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6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9144000" cy="5143500" type="screen16x9"/>
  <p:notesSz cx="6858000" cy="9144000"/>
  <p:embeddedFontLst>
    <p:embeddedFont>
      <p:font typeface="Jua" panose="020B0604020202020204" charset="-127"/>
      <p:regular r:id="rId69"/>
    </p:embeddedFont>
    <p:embeddedFont>
      <p:font typeface="Lexend" panose="020B0604020202020204" charset="0"/>
      <p:regular r:id="rId70"/>
      <p:bold r:id="rId71"/>
    </p:embeddedFont>
    <p:embeddedFont>
      <p:font typeface="Mukta" panose="020B0604020202020204" charset="0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F62C78-ABAC-4992-A48F-88F4C9731870}">
  <a:tblStyle styleId="{13F62C78-ABAC-4992-A48F-88F4C97318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67BE6D-BC57-4399-8F68-A798DA5D842A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594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3f61edf045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13f61edf045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109de3d600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109de3d600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e21fa792a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e21fa792a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3f61edf045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3f61edf045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13f61edf045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13f61edf045_0_1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109de3d600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109de3d600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109de3d600b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109de3d600b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3f61edf045_0_1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3f61edf045_0_1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109de3d600b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109de3d600b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109de3d600b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109de3d600b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0823b5966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10823b5966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13f61edf045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13f61edf045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13f61edf045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13f61edf045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109de3d600b_0_1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109de3d600b_0_1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13f61edf045_0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13f61edf045_0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109de3d600b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5" name="Google Shape;1895;g109de3d600b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13f61edf045_0_2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13f61edf045_0_2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109de3d600b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109de3d600b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13f61edf045_0_2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13f61edf045_0_2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e21fa792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e21fa792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g13f61edf045_0_2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8" name="Google Shape;2048;g13f61edf045_0_2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3f61edf045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3f61edf045_0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9de3d600b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9de3d600b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13f61edf045_0_2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13f61edf045_0_2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109de3d600b_0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109de3d600b_0_1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g13f61edf045_0_2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2" name="Google Shape;2302;g13f61edf045_0_2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109de3d600b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109de3d600b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13f61edf045_0_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13f61edf045_0_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109de3d600b_0_1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109de3d600b_0_1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g13f61edf045_0_2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" name="Google Shape;2544;g13f61edf045_0_2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109de3d600b_0_42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109de3d600b_0_42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13f61edf045_0_2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13f61edf045_0_2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09b536cfe0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09b536cfe0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g109de3d600b_0_42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9" name="Google Shape;2699;g109de3d600b_0_42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g13f61edf045_0_2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8" name="Google Shape;2748;g13f61edf045_0_2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9de3d600b_0_42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9de3d600b_0_42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09de3d600b_0_42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09de3d600b_0_42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13f61edf045_0_2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13f61edf045_0_2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g109de3d600b_0_42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7" name="Google Shape;2847;g109de3d600b_0_42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13f61edf045_0_2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13f61edf045_0_2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109de3d600b_0_42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109de3d600b_0_42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g13f61edf045_0_2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2" name="Google Shape;3132;g13f61edf045_0_2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g13f61edf045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3" name="Google Shape;3183;g13f61edf045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3f61edf045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13f61edf045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09de3d600b_0_43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09de3d600b_0_43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" name="Google Shape;3246;g109de3d600b_0_43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7" name="Google Shape;3247;g109de3d600b_0_43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g13f61edf045_0_2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7" name="Google Shape;3417;g13f61edf045_0_2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5" name="Google Shape;3425;g109de3d600b_0_4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6" name="Google Shape;3426;g109de3d600b_0_4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Google Shape;3458;g109de3d600b_0_43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9" name="Google Shape;3459;g109de3d600b_0_43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g13f61edf045_0_2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3" name="Google Shape;3493;g13f61edf045_0_2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109de3d600b_0_43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109de3d600b_0_43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g109de3d600b_0_43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g109de3d600b_0_43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109de3d600b_0_43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109de3d600b_0_43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6" name="Google Shape;3536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7" name="Google Shape;3537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09de3d600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109de3d600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Google Shape;3584;gdcc2a1d9b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5" name="Google Shape;3585;gdcc2a1d9b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" name="Google Shape;4406;ge21fa792ad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7" name="Google Shape;4407;ge21fa792ad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Google Shape;5268;g13f12ad48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9" name="Google Shape;5269;g13f12ad48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9" name="Google Shape;5659;gc6f6f4ce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0" name="Google Shape;5660;gc6f6f4ce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" name="Google Shape;5675;g13f61edf045_0_3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6" name="Google Shape;5676;g13f61edf045_0_3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6" name="Google Shape;5786;gb1fa4ddd8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7" name="Google Shape;5787;gb1fa4ddd8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7" name="Google Shape;5797;g13f61edf045_0_3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8" name="Google Shape;5798;g13f61edf045_0_3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3f61edf045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13f61edf045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09b536cfe0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09b536cfe0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09b536cfe0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09b536cfe0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81850" y="-11200"/>
            <a:ext cx="1962000" cy="5259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067588" y="-44775"/>
            <a:ext cx="6729615" cy="5445569"/>
          </a:xfrm>
          <a:custGeom>
            <a:avLst/>
            <a:gdLst/>
            <a:ahLst/>
            <a:cxnLst/>
            <a:rect l="l" t="t" r="r" b="b"/>
            <a:pathLst>
              <a:path w="53584" h="63730" extrusionOk="0">
                <a:moveTo>
                  <a:pt x="53584" y="59985"/>
                </a:moveTo>
                <a:cubicBezTo>
                  <a:pt x="45482" y="63153"/>
                  <a:pt x="36304" y="63730"/>
                  <a:pt x="28007" y="61114"/>
                </a:cubicBezTo>
                <a:cubicBezTo>
                  <a:pt x="19710" y="58499"/>
                  <a:pt x="12400" y="52609"/>
                  <a:pt x="8513" y="44826"/>
                </a:cubicBezTo>
                <a:cubicBezTo>
                  <a:pt x="5956" y="39705"/>
                  <a:pt x="4908" y="33981"/>
                  <a:pt x="3971" y="28334"/>
                </a:cubicBezTo>
                <a:cubicBezTo>
                  <a:pt x="3485" y="25408"/>
                  <a:pt x="2695" y="22027"/>
                  <a:pt x="1" y="20785"/>
                </a:cubicBezTo>
                <a:cubicBezTo>
                  <a:pt x="3057" y="19599"/>
                  <a:pt x="5277" y="16983"/>
                  <a:pt x="7588" y="14660"/>
                </a:cubicBezTo>
                <a:cubicBezTo>
                  <a:pt x="9899" y="12336"/>
                  <a:pt x="12719" y="10105"/>
                  <a:pt x="15996" y="10076"/>
                </a:cubicBezTo>
                <a:cubicBezTo>
                  <a:pt x="17741" y="10061"/>
                  <a:pt x="19530" y="10679"/>
                  <a:pt x="21195" y="10159"/>
                </a:cubicBezTo>
                <a:cubicBezTo>
                  <a:pt x="23523" y="9432"/>
                  <a:pt x="24620" y="6866"/>
                  <a:pt x="26081" y="4913"/>
                </a:cubicBezTo>
                <a:cubicBezTo>
                  <a:pt x="28303" y="1943"/>
                  <a:pt x="31933" y="78"/>
                  <a:pt x="35641" y="1"/>
                </a:cubicBezTo>
                <a:lnTo>
                  <a:pt x="53584" y="1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581">
            <a:off x="4737450" y="3508630"/>
            <a:ext cx="35481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85475" y="1106650"/>
            <a:ext cx="6038100" cy="26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14" name="Google Shape;14;p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Google Shape;18;p2"/>
          <p:cNvSpPr/>
          <p:nvPr/>
        </p:nvSpPr>
        <p:spPr>
          <a:xfrm>
            <a:off x="-141750" y="3885750"/>
            <a:ext cx="1670100" cy="1670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8475" y="3753850"/>
            <a:ext cx="3114977" cy="2057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2"/>
          <p:cNvGrpSpPr/>
          <p:nvPr/>
        </p:nvGrpSpPr>
        <p:grpSpPr>
          <a:xfrm>
            <a:off x="163545" y="1570698"/>
            <a:ext cx="2474457" cy="2674742"/>
            <a:chOff x="2257625" y="439800"/>
            <a:chExt cx="1337400" cy="1445650"/>
          </a:xfrm>
        </p:grpSpPr>
        <p:sp>
          <p:nvSpPr>
            <p:cNvPr id="21" name="Google Shape;21;p2"/>
            <p:cNvSpPr/>
            <p:nvPr/>
          </p:nvSpPr>
          <p:spPr>
            <a:xfrm>
              <a:off x="2332975" y="439800"/>
              <a:ext cx="442675" cy="442700"/>
            </a:xfrm>
            <a:custGeom>
              <a:avLst/>
              <a:gdLst/>
              <a:ahLst/>
              <a:cxnLst/>
              <a:rect l="l" t="t" r="r" b="b"/>
              <a:pathLst>
                <a:path w="17707" h="17708" extrusionOk="0">
                  <a:moveTo>
                    <a:pt x="8854" y="1"/>
                  </a:moveTo>
                  <a:cubicBezTo>
                    <a:pt x="6506" y="1"/>
                    <a:pt x="4254" y="934"/>
                    <a:pt x="2594" y="2594"/>
                  </a:cubicBezTo>
                  <a:cubicBezTo>
                    <a:pt x="934" y="4254"/>
                    <a:pt x="1" y="6506"/>
                    <a:pt x="1" y="8854"/>
                  </a:cubicBezTo>
                  <a:cubicBezTo>
                    <a:pt x="1" y="11202"/>
                    <a:pt x="934" y="13454"/>
                    <a:pt x="2594" y="15115"/>
                  </a:cubicBezTo>
                  <a:cubicBezTo>
                    <a:pt x="4254" y="16775"/>
                    <a:pt x="6506" y="17707"/>
                    <a:pt x="8854" y="17707"/>
                  </a:cubicBezTo>
                  <a:cubicBezTo>
                    <a:pt x="11202" y="17707"/>
                    <a:pt x="13453" y="16775"/>
                    <a:pt x="15115" y="15115"/>
                  </a:cubicBezTo>
                  <a:cubicBezTo>
                    <a:pt x="16775" y="13454"/>
                    <a:pt x="17707" y="11202"/>
                    <a:pt x="17707" y="8854"/>
                  </a:cubicBezTo>
                  <a:cubicBezTo>
                    <a:pt x="17707" y="6506"/>
                    <a:pt x="16775" y="4254"/>
                    <a:pt x="15115" y="2594"/>
                  </a:cubicBezTo>
                  <a:cubicBezTo>
                    <a:pt x="13453" y="934"/>
                    <a:pt x="11202" y="1"/>
                    <a:pt x="8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6875" y="1697750"/>
              <a:ext cx="104450" cy="86475"/>
            </a:xfrm>
            <a:custGeom>
              <a:avLst/>
              <a:gdLst/>
              <a:ahLst/>
              <a:cxnLst/>
              <a:rect l="l" t="t" r="r" b="b"/>
              <a:pathLst>
                <a:path w="4178" h="3459" extrusionOk="0">
                  <a:moveTo>
                    <a:pt x="3190" y="1"/>
                  </a:moveTo>
                  <a:cubicBezTo>
                    <a:pt x="3190" y="2"/>
                    <a:pt x="1" y="1793"/>
                    <a:pt x="548" y="3281"/>
                  </a:cubicBezTo>
                  <a:cubicBezTo>
                    <a:pt x="594" y="3406"/>
                    <a:pt x="721" y="3459"/>
                    <a:pt x="902" y="3459"/>
                  </a:cubicBezTo>
                  <a:cubicBezTo>
                    <a:pt x="1831" y="3459"/>
                    <a:pt x="4177" y="2066"/>
                    <a:pt x="4177" y="2066"/>
                  </a:cubicBezTo>
                  <a:lnTo>
                    <a:pt x="3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283725" y="1685625"/>
              <a:ext cx="311300" cy="199825"/>
            </a:xfrm>
            <a:custGeom>
              <a:avLst/>
              <a:gdLst/>
              <a:ahLst/>
              <a:cxnLst/>
              <a:rect l="l" t="t" r="r" b="b"/>
              <a:pathLst>
                <a:path w="12452" h="7993" extrusionOk="0">
                  <a:moveTo>
                    <a:pt x="3155" y="0"/>
                  </a:moveTo>
                  <a:cubicBezTo>
                    <a:pt x="2363" y="0"/>
                    <a:pt x="1" y="1592"/>
                    <a:pt x="1" y="1592"/>
                  </a:cubicBezTo>
                  <a:cubicBezTo>
                    <a:pt x="1" y="1592"/>
                    <a:pt x="2646" y="4074"/>
                    <a:pt x="3017" y="4418"/>
                  </a:cubicBezTo>
                  <a:cubicBezTo>
                    <a:pt x="3390" y="4763"/>
                    <a:pt x="3466" y="6747"/>
                    <a:pt x="4332" y="7659"/>
                  </a:cubicBezTo>
                  <a:cubicBezTo>
                    <a:pt x="4559" y="7899"/>
                    <a:pt x="4753" y="7992"/>
                    <a:pt x="4929" y="7992"/>
                  </a:cubicBezTo>
                  <a:cubicBezTo>
                    <a:pt x="5422" y="7992"/>
                    <a:pt x="5768" y="7254"/>
                    <a:pt x="6284" y="6942"/>
                  </a:cubicBezTo>
                  <a:cubicBezTo>
                    <a:pt x="6982" y="6519"/>
                    <a:pt x="7708" y="5929"/>
                    <a:pt x="8426" y="5446"/>
                  </a:cubicBezTo>
                  <a:cubicBezTo>
                    <a:pt x="9145" y="4962"/>
                    <a:pt x="12451" y="2922"/>
                    <a:pt x="12069" y="2277"/>
                  </a:cubicBezTo>
                  <a:cubicBezTo>
                    <a:pt x="11954" y="2082"/>
                    <a:pt x="11695" y="2009"/>
                    <a:pt x="11365" y="2009"/>
                  </a:cubicBezTo>
                  <a:cubicBezTo>
                    <a:pt x="10603" y="2009"/>
                    <a:pt x="9461" y="2397"/>
                    <a:pt x="8822" y="2566"/>
                  </a:cubicBezTo>
                  <a:cubicBezTo>
                    <a:pt x="8425" y="2671"/>
                    <a:pt x="7772" y="2741"/>
                    <a:pt x="7112" y="2741"/>
                  </a:cubicBezTo>
                  <a:cubicBezTo>
                    <a:pt x="6252" y="2741"/>
                    <a:pt x="5382" y="2622"/>
                    <a:pt x="5051" y="2307"/>
                  </a:cubicBezTo>
                  <a:cubicBezTo>
                    <a:pt x="4465" y="1748"/>
                    <a:pt x="3200" y="2"/>
                    <a:pt x="3200" y="2"/>
                  </a:cubicBezTo>
                  <a:cubicBezTo>
                    <a:pt x="3186" y="1"/>
                    <a:pt x="3171" y="0"/>
                    <a:pt x="3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70900" y="1735825"/>
              <a:ext cx="224125" cy="149625"/>
            </a:xfrm>
            <a:custGeom>
              <a:avLst/>
              <a:gdLst/>
              <a:ahLst/>
              <a:cxnLst/>
              <a:rect l="l" t="t" r="r" b="b"/>
              <a:pathLst>
                <a:path w="8965" h="5985" extrusionOk="0">
                  <a:moveTo>
                    <a:pt x="7878" y="1"/>
                  </a:moveTo>
                  <a:cubicBezTo>
                    <a:pt x="7116" y="1"/>
                    <a:pt x="5974" y="389"/>
                    <a:pt x="5335" y="558"/>
                  </a:cubicBezTo>
                  <a:cubicBezTo>
                    <a:pt x="4938" y="663"/>
                    <a:pt x="4286" y="732"/>
                    <a:pt x="3627" y="732"/>
                  </a:cubicBezTo>
                  <a:cubicBezTo>
                    <a:pt x="3081" y="732"/>
                    <a:pt x="2530" y="684"/>
                    <a:pt x="2115" y="568"/>
                  </a:cubicBezTo>
                  <a:cubicBezTo>
                    <a:pt x="1718" y="1248"/>
                    <a:pt x="1465" y="2785"/>
                    <a:pt x="850" y="3141"/>
                  </a:cubicBezTo>
                  <a:cubicBezTo>
                    <a:pt x="525" y="3329"/>
                    <a:pt x="229" y="3585"/>
                    <a:pt x="0" y="3811"/>
                  </a:cubicBezTo>
                  <a:cubicBezTo>
                    <a:pt x="174" y="4466"/>
                    <a:pt x="410" y="5194"/>
                    <a:pt x="845" y="5652"/>
                  </a:cubicBezTo>
                  <a:cubicBezTo>
                    <a:pt x="1072" y="5892"/>
                    <a:pt x="1266" y="5985"/>
                    <a:pt x="1441" y="5985"/>
                  </a:cubicBezTo>
                  <a:cubicBezTo>
                    <a:pt x="1935" y="5985"/>
                    <a:pt x="2281" y="5247"/>
                    <a:pt x="2797" y="4934"/>
                  </a:cubicBezTo>
                  <a:cubicBezTo>
                    <a:pt x="3495" y="4511"/>
                    <a:pt x="4221" y="3921"/>
                    <a:pt x="4939" y="3438"/>
                  </a:cubicBezTo>
                  <a:cubicBezTo>
                    <a:pt x="5658" y="2954"/>
                    <a:pt x="8964" y="914"/>
                    <a:pt x="8582" y="269"/>
                  </a:cubicBezTo>
                  <a:cubicBezTo>
                    <a:pt x="8467" y="74"/>
                    <a:pt x="8208" y="1"/>
                    <a:pt x="7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19100" y="1515650"/>
              <a:ext cx="158350" cy="297375"/>
            </a:xfrm>
            <a:custGeom>
              <a:avLst/>
              <a:gdLst/>
              <a:ahLst/>
              <a:cxnLst/>
              <a:rect l="l" t="t" r="r" b="b"/>
              <a:pathLst>
                <a:path w="6334" h="11895" extrusionOk="0">
                  <a:moveTo>
                    <a:pt x="3789" y="1"/>
                  </a:moveTo>
                  <a:cubicBezTo>
                    <a:pt x="3789" y="1"/>
                    <a:pt x="2530" y="3601"/>
                    <a:pt x="1869" y="3784"/>
                  </a:cubicBezTo>
                  <a:cubicBezTo>
                    <a:pt x="1208" y="3966"/>
                    <a:pt x="1" y="4399"/>
                    <a:pt x="92" y="5196"/>
                  </a:cubicBezTo>
                  <a:cubicBezTo>
                    <a:pt x="184" y="5994"/>
                    <a:pt x="730" y="6745"/>
                    <a:pt x="821" y="8362"/>
                  </a:cubicBezTo>
                  <a:cubicBezTo>
                    <a:pt x="907" y="9894"/>
                    <a:pt x="1423" y="11895"/>
                    <a:pt x="2134" y="11895"/>
                  </a:cubicBezTo>
                  <a:cubicBezTo>
                    <a:pt x="2174" y="11895"/>
                    <a:pt x="2215" y="11889"/>
                    <a:pt x="2255" y="11876"/>
                  </a:cubicBezTo>
                  <a:cubicBezTo>
                    <a:pt x="3030" y="11631"/>
                    <a:pt x="2552" y="10025"/>
                    <a:pt x="2757" y="9023"/>
                  </a:cubicBezTo>
                  <a:cubicBezTo>
                    <a:pt x="2962" y="8020"/>
                    <a:pt x="3873" y="5561"/>
                    <a:pt x="4283" y="4786"/>
                  </a:cubicBezTo>
                  <a:cubicBezTo>
                    <a:pt x="4693" y="4012"/>
                    <a:pt x="6333" y="1301"/>
                    <a:pt x="6333" y="1301"/>
                  </a:cubicBezTo>
                  <a:lnTo>
                    <a:pt x="37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18050" y="1609225"/>
              <a:ext cx="93600" cy="206700"/>
            </a:xfrm>
            <a:custGeom>
              <a:avLst/>
              <a:gdLst/>
              <a:ahLst/>
              <a:cxnLst/>
              <a:rect l="l" t="t" r="r" b="b"/>
              <a:pathLst>
                <a:path w="3744" h="8268" extrusionOk="0">
                  <a:moveTo>
                    <a:pt x="1651" y="0"/>
                  </a:moveTo>
                  <a:cubicBezTo>
                    <a:pt x="958" y="220"/>
                    <a:pt x="0" y="652"/>
                    <a:pt x="83" y="1376"/>
                  </a:cubicBezTo>
                  <a:cubicBezTo>
                    <a:pt x="177" y="2196"/>
                    <a:pt x="739" y="2969"/>
                    <a:pt x="833" y="4634"/>
                  </a:cubicBezTo>
                  <a:cubicBezTo>
                    <a:pt x="921" y="6209"/>
                    <a:pt x="1452" y="8268"/>
                    <a:pt x="2184" y="8268"/>
                  </a:cubicBezTo>
                  <a:cubicBezTo>
                    <a:pt x="2225" y="8268"/>
                    <a:pt x="2267" y="8261"/>
                    <a:pt x="2309" y="8248"/>
                  </a:cubicBezTo>
                  <a:cubicBezTo>
                    <a:pt x="3106" y="7996"/>
                    <a:pt x="2614" y="6343"/>
                    <a:pt x="2824" y="5313"/>
                  </a:cubicBezTo>
                  <a:cubicBezTo>
                    <a:pt x="2953" y="4681"/>
                    <a:pt x="3355" y="3489"/>
                    <a:pt x="3744" y="2476"/>
                  </a:cubicBezTo>
                  <a:cubicBezTo>
                    <a:pt x="3083" y="1880"/>
                    <a:pt x="2240" y="2007"/>
                    <a:pt x="1840" y="1727"/>
                  </a:cubicBezTo>
                  <a:cubicBezTo>
                    <a:pt x="1487" y="1480"/>
                    <a:pt x="1498" y="646"/>
                    <a:pt x="16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76725" y="1043325"/>
              <a:ext cx="697750" cy="546650"/>
            </a:xfrm>
            <a:custGeom>
              <a:avLst/>
              <a:gdLst/>
              <a:ahLst/>
              <a:cxnLst/>
              <a:rect l="l" t="t" r="r" b="b"/>
              <a:pathLst>
                <a:path w="27910" h="21866" extrusionOk="0">
                  <a:moveTo>
                    <a:pt x="7046" y="0"/>
                  </a:moveTo>
                  <a:lnTo>
                    <a:pt x="1" y="3477"/>
                  </a:lnTo>
                  <a:lnTo>
                    <a:pt x="8260" y="9749"/>
                  </a:lnTo>
                  <a:lnTo>
                    <a:pt x="19983" y="9080"/>
                  </a:lnTo>
                  <a:lnTo>
                    <a:pt x="19983" y="9080"/>
                  </a:lnTo>
                  <a:cubicBezTo>
                    <a:pt x="19830" y="10478"/>
                    <a:pt x="19710" y="12087"/>
                    <a:pt x="19132" y="13120"/>
                  </a:cubicBezTo>
                  <a:cubicBezTo>
                    <a:pt x="18555" y="14152"/>
                    <a:pt x="18343" y="15185"/>
                    <a:pt x="18221" y="16429"/>
                  </a:cubicBezTo>
                  <a:cubicBezTo>
                    <a:pt x="18099" y="17675"/>
                    <a:pt x="17219" y="19133"/>
                    <a:pt x="17219" y="19133"/>
                  </a:cubicBezTo>
                  <a:lnTo>
                    <a:pt x="21410" y="21866"/>
                  </a:lnTo>
                  <a:cubicBezTo>
                    <a:pt x="21410" y="21866"/>
                    <a:pt x="25662" y="13605"/>
                    <a:pt x="26785" y="8929"/>
                  </a:cubicBezTo>
                  <a:cubicBezTo>
                    <a:pt x="27909" y="4252"/>
                    <a:pt x="23992" y="3188"/>
                    <a:pt x="20105" y="2878"/>
                  </a:cubicBezTo>
                  <a:cubicBezTo>
                    <a:pt x="16217" y="2567"/>
                    <a:pt x="8533" y="1579"/>
                    <a:pt x="8533" y="1579"/>
                  </a:cubicBezTo>
                  <a:cubicBezTo>
                    <a:pt x="8139" y="395"/>
                    <a:pt x="7046" y="0"/>
                    <a:pt x="7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76275" y="1265575"/>
              <a:ext cx="99500" cy="4750"/>
            </a:xfrm>
            <a:custGeom>
              <a:avLst/>
              <a:gdLst/>
              <a:ahLst/>
              <a:cxnLst/>
              <a:rect l="l" t="t" r="r" b="b"/>
              <a:pathLst>
                <a:path w="3980" h="190" fill="none" extrusionOk="0">
                  <a:moveTo>
                    <a:pt x="1" y="190"/>
                  </a:moveTo>
                  <a:lnTo>
                    <a:pt x="3979" y="0"/>
                  </a:lnTo>
                </a:path>
              </a:pathLst>
            </a:custGeom>
            <a:noFill/>
            <a:ln w="375" cap="flat" cmpd="sng">
              <a:solidFill>
                <a:srgbClr val="233C81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01150" y="1287200"/>
              <a:ext cx="57525" cy="23400"/>
            </a:xfrm>
            <a:custGeom>
              <a:avLst/>
              <a:gdLst/>
              <a:ahLst/>
              <a:cxnLst/>
              <a:rect l="l" t="t" r="r" b="b"/>
              <a:pathLst>
                <a:path w="2301" h="936" fill="none" extrusionOk="0">
                  <a:moveTo>
                    <a:pt x="0" y="1"/>
                  </a:moveTo>
                  <a:lnTo>
                    <a:pt x="2301" y="935"/>
                  </a:lnTo>
                </a:path>
              </a:pathLst>
            </a:custGeom>
            <a:noFill/>
            <a:ln w="375" cap="flat" cmpd="sng">
              <a:solidFill>
                <a:srgbClr val="233C81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07200" y="1287200"/>
              <a:ext cx="161000" cy="302775"/>
            </a:xfrm>
            <a:custGeom>
              <a:avLst/>
              <a:gdLst/>
              <a:ahLst/>
              <a:cxnLst/>
              <a:rect l="l" t="t" r="r" b="b"/>
              <a:pathLst>
                <a:path w="6440" h="12111" extrusionOk="0">
                  <a:moveTo>
                    <a:pt x="2692" y="1"/>
                  </a:moveTo>
                  <a:cubicBezTo>
                    <a:pt x="2562" y="1217"/>
                    <a:pt x="2399" y="2495"/>
                    <a:pt x="1913" y="3365"/>
                  </a:cubicBezTo>
                  <a:cubicBezTo>
                    <a:pt x="1336" y="4397"/>
                    <a:pt x="1124" y="5430"/>
                    <a:pt x="1002" y="6674"/>
                  </a:cubicBezTo>
                  <a:cubicBezTo>
                    <a:pt x="882" y="7920"/>
                    <a:pt x="0" y="9378"/>
                    <a:pt x="0" y="9378"/>
                  </a:cubicBezTo>
                  <a:lnTo>
                    <a:pt x="4191" y="12111"/>
                  </a:lnTo>
                  <a:cubicBezTo>
                    <a:pt x="4191" y="12111"/>
                    <a:pt x="5244" y="10066"/>
                    <a:pt x="6440" y="7434"/>
                  </a:cubicBezTo>
                  <a:cubicBezTo>
                    <a:pt x="5835" y="6360"/>
                    <a:pt x="5511" y="4902"/>
                    <a:pt x="4753" y="3699"/>
                  </a:cubicBezTo>
                  <a:cubicBezTo>
                    <a:pt x="3644" y="1937"/>
                    <a:pt x="2824" y="1512"/>
                    <a:pt x="2692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83000" y="1141325"/>
              <a:ext cx="306500" cy="145725"/>
            </a:xfrm>
            <a:custGeom>
              <a:avLst/>
              <a:gdLst/>
              <a:ahLst/>
              <a:cxnLst/>
              <a:rect l="l" t="t" r="r" b="b"/>
              <a:pathLst>
                <a:path w="12260" h="5829" extrusionOk="0">
                  <a:moveTo>
                    <a:pt x="272" y="1"/>
                  </a:moveTo>
                  <a:cubicBezTo>
                    <a:pt x="92" y="1"/>
                    <a:pt x="0" y="23"/>
                    <a:pt x="0" y="23"/>
                  </a:cubicBezTo>
                  <a:lnTo>
                    <a:pt x="467" y="3139"/>
                  </a:lnTo>
                  <a:lnTo>
                    <a:pt x="4009" y="5829"/>
                  </a:lnTo>
                  <a:lnTo>
                    <a:pt x="12259" y="5359"/>
                  </a:lnTo>
                  <a:cubicBezTo>
                    <a:pt x="11541" y="4985"/>
                    <a:pt x="10551" y="4591"/>
                    <a:pt x="9962" y="4310"/>
                  </a:cubicBezTo>
                  <a:cubicBezTo>
                    <a:pt x="9051" y="3877"/>
                    <a:pt x="8368" y="3057"/>
                    <a:pt x="6955" y="2625"/>
                  </a:cubicBezTo>
                  <a:cubicBezTo>
                    <a:pt x="4694" y="1932"/>
                    <a:pt x="4404" y="1759"/>
                    <a:pt x="2673" y="779"/>
                  </a:cubicBezTo>
                  <a:cubicBezTo>
                    <a:pt x="1484" y="106"/>
                    <a:pt x="667" y="1"/>
                    <a:pt x="272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576050" y="1095700"/>
              <a:ext cx="796900" cy="684075"/>
            </a:xfrm>
            <a:custGeom>
              <a:avLst/>
              <a:gdLst/>
              <a:ahLst/>
              <a:cxnLst/>
              <a:rect l="l" t="t" r="r" b="b"/>
              <a:pathLst>
                <a:path w="31876" h="27363" extrusionOk="0">
                  <a:moveTo>
                    <a:pt x="7276" y="0"/>
                  </a:moveTo>
                  <a:lnTo>
                    <a:pt x="565" y="2855"/>
                  </a:lnTo>
                  <a:cubicBezTo>
                    <a:pt x="565" y="2855"/>
                    <a:pt x="1" y="7354"/>
                    <a:pt x="4072" y="9339"/>
                  </a:cubicBezTo>
                  <a:cubicBezTo>
                    <a:pt x="9502" y="11985"/>
                    <a:pt x="16539" y="14278"/>
                    <a:pt x="16539" y="14278"/>
                  </a:cubicBezTo>
                  <a:cubicBezTo>
                    <a:pt x="16539" y="14278"/>
                    <a:pt x="17116" y="16339"/>
                    <a:pt x="18786" y="17676"/>
                  </a:cubicBezTo>
                  <a:cubicBezTo>
                    <a:pt x="20457" y="19012"/>
                    <a:pt x="20791" y="19285"/>
                    <a:pt x="21489" y="20409"/>
                  </a:cubicBezTo>
                  <a:cubicBezTo>
                    <a:pt x="22188" y="21533"/>
                    <a:pt x="22248" y="22018"/>
                    <a:pt x="23737" y="22808"/>
                  </a:cubicBezTo>
                  <a:cubicBezTo>
                    <a:pt x="25225" y="23597"/>
                    <a:pt x="25590" y="24509"/>
                    <a:pt x="27381" y="27363"/>
                  </a:cubicBezTo>
                  <a:cubicBezTo>
                    <a:pt x="27381" y="27363"/>
                    <a:pt x="27321" y="26088"/>
                    <a:pt x="31876" y="23962"/>
                  </a:cubicBezTo>
                  <a:cubicBezTo>
                    <a:pt x="31876" y="23962"/>
                    <a:pt x="24830" y="13879"/>
                    <a:pt x="22735" y="11510"/>
                  </a:cubicBezTo>
                  <a:cubicBezTo>
                    <a:pt x="20639" y="9141"/>
                    <a:pt x="18665" y="7746"/>
                    <a:pt x="15202" y="5847"/>
                  </a:cubicBezTo>
                  <a:cubicBezTo>
                    <a:pt x="11740" y="3948"/>
                    <a:pt x="8278" y="1848"/>
                    <a:pt x="8278" y="1848"/>
                  </a:cubicBezTo>
                  <a:lnTo>
                    <a:pt x="7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646350" y="1223250"/>
              <a:ext cx="658600" cy="508800"/>
            </a:xfrm>
            <a:custGeom>
              <a:avLst/>
              <a:gdLst/>
              <a:ahLst/>
              <a:cxnLst/>
              <a:rect l="l" t="t" r="r" b="b"/>
              <a:pathLst>
                <a:path w="26344" h="20352" fill="none" extrusionOk="0">
                  <a:moveTo>
                    <a:pt x="0" y="0"/>
                  </a:moveTo>
                  <a:cubicBezTo>
                    <a:pt x="0" y="0"/>
                    <a:pt x="972" y="1732"/>
                    <a:pt x="5284" y="3614"/>
                  </a:cubicBezTo>
                  <a:cubicBezTo>
                    <a:pt x="9597" y="5497"/>
                    <a:pt x="14850" y="7410"/>
                    <a:pt x="14850" y="7410"/>
                  </a:cubicBezTo>
                  <a:cubicBezTo>
                    <a:pt x="14850" y="7410"/>
                    <a:pt x="16545" y="9779"/>
                    <a:pt x="17979" y="11176"/>
                  </a:cubicBezTo>
                  <a:cubicBezTo>
                    <a:pt x="19412" y="12573"/>
                    <a:pt x="20196" y="14334"/>
                    <a:pt x="22382" y="16187"/>
                  </a:cubicBezTo>
                  <a:cubicBezTo>
                    <a:pt x="24569" y="18040"/>
                    <a:pt x="26174" y="19719"/>
                    <a:pt x="26343" y="20352"/>
                  </a:cubicBezTo>
                </a:path>
              </a:pathLst>
            </a:custGeom>
            <a:noFill/>
            <a:ln w="375" cap="flat" cmpd="sng">
              <a:solidFill>
                <a:schemeClr val="lt1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89475" y="1043325"/>
              <a:ext cx="371700" cy="149075"/>
            </a:xfrm>
            <a:custGeom>
              <a:avLst/>
              <a:gdLst/>
              <a:ahLst/>
              <a:cxnLst/>
              <a:rect l="l" t="t" r="r" b="b"/>
              <a:pathLst>
                <a:path w="14868" h="5963" extrusionOk="0">
                  <a:moveTo>
                    <a:pt x="10536" y="0"/>
                  </a:moveTo>
                  <a:lnTo>
                    <a:pt x="3491" y="3477"/>
                  </a:lnTo>
                  <a:lnTo>
                    <a:pt x="28" y="4950"/>
                  </a:lnTo>
                  <a:cubicBezTo>
                    <a:pt x="28" y="4950"/>
                    <a:pt x="0" y="5168"/>
                    <a:pt x="1" y="5528"/>
                  </a:cubicBezTo>
                  <a:lnTo>
                    <a:pt x="272" y="5963"/>
                  </a:lnTo>
                  <a:cubicBezTo>
                    <a:pt x="272" y="5963"/>
                    <a:pt x="1804" y="5914"/>
                    <a:pt x="3764" y="5299"/>
                  </a:cubicBezTo>
                  <a:cubicBezTo>
                    <a:pt x="5722" y="4685"/>
                    <a:pt x="6536" y="3487"/>
                    <a:pt x="9094" y="3358"/>
                  </a:cubicBezTo>
                  <a:cubicBezTo>
                    <a:pt x="10467" y="3288"/>
                    <a:pt x="12003" y="3424"/>
                    <a:pt x="12768" y="2786"/>
                  </a:cubicBezTo>
                  <a:cubicBezTo>
                    <a:pt x="13249" y="2386"/>
                    <a:pt x="13963" y="2086"/>
                    <a:pt x="14867" y="1933"/>
                  </a:cubicBezTo>
                  <a:cubicBezTo>
                    <a:pt x="13201" y="1730"/>
                    <a:pt x="12023" y="1579"/>
                    <a:pt x="12023" y="1579"/>
                  </a:cubicBezTo>
                  <a:cubicBezTo>
                    <a:pt x="11629" y="395"/>
                    <a:pt x="10536" y="0"/>
                    <a:pt x="10536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796375" y="820400"/>
              <a:ext cx="113425" cy="118000"/>
            </a:xfrm>
            <a:custGeom>
              <a:avLst/>
              <a:gdLst/>
              <a:ahLst/>
              <a:cxnLst/>
              <a:rect l="l" t="t" r="r" b="b"/>
              <a:pathLst>
                <a:path w="4537" h="4720" extrusionOk="0">
                  <a:moveTo>
                    <a:pt x="3757" y="0"/>
                  </a:moveTo>
                  <a:cubicBezTo>
                    <a:pt x="2709" y="0"/>
                    <a:pt x="908" y="634"/>
                    <a:pt x="908" y="634"/>
                  </a:cubicBezTo>
                  <a:cubicBezTo>
                    <a:pt x="908" y="634"/>
                    <a:pt x="1" y="4427"/>
                    <a:pt x="1288" y="4696"/>
                  </a:cubicBezTo>
                  <a:cubicBezTo>
                    <a:pt x="1367" y="4712"/>
                    <a:pt x="1447" y="4720"/>
                    <a:pt x="1527" y="4720"/>
                  </a:cubicBezTo>
                  <a:cubicBezTo>
                    <a:pt x="2934" y="4720"/>
                    <a:pt x="4536" y="2290"/>
                    <a:pt x="4492" y="399"/>
                  </a:cubicBezTo>
                  <a:cubicBezTo>
                    <a:pt x="4485" y="105"/>
                    <a:pt x="4183" y="0"/>
                    <a:pt x="3757" y="0"/>
                  </a:cubicBezTo>
                  <a:close/>
                </a:path>
              </a:pathLst>
            </a:custGeom>
            <a:solidFill>
              <a:srgbClr val="88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95525" y="527875"/>
              <a:ext cx="493900" cy="354950"/>
            </a:xfrm>
            <a:custGeom>
              <a:avLst/>
              <a:gdLst/>
              <a:ahLst/>
              <a:cxnLst/>
              <a:rect l="l" t="t" r="r" b="b"/>
              <a:pathLst>
                <a:path w="19756" h="14198" extrusionOk="0">
                  <a:moveTo>
                    <a:pt x="19570" y="1"/>
                  </a:moveTo>
                  <a:cubicBezTo>
                    <a:pt x="19541" y="1"/>
                    <a:pt x="19497" y="9"/>
                    <a:pt x="19437" y="28"/>
                  </a:cubicBezTo>
                  <a:cubicBezTo>
                    <a:pt x="18997" y="164"/>
                    <a:pt x="17144" y="619"/>
                    <a:pt x="16598" y="878"/>
                  </a:cubicBezTo>
                  <a:cubicBezTo>
                    <a:pt x="16051" y="1136"/>
                    <a:pt x="15080" y="2138"/>
                    <a:pt x="14593" y="2639"/>
                  </a:cubicBezTo>
                  <a:cubicBezTo>
                    <a:pt x="14107" y="3140"/>
                    <a:pt x="7290" y="8925"/>
                    <a:pt x="7290" y="8925"/>
                  </a:cubicBezTo>
                  <a:lnTo>
                    <a:pt x="5148" y="8561"/>
                  </a:lnTo>
                  <a:cubicBezTo>
                    <a:pt x="5126" y="8560"/>
                    <a:pt x="5104" y="8559"/>
                    <a:pt x="5082" y="8559"/>
                  </a:cubicBezTo>
                  <a:cubicBezTo>
                    <a:pt x="3161" y="8559"/>
                    <a:pt x="1" y="13656"/>
                    <a:pt x="1" y="13656"/>
                  </a:cubicBezTo>
                  <a:cubicBezTo>
                    <a:pt x="1" y="13656"/>
                    <a:pt x="1337" y="13884"/>
                    <a:pt x="4663" y="14164"/>
                  </a:cubicBezTo>
                  <a:cubicBezTo>
                    <a:pt x="4930" y="14187"/>
                    <a:pt x="5187" y="14198"/>
                    <a:pt x="5434" y="14198"/>
                  </a:cubicBezTo>
                  <a:cubicBezTo>
                    <a:pt x="8262" y="14198"/>
                    <a:pt x="9812" y="12765"/>
                    <a:pt x="11040" y="10991"/>
                  </a:cubicBezTo>
                  <a:cubicBezTo>
                    <a:pt x="12376" y="9062"/>
                    <a:pt x="16537" y="3065"/>
                    <a:pt x="16537" y="3065"/>
                  </a:cubicBezTo>
                  <a:cubicBezTo>
                    <a:pt x="16632" y="3106"/>
                    <a:pt x="16742" y="3124"/>
                    <a:pt x="16857" y="3124"/>
                  </a:cubicBezTo>
                  <a:cubicBezTo>
                    <a:pt x="17289" y="3124"/>
                    <a:pt x="17805" y="2870"/>
                    <a:pt x="18009" y="2654"/>
                  </a:cubicBezTo>
                  <a:cubicBezTo>
                    <a:pt x="18268" y="2381"/>
                    <a:pt x="18180" y="2108"/>
                    <a:pt x="18180" y="2108"/>
                  </a:cubicBezTo>
                  <a:cubicBezTo>
                    <a:pt x="18180" y="2108"/>
                    <a:pt x="18283" y="1819"/>
                    <a:pt x="18180" y="1439"/>
                  </a:cubicBezTo>
                  <a:cubicBezTo>
                    <a:pt x="18259" y="1150"/>
                    <a:pt x="18071" y="863"/>
                    <a:pt x="18071" y="863"/>
                  </a:cubicBezTo>
                  <a:cubicBezTo>
                    <a:pt x="18071" y="863"/>
                    <a:pt x="18784" y="528"/>
                    <a:pt x="19103" y="423"/>
                  </a:cubicBezTo>
                  <a:cubicBezTo>
                    <a:pt x="19378" y="330"/>
                    <a:pt x="19756" y="1"/>
                    <a:pt x="19570" y="1"/>
                  </a:cubicBezTo>
                  <a:close/>
                </a:path>
              </a:pathLst>
            </a:custGeom>
            <a:solidFill>
              <a:srgbClr val="DF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793850" y="753225"/>
              <a:ext cx="113675" cy="126575"/>
            </a:xfrm>
            <a:custGeom>
              <a:avLst/>
              <a:gdLst/>
              <a:ahLst/>
              <a:cxnLst/>
              <a:rect l="l" t="t" r="r" b="b"/>
              <a:pathLst>
                <a:path w="4547" h="5063" extrusionOk="0">
                  <a:moveTo>
                    <a:pt x="26" y="4619"/>
                  </a:moveTo>
                  <a:cubicBezTo>
                    <a:pt x="1" y="4619"/>
                    <a:pt x="13" y="4626"/>
                    <a:pt x="68" y="4642"/>
                  </a:cubicBezTo>
                  <a:cubicBezTo>
                    <a:pt x="68" y="4642"/>
                    <a:pt x="72" y="4636"/>
                    <a:pt x="80" y="4623"/>
                  </a:cubicBezTo>
                  <a:lnTo>
                    <a:pt x="80" y="4623"/>
                  </a:lnTo>
                  <a:cubicBezTo>
                    <a:pt x="55" y="4620"/>
                    <a:pt x="37" y="4619"/>
                    <a:pt x="26" y="4619"/>
                  </a:cubicBezTo>
                  <a:close/>
                  <a:moveTo>
                    <a:pt x="3991" y="0"/>
                  </a:moveTo>
                  <a:cubicBezTo>
                    <a:pt x="2252" y="1193"/>
                    <a:pt x="251" y="4349"/>
                    <a:pt x="80" y="4623"/>
                  </a:cubicBezTo>
                  <a:lnTo>
                    <a:pt x="80" y="4623"/>
                  </a:lnTo>
                  <a:cubicBezTo>
                    <a:pt x="403" y="4657"/>
                    <a:pt x="1865" y="4904"/>
                    <a:pt x="3445" y="5059"/>
                  </a:cubicBezTo>
                  <a:cubicBezTo>
                    <a:pt x="3469" y="5061"/>
                    <a:pt x="3493" y="5063"/>
                    <a:pt x="3517" y="5063"/>
                  </a:cubicBezTo>
                  <a:cubicBezTo>
                    <a:pt x="4025" y="5063"/>
                    <a:pt x="4375" y="4519"/>
                    <a:pt x="4136" y="4053"/>
                  </a:cubicBezTo>
                  <a:cubicBezTo>
                    <a:pt x="3430" y="2673"/>
                    <a:pt x="3764" y="653"/>
                    <a:pt x="4547" y="17"/>
                  </a:cubicBezTo>
                  <a:lnTo>
                    <a:pt x="3991" y="0"/>
                  </a:lnTo>
                  <a:close/>
                </a:path>
              </a:pathLst>
            </a:custGeom>
            <a:solidFill>
              <a:srgbClr val="AF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07975" y="553500"/>
              <a:ext cx="35925" cy="33925"/>
            </a:xfrm>
            <a:custGeom>
              <a:avLst/>
              <a:gdLst/>
              <a:ahLst/>
              <a:cxnLst/>
              <a:rect l="l" t="t" r="r" b="b"/>
              <a:pathLst>
                <a:path w="1437" h="1357" fill="none" extrusionOk="0">
                  <a:moveTo>
                    <a:pt x="365" y="69"/>
                  </a:moveTo>
                  <a:cubicBezTo>
                    <a:pt x="729" y="1"/>
                    <a:pt x="1243" y="81"/>
                    <a:pt x="1334" y="285"/>
                  </a:cubicBezTo>
                  <a:cubicBezTo>
                    <a:pt x="1425" y="491"/>
                    <a:pt x="1436" y="1265"/>
                    <a:pt x="1334" y="1311"/>
                  </a:cubicBezTo>
                  <a:cubicBezTo>
                    <a:pt x="1231" y="1356"/>
                    <a:pt x="969" y="1003"/>
                    <a:pt x="969" y="582"/>
                  </a:cubicBezTo>
                  <a:cubicBezTo>
                    <a:pt x="969" y="582"/>
                    <a:pt x="753" y="1277"/>
                    <a:pt x="0" y="1174"/>
                  </a:cubicBezTo>
                </a:path>
              </a:pathLst>
            </a:custGeom>
            <a:noFill/>
            <a:ln w="375" cap="rnd" cmpd="sng">
              <a:solidFill>
                <a:srgbClr val="AF3A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79325" y="717300"/>
              <a:ext cx="644925" cy="478450"/>
            </a:xfrm>
            <a:custGeom>
              <a:avLst/>
              <a:gdLst/>
              <a:ahLst/>
              <a:cxnLst/>
              <a:rect l="l" t="t" r="r" b="b"/>
              <a:pathLst>
                <a:path w="25797" h="19138" extrusionOk="0">
                  <a:moveTo>
                    <a:pt x="17594" y="0"/>
                  </a:moveTo>
                  <a:cubicBezTo>
                    <a:pt x="16744" y="0"/>
                    <a:pt x="15792" y="129"/>
                    <a:pt x="14803" y="451"/>
                  </a:cubicBezTo>
                  <a:cubicBezTo>
                    <a:pt x="12616" y="1163"/>
                    <a:pt x="6330" y="2928"/>
                    <a:pt x="6330" y="2928"/>
                  </a:cubicBezTo>
                  <a:cubicBezTo>
                    <a:pt x="4264" y="3687"/>
                    <a:pt x="3444" y="5479"/>
                    <a:pt x="3080" y="6632"/>
                  </a:cubicBezTo>
                  <a:cubicBezTo>
                    <a:pt x="2716" y="7787"/>
                    <a:pt x="2229" y="8364"/>
                    <a:pt x="1683" y="9032"/>
                  </a:cubicBezTo>
                  <a:cubicBezTo>
                    <a:pt x="1136" y="9700"/>
                    <a:pt x="1167" y="10004"/>
                    <a:pt x="1045" y="10824"/>
                  </a:cubicBezTo>
                  <a:cubicBezTo>
                    <a:pt x="924" y="11644"/>
                    <a:pt x="0" y="11599"/>
                    <a:pt x="195" y="12129"/>
                  </a:cubicBezTo>
                  <a:cubicBezTo>
                    <a:pt x="407" y="12707"/>
                    <a:pt x="893" y="13496"/>
                    <a:pt x="2867" y="14377"/>
                  </a:cubicBezTo>
                  <a:cubicBezTo>
                    <a:pt x="3487" y="14653"/>
                    <a:pt x="4125" y="14748"/>
                    <a:pt x="4709" y="14748"/>
                  </a:cubicBezTo>
                  <a:cubicBezTo>
                    <a:pt x="5413" y="14748"/>
                    <a:pt x="6038" y="14610"/>
                    <a:pt x="6458" y="14487"/>
                  </a:cubicBezTo>
                  <a:cubicBezTo>
                    <a:pt x="6796" y="14387"/>
                    <a:pt x="7069" y="14139"/>
                    <a:pt x="7204" y="13812"/>
                  </a:cubicBezTo>
                  <a:lnTo>
                    <a:pt x="7782" y="12403"/>
                  </a:lnTo>
                  <a:cubicBezTo>
                    <a:pt x="7782" y="12403"/>
                    <a:pt x="9883" y="15895"/>
                    <a:pt x="10490" y="16983"/>
                  </a:cubicBezTo>
                  <a:cubicBezTo>
                    <a:pt x="11097" y="18072"/>
                    <a:pt x="10915" y="18477"/>
                    <a:pt x="11462" y="18993"/>
                  </a:cubicBezTo>
                  <a:cubicBezTo>
                    <a:pt x="11566" y="19091"/>
                    <a:pt x="11721" y="19138"/>
                    <a:pt x="11926" y="19138"/>
                  </a:cubicBezTo>
                  <a:cubicBezTo>
                    <a:pt x="12796" y="19138"/>
                    <a:pt x="14554" y="18291"/>
                    <a:pt x="16989" y="16983"/>
                  </a:cubicBezTo>
                  <a:cubicBezTo>
                    <a:pt x="19996" y="15368"/>
                    <a:pt x="24126" y="13466"/>
                    <a:pt x="24429" y="12920"/>
                  </a:cubicBezTo>
                  <a:cubicBezTo>
                    <a:pt x="24733" y="12373"/>
                    <a:pt x="23640" y="12038"/>
                    <a:pt x="22790" y="11705"/>
                  </a:cubicBezTo>
                  <a:cubicBezTo>
                    <a:pt x="21940" y="11371"/>
                    <a:pt x="22031" y="10824"/>
                    <a:pt x="21575" y="9913"/>
                  </a:cubicBezTo>
                  <a:cubicBezTo>
                    <a:pt x="21120" y="9002"/>
                    <a:pt x="20118" y="8607"/>
                    <a:pt x="20118" y="8607"/>
                  </a:cubicBezTo>
                  <a:lnTo>
                    <a:pt x="20118" y="8607"/>
                  </a:lnTo>
                  <a:lnTo>
                    <a:pt x="21970" y="8820"/>
                  </a:lnTo>
                  <a:cubicBezTo>
                    <a:pt x="21970" y="8820"/>
                    <a:pt x="21059" y="8152"/>
                    <a:pt x="22487" y="5054"/>
                  </a:cubicBezTo>
                  <a:cubicBezTo>
                    <a:pt x="23914" y="1956"/>
                    <a:pt x="25796" y="984"/>
                    <a:pt x="25796" y="984"/>
                  </a:cubicBezTo>
                  <a:cubicBezTo>
                    <a:pt x="25420" y="774"/>
                    <a:pt x="24995" y="721"/>
                    <a:pt x="24545" y="721"/>
                  </a:cubicBezTo>
                  <a:cubicBezTo>
                    <a:pt x="24090" y="721"/>
                    <a:pt x="23609" y="776"/>
                    <a:pt x="23127" y="776"/>
                  </a:cubicBezTo>
                  <a:cubicBezTo>
                    <a:pt x="22779" y="776"/>
                    <a:pt x="22431" y="747"/>
                    <a:pt x="22091" y="650"/>
                  </a:cubicBezTo>
                  <a:cubicBezTo>
                    <a:pt x="21588" y="506"/>
                    <a:pt x="21236" y="471"/>
                    <a:pt x="20970" y="471"/>
                  </a:cubicBezTo>
                  <a:cubicBezTo>
                    <a:pt x="20719" y="471"/>
                    <a:pt x="20544" y="503"/>
                    <a:pt x="20392" y="503"/>
                  </a:cubicBezTo>
                  <a:cubicBezTo>
                    <a:pt x="20296" y="503"/>
                    <a:pt x="20209" y="490"/>
                    <a:pt x="20118" y="451"/>
                  </a:cubicBezTo>
                  <a:cubicBezTo>
                    <a:pt x="19502" y="189"/>
                    <a:pt x="18622" y="0"/>
                    <a:pt x="17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473250" y="1130250"/>
              <a:ext cx="261200" cy="261175"/>
            </a:xfrm>
            <a:custGeom>
              <a:avLst/>
              <a:gdLst/>
              <a:ahLst/>
              <a:cxnLst/>
              <a:rect l="l" t="t" r="r" b="b"/>
              <a:pathLst>
                <a:path w="10448" h="10447" extrusionOk="0">
                  <a:moveTo>
                    <a:pt x="5225" y="0"/>
                  </a:moveTo>
                  <a:cubicBezTo>
                    <a:pt x="3839" y="0"/>
                    <a:pt x="2511" y="550"/>
                    <a:pt x="1531" y="1530"/>
                  </a:cubicBezTo>
                  <a:cubicBezTo>
                    <a:pt x="551" y="2510"/>
                    <a:pt x="1" y="3838"/>
                    <a:pt x="1" y="5224"/>
                  </a:cubicBezTo>
                  <a:cubicBezTo>
                    <a:pt x="1" y="6609"/>
                    <a:pt x="551" y="7937"/>
                    <a:pt x="1531" y="8917"/>
                  </a:cubicBezTo>
                  <a:cubicBezTo>
                    <a:pt x="2511" y="9897"/>
                    <a:pt x="3839" y="10447"/>
                    <a:pt x="5225" y="10447"/>
                  </a:cubicBezTo>
                  <a:cubicBezTo>
                    <a:pt x="6610" y="10447"/>
                    <a:pt x="7939" y="9897"/>
                    <a:pt x="8917" y="8917"/>
                  </a:cubicBezTo>
                  <a:cubicBezTo>
                    <a:pt x="9897" y="7937"/>
                    <a:pt x="10447" y="6609"/>
                    <a:pt x="10447" y="5224"/>
                  </a:cubicBezTo>
                  <a:cubicBezTo>
                    <a:pt x="10447" y="3838"/>
                    <a:pt x="9897" y="2510"/>
                    <a:pt x="8917" y="1530"/>
                  </a:cubicBezTo>
                  <a:cubicBezTo>
                    <a:pt x="7939" y="550"/>
                    <a:pt x="6610" y="0"/>
                    <a:pt x="522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73875" y="902150"/>
              <a:ext cx="77650" cy="213150"/>
            </a:xfrm>
            <a:custGeom>
              <a:avLst/>
              <a:gdLst/>
              <a:ahLst/>
              <a:cxnLst/>
              <a:rect l="l" t="t" r="r" b="b"/>
              <a:pathLst>
                <a:path w="3106" h="8526" extrusionOk="0">
                  <a:moveTo>
                    <a:pt x="2309" y="0"/>
                  </a:moveTo>
                  <a:cubicBezTo>
                    <a:pt x="2009" y="0"/>
                    <a:pt x="1687" y="228"/>
                    <a:pt x="1555" y="598"/>
                  </a:cubicBezTo>
                  <a:cubicBezTo>
                    <a:pt x="1235" y="1486"/>
                    <a:pt x="0" y="5009"/>
                    <a:pt x="0" y="5009"/>
                  </a:cubicBezTo>
                  <a:cubicBezTo>
                    <a:pt x="0" y="5009"/>
                    <a:pt x="1244" y="7076"/>
                    <a:pt x="2093" y="8525"/>
                  </a:cubicBezTo>
                  <a:cubicBezTo>
                    <a:pt x="1430" y="5917"/>
                    <a:pt x="2459" y="3334"/>
                    <a:pt x="2853" y="1578"/>
                  </a:cubicBezTo>
                  <a:cubicBezTo>
                    <a:pt x="3105" y="448"/>
                    <a:pt x="2729" y="0"/>
                    <a:pt x="2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17150" y="806050"/>
              <a:ext cx="65550" cy="121775"/>
            </a:xfrm>
            <a:custGeom>
              <a:avLst/>
              <a:gdLst/>
              <a:ahLst/>
              <a:cxnLst/>
              <a:rect l="l" t="t" r="r" b="b"/>
              <a:pathLst>
                <a:path w="2622" h="4871" fill="none" extrusionOk="0">
                  <a:moveTo>
                    <a:pt x="1" y="0"/>
                  </a:moveTo>
                  <a:cubicBezTo>
                    <a:pt x="1161" y="980"/>
                    <a:pt x="943" y="3778"/>
                    <a:pt x="2621" y="4871"/>
                  </a:cubicBezTo>
                </a:path>
              </a:pathLst>
            </a:custGeom>
            <a:noFill/>
            <a:ln w="375" cap="flat" cmpd="sng">
              <a:solidFill>
                <a:schemeClr val="dk2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82250" y="932450"/>
              <a:ext cx="900" cy="400"/>
            </a:xfrm>
            <a:custGeom>
              <a:avLst/>
              <a:gdLst/>
              <a:ahLst/>
              <a:cxnLst/>
              <a:rect l="l" t="t" r="r" b="b"/>
              <a:pathLst>
                <a:path w="36" h="16" extrusionOk="0">
                  <a:moveTo>
                    <a:pt x="1" y="1"/>
                  </a:moveTo>
                  <a:lnTo>
                    <a:pt x="35" y="16"/>
                  </a:lnTo>
                  <a:cubicBezTo>
                    <a:pt x="14" y="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D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40150" y="839300"/>
              <a:ext cx="88450" cy="98500"/>
            </a:xfrm>
            <a:custGeom>
              <a:avLst/>
              <a:gdLst/>
              <a:ahLst/>
              <a:cxnLst/>
              <a:rect l="l" t="t" r="r" b="b"/>
              <a:pathLst>
                <a:path w="3538" h="3940" extrusionOk="0">
                  <a:moveTo>
                    <a:pt x="1048" y="0"/>
                  </a:moveTo>
                  <a:cubicBezTo>
                    <a:pt x="503" y="0"/>
                    <a:pt x="1" y="519"/>
                    <a:pt x="186" y="1147"/>
                  </a:cubicBezTo>
                  <a:cubicBezTo>
                    <a:pt x="483" y="2156"/>
                    <a:pt x="842" y="3179"/>
                    <a:pt x="1685" y="3727"/>
                  </a:cubicBezTo>
                  <a:lnTo>
                    <a:pt x="3537" y="3940"/>
                  </a:lnTo>
                  <a:cubicBezTo>
                    <a:pt x="3537" y="3940"/>
                    <a:pt x="3140" y="3649"/>
                    <a:pt x="3281" y="2561"/>
                  </a:cubicBezTo>
                  <a:cubicBezTo>
                    <a:pt x="2681" y="1812"/>
                    <a:pt x="2281" y="828"/>
                    <a:pt x="1685" y="274"/>
                  </a:cubicBezTo>
                  <a:cubicBezTo>
                    <a:pt x="1667" y="257"/>
                    <a:pt x="1649" y="242"/>
                    <a:pt x="1631" y="226"/>
                  </a:cubicBezTo>
                  <a:cubicBezTo>
                    <a:pt x="1451" y="69"/>
                    <a:pt x="1247" y="0"/>
                    <a:pt x="1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257625" y="1017325"/>
              <a:ext cx="416825" cy="281550"/>
            </a:xfrm>
            <a:custGeom>
              <a:avLst/>
              <a:gdLst/>
              <a:ahLst/>
              <a:cxnLst/>
              <a:rect l="l" t="t" r="r" b="b"/>
              <a:pathLst>
                <a:path w="16673" h="11262" extrusionOk="0">
                  <a:moveTo>
                    <a:pt x="1731" y="0"/>
                  </a:moveTo>
                  <a:cubicBezTo>
                    <a:pt x="1731" y="0"/>
                    <a:pt x="1184" y="1822"/>
                    <a:pt x="637" y="3667"/>
                  </a:cubicBezTo>
                  <a:cubicBezTo>
                    <a:pt x="91" y="5512"/>
                    <a:pt x="0" y="7812"/>
                    <a:pt x="3371" y="8883"/>
                  </a:cubicBezTo>
                  <a:cubicBezTo>
                    <a:pt x="6743" y="9954"/>
                    <a:pt x="12094" y="10728"/>
                    <a:pt x="12094" y="10728"/>
                  </a:cubicBezTo>
                  <a:cubicBezTo>
                    <a:pt x="12173" y="11123"/>
                    <a:pt x="12545" y="11261"/>
                    <a:pt x="12954" y="11261"/>
                  </a:cubicBezTo>
                  <a:cubicBezTo>
                    <a:pt x="13016" y="11261"/>
                    <a:pt x="13080" y="11258"/>
                    <a:pt x="13143" y="11252"/>
                  </a:cubicBezTo>
                  <a:cubicBezTo>
                    <a:pt x="13269" y="11240"/>
                    <a:pt x="13382" y="11236"/>
                    <a:pt x="13489" y="11236"/>
                  </a:cubicBezTo>
                  <a:cubicBezTo>
                    <a:pt x="13727" y="11236"/>
                    <a:pt x="13934" y="11257"/>
                    <a:pt x="14179" y="11257"/>
                  </a:cubicBezTo>
                  <a:cubicBezTo>
                    <a:pt x="14241" y="11257"/>
                    <a:pt x="14305" y="11255"/>
                    <a:pt x="14372" y="11252"/>
                  </a:cubicBezTo>
                  <a:cubicBezTo>
                    <a:pt x="14827" y="11229"/>
                    <a:pt x="15671" y="10386"/>
                    <a:pt x="15762" y="9976"/>
                  </a:cubicBezTo>
                  <a:cubicBezTo>
                    <a:pt x="15853" y="9566"/>
                    <a:pt x="15192" y="9521"/>
                    <a:pt x="15192" y="9521"/>
                  </a:cubicBezTo>
                  <a:cubicBezTo>
                    <a:pt x="15227" y="9516"/>
                    <a:pt x="15285" y="9514"/>
                    <a:pt x="15359" y="9514"/>
                  </a:cubicBezTo>
                  <a:cubicBezTo>
                    <a:pt x="15558" y="9514"/>
                    <a:pt x="15867" y="9527"/>
                    <a:pt x="16116" y="9527"/>
                  </a:cubicBezTo>
                  <a:cubicBezTo>
                    <a:pt x="16206" y="9527"/>
                    <a:pt x="16288" y="9526"/>
                    <a:pt x="16354" y="9521"/>
                  </a:cubicBezTo>
                  <a:cubicBezTo>
                    <a:pt x="16673" y="9498"/>
                    <a:pt x="16605" y="8997"/>
                    <a:pt x="15489" y="8928"/>
                  </a:cubicBezTo>
                  <a:cubicBezTo>
                    <a:pt x="15425" y="8925"/>
                    <a:pt x="15362" y="8923"/>
                    <a:pt x="15299" y="8923"/>
                  </a:cubicBezTo>
                  <a:cubicBezTo>
                    <a:pt x="14304" y="8923"/>
                    <a:pt x="13426" y="9386"/>
                    <a:pt x="12750" y="9386"/>
                  </a:cubicBezTo>
                  <a:cubicBezTo>
                    <a:pt x="12721" y="9386"/>
                    <a:pt x="12693" y="9385"/>
                    <a:pt x="12665" y="9383"/>
                  </a:cubicBezTo>
                  <a:cubicBezTo>
                    <a:pt x="11936" y="9338"/>
                    <a:pt x="5808" y="5284"/>
                    <a:pt x="5808" y="5284"/>
                  </a:cubicBezTo>
                  <a:lnTo>
                    <a:pt x="7243" y="1844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DF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272150" y="1017325"/>
              <a:ext cx="166575" cy="105525"/>
            </a:xfrm>
            <a:custGeom>
              <a:avLst/>
              <a:gdLst/>
              <a:ahLst/>
              <a:cxnLst/>
              <a:rect l="l" t="t" r="r" b="b"/>
              <a:pathLst>
                <a:path w="6663" h="4221" extrusionOk="0">
                  <a:moveTo>
                    <a:pt x="1150" y="0"/>
                  </a:moveTo>
                  <a:cubicBezTo>
                    <a:pt x="1150" y="0"/>
                    <a:pt x="603" y="1822"/>
                    <a:pt x="57" y="3667"/>
                  </a:cubicBezTo>
                  <a:cubicBezTo>
                    <a:pt x="37" y="3733"/>
                    <a:pt x="18" y="3800"/>
                    <a:pt x="0" y="3868"/>
                  </a:cubicBezTo>
                  <a:cubicBezTo>
                    <a:pt x="389" y="4128"/>
                    <a:pt x="795" y="4220"/>
                    <a:pt x="1201" y="4220"/>
                  </a:cubicBezTo>
                  <a:cubicBezTo>
                    <a:pt x="1968" y="4220"/>
                    <a:pt x="2734" y="3893"/>
                    <a:pt x="3382" y="3758"/>
                  </a:cubicBezTo>
                  <a:cubicBezTo>
                    <a:pt x="4298" y="3567"/>
                    <a:pt x="5192" y="3546"/>
                    <a:pt x="6083" y="3232"/>
                  </a:cubicBezTo>
                  <a:lnTo>
                    <a:pt x="6662" y="1844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AF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69600" y="1130250"/>
              <a:ext cx="33250" cy="19200"/>
            </a:xfrm>
            <a:custGeom>
              <a:avLst/>
              <a:gdLst/>
              <a:ahLst/>
              <a:cxnLst/>
              <a:rect l="l" t="t" r="r" b="b"/>
              <a:pathLst>
                <a:path w="1330" h="768" fill="none" extrusionOk="0">
                  <a:moveTo>
                    <a:pt x="1329" y="767"/>
                  </a:moveTo>
                  <a:lnTo>
                    <a:pt x="0" y="0"/>
                  </a:lnTo>
                </a:path>
              </a:pathLst>
            </a:custGeom>
            <a:noFill/>
            <a:ln w="375" cap="flat" cmpd="sng">
              <a:solidFill>
                <a:srgbClr val="AF3A3A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79325" y="978375"/>
              <a:ext cx="181950" cy="107650"/>
            </a:xfrm>
            <a:custGeom>
              <a:avLst/>
              <a:gdLst/>
              <a:ahLst/>
              <a:cxnLst/>
              <a:rect l="l" t="t" r="r" b="b"/>
              <a:pathLst>
                <a:path w="7278" h="4306" extrusionOk="0">
                  <a:moveTo>
                    <a:pt x="1098" y="1"/>
                  </a:moveTo>
                  <a:cubicBezTo>
                    <a:pt x="1082" y="115"/>
                    <a:pt x="1067" y="240"/>
                    <a:pt x="1045" y="381"/>
                  </a:cubicBezTo>
                  <a:cubicBezTo>
                    <a:pt x="924" y="1201"/>
                    <a:pt x="0" y="1156"/>
                    <a:pt x="195" y="1686"/>
                  </a:cubicBezTo>
                  <a:cubicBezTo>
                    <a:pt x="407" y="2264"/>
                    <a:pt x="894" y="3053"/>
                    <a:pt x="2867" y="3934"/>
                  </a:cubicBezTo>
                  <a:cubicBezTo>
                    <a:pt x="3487" y="4210"/>
                    <a:pt x="4125" y="4305"/>
                    <a:pt x="4709" y="4305"/>
                  </a:cubicBezTo>
                  <a:cubicBezTo>
                    <a:pt x="5413" y="4305"/>
                    <a:pt x="6038" y="4167"/>
                    <a:pt x="6458" y="4044"/>
                  </a:cubicBezTo>
                  <a:cubicBezTo>
                    <a:pt x="6796" y="3944"/>
                    <a:pt x="7069" y="3696"/>
                    <a:pt x="7204" y="3369"/>
                  </a:cubicBezTo>
                  <a:lnTo>
                    <a:pt x="7278" y="318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474900" y="545850"/>
              <a:ext cx="171650" cy="154875"/>
            </a:xfrm>
            <a:custGeom>
              <a:avLst/>
              <a:gdLst/>
              <a:ahLst/>
              <a:cxnLst/>
              <a:rect l="l" t="t" r="r" b="b"/>
              <a:pathLst>
                <a:path w="6866" h="6195" extrusionOk="0">
                  <a:moveTo>
                    <a:pt x="5626" y="0"/>
                  </a:moveTo>
                  <a:cubicBezTo>
                    <a:pt x="5468" y="0"/>
                    <a:pt x="5302" y="30"/>
                    <a:pt x="5134" y="91"/>
                  </a:cubicBezTo>
                  <a:cubicBezTo>
                    <a:pt x="4966" y="152"/>
                    <a:pt x="4811" y="173"/>
                    <a:pt x="4664" y="173"/>
                  </a:cubicBezTo>
                  <a:cubicBezTo>
                    <a:pt x="4340" y="173"/>
                    <a:pt x="4056" y="70"/>
                    <a:pt x="3755" y="70"/>
                  </a:cubicBezTo>
                  <a:cubicBezTo>
                    <a:pt x="3586" y="70"/>
                    <a:pt x="3412" y="103"/>
                    <a:pt x="3221" y="204"/>
                  </a:cubicBezTo>
                  <a:cubicBezTo>
                    <a:pt x="2780" y="440"/>
                    <a:pt x="2574" y="662"/>
                    <a:pt x="2305" y="852"/>
                  </a:cubicBezTo>
                  <a:cubicBezTo>
                    <a:pt x="2086" y="1005"/>
                    <a:pt x="1825" y="1068"/>
                    <a:pt x="1559" y="1068"/>
                  </a:cubicBezTo>
                  <a:cubicBezTo>
                    <a:pt x="1526" y="1068"/>
                    <a:pt x="1494" y="1067"/>
                    <a:pt x="1461" y="1065"/>
                  </a:cubicBezTo>
                  <a:cubicBezTo>
                    <a:pt x="1443" y="1064"/>
                    <a:pt x="1426" y="1064"/>
                    <a:pt x="1408" y="1064"/>
                  </a:cubicBezTo>
                  <a:cubicBezTo>
                    <a:pt x="626" y="1064"/>
                    <a:pt x="0" y="2071"/>
                    <a:pt x="41" y="2847"/>
                  </a:cubicBezTo>
                  <a:cubicBezTo>
                    <a:pt x="86" y="3735"/>
                    <a:pt x="283" y="4077"/>
                    <a:pt x="625" y="4737"/>
                  </a:cubicBezTo>
                  <a:cubicBezTo>
                    <a:pt x="967" y="5398"/>
                    <a:pt x="1149" y="6195"/>
                    <a:pt x="1149" y="6195"/>
                  </a:cubicBezTo>
                  <a:cubicBezTo>
                    <a:pt x="2037" y="5739"/>
                    <a:pt x="1992" y="2847"/>
                    <a:pt x="1992" y="2847"/>
                  </a:cubicBezTo>
                  <a:cubicBezTo>
                    <a:pt x="2058" y="2814"/>
                    <a:pt x="2140" y="2802"/>
                    <a:pt x="2238" y="2802"/>
                  </a:cubicBezTo>
                  <a:cubicBezTo>
                    <a:pt x="2473" y="2802"/>
                    <a:pt x="2806" y="2869"/>
                    <a:pt x="3268" y="2869"/>
                  </a:cubicBezTo>
                  <a:cubicBezTo>
                    <a:pt x="3408" y="2869"/>
                    <a:pt x="3559" y="2863"/>
                    <a:pt x="3723" y="2847"/>
                  </a:cubicBezTo>
                  <a:cubicBezTo>
                    <a:pt x="4656" y="2755"/>
                    <a:pt x="4611" y="2322"/>
                    <a:pt x="5294" y="2255"/>
                  </a:cubicBezTo>
                  <a:cubicBezTo>
                    <a:pt x="5978" y="2186"/>
                    <a:pt x="6865" y="1731"/>
                    <a:pt x="6729" y="956"/>
                  </a:cubicBezTo>
                  <a:cubicBezTo>
                    <a:pt x="6623" y="355"/>
                    <a:pt x="6174" y="0"/>
                    <a:pt x="5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72725" y="600675"/>
              <a:ext cx="171725" cy="216475"/>
            </a:xfrm>
            <a:custGeom>
              <a:avLst/>
              <a:gdLst/>
              <a:ahLst/>
              <a:cxnLst/>
              <a:rect l="l" t="t" r="r" b="b"/>
              <a:pathLst>
                <a:path w="6869" h="8659" extrusionOk="0">
                  <a:moveTo>
                    <a:pt x="4819" y="0"/>
                  </a:moveTo>
                  <a:cubicBezTo>
                    <a:pt x="4572" y="259"/>
                    <a:pt x="4014" y="446"/>
                    <a:pt x="3472" y="446"/>
                  </a:cubicBezTo>
                  <a:cubicBezTo>
                    <a:pt x="3315" y="446"/>
                    <a:pt x="3159" y="430"/>
                    <a:pt x="3012" y="396"/>
                  </a:cubicBezTo>
                  <a:cubicBezTo>
                    <a:pt x="2856" y="360"/>
                    <a:pt x="2698" y="346"/>
                    <a:pt x="2548" y="346"/>
                  </a:cubicBezTo>
                  <a:cubicBezTo>
                    <a:pt x="2066" y="346"/>
                    <a:pt x="1661" y="487"/>
                    <a:pt x="1661" y="487"/>
                  </a:cubicBezTo>
                  <a:cubicBezTo>
                    <a:pt x="1661" y="487"/>
                    <a:pt x="1706" y="2005"/>
                    <a:pt x="1479" y="2916"/>
                  </a:cubicBezTo>
                  <a:cubicBezTo>
                    <a:pt x="1284" y="2728"/>
                    <a:pt x="1013" y="2624"/>
                    <a:pt x="760" y="2624"/>
                  </a:cubicBezTo>
                  <a:cubicBezTo>
                    <a:pt x="359" y="2624"/>
                    <a:pt x="0" y="2883"/>
                    <a:pt x="52" y="3478"/>
                  </a:cubicBezTo>
                  <a:cubicBezTo>
                    <a:pt x="93" y="3961"/>
                    <a:pt x="461" y="4066"/>
                    <a:pt x="776" y="4066"/>
                  </a:cubicBezTo>
                  <a:cubicBezTo>
                    <a:pt x="1022" y="4066"/>
                    <a:pt x="1236" y="4002"/>
                    <a:pt x="1236" y="4002"/>
                  </a:cubicBezTo>
                  <a:lnTo>
                    <a:pt x="1767" y="6728"/>
                  </a:lnTo>
                  <a:cubicBezTo>
                    <a:pt x="3698" y="6939"/>
                    <a:pt x="5467" y="8659"/>
                    <a:pt x="6183" y="8659"/>
                  </a:cubicBezTo>
                  <a:cubicBezTo>
                    <a:pt x="6289" y="8659"/>
                    <a:pt x="6372" y="8621"/>
                    <a:pt x="6429" y="8535"/>
                  </a:cubicBezTo>
                  <a:cubicBezTo>
                    <a:pt x="6869" y="7866"/>
                    <a:pt x="4482" y="5927"/>
                    <a:pt x="4482" y="5927"/>
                  </a:cubicBezTo>
                  <a:lnTo>
                    <a:pt x="4277" y="5049"/>
                  </a:lnTo>
                  <a:cubicBezTo>
                    <a:pt x="5643" y="4989"/>
                    <a:pt x="5229" y="2977"/>
                    <a:pt x="4987" y="2051"/>
                  </a:cubicBezTo>
                  <a:cubicBezTo>
                    <a:pt x="4743" y="1124"/>
                    <a:pt x="4819" y="0"/>
                    <a:pt x="4819" y="0"/>
                  </a:cubicBezTo>
                  <a:close/>
                </a:path>
              </a:pathLst>
            </a:custGeom>
            <a:solidFill>
              <a:srgbClr val="DF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522175" y="708175"/>
              <a:ext cx="62600" cy="40825"/>
            </a:xfrm>
            <a:custGeom>
              <a:avLst/>
              <a:gdLst/>
              <a:ahLst/>
              <a:cxnLst/>
              <a:rect l="l" t="t" r="r" b="b"/>
              <a:pathLst>
                <a:path w="2504" h="1633" extrusionOk="0">
                  <a:moveTo>
                    <a:pt x="103" y="0"/>
                  </a:moveTo>
                  <a:cubicBezTo>
                    <a:pt x="50" y="0"/>
                    <a:pt x="0" y="50"/>
                    <a:pt x="19" y="114"/>
                  </a:cubicBezTo>
                  <a:cubicBezTo>
                    <a:pt x="267" y="955"/>
                    <a:pt x="756" y="1633"/>
                    <a:pt x="2251" y="1633"/>
                  </a:cubicBezTo>
                  <a:cubicBezTo>
                    <a:pt x="2332" y="1633"/>
                    <a:pt x="2416" y="1631"/>
                    <a:pt x="2504" y="1627"/>
                  </a:cubicBezTo>
                  <a:lnTo>
                    <a:pt x="2299" y="749"/>
                  </a:lnTo>
                  <a:cubicBezTo>
                    <a:pt x="2206" y="759"/>
                    <a:pt x="2104" y="764"/>
                    <a:pt x="1996" y="764"/>
                  </a:cubicBezTo>
                  <a:cubicBezTo>
                    <a:pt x="1421" y="764"/>
                    <a:pt x="663" y="609"/>
                    <a:pt x="170" y="32"/>
                  </a:cubicBezTo>
                  <a:cubicBezTo>
                    <a:pt x="151" y="10"/>
                    <a:pt x="126" y="0"/>
                    <a:pt x="103" y="0"/>
                  </a:cubicBezTo>
                  <a:close/>
                </a:path>
              </a:pathLst>
            </a:custGeom>
            <a:solidFill>
              <a:srgbClr val="AF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94300" y="639700"/>
              <a:ext cx="36325" cy="36825"/>
            </a:xfrm>
            <a:custGeom>
              <a:avLst/>
              <a:gdLst/>
              <a:ahLst/>
              <a:cxnLst/>
              <a:rect l="l" t="t" r="r" b="b"/>
              <a:pathLst>
                <a:path w="1453" h="1473" extrusionOk="0">
                  <a:moveTo>
                    <a:pt x="1066" y="1"/>
                  </a:moveTo>
                  <a:lnTo>
                    <a:pt x="0" y="786"/>
                  </a:lnTo>
                  <a:lnTo>
                    <a:pt x="342" y="1428"/>
                  </a:lnTo>
                  <a:cubicBezTo>
                    <a:pt x="342" y="1428"/>
                    <a:pt x="540" y="1303"/>
                    <a:pt x="844" y="1303"/>
                  </a:cubicBezTo>
                  <a:cubicBezTo>
                    <a:pt x="1018" y="1303"/>
                    <a:pt x="1227" y="1344"/>
                    <a:pt x="1453" y="1473"/>
                  </a:cubicBezTo>
                  <a:lnTo>
                    <a:pt x="10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18325" y="623375"/>
              <a:ext cx="109325" cy="53650"/>
            </a:xfrm>
            <a:custGeom>
              <a:avLst/>
              <a:gdLst/>
              <a:ahLst/>
              <a:cxnLst/>
              <a:rect l="l" t="t" r="r" b="b"/>
              <a:pathLst>
                <a:path w="4373" h="2146" extrusionOk="0">
                  <a:moveTo>
                    <a:pt x="3448" y="1"/>
                  </a:moveTo>
                  <a:cubicBezTo>
                    <a:pt x="3406" y="1"/>
                    <a:pt x="3364" y="3"/>
                    <a:pt x="3322" y="10"/>
                  </a:cubicBezTo>
                  <a:lnTo>
                    <a:pt x="449" y="425"/>
                  </a:lnTo>
                  <a:cubicBezTo>
                    <a:pt x="185" y="464"/>
                    <a:pt x="1" y="708"/>
                    <a:pt x="40" y="972"/>
                  </a:cubicBezTo>
                  <a:lnTo>
                    <a:pt x="149" y="1732"/>
                  </a:lnTo>
                  <a:cubicBezTo>
                    <a:pt x="185" y="1972"/>
                    <a:pt x="390" y="2146"/>
                    <a:pt x="626" y="2146"/>
                  </a:cubicBezTo>
                  <a:cubicBezTo>
                    <a:pt x="650" y="2146"/>
                    <a:pt x="673" y="2144"/>
                    <a:pt x="697" y="2141"/>
                  </a:cubicBezTo>
                  <a:lnTo>
                    <a:pt x="3571" y="1726"/>
                  </a:lnTo>
                  <a:cubicBezTo>
                    <a:pt x="4044" y="1657"/>
                    <a:pt x="4373" y="1217"/>
                    <a:pt x="4304" y="744"/>
                  </a:cubicBezTo>
                  <a:cubicBezTo>
                    <a:pt x="4243" y="312"/>
                    <a:pt x="3872" y="1"/>
                    <a:pt x="3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536075" y="620700"/>
              <a:ext cx="92875" cy="55050"/>
            </a:xfrm>
            <a:custGeom>
              <a:avLst/>
              <a:gdLst/>
              <a:ahLst/>
              <a:cxnLst/>
              <a:rect l="l" t="t" r="r" b="b"/>
              <a:pathLst>
                <a:path w="3715" h="2202" extrusionOk="0">
                  <a:moveTo>
                    <a:pt x="3417" y="1"/>
                  </a:moveTo>
                  <a:cubicBezTo>
                    <a:pt x="3414" y="1"/>
                    <a:pt x="3411" y="1"/>
                    <a:pt x="3408" y="1"/>
                  </a:cubicBezTo>
                  <a:lnTo>
                    <a:pt x="60" y="485"/>
                  </a:lnTo>
                  <a:cubicBezTo>
                    <a:pt x="25" y="490"/>
                    <a:pt x="1" y="523"/>
                    <a:pt x="6" y="557"/>
                  </a:cubicBezTo>
                  <a:lnTo>
                    <a:pt x="237" y="2148"/>
                  </a:lnTo>
                  <a:cubicBezTo>
                    <a:pt x="241" y="2179"/>
                    <a:pt x="268" y="2202"/>
                    <a:pt x="298" y="2202"/>
                  </a:cubicBezTo>
                  <a:cubicBezTo>
                    <a:pt x="302" y="2202"/>
                    <a:pt x="305" y="2202"/>
                    <a:pt x="308" y="2201"/>
                  </a:cubicBezTo>
                  <a:lnTo>
                    <a:pt x="3656" y="1717"/>
                  </a:lnTo>
                  <a:cubicBezTo>
                    <a:pt x="3690" y="1712"/>
                    <a:pt x="3715" y="1680"/>
                    <a:pt x="3710" y="1646"/>
                  </a:cubicBezTo>
                  <a:lnTo>
                    <a:pt x="3480" y="55"/>
                  </a:lnTo>
                  <a:cubicBezTo>
                    <a:pt x="3475" y="24"/>
                    <a:pt x="3448" y="1"/>
                    <a:pt x="34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62975" y="641425"/>
              <a:ext cx="45075" cy="11375"/>
            </a:xfrm>
            <a:custGeom>
              <a:avLst/>
              <a:gdLst/>
              <a:ahLst/>
              <a:cxnLst/>
              <a:rect l="l" t="t" r="r" b="b"/>
              <a:pathLst>
                <a:path w="1803" h="455" extrusionOk="0">
                  <a:moveTo>
                    <a:pt x="1680" y="0"/>
                  </a:moveTo>
                  <a:cubicBezTo>
                    <a:pt x="1675" y="0"/>
                    <a:pt x="1669" y="1"/>
                    <a:pt x="1663" y="2"/>
                  </a:cubicBezTo>
                  <a:lnTo>
                    <a:pt x="107" y="226"/>
                  </a:lnTo>
                  <a:cubicBezTo>
                    <a:pt x="44" y="236"/>
                    <a:pt x="1" y="294"/>
                    <a:pt x="9" y="356"/>
                  </a:cubicBezTo>
                  <a:cubicBezTo>
                    <a:pt x="18" y="414"/>
                    <a:pt x="67" y="455"/>
                    <a:pt x="122" y="455"/>
                  </a:cubicBezTo>
                  <a:cubicBezTo>
                    <a:pt x="128" y="455"/>
                    <a:pt x="134" y="454"/>
                    <a:pt x="140" y="454"/>
                  </a:cubicBezTo>
                  <a:lnTo>
                    <a:pt x="1696" y="229"/>
                  </a:lnTo>
                  <a:cubicBezTo>
                    <a:pt x="1760" y="220"/>
                    <a:pt x="1803" y="162"/>
                    <a:pt x="1793" y="99"/>
                  </a:cubicBezTo>
                  <a:cubicBezTo>
                    <a:pt x="1786" y="42"/>
                    <a:pt x="1736" y="0"/>
                    <a:pt x="1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78225" y="571725"/>
              <a:ext cx="43475" cy="89450"/>
            </a:xfrm>
            <a:custGeom>
              <a:avLst/>
              <a:gdLst/>
              <a:ahLst/>
              <a:cxnLst/>
              <a:rect l="l" t="t" r="r" b="b"/>
              <a:pathLst>
                <a:path w="1739" h="3578" extrusionOk="0">
                  <a:moveTo>
                    <a:pt x="1738" y="1"/>
                  </a:moveTo>
                  <a:lnTo>
                    <a:pt x="1738" y="1"/>
                  </a:lnTo>
                  <a:cubicBezTo>
                    <a:pt x="1635" y="23"/>
                    <a:pt x="1529" y="33"/>
                    <a:pt x="1422" y="33"/>
                  </a:cubicBezTo>
                  <a:cubicBezTo>
                    <a:pt x="1391" y="33"/>
                    <a:pt x="1359" y="32"/>
                    <a:pt x="1328" y="30"/>
                  </a:cubicBezTo>
                  <a:cubicBezTo>
                    <a:pt x="1312" y="29"/>
                    <a:pt x="1296" y="29"/>
                    <a:pt x="1280" y="29"/>
                  </a:cubicBezTo>
                  <a:cubicBezTo>
                    <a:pt x="1236" y="29"/>
                    <a:pt x="1194" y="33"/>
                    <a:pt x="1152" y="39"/>
                  </a:cubicBezTo>
                  <a:cubicBezTo>
                    <a:pt x="422" y="724"/>
                    <a:pt x="1" y="1995"/>
                    <a:pt x="448" y="3577"/>
                  </a:cubicBezTo>
                  <a:lnTo>
                    <a:pt x="760" y="3489"/>
                  </a:lnTo>
                  <a:cubicBezTo>
                    <a:pt x="388" y="2172"/>
                    <a:pt x="666" y="578"/>
                    <a:pt x="1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7825" y="646850"/>
              <a:ext cx="44975" cy="67675"/>
            </a:xfrm>
            <a:custGeom>
              <a:avLst/>
              <a:gdLst/>
              <a:ahLst/>
              <a:cxnLst/>
              <a:rect l="l" t="t" r="r" b="b"/>
              <a:pathLst>
                <a:path w="1799" h="2707" extrusionOk="0">
                  <a:moveTo>
                    <a:pt x="723" y="0"/>
                  </a:moveTo>
                  <a:cubicBezTo>
                    <a:pt x="695" y="0"/>
                    <a:pt x="668" y="2"/>
                    <a:pt x="640" y="7"/>
                  </a:cubicBezTo>
                  <a:cubicBezTo>
                    <a:pt x="388" y="49"/>
                    <a:pt x="113" y="291"/>
                    <a:pt x="113" y="291"/>
                  </a:cubicBezTo>
                  <a:lnTo>
                    <a:pt x="140" y="496"/>
                  </a:lnTo>
                  <a:cubicBezTo>
                    <a:pt x="34" y="765"/>
                    <a:pt x="1" y="1118"/>
                    <a:pt x="64" y="1493"/>
                  </a:cubicBezTo>
                  <a:cubicBezTo>
                    <a:pt x="116" y="1803"/>
                    <a:pt x="227" y="2076"/>
                    <a:pt x="370" y="2286"/>
                  </a:cubicBezTo>
                  <a:lnTo>
                    <a:pt x="413" y="2619"/>
                  </a:lnTo>
                  <a:cubicBezTo>
                    <a:pt x="413" y="2619"/>
                    <a:pt x="1008" y="2707"/>
                    <a:pt x="1089" y="2707"/>
                  </a:cubicBezTo>
                  <a:cubicBezTo>
                    <a:pt x="1092" y="2707"/>
                    <a:pt x="1095" y="2706"/>
                    <a:pt x="1096" y="2706"/>
                  </a:cubicBezTo>
                  <a:cubicBezTo>
                    <a:pt x="1541" y="2631"/>
                    <a:pt x="1799" y="1967"/>
                    <a:pt x="1672" y="1221"/>
                  </a:cubicBezTo>
                  <a:cubicBezTo>
                    <a:pt x="1554" y="521"/>
                    <a:pt x="114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462725" y="653900"/>
              <a:ext cx="45675" cy="58475"/>
            </a:xfrm>
            <a:custGeom>
              <a:avLst/>
              <a:gdLst/>
              <a:ahLst/>
              <a:cxnLst/>
              <a:rect l="l" t="t" r="r" b="b"/>
              <a:pathLst>
                <a:path w="1827" h="2339" extrusionOk="0">
                  <a:moveTo>
                    <a:pt x="813" y="1"/>
                  </a:moveTo>
                  <a:cubicBezTo>
                    <a:pt x="781" y="1"/>
                    <a:pt x="749" y="3"/>
                    <a:pt x="717" y="9"/>
                  </a:cubicBezTo>
                  <a:cubicBezTo>
                    <a:pt x="273" y="84"/>
                    <a:pt x="1" y="665"/>
                    <a:pt x="110" y="1306"/>
                  </a:cubicBezTo>
                  <a:cubicBezTo>
                    <a:pt x="210" y="1900"/>
                    <a:pt x="603" y="2338"/>
                    <a:pt x="1014" y="2338"/>
                  </a:cubicBezTo>
                  <a:cubicBezTo>
                    <a:pt x="1046" y="2338"/>
                    <a:pt x="1078" y="2335"/>
                    <a:pt x="1110" y="2330"/>
                  </a:cubicBezTo>
                  <a:cubicBezTo>
                    <a:pt x="1554" y="2254"/>
                    <a:pt x="1826" y="1674"/>
                    <a:pt x="1717" y="1033"/>
                  </a:cubicBezTo>
                  <a:cubicBezTo>
                    <a:pt x="1617" y="439"/>
                    <a:pt x="1224" y="1"/>
                    <a:pt x="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72950" y="679425"/>
              <a:ext cx="21150" cy="9400"/>
            </a:xfrm>
            <a:custGeom>
              <a:avLst/>
              <a:gdLst/>
              <a:ahLst/>
              <a:cxnLst/>
              <a:rect l="l" t="t" r="r" b="b"/>
              <a:pathLst>
                <a:path w="846" h="376" extrusionOk="0">
                  <a:moveTo>
                    <a:pt x="694" y="0"/>
                  </a:moveTo>
                  <a:cubicBezTo>
                    <a:pt x="685" y="0"/>
                    <a:pt x="677" y="1"/>
                    <a:pt x="669" y="2"/>
                  </a:cubicBezTo>
                  <a:lnTo>
                    <a:pt x="129" y="93"/>
                  </a:lnTo>
                  <a:cubicBezTo>
                    <a:pt x="52" y="106"/>
                    <a:pt x="0" y="180"/>
                    <a:pt x="13" y="257"/>
                  </a:cubicBezTo>
                  <a:cubicBezTo>
                    <a:pt x="24" y="326"/>
                    <a:pt x="85" y="376"/>
                    <a:pt x="152" y="376"/>
                  </a:cubicBezTo>
                  <a:cubicBezTo>
                    <a:pt x="160" y="376"/>
                    <a:pt x="169" y="375"/>
                    <a:pt x="177" y="374"/>
                  </a:cubicBezTo>
                  <a:lnTo>
                    <a:pt x="716" y="283"/>
                  </a:lnTo>
                  <a:cubicBezTo>
                    <a:pt x="794" y="270"/>
                    <a:pt x="846" y="196"/>
                    <a:pt x="833" y="119"/>
                  </a:cubicBezTo>
                  <a:cubicBezTo>
                    <a:pt x="821" y="50"/>
                    <a:pt x="761" y="0"/>
                    <a:pt x="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99800" y="945625"/>
              <a:ext cx="197850" cy="198525"/>
            </a:xfrm>
            <a:custGeom>
              <a:avLst/>
              <a:gdLst/>
              <a:ahLst/>
              <a:cxnLst/>
              <a:rect l="l" t="t" r="r" b="b"/>
              <a:pathLst>
                <a:path w="7914" h="7941" extrusionOk="0">
                  <a:moveTo>
                    <a:pt x="4133" y="1"/>
                  </a:moveTo>
                  <a:lnTo>
                    <a:pt x="4133" y="1"/>
                  </a:lnTo>
                  <a:cubicBezTo>
                    <a:pt x="4756" y="780"/>
                    <a:pt x="4038" y="2920"/>
                    <a:pt x="2467" y="4638"/>
                  </a:cubicBezTo>
                  <a:cubicBezTo>
                    <a:pt x="1183" y="6040"/>
                    <a:pt x="341" y="7186"/>
                    <a:pt x="0" y="7941"/>
                  </a:cubicBezTo>
                  <a:cubicBezTo>
                    <a:pt x="58" y="7910"/>
                    <a:pt x="113" y="7881"/>
                    <a:pt x="170" y="7851"/>
                  </a:cubicBezTo>
                  <a:cubicBezTo>
                    <a:pt x="3177" y="6235"/>
                    <a:pt x="7307" y="4333"/>
                    <a:pt x="7610" y="3787"/>
                  </a:cubicBezTo>
                  <a:cubicBezTo>
                    <a:pt x="7914" y="3240"/>
                    <a:pt x="6821" y="2905"/>
                    <a:pt x="5971" y="2572"/>
                  </a:cubicBezTo>
                  <a:cubicBezTo>
                    <a:pt x="5121" y="2238"/>
                    <a:pt x="5212" y="1691"/>
                    <a:pt x="4756" y="780"/>
                  </a:cubicBezTo>
                  <a:cubicBezTo>
                    <a:pt x="4595" y="457"/>
                    <a:pt x="4363" y="199"/>
                    <a:pt x="4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bg>
      <p:bgPr>
        <a:solidFill>
          <a:schemeClr val="accent3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/>
          <p:nvPr/>
        </p:nvSpPr>
        <p:spPr>
          <a:xfrm rot="129502">
            <a:off x="-1441322" y="-3551117"/>
            <a:ext cx="11604611" cy="9222830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hasCustomPrompt="1"/>
          </p:nvPr>
        </p:nvSpPr>
        <p:spPr>
          <a:xfrm rot="349">
            <a:off x="2416350" y="1785800"/>
            <a:ext cx="59097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1"/>
          </p:nvPr>
        </p:nvSpPr>
        <p:spPr>
          <a:xfrm>
            <a:off x="3078450" y="3229600"/>
            <a:ext cx="45855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13"/>
          <p:cNvGrpSpPr/>
          <p:nvPr/>
        </p:nvGrpSpPr>
        <p:grpSpPr>
          <a:xfrm>
            <a:off x="720000" y="684900"/>
            <a:ext cx="2331600" cy="274500"/>
            <a:chOff x="720000" y="540000"/>
            <a:chExt cx="2331600" cy="274500"/>
          </a:xfrm>
        </p:grpSpPr>
        <p:sp>
          <p:nvSpPr>
            <p:cNvPr id="191" name="Google Shape;191;p1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" name="Google Shape;192;p1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93" name="Google Shape;193;p1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>
            <a:spLocks noGrp="1"/>
          </p:cNvSpPr>
          <p:nvPr>
            <p:ph type="title"/>
          </p:nvPr>
        </p:nvSpPr>
        <p:spPr>
          <a:xfrm>
            <a:off x="797575" y="1500925"/>
            <a:ext cx="30423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2">
    <p:bg>
      <p:bgPr>
        <a:solidFill>
          <a:schemeClr val="accent3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 rot="-4309070" flipH="1">
            <a:off x="682618" y="-1364261"/>
            <a:ext cx="5873268" cy="9339370"/>
          </a:xfrm>
          <a:custGeom>
            <a:avLst/>
            <a:gdLst/>
            <a:ahLst/>
            <a:cxnLst/>
            <a:rect l="l" t="t" r="r" b="b"/>
            <a:pathLst>
              <a:path w="11077" h="17614" extrusionOk="0">
                <a:moveTo>
                  <a:pt x="5232" y="0"/>
                </a:moveTo>
                <a:cubicBezTo>
                  <a:pt x="3998" y="0"/>
                  <a:pt x="2748" y="406"/>
                  <a:pt x="2098" y="1440"/>
                </a:cubicBezTo>
                <a:cubicBezTo>
                  <a:pt x="1086" y="3053"/>
                  <a:pt x="2767" y="5088"/>
                  <a:pt x="1758" y="6707"/>
                </a:cubicBezTo>
                <a:cubicBezTo>
                  <a:pt x="1426" y="7241"/>
                  <a:pt x="833" y="7585"/>
                  <a:pt x="557" y="8150"/>
                </a:cubicBezTo>
                <a:cubicBezTo>
                  <a:pt x="0" y="9295"/>
                  <a:pt x="1000" y="10617"/>
                  <a:pt x="900" y="11888"/>
                </a:cubicBezTo>
                <a:cubicBezTo>
                  <a:pt x="844" y="12578"/>
                  <a:pt x="464" y="13205"/>
                  <a:pt x="367" y="13890"/>
                </a:cubicBezTo>
                <a:cubicBezTo>
                  <a:pt x="192" y="15137"/>
                  <a:pt x="1131" y="16434"/>
                  <a:pt x="2367" y="16663"/>
                </a:cubicBezTo>
                <a:cubicBezTo>
                  <a:pt x="2923" y="16765"/>
                  <a:pt x="3510" y="16675"/>
                  <a:pt x="4048" y="16849"/>
                </a:cubicBezTo>
                <a:cubicBezTo>
                  <a:pt x="4590" y="17023"/>
                  <a:pt x="5032" y="17449"/>
                  <a:pt x="5587" y="17576"/>
                </a:cubicBezTo>
                <a:cubicBezTo>
                  <a:pt x="5698" y="17602"/>
                  <a:pt x="5811" y="17614"/>
                  <a:pt x="5922" y="17614"/>
                </a:cubicBezTo>
                <a:cubicBezTo>
                  <a:pt x="6625" y="17614"/>
                  <a:pt x="7306" y="17136"/>
                  <a:pt x="7687" y="16524"/>
                </a:cubicBezTo>
                <a:cubicBezTo>
                  <a:pt x="7997" y="16027"/>
                  <a:pt x="8193" y="15409"/>
                  <a:pt x="8699" y="15120"/>
                </a:cubicBezTo>
                <a:cubicBezTo>
                  <a:pt x="9208" y="14828"/>
                  <a:pt x="9921" y="14942"/>
                  <a:pt x="10332" y="14524"/>
                </a:cubicBezTo>
                <a:cubicBezTo>
                  <a:pt x="10553" y="14299"/>
                  <a:pt x="10628" y="13969"/>
                  <a:pt x="10631" y="13655"/>
                </a:cubicBezTo>
                <a:cubicBezTo>
                  <a:pt x="10636" y="12904"/>
                  <a:pt x="10282" y="12205"/>
                  <a:pt x="10061" y="11488"/>
                </a:cubicBezTo>
                <a:cubicBezTo>
                  <a:pt x="9840" y="10771"/>
                  <a:pt x="9779" y="9909"/>
                  <a:pt x="10277" y="9348"/>
                </a:cubicBezTo>
                <a:cubicBezTo>
                  <a:pt x="10425" y="9181"/>
                  <a:pt x="10611" y="9055"/>
                  <a:pt x="10749" y="8880"/>
                </a:cubicBezTo>
                <a:cubicBezTo>
                  <a:pt x="11076" y="8464"/>
                  <a:pt x="11051" y="7864"/>
                  <a:pt x="10887" y="7362"/>
                </a:cubicBezTo>
                <a:cubicBezTo>
                  <a:pt x="10441" y="6003"/>
                  <a:pt x="9135" y="5013"/>
                  <a:pt x="8867" y="3609"/>
                </a:cubicBezTo>
                <a:cubicBezTo>
                  <a:pt x="8601" y="2217"/>
                  <a:pt x="8845" y="1022"/>
                  <a:pt x="7292" y="387"/>
                </a:cubicBezTo>
                <a:cubicBezTo>
                  <a:pt x="6699" y="145"/>
                  <a:pt x="5968" y="0"/>
                  <a:pt x="52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666300" y="1886825"/>
            <a:ext cx="54261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16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203" name="Google Shape;203;p1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04;p1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05" name="Google Shape;205;p1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" name="Google Shape;207;p16"/>
          <p:cNvSpPr txBox="1">
            <a:spLocks noGrp="1"/>
          </p:cNvSpPr>
          <p:nvPr>
            <p:ph type="title"/>
          </p:nvPr>
        </p:nvSpPr>
        <p:spPr>
          <a:xfrm>
            <a:off x="1422600" y="1627237"/>
            <a:ext cx="2475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1"/>
          </p:nvPr>
        </p:nvSpPr>
        <p:spPr>
          <a:xfrm>
            <a:off x="1278485" y="2028688"/>
            <a:ext cx="2742300" cy="4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 txBox="1">
            <a:spLocks noGrp="1"/>
          </p:cNvSpPr>
          <p:nvPr>
            <p:ph type="title" idx="2" hasCustomPrompt="1"/>
          </p:nvPr>
        </p:nvSpPr>
        <p:spPr>
          <a:xfrm rot="1410">
            <a:off x="3589332" y="4087423"/>
            <a:ext cx="7314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 idx="3" hasCustomPrompt="1"/>
          </p:nvPr>
        </p:nvSpPr>
        <p:spPr>
          <a:xfrm>
            <a:off x="7455918" y="2379975"/>
            <a:ext cx="7314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6"/>
          <p:cNvSpPr txBox="1">
            <a:spLocks noGrp="1"/>
          </p:cNvSpPr>
          <p:nvPr>
            <p:ph type="title" idx="4"/>
          </p:nvPr>
        </p:nvSpPr>
        <p:spPr>
          <a:xfrm>
            <a:off x="1400881" y="3305440"/>
            <a:ext cx="24780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subTitle" idx="5"/>
          </p:nvPr>
        </p:nvSpPr>
        <p:spPr>
          <a:xfrm>
            <a:off x="1285550" y="3723125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title" idx="6"/>
          </p:nvPr>
        </p:nvSpPr>
        <p:spPr>
          <a:xfrm>
            <a:off x="5262631" y="1615615"/>
            <a:ext cx="24780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subTitle" idx="7"/>
          </p:nvPr>
        </p:nvSpPr>
        <p:spPr>
          <a:xfrm>
            <a:off x="5130025" y="2022800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title" idx="8"/>
          </p:nvPr>
        </p:nvSpPr>
        <p:spPr>
          <a:xfrm>
            <a:off x="5259231" y="3320352"/>
            <a:ext cx="24780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ubTitle" idx="9"/>
          </p:nvPr>
        </p:nvSpPr>
        <p:spPr>
          <a:xfrm>
            <a:off x="5126625" y="3723138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title" idx="13" hasCustomPrompt="1"/>
          </p:nvPr>
        </p:nvSpPr>
        <p:spPr>
          <a:xfrm rot="1415">
            <a:off x="3594123" y="2389976"/>
            <a:ext cx="7287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 idx="14" hasCustomPrompt="1"/>
          </p:nvPr>
        </p:nvSpPr>
        <p:spPr>
          <a:xfrm rot="1410">
            <a:off x="7441336" y="4087433"/>
            <a:ext cx="7314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9" name="Google Shape;219;p1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2"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1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223" name="Google Shape;223;p1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1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25" name="Google Shape;225;p1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" name="Google Shape;227;p17"/>
          <p:cNvSpPr txBox="1">
            <a:spLocks noGrp="1"/>
          </p:cNvSpPr>
          <p:nvPr>
            <p:ph type="title"/>
          </p:nvPr>
        </p:nvSpPr>
        <p:spPr>
          <a:xfrm>
            <a:off x="737533" y="1456175"/>
            <a:ext cx="2359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8" name="Google Shape;228;p17"/>
          <p:cNvSpPr txBox="1">
            <a:spLocks noGrp="1"/>
          </p:cNvSpPr>
          <p:nvPr>
            <p:ph type="subTitle" idx="1"/>
          </p:nvPr>
        </p:nvSpPr>
        <p:spPr>
          <a:xfrm>
            <a:off x="737533" y="1858333"/>
            <a:ext cx="2359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7"/>
          <p:cNvSpPr txBox="1">
            <a:spLocks noGrp="1"/>
          </p:cNvSpPr>
          <p:nvPr>
            <p:ph type="title" idx="2" hasCustomPrompt="1"/>
          </p:nvPr>
        </p:nvSpPr>
        <p:spPr>
          <a:xfrm rot="2166">
            <a:off x="1652250" y="4254007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7"/>
          <p:cNvSpPr txBox="1">
            <a:spLocks noGrp="1"/>
          </p:cNvSpPr>
          <p:nvPr>
            <p:ph type="title" idx="3" hasCustomPrompt="1"/>
          </p:nvPr>
        </p:nvSpPr>
        <p:spPr>
          <a:xfrm>
            <a:off x="4333943" y="2492475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1" name="Google Shape;231;p17"/>
          <p:cNvSpPr txBox="1">
            <a:spLocks noGrp="1"/>
          </p:cNvSpPr>
          <p:nvPr>
            <p:ph type="title" idx="4"/>
          </p:nvPr>
        </p:nvSpPr>
        <p:spPr>
          <a:xfrm>
            <a:off x="737533" y="3212462"/>
            <a:ext cx="2359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7"/>
          <p:cNvSpPr txBox="1">
            <a:spLocks noGrp="1"/>
          </p:cNvSpPr>
          <p:nvPr>
            <p:ph type="subTitle" idx="5"/>
          </p:nvPr>
        </p:nvSpPr>
        <p:spPr>
          <a:xfrm>
            <a:off x="735888" y="3630138"/>
            <a:ext cx="23625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title" idx="6"/>
          </p:nvPr>
        </p:nvSpPr>
        <p:spPr>
          <a:xfrm>
            <a:off x="3374395" y="1444550"/>
            <a:ext cx="2359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7"/>
          </p:nvPr>
        </p:nvSpPr>
        <p:spPr>
          <a:xfrm>
            <a:off x="3374395" y="1851733"/>
            <a:ext cx="23592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title" idx="8"/>
          </p:nvPr>
        </p:nvSpPr>
        <p:spPr>
          <a:xfrm>
            <a:off x="3374395" y="3227387"/>
            <a:ext cx="2359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ubTitle" idx="9"/>
          </p:nvPr>
        </p:nvSpPr>
        <p:spPr>
          <a:xfrm>
            <a:off x="3374395" y="3630154"/>
            <a:ext cx="23592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13" hasCustomPrompt="1"/>
          </p:nvPr>
        </p:nvSpPr>
        <p:spPr>
          <a:xfrm rot="2173">
            <a:off x="1653000" y="2495164"/>
            <a:ext cx="4746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 idx="14" hasCustomPrompt="1"/>
          </p:nvPr>
        </p:nvSpPr>
        <p:spPr>
          <a:xfrm rot="2166">
            <a:off x="4333952" y="4253989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1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7"/>
          <p:cNvSpPr txBox="1">
            <a:spLocks noGrp="1"/>
          </p:cNvSpPr>
          <p:nvPr>
            <p:ph type="title" idx="16" hasCustomPrompt="1"/>
          </p:nvPr>
        </p:nvSpPr>
        <p:spPr>
          <a:xfrm>
            <a:off x="7015800" y="2492475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1" name="Google Shape;241;p17"/>
          <p:cNvSpPr txBox="1">
            <a:spLocks noGrp="1"/>
          </p:cNvSpPr>
          <p:nvPr>
            <p:ph type="title" idx="17"/>
          </p:nvPr>
        </p:nvSpPr>
        <p:spPr>
          <a:xfrm>
            <a:off x="6047980" y="1444550"/>
            <a:ext cx="2362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7"/>
          <p:cNvSpPr txBox="1">
            <a:spLocks noGrp="1"/>
          </p:cNvSpPr>
          <p:nvPr>
            <p:ph type="subTitle" idx="18"/>
          </p:nvPr>
        </p:nvSpPr>
        <p:spPr>
          <a:xfrm>
            <a:off x="6047830" y="1851725"/>
            <a:ext cx="23625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7"/>
          <p:cNvSpPr txBox="1">
            <a:spLocks noGrp="1"/>
          </p:cNvSpPr>
          <p:nvPr>
            <p:ph type="title" idx="19"/>
          </p:nvPr>
        </p:nvSpPr>
        <p:spPr>
          <a:xfrm>
            <a:off x="6049480" y="3227387"/>
            <a:ext cx="2359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17"/>
          <p:cNvSpPr txBox="1">
            <a:spLocks noGrp="1"/>
          </p:cNvSpPr>
          <p:nvPr>
            <p:ph type="subTitle" idx="20"/>
          </p:nvPr>
        </p:nvSpPr>
        <p:spPr>
          <a:xfrm>
            <a:off x="6047824" y="3630163"/>
            <a:ext cx="23625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7"/>
          <p:cNvSpPr txBox="1">
            <a:spLocks noGrp="1"/>
          </p:cNvSpPr>
          <p:nvPr>
            <p:ph type="title" idx="21" hasCustomPrompt="1"/>
          </p:nvPr>
        </p:nvSpPr>
        <p:spPr>
          <a:xfrm rot="2166">
            <a:off x="7015659" y="4264564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3757613" y="2331825"/>
            <a:ext cx="40767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subTitle" idx="1"/>
          </p:nvPr>
        </p:nvSpPr>
        <p:spPr>
          <a:xfrm>
            <a:off x="3757613" y="3407400"/>
            <a:ext cx="4076700" cy="1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8"/>
          <p:cNvSpPr/>
          <p:nvPr/>
        </p:nvSpPr>
        <p:spPr>
          <a:xfrm rot="-5184094" flipH="1">
            <a:off x="2273361" y="-595432"/>
            <a:ext cx="5484902" cy="8263687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18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251" name="Google Shape;251;p18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252;p18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53" name="Google Shape;253;p18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9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 rot="-949">
            <a:off x="5000625" y="4095469"/>
            <a:ext cx="3261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subTitle" idx="1"/>
          </p:nvPr>
        </p:nvSpPr>
        <p:spPr>
          <a:xfrm>
            <a:off x="3457500" y="2281875"/>
            <a:ext cx="4966500" cy="15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0"/>
          <p:cNvSpPr/>
          <p:nvPr/>
        </p:nvSpPr>
        <p:spPr>
          <a:xfrm rot="10800000">
            <a:off x="-47678" y="-1123946"/>
            <a:ext cx="15144703" cy="7029421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0"/>
          <p:cNvSpPr/>
          <p:nvPr/>
        </p:nvSpPr>
        <p:spPr>
          <a:xfrm>
            <a:off x="8424000" y="-57150"/>
            <a:ext cx="838200" cy="80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888599" flipH="1">
            <a:off x="-1356566" y="1746776"/>
            <a:ext cx="4761830" cy="5055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0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266" name="Google Shape;266;p20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20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68" name="Google Shape;268;p20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0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BLANK_1_1_1">
    <p:bg>
      <p:bgPr>
        <a:solidFill>
          <a:schemeClr val="accent3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 rot="-949">
            <a:off x="819975" y="3523619"/>
            <a:ext cx="3261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1"/>
          </p:nvPr>
        </p:nvSpPr>
        <p:spPr>
          <a:xfrm>
            <a:off x="720075" y="1190275"/>
            <a:ext cx="3461400" cy="20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21"/>
          <p:cNvGrpSpPr/>
          <p:nvPr/>
        </p:nvGrpSpPr>
        <p:grpSpPr>
          <a:xfrm>
            <a:off x="6092400" y="540000"/>
            <a:ext cx="2331600" cy="274500"/>
            <a:chOff x="720000" y="540000"/>
            <a:chExt cx="2331600" cy="274500"/>
          </a:xfrm>
        </p:grpSpPr>
        <p:sp>
          <p:nvSpPr>
            <p:cNvPr id="274" name="Google Shape;274;p2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" name="Google Shape;275;p2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76" name="Google Shape;276;p2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8" name="Google Shape;278;p21"/>
          <p:cNvSpPr/>
          <p:nvPr/>
        </p:nvSpPr>
        <p:spPr>
          <a:xfrm>
            <a:off x="0" y="75"/>
            <a:ext cx="2390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1"/>
          <p:cNvSpPr/>
          <p:nvPr/>
        </p:nvSpPr>
        <p:spPr>
          <a:xfrm rot="325948" flipH="1">
            <a:off x="1296062" y="-391614"/>
            <a:ext cx="4876793" cy="6637001"/>
          </a:xfrm>
          <a:custGeom>
            <a:avLst/>
            <a:gdLst/>
            <a:ahLst/>
            <a:cxnLst/>
            <a:rect l="l" t="t" r="r" b="b"/>
            <a:pathLst>
              <a:path w="40323" h="54877" extrusionOk="0">
                <a:moveTo>
                  <a:pt x="9811" y="0"/>
                </a:moveTo>
                <a:cubicBezTo>
                  <a:pt x="9415" y="313"/>
                  <a:pt x="9069" y="691"/>
                  <a:pt x="8795" y="1115"/>
                </a:cubicBezTo>
                <a:cubicBezTo>
                  <a:pt x="8502" y="1558"/>
                  <a:pt x="8288" y="2049"/>
                  <a:pt x="8168" y="2564"/>
                </a:cubicBezTo>
                <a:lnTo>
                  <a:pt x="8167" y="2564"/>
                </a:lnTo>
                <a:cubicBezTo>
                  <a:pt x="8116" y="2782"/>
                  <a:pt x="8083" y="3005"/>
                  <a:pt x="8067" y="3228"/>
                </a:cubicBezTo>
                <a:cubicBezTo>
                  <a:pt x="7964" y="4714"/>
                  <a:pt x="8600" y="6152"/>
                  <a:pt x="8698" y="7638"/>
                </a:cubicBezTo>
                <a:cubicBezTo>
                  <a:pt x="8790" y="9022"/>
                  <a:pt x="8402" y="10259"/>
                  <a:pt x="7708" y="11308"/>
                </a:cubicBezTo>
                <a:cubicBezTo>
                  <a:pt x="6361" y="13345"/>
                  <a:pt x="3847" y="14669"/>
                  <a:pt x="1400" y="14955"/>
                </a:cubicBezTo>
                <a:cubicBezTo>
                  <a:pt x="1076" y="14992"/>
                  <a:pt x="749" y="15012"/>
                  <a:pt x="423" y="15012"/>
                </a:cubicBezTo>
                <a:cubicBezTo>
                  <a:pt x="345" y="15012"/>
                  <a:pt x="267" y="15010"/>
                  <a:pt x="189" y="15008"/>
                </a:cubicBezTo>
                <a:cubicBezTo>
                  <a:pt x="140" y="15264"/>
                  <a:pt x="49" y="15452"/>
                  <a:pt x="1" y="15708"/>
                </a:cubicBezTo>
                <a:cubicBezTo>
                  <a:pt x="30" y="15554"/>
                  <a:pt x="1630" y="15547"/>
                  <a:pt x="1812" y="15547"/>
                </a:cubicBezTo>
                <a:cubicBezTo>
                  <a:pt x="5080" y="15558"/>
                  <a:pt x="8220" y="17524"/>
                  <a:pt x="8606" y="20981"/>
                </a:cubicBezTo>
                <a:cubicBezTo>
                  <a:pt x="8662" y="21474"/>
                  <a:pt x="8662" y="21947"/>
                  <a:pt x="8616" y="22400"/>
                </a:cubicBezTo>
                <a:cubicBezTo>
                  <a:pt x="8370" y="24910"/>
                  <a:pt x="6741" y="26866"/>
                  <a:pt x="5378" y="29014"/>
                </a:cubicBezTo>
                <a:cubicBezTo>
                  <a:pt x="4529" y="30348"/>
                  <a:pt x="3956" y="32046"/>
                  <a:pt x="4467" y="33508"/>
                </a:cubicBezTo>
                <a:cubicBezTo>
                  <a:pt x="4510" y="33631"/>
                  <a:pt x="4560" y="33750"/>
                  <a:pt x="4618" y="33869"/>
                </a:cubicBezTo>
                <a:cubicBezTo>
                  <a:pt x="4890" y="34420"/>
                  <a:pt x="5293" y="34852"/>
                  <a:pt x="5776" y="35200"/>
                </a:cubicBezTo>
                <a:cubicBezTo>
                  <a:pt x="6821" y="35956"/>
                  <a:pt x="8251" y="36310"/>
                  <a:pt x="9552" y="36600"/>
                </a:cubicBezTo>
                <a:cubicBezTo>
                  <a:pt x="11455" y="37023"/>
                  <a:pt x="13625" y="37740"/>
                  <a:pt x="14286" y="39573"/>
                </a:cubicBezTo>
                <a:cubicBezTo>
                  <a:pt x="14309" y="39636"/>
                  <a:pt x="14330" y="39700"/>
                  <a:pt x="14348" y="39763"/>
                </a:cubicBezTo>
                <a:cubicBezTo>
                  <a:pt x="14826" y="41405"/>
                  <a:pt x="13876" y="43139"/>
                  <a:pt x="13109" y="44701"/>
                </a:cubicBezTo>
                <a:cubicBezTo>
                  <a:pt x="12395" y="46159"/>
                  <a:pt x="11878" y="48046"/>
                  <a:pt x="12689" y="49359"/>
                </a:cubicBezTo>
                <a:cubicBezTo>
                  <a:pt x="12779" y="49506"/>
                  <a:pt x="12887" y="49646"/>
                  <a:pt x="13014" y="49778"/>
                </a:cubicBezTo>
                <a:cubicBezTo>
                  <a:pt x="14030" y="50841"/>
                  <a:pt x="15719" y="50769"/>
                  <a:pt x="17107" y="51262"/>
                </a:cubicBezTo>
                <a:cubicBezTo>
                  <a:pt x="17223" y="51304"/>
                  <a:pt x="17337" y="51348"/>
                  <a:pt x="17448" y="51398"/>
                </a:cubicBezTo>
                <a:cubicBezTo>
                  <a:pt x="18055" y="51663"/>
                  <a:pt x="18598" y="52033"/>
                  <a:pt x="19100" y="52465"/>
                </a:cubicBezTo>
                <a:cubicBezTo>
                  <a:pt x="19920" y="53169"/>
                  <a:pt x="20636" y="54037"/>
                  <a:pt x="21366" y="54877"/>
                </a:cubicBezTo>
                <a:lnTo>
                  <a:pt x="40322" y="54877"/>
                </a:lnTo>
                <a:lnTo>
                  <a:pt x="40322" y="1"/>
                </a:lnTo>
                <a:lnTo>
                  <a:pt x="9811" y="1"/>
                </a:lnTo>
                <a:lnTo>
                  <a:pt x="9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 rot="-5400000" flipH="1">
            <a:off x="2822335" y="-522098"/>
            <a:ext cx="7918815" cy="6734164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flipH="1">
            <a:off x="-180964" y="-85725"/>
            <a:ext cx="3648000" cy="53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2105025" y="2259025"/>
            <a:ext cx="493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3796950" y="1289274"/>
            <a:ext cx="15501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 rot="710">
            <a:off x="2392050" y="3330499"/>
            <a:ext cx="43599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>
            <a:off x="720000" y="769825"/>
            <a:ext cx="2331600" cy="274500"/>
            <a:chOff x="720000" y="540000"/>
            <a:chExt cx="2331600" cy="274500"/>
          </a:xfrm>
        </p:grpSpPr>
        <p:sp>
          <p:nvSpPr>
            <p:cNvPr id="68" name="Google Shape;68;p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3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/>
          <p:nvPr/>
        </p:nvSpPr>
        <p:spPr>
          <a:xfrm rot="5400000">
            <a:off x="-1692465" y="-522098"/>
            <a:ext cx="7918815" cy="6734164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2"/>
          <p:cNvSpPr/>
          <p:nvPr/>
        </p:nvSpPr>
        <p:spPr>
          <a:xfrm>
            <a:off x="5581650" y="-85725"/>
            <a:ext cx="3648000" cy="53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title"/>
          </p:nvPr>
        </p:nvSpPr>
        <p:spPr>
          <a:xfrm>
            <a:off x="2124075" y="2263375"/>
            <a:ext cx="489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title" idx="2" hasCustomPrompt="1"/>
          </p:nvPr>
        </p:nvSpPr>
        <p:spPr>
          <a:xfrm>
            <a:off x="3796950" y="1293624"/>
            <a:ext cx="15501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1"/>
          </p:nvPr>
        </p:nvSpPr>
        <p:spPr>
          <a:xfrm rot="710">
            <a:off x="2392050" y="3336624"/>
            <a:ext cx="43599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22"/>
          <p:cNvGrpSpPr/>
          <p:nvPr/>
        </p:nvGrpSpPr>
        <p:grpSpPr>
          <a:xfrm>
            <a:off x="6092400" y="769825"/>
            <a:ext cx="2331600" cy="274500"/>
            <a:chOff x="720000" y="540000"/>
            <a:chExt cx="2331600" cy="274500"/>
          </a:xfrm>
        </p:grpSpPr>
        <p:sp>
          <p:nvSpPr>
            <p:cNvPr id="287" name="Google Shape;287;p2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2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89" name="Google Shape;289;p2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bg>
      <p:bgPr>
        <a:solidFill>
          <a:schemeClr val="accent3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"/>
          <p:cNvSpPr/>
          <p:nvPr/>
        </p:nvSpPr>
        <p:spPr>
          <a:xfrm rot="10800000">
            <a:off x="-769751" y="-655489"/>
            <a:ext cx="10683501" cy="6734164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3"/>
          <p:cNvSpPr txBox="1">
            <a:spLocks noGrp="1"/>
          </p:cNvSpPr>
          <p:nvPr>
            <p:ph type="title"/>
          </p:nvPr>
        </p:nvSpPr>
        <p:spPr>
          <a:xfrm>
            <a:off x="2391900" y="288065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4" name="Google Shape;294;p23"/>
          <p:cNvSpPr txBox="1">
            <a:spLocks noGrp="1"/>
          </p:cNvSpPr>
          <p:nvPr>
            <p:ph type="title" idx="2" hasCustomPrompt="1"/>
          </p:nvPr>
        </p:nvSpPr>
        <p:spPr>
          <a:xfrm>
            <a:off x="3796950" y="1910899"/>
            <a:ext cx="15501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5" name="Google Shape;295;p23"/>
          <p:cNvSpPr txBox="1">
            <a:spLocks noGrp="1"/>
          </p:cNvSpPr>
          <p:nvPr>
            <p:ph type="subTitle" idx="1"/>
          </p:nvPr>
        </p:nvSpPr>
        <p:spPr>
          <a:xfrm rot="710">
            <a:off x="2392050" y="3923399"/>
            <a:ext cx="43599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23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297" name="Google Shape;297;p2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" name="Google Shape;298;p2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99" name="Google Shape;299;p2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1" name="Google Shape;30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739595" flipH="1">
            <a:off x="6771401" y="-107660"/>
            <a:ext cx="3176348" cy="2098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bg>
      <p:bgPr>
        <a:solidFill>
          <a:schemeClr val="accent3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/>
          <p:nvPr/>
        </p:nvSpPr>
        <p:spPr>
          <a:xfrm>
            <a:off x="-1200275" y="-146750"/>
            <a:ext cx="11544335" cy="5743505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4"/>
          <p:cNvSpPr txBox="1">
            <a:spLocks noGrp="1"/>
          </p:cNvSpPr>
          <p:nvPr>
            <p:ph type="title"/>
          </p:nvPr>
        </p:nvSpPr>
        <p:spPr>
          <a:xfrm>
            <a:off x="2105025" y="1509750"/>
            <a:ext cx="493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title" idx="2" hasCustomPrompt="1"/>
          </p:nvPr>
        </p:nvSpPr>
        <p:spPr>
          <a:xfrm>
            <a:off x="3796950" y="539999"/>
            <a:ext cx="15501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6" name="Google Shape;306;p24"/>
          <p:cNvSpPr txBox="1">
            <a:spLocks noGrp="1"/>
          </p:cNvSpPr>
          <p:nvPr>
            <p:ph type="subTitle" idx="1"/>
          </p:nvPr>
        </p:nvSpPr>
        <p:spPr>
          <a:xfrm rot="710">
            <a:off x="2392050" y="2579112"/>
            <a:ext cx="43599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7" name="Google Shape;307;p24"/>
          <p:cNvGrpSpPr/>
          <p:nvPr/>
        </p:nvGrpSpPr>
        <p:grpSpPr>
          <a:xfrm>
            <a:off x="6092400" y="4329000"/>
            <a:ext cx="2331600" cy="274500"/>
            <a:chOff x="720000" y="540000"/>
            <a:chExt cx="2331600" cy="274500"/>
          </a:xfrm>
        </p:grpSpPr>
        <p:sp>
          <p:nvSpPr>
            <p:cNvPr id="308" name="Google Shape;308;p24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9" name="Google Shape;309;p24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10" name="Google Shape;310;p24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4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bg>
      <p:bgPr>
        <a:solidFill>
          <a:schemeClr val="accent3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"/>
          <p:cNvSpPr/>
          <p:nvPr/>
        </p:nvSpPr>
        <p:spPr>
          <a:xfrm>
            <a:off x="-28575" y="-66675"/>
            <a:ext cx="1371600" cy="53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5"/>
          <p:cNvSpPr/>
          <p:nvPr/>
        </p:nvSpPr>
        <p:spPr>
          <a:xfrm rot="10800000">
            <a:off x="1019176" y="-685781"/>
            <a:ext cx="8007602" cy="6493954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"/>
          <p:cNvSpPr/>
          <p:nvPr/>
        </p:nvSpPr>
        <p:spPr>
          <a:xfrm rot="10800000">
            <a:off x="3275667" y="4321496"/>
            <a:ext cx="2589842" cy="2120158"/>
          </a:xfrm>
          <a:custGeom>
            <a:avLst/>
            <a:gdLst/>
            <a:ahLst/>
            <a:cxnLst/>
            <a:rect l="l" t="t" r="r" b="b"/>
            <a:pathLst>
              <a:path w="20538" h="14883" extrusionOk="0">
                <a:moveTo>
                  <a:pt x="15672" y="1"/>
                </a:moveTo>
                <a:cubicBezTo>
                  <a:pt x="13127" y="1"/>
                  <a:pt x="9110" y="1757"/>
                  <a:pt x="6451" y="4171"/>
                </a:cubicBezTo>
                <a:cubicBezTo>
                  <a:pt x="2974" y="7328"/>
                  <a:pt x="1" y="14883"/>
                  <a:pt x="2607" y="14883"/>
                </a:cubicBezTo>
                <a:cubicBezTo>
                  <a:pt x="3310" y="14883"/>
                  <a:pt x="4418" y="14334"/>
                  <a:pt x="6031" y="13002"/>
                </a:cubicBezTo>
                <a:cubicBezTo>
                  <a:pt x="6031" y="13002"/>
                  <a:pt x="11223" y="7148"/>
                  <a:pt x="15880" y="5049"/>
                </a:cubicBezTo>
                <a:cubicBezTo>
                  <a:pt x="20537" y="2949"/>
                  <a:pt x="18936" y="577"/>
                  <a:pt x="16529" y="80"/>
                </a:cubicBezTo>
                <a:cubicBezTo>
                  <a:pt x="16269" y="27"/>
                  <a:pt x="15981" y="1"/>
                  <a:pt x="156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25"/>
          <p:cNvGrpSpPr/>
          <p:nvPr/>
        </p:nvGrpSpPr>
        <p:grpSpPr>
          <a:xfrm>
            <a:off x="6092400" y="3961500"/>
            <a:ext cx="2331600" cy="274500"/>
            <a:chOff x="720000" y="540000"/>
            <a:chExt cx="2331600" cy="274500"/>
          </a:xfrm>
        </p:grpSpPr>
        <p:sp>
          <p:nvSpPr>
            <p:cNvPr id="317" name="Google Shape;317;p2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2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19" name="Google Shape;319;p2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Google Shape;321;p25"/>
          <p:cNvSpPr txBox="1">
            <a:spLocks noGrp="1"/>
          </p:cNvSpPr>
          <p:nvPr>
            <p:ph type="subTitle" idx="1"/>
          </p:nvPr>
        </p:nvSpPr>
        <p:spPr>
          <a:xfrm rot="229">
            <a:off x="833425" y="3267875"/>
            <a:ext cx="45102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5"/>
          <p:cNvSpPr txBox="1">
            <a:spLocks noGrp="1"/>
          </p:cNvSpPr>
          <p:nvPr>
            <p:ph type="title"/>
          </p:nvPr>
        </p:nvSpPr>
        <p:spPr>
          <a:xfrm>
            <a:off x="720000" y="1176125"/>
            <a:ext cx="6895800" cy="19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1">
    <p:bg>
      <p:bgPr>
        <a:solidFill>
          <a:schemeClr val="accent3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"/>
          <p:cNvSpPr/>
          <p:nvPr/>
        </p:nvSpPr>
        <p:spPr>
          <a:xfrm rot="6314649" flipH="1">
            <a:off x="-183300" y="-1965753"/>
            <a:ext cx="9663021" cy="9927253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title"/>
          </p:nvPr>
        </p:nvSpPr>
        <p:spPr>
          <a:xfrm>
            <a:off x="720000" y="2099463"/>
            <a:ext cx="3852000" cy="15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1"/>
          </p:nvPr>
        </p:nvSpPr>
        <p:spPr>
          <a:xfrm rot="-268">
            <a:off x="720000" y="3784051"/>
            <a:ext cx="38520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27" name="Google Shape;327;p26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328" name="Google Shape;328;p2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2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30" name="Google Shape;330;p2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_1">
    <p:bg>
      <p:bgPr>
        <a:solidFill>
          <a:schemeClr val="dk2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7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7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37" name="Google Shape;337;p2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338" name="Google Shape;338;p2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9" name="Google Shape;339;p2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40" name="Google Shape;340;p2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2" name="Google Shape;342;p27"/>
          <p:cNvSpPr/>
          <p:nvPr/>
        </p:nvSpPr>
        <p:spPr>
          <a:xfrm flipH="1">
            <a:off x="-316480" y="1348049"/>
            <a:ext cx="1224600" cy="12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27"/>
          <p:cNvGrpSpPr/>
          <p:nvPr/>
        </p:nvGrpSpPr>
        <p:grpSpPr>
          <a:xfrm rot="-3224178">
            <a:off x="630163" y="1782833"/>
            <a:ext cx="943721" cy="836097"/>
            <a:chOff x="1399025" y="2076850"/>
            <a:chExt cx="943725" cy="836100"/>
          </a:xfrm>
        </p:grpSpPr>
        <p:sp>
          <p:nvSpPr>
            <p:cNvPr id="344" name="Google Shape;344;p27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27"/>
          <p:cNvSpPr/>
          <p:nvPr/>
        </p:nvSpPr>
        <p:spPr>
          <a:xfrm flipH="1">
            <a:off x="8075045" y="3295649"/>
            <a:ext cx="1224600" cy="12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27"/>
          <p:cNvGrpSpPr/>
          <p:nvPr/>
        </p:nvGrpSpPr>
        <p:grpSpPr>
          <a:xfrm rot="-858307">
            <a:off x="7887346" y="3350079"/>
            <a:ext cx="492804" cy="416864"/>
            <a:chOff x="1477075" y="1122475"/>
            <a:chExt cx="237775" cy="201125"/>
          </a:xfrm>
        </p:grpSpPr>
        <p:sp>
          <p:nvSpPr>
            <p:cNvPr id="348" name="Google Shape;348;p27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7"/>
          <p:cNvGrpSpPr/>
          <p:nvPr/>
        </p:nvGrpSpPr>
        <p:grpSpPr>
          <a:xfrm>
            <a:off x="366825" y="2286913"/>
            <a:ext cx="1078525" cy="774400"/>
            <a:chOff x="4972825" y="2605125"/>
            <a:chExt cx="1078525" cy="774400"/>
          </a:xfrm>
        </p:grpSpPr>
        <p:sp>
          <p:nvSpPr>
            <p:cNvPr id="353" name="Google Shape;353;p27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_1_1">
    <p:bg>
      <p:bgPr>
        <a:solidFill>
          <a:schemeClr val="dk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8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8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8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9" name="Google Shape;359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28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361" name="Google Shape;361;p28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2" name="Google Shape;362;p28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63" name="Google Shape;363;p28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65" name="Google Shape;36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37099" y="852027"/>
            <a:ext cx="3232625" cy="314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091" y="1454788"/>
            <a:ext cx="3381412" cy="223391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8"/>
          <p:cNvSpPr/>
          <p:nvPr/>
        </p:nvSpPr>
        <p:spPr>
          <a:xfrm flipH="1">
            <a:off x="7928397" y="1672514"/>
            <a:ext cx="774900" cy="7743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28"/>
          <p:cNvGrpSpPr/>
          <p:nvPr/>
        </p:nvGrpSpPr>
        <p:grpSpPr>
          <a:xfrm>
            <a:off x="7288841" y="1672491"/>
            <a:ext cx="828027" cy="774292"/>
            <a:chOff x="3385225" y="1725400"/>
            <a:chExt cx="698050" cy="652750"/>
          </a:xfrm>
        </p:grpSpPr>
        <p:sp>
          <p:nvSpPr>
            <p:cNvPr id="369" name="Google Shape;369;p28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28"/>
          <p:cNvGrpSpPr/>
          <p:nvPr/>
        </p:nvGrpSpPr>
        <p:grpSpPr>
          <a:xfrm rot="431091">
            <a:off x="303444" y="1483553"/>
            <a:ext cx="491509" cy="506802"/>
            <a:chOff x="4035150" y="1187900"/>
            <a:chExt cx="311100" cy="320800"/>
          </a:xfrm>
        </p:grpSpPr>
        <p:sp>
          <p:nvSpPr>
            <p:cNvPr id="372" name="Google Shape;372;p28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28"/>
          <p:cNvGrpSpPr/>
          <p:nvPr/>
        </p:nvGrpSpPr>
        <p:grpSpPr>
          <a:xfrm rot="908567">
            <a:off x="1368926" y="2943486"/>
            <a:ext cx="525661" cy="530167"/>
            <a:chOff x="1482725" y="1385500"/>
            <a:chExt cx="201225" cy="202950"/>
          </a:xfrm>
        </p:grpSpPr>
        <p:sp>
          <p:nvSpPr>
            <p:cNvPr id="375" name="Google Shape;375;p28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ONE_COLUMN_TEXT_1_1_1_1">
    <p:bg>
      <p:bgPr>
        <a:solidFill>
          <a:schemeClr val="dk2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9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201147" flipH="1">
            <a:off x="-636938" y="1297336"/>
            <a:ext cx="3237522" cy="21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9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9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388" name="Google Shape;388;p29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9" name="Google Shape;389;p29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90" name="Google Shape;390;p29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9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92" name="Google Shape;3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68957">
            <a:off x="7186384" y="1431256"/>
            <a:ext cx="3027685" cy="3358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29"/>
          <p:cNvGrpSpPr/>
          <p:nvPr/>
        </p:nvGrpSpPr>
        <p:grpSpPr>
          <a:xfrm rot="-677977">
            <a:off x="2343" y="1425967"/>
            <a:ext cx="1444625" cy="1350876"/>
            <a:chOff x="3385225" y="1725400"/>
            <a:chExt cx="698050" cy="652750"/>
          </a:xfrm>
        </p:grpSpPr>
        <p:sp>
          <p:nvSpPr>
            <p:cNvPr id="394" name="Google Shape;394;p29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9"/>
          <p:cNvGrpSpPr/>
          <p:nvPr/>
        </p:nvGrpSpPr>
        <p:grpSpPr>
          <a:xfrm rot="759692">
            <a:off x="7711528" y="3429294"/>
            <a:ext cx="485067" cy="489221"/>
            <a:chOff x="1800663" y="1153014"/>
            <a:chExt cx="174987" cy="176486"/>
          </a:xfrm>
        </p:grpSpPr>
        <p:sp>
          <p:nvSpPr>
            <p:cNvPr id="397" name="Google Shape;397;p29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29"/>
          <p:cNvGrpSpPr/>
          <p:nvPr/>
        </p:nvGrpSpPr>
        <p:grpSpPr>
          <a:xfrm rot="-983347">
            <a:off x="1199910" y="1951237"/>
            <a:ext cx="635716" cy="537661"/>
            <a:chOff x="1488250" y="1650750"/>
            <a:chExt cx="211450" cy="178850"/>
          </a:xfrm>
        </p:grpSpPr>
        <p:sp>
          <p:nvSpPr>
            <p:cNvPr id="404" name="Google Shape;404;p29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MAIN_POINT_1_1">
    <p:bg>
      <p:bgPr>
        <a:solidFill>
          <a:schemeClr val="accent3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 rot="229">
            <a:off x="3604300" y="3667925"/>
            <a:ext cx="45102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title"/>
          </p:nvPr>
        </p:nvSpPr>
        <p:spPr>
          <a:xfrm>
            <a:off x="3432050" y="1743075"/>
            <a:ext cx="4854600" cy="1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0" name="Google Shape;410;p30"/>
          <p:cNvSpPr/>
          <p:nvPr/>
        </p:nvSpPr>
        <p:spPr>
          <a:xfrm rot="4768205" flipH="1">
            <a:off x="1304665" y="-1201664"/>
            <a:ext cx="6839468" cy="8061155"/>
          </a:xfrm>
          <a:custGeom>
            <a:avLst/>
            <a:gdLst/>
            <a:ahLst/>
            <a:cxnLst/>
            <a:rect l="l" t="t" r="r" b="b"/>
            <a:pathLst>
              <a:path w="14511" h="17103" extrusionOk="0">
                <a:moveTo>
                  <a:pt x="5016" y="1"/>
                </a:moveTo>
                <a:cubicBezTo>
                  <a:pt x="4110" y="1"/>
                  <a:pt x="3336" y="581"/>
                  <a:pt x="3073" y="1535"/>
                </a:cubicBezTo>
                <a:cubicBezTo>
                  <a:pt x="2811" y="2483"/>
                  <a:pt x="3085" y="3426"/>
                  <a:pt x="3132" y="4371"/>
                </a:cubicBezTo>
                <a:cubicBezTo>
                  <a:pt x="3213" y="5955"/>
                  <a:pt x="2494" y="7820"/>
                  <a:pt x="1624" y="9143"/>
                </a:cubicBezTo>
                <a:cubicBezTo>
                  <a:pt x="1025" y="10053"/>
                  <a:pt x="1" y="10741"/>
                  <a:pt x="7" y="11922"/>
                </a:cubicBezTo>
                <a:cubicBezTo>
                  <a:pt x="19" y="13787"/>
                  <a:pt x="2337" y="14801"/>
                  <a:pt x="3870" y="14969"/>
                </a:cubicBezTo>
                <a:cubicBezTo>
                  <a:pt x="4822" y="15072"/>
                  <a:pt x="5453" y="15223"/>
                  <a:pt x="5942" y="16131"/>
                </a:cubicBezTo>
                <a:cubicBezTo>
                  <a:pt x="6304" y="16801"/>
                  <a:pt x="6866" y="17102"/>
                  <a:pt x="7432" y="17102"/>
                </a:cubicBezTo>
                <a:cubicBezTo>
                  <a:pt x="8340" y="17102"/>
                  <a:pt x="9256" y="16324"/>
                  <a:pt x="9360" y="15044"/>
                </a:cubicBezTo>
                <a:cubicBezTo>
                  <a:pt x="9425" y="14262"/>
                  <a:pt x="9088" y="13167"/>
                  <a:pt x="9473" y="12431"/>
                </a:cubicBezTo>
                <a:cubicBezTo>
                  <a:pt x="9987" y="11449"/>
                  <a:pt x="11328" y="10875"/>
                  <a:pt x="12028" y="9943"/>
                </a:cubicBezTo>
                <a:cubicBezTo>
                  <a:pt x="13559" y="7903"/>
                  <a:pt x="14510" y="4407"/>
                  <a:pt x="12384" y="2572"/>
                </a:cubicBezTo>
                <a:cubicBezTo>
                  <a:pt x="11684" y="1966"/>
                  <a:pt x="10933" y="1763"/>
                  <a:pt x="10015" y="1747"/>
                </a:cubicBezTo>
                <a:cubicBezTo>
                  <a:pt x="9492" y="1736"/>
                  <a:pt x="9012" y="1592"/>
                  <a:pt x="8553" y="1391"/>
                </a:cubicBezTo>
                <a:cubicBezTo>
                  <a:pt x="7510" y="930"/>
                  <a:pt x="6496" y="200"/>
                  <a:pt x="5344" y="26"/>
                </a:cubicBezTo>
                <a:cubicBezTo>
                  <a:pt x="5233" y="9"/>
                  <a:pt x="5124" y="1"/>
                  <a:pt x="50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flipH="1">
            <a:off x="5000698" y="75"/>
            <a:ext cx="4143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30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413" name="Google Shape;413;p30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0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15" name="Google Shape;415;p30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0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17" name="Google Shape;41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8424" y="3631673"/>
            <a:ext cx="3073818" cy="194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_AND_BODY_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1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1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31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23" name="Google Shape;423;p31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24" name="Google Shape;424;p3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3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26" name="Google Shape;426;p3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8" name="Google Shape;428;p31"/>
          <p:cNvSpPr txBox="1">
            <a:spLocks noGrp="1"/>
          </p:cNvSpPr>
          <p:nvPr>
            <p:ph type="body" idx="2"/>
          </p:nvPr>
        </p:nvSpPr>
        <p:spPr>
          <a:xfrm>
            <a:off x="4750197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1204151" y="3477375"/>
            <a:ext cx="28029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5134763" y="3467038"/>
            <a:ext cx="2807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1204150" y="3900963"/>
            <a:ext cx="28029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5134767" y="3902163"/>
            <a:ext cx="2807100" cy="5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5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90" name="Google Shape;90;p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92" name="Google Shape;92;p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ONE_COLUMN_TEXT_1_2"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"/>
          <p:cNvSpPr txBox="1">
            <a:spLocks noGrp="1"/>
          </p:cNvSpPr>
          <p:nvPr>
            <p:ph type="title"/>
          </p:nvPr>
        </p:nvSpPr>
        <p:spPr>
          <a:xfrm>
            <a:off x="1600350" y="1408574"/>
            <a:ext cx="5943300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2"/>
          <p:cNvSpPr txBox="1">
            <a:spLocks noGrp="1"/>
          </p:cNvSpPr>
          <p:nvPr>
            <p:ph type="subTitle" idx="1"/>
          </p:nvPr>
        </p:nvSpPr>
        <p:spPr>
          <a:xfrm rot="-174">
            <a:off x="1600350" y="2686050"/>
            <a:ext cx="59433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2" name="Google Shape;432;p32"/>
          <p:cNvSpPr>
            <a:spLocks noGrp="1"/>
          </p:cNvSpPr>
          <p:nvPr>
            <p:ph type="pic" idx="2"/>
          </p:nvPr>
        </p:nvSpPr>
        <p:spPr>
          <a:xfrm>
            <a:off x="0" y="3520125"/>
            <a:ext cx="9144000" cy="162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p32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32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35" name="Google Shape;435;p3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" name="Google Shape;436;p3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37" name="Google Shape;437;p3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ONE_COLUMN_TEXT_1_2_1"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>
            <a:spLocks noGrp="1"/>
          </p:cNvSpPr>
          <p:nvPr>
            <p:ph type="pic" idx="2"/>
          </p:nvPr>
        </p:nvSpPr>
        <p:spPr>
          <a:xfrm>
            <a:off x="925113" y="1460925"/>
            <a:ext cx="3021600" cy="301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1" name="Google Shape;441;p33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3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43" name="Google Shape;443;p3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" name="Google Shape;444;p3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45" name="Google Shape;445;p3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33"/>
          <p:cNvSpPr txBox="1">
            <a:spLocks noGrp="1"/>
          </p:cNvSpPr>
          <p:nvPr>
            <p:ph type="title"/>
          </p:nvPr>
        </p:nvSpPr>
        <p:spPr>
          <a:xfrm>
            <a:off x="4358875" y="1765913"/>
            <a:ext cx="4017600" cy="15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33"/>
          <p:cNvSpPr txBox="1">
            <a:spLocks noGrp="1"/>
          </p:cNvSpPr>
          <p:nvPr>
            <p:ph type="subTitle" idx="1"/>
          </p:nvPr>
        </p:nvSpPr>
        <p:spPr>
          <a:xfrm rot="-257">
            <a:off x="4358825" y="3450494"/>
            <a:ext cx="40176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_AND_BODY_1_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4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4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34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22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5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35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57" name="Google Shape;457;p3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8" name="Google Shape;458;p3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59" name="Google Shape;459;p3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1" name="Google Shape;461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35"/>
          <p:cNvSpPr txBox="1">
            <a:spLocks noGrp="1"/>
          </p:cNvSpPr>
          <p:nvPr>
            <p:ph type="title" idx="2"/>
          </p:nvPr>
        </p:nvSpPr>
        <p:spPr>
          <a:xfrm>
            <a:off x="1192950" y="2761650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3" name="Google Shape;463;p35"/>
          <p:cNvSpPr txBox="1">
            <a:spLocks noGrp="1"/>
          </p:cNvSpPr>
          <p:nvPr>
            <p:ph type="subTitle" idx="1"/>
          </p:nvPr>
        </p:nvSpPr>
        <p:spPr>
          <a:xfrm>
            <a:off x="916000" y="3224025"/>
            <a:ext cx="21066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title" idx="3"/>
          </p:nvPr>
        </p:nvSpPr>
        <p:spPr>
          <a:xfrm>
            <a:off x="3807338" y="2761638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subTitle" idx="4"/>
          </p:nvPr>
        </p:nvSpPr>
        <p:spPr>
          <a:xfrm>
            <a:off x="3522338" y="32240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title" idx="5"/>
          </p:nvPr>
        </p:nvSpPr>
        <p:spPr>
          <a:xfrm>
            <a:off x="6411875" y="2761650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subTitle" idx="6"/>
          </p:nvPr>
        </p:nvSpPr>
        <p:spPr>
          <a:xfrm>
            <a:off x="6136700" y="32240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6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" name="Google Shape;470;p36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71" name="Google Shape;471;p3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2" name="Google Shape;472;p3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73" name="Google Shape;473;p3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5" name="Google Shape;475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6" name="Google Shape;476;p36"/>
          <p:cNvSpPr txBox="1">
            <a:spLocks noGrp="1"/>
          </p:cNvSpPr>
          <p:nvPr>
            <p:ph type="title" idx="2"/>
          </p:nvPr>
        </p:nvSpPr>
        <p:spPr>
          <a:xfrm>
            <a:off x="1773937" y="176155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7" name="Google Shape;477;p36"/>
          <p:cNvSpPr txBox="1">
            <a:spLocks noGrp="1"/>
          </p:cNvSpPr>
          <p:nvPr>
            <p:ph type="subTitle" idx="1"/>
          </p:nvPr>
        </p:nvSpPr>
        <p:spPr>
          <a:xfrm>
            <a:off x="3473453" y="1594700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6"/>
          <p:cNvSpPr txBox="1">
            <a:spLocks noGrp="1"/>
          </p:cNvSpPr>
          <p:nvPr>
            <p:ph type="title" idx="3"/>
          </p:nvPr>
        </p:nvSpPr>
        <p:spPr>
          <a:xfrm>
            <a:off x="1759474" y="28544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9" name="Google Shape;479;p36"/>
          <p:cNvSpPr txBox="1">
            <a:spLocks noGrp="1"/>
          </p:cNvSpPr>
          <p:nvPr>
            <p:ph type="subTitle" idx="4"/>
          </p:nvPr>
        </p:nvSpPr>
        <p:spPr>
          <a:xfrm>
            <a:off x="3473453" y="268572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6"/>
          <p:cNvSpPr txBox="1">
            <a:spLocks noGrp="1"/>
          </p:cNvSpPr>
          <p:nvPr>
            <p:ph type="title" idx="5"/>
          </p:nvPr>
        </p:nvSpPr>
        <p:spPr>
          <a:xfrm>
            <a:off x="1773937" y="39474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1" name="Google Shape;481;p36"/>
          <p:cNvSpPr txBox="1">
            <a:spLocks noGrp="1"/>
          </p:cNvSpPr>
          <p:nvPr>
            <p:ph type="subTitle" idx="6"/>
          </p:nvPr>
        </p:nvSpPr>
        <p:spPr>
          <a:xfrm>
            <a:off x="3473453" y="3776750"/>
            <a:ext cx="47181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4" name="Google Shape;484;p3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85" name="Google Shape;485;p3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6" name="Google Shape;486;p3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87" name="Google Shape;487;p3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9" name="Google Shape;489;p37"/>
          <p:cNvSpPr txBox="1">
            <a:spLocks noGrp="1"/>
          </p:cNvSpPr>
          <p:nvPr>
            <p:ph type="subTitle" idx="1"/>
          </p:nvPr>
        </p:nvSpPr>
        <p:spPr>
          <a:xfrm>
            <a:off x="1071875" y="2449513"/>
            <a:ext cx="23154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490" name="Google Shape;490;p37"/>
          <p:cNvSpPr txBox="1">
            <a:spLocks noGrp="1"/>
          </p:cNvSpPr>
          <p:nvPr>
            <p:ph type="subTitle" idx="2"/>
          </p:nvPr>
        </p:nvSpPr>
        <p:spPr>
          <a:xfrm>
            <a:off x="5176850" y="2456538"/>
            <a:ext cx="2313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491" name="Google Shape;491;p37"/>
          <p:cNvSpPr txBox="1">
            <a:spLocks noGrp="1"/>
          </p:cNvSpPr>
          <p:nvPr>
            <p:ph type="subTitle" idx="3"/>
          </p:nvPr>
        </p:nvSpPr>
        <p:spPr>
          <a:xfrm>
            <a:off x="819150" y="2820600"/>
            <a:ext cx="3439500" cy="8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7"/>
          <p:cNvSpPr txBox="1">
            <a:spLocks noGrp="1"/>
          </p:cNvSpPr>
          <p:nvPr>
            <p:ph type="subTitle" idx="4"/>
          </p:nvPr>
        </p:nvSpPr>
        <p:spPr>
          <a:xfrm>
            <a:off x="4896925" y="2821500"/>
            <a:ext cx="3438000" cy="8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_1">
    <p:bg>
      <p:bgPr>
        <a:solidFill>
          <a:schemeClr val="dk2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8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8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" name="Google Shape;497;p38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98" name="Google Shape;498;p38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9" name="Google Shape;499;p38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00" name="Google Shape;500;p38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8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2" name="Google Shape;502;p38"/>
          <p:cNvSpPr txBox="1">
            <a:spLocks noGrp="1"/>
          </p:cNvSpPr>
          <p:nvPr>
            <p:ph type="subTitle" idx="1"/>
          </p:nvPr>
        </p:nvSpPr>
        <p:spPr>
          <a:xfrm>
            <a:off x="1764888" y="2601925"/>
            <a:ext cx="1950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03" name="Google Shape;503;p38"/>
          <p:cNvSpPr txBox="1">
            <a:spLocks noGrp="1"/>
          </p:cNvSpPr>
          <p:nvPr>
            <p:ph type="subTitle" idx="2"/>
          </p:nvPr>
        </p:nvSpPr>
        <p:spPr>
          <a:xfrm>
            <a:off x="5429638" y="2608950"/>
            <a:ext cx="1950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04" name="Google Shape;504;p38"/>
          <p:cNvSpPr txBox="1">
            <a:spLocks noGrp="1"/>
          </p:cNvSpPr>
          <p:nvPr>
            <p:ph type="subTitle" idx="3"/>
          </p:nvPr>
        </p:nvSpPr>
        <p:spPr>
          <a:xfrm>
            <a:off x="1495413" y="2996338"/>
            <a:ext cx="24888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38"/>
          <p:cNvSpPr txBox="1">
            <a:spLocks noGrp="1"/>
          </p:cNvSpPr>
          <p:nvPr>
            <p:ph type="subTitle" idx="4"/>
          </p:nvPr>
        </p:nvSpPr>
        <p:spPr>
          <a:xfrm>
            <a:off x="5160693" y="2997505"/>
            <a:ext cx="2487900" cy="10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2_1_1">
    <p:bg>
      <p:bgPr>
        <a:solidFill>
          <a:schemeClr val="lt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9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39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10" name="Google Shape;510;p39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1" name="Google Shape;511;p39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12" name="Google Shape;512;p39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9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4" name="Google Shape;514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39"/>
          <p:cNvSpPr txBox="1">
            <a:spLocks noGrp="1"/>
          </p:cNvSpPr>
          <p:nvPr>
            <p:ph type="title" idx="2"/>
          </p:nvPr>
        </p:nvSpPr>
        <p:spPr>
          <a:xfrm>
            <a:off x="1772037" y="209492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6" name="Google Shape;516;p39"/>
          <p:cNvSpPr txBox="1">
            <a:spLocks noGrp="1"/>
          </p:cNvSpPr>
          <p:nvPr>
            <p:ph type="subTitle" idx="1"/>
          </p:nvPr>
        </p:nvSpPr>
        <p:spPr>
          <a:xfrm>
            <a:off x="3471553" y="192807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39"/>
          <p:cNvSpPr txBox="1">
            <a:spLocks noGrp="1"/>
          </p:cNvSpPr>
          <p:nvPr>
            <p:ph type="title" idx="3"/>
          </p:nvPr>
        </p:nvSpPr>
        <p:spPr>
          <a:xfrm>
            <a:off x="1757574" y="33497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8" name="Google Shape;518;p39"/>
          <p:cNvSpPr txBox="1">
            <a:spLocks noGrp="1"/>
          </p:cNvSpPr>
          <p:nvPr>
            <p:ph type="subTitle" idx="4"/>
          </p:nvPr>
        </p:nvSpPr>
        <p:spPr>
          <a:xfrm>
            <a:off x="3471553" y="318102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0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40"/>
          <p:cNvSpPr txBox="1">
            <a:spLocks noGrp="1"/>
          </p:cNvSpPr>
          <p:nvPr>
            <p:ph type="title" idx="2"/>
          </p:nvPr>
        </p:nvSpPr>
        <p:spPr>
          <a:xfrm>
            <a:off x="925623" y="1835250"/>
            <a:ext cx="233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3" name="Google Shape;523;p40"/>
          <p:cNvSpPr txBox="1">
            <a:spLocks noGrp="1"/>
          </p:cNvSpPr>
          <p:nvPr>
            <p:ph type="subTitle" idx="1"/>
          </p:nvPr>
        </p:nvSpPr>
        <p:spPr>
          <a:xfrm>
            <a:off x="925625" y="2266488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0"/>
          <p:cNvSpPr txBox="1">
            <a:spLocks noGrp="1"/>
          </p:cNvSpPr>
          <p:nvPr>
            <p:ph type="title" idx="3"/>
          </p:nvPr>
        </p:nvSpPr>
        <p:spPr>
          <a:xfrm>
            <a:off x="5139715" y="1835250"/>
            <a:ext cx="233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5" name="Google Shape;525;p40"/>
          <p:cNvSpPr txBox="1">
            <a:spLocks noGrp="1"/>
          </p:cNvSpPr>
          <p:nvPr>
            <p:ph type="subTitle" idx="4"/>
          </p:nvPr>
        </p:nvSpPr>
        <p:spPr>
          <a:xfrm>
            <a:off x="5139702" y="2269238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title" idx="5"/>
          </p:nvPr>
        </p:nvSpPr>
        <p:spPr>
          <a:xfrm>
            <a:off x="925633" y="3452675"/>
            <a:ext cx="233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subTitle" idx="6"/>
          </p:nvPr>
        </p:nvSpPr>
        <p:spPr>
          <a:xfrm>
            <a:off x="925613" y="38666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title" idx="7"/>
          </p:nvPr>
        </p:nvSpPr>
        <p:spPr>
          <a:xfrm>
            <a:off x="5139705" y="3452675"/>
            <a:ext cx="233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subTitle" idx="8"/>
          </p:nvPr>
        </p:nvSpPr>
        <p:spPr>
          <a:xfrm>
            <a:off x="5139690" y="38666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0" name="Google Shape;530;p40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31" name="Google Shape;531;p40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40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33" name="Google Shape;533;p40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40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_1_2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1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38" name="Google Shape;538;p41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39" name="Google Shape;539;p4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0" name="Google Shape;540;p4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41" name="Google Shape;541;p4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3" name="Google Shape;543;p41"/>
          <p:cNvSpPr txBox="1">
            <a:spLocks noGrp="1"/>
          </p:cNvSpPr>
          <p:nvPr>
            <p:ph type="title" idx="2"/>
          </p:nvPr>
        </p:nvSpPr>
        <p:spPr>
          <a:xfrm>
            <a:off x="945588" y="1744525"/>
            <a:ext cx="1542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4" name="Google Shape;544;p41"/>
          <p:cNvSpPr txBox="1">
            <a:spLocks noGrp="1"/>
          </p:cNvSpPr>
          <p:nvPr>
            <p:ph type="subTitle" idx="1"/>
          </p:nvPr>
        </p:nvSpPr>
        <p:spPr>
          <a:xfrm>
            <a:off x="875425" y="213877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41"/>
          <p:cNvSpPr txBox="1">
            <a:spLocks noGrp="1"/>
          </p:cNvSpPr>
          <p:nvPr>
            <p:ph type="title" idx="3"/>
          </p:nvPr>
        </p:nvSpPr>
        <p:spPr>
          <a:xfrm>
            <a:off x="3580874" y="17445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6" name="Google Shape;546;p41"/>
          <p:cNvSpPr txBox="1">
            <a:spLocks noGrp="1"/>
          </p:cNvSpPr>
          <p:nvPr>
            <p:ph type="subTitle" idx="4"/>
          </p:nvPr>
        </p:nvSpPr>
        <p:spPr>
          <a:xfrm>
            <a:off x="3497471" y="21387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1"/>
          <p:cNvSpPr txBox="1">
            <a:spLocks noGrp="1"/>
          </p:cNvSpPr>
          <p:nvPr>
            <p:ph type="title" idx="5"/>
          </p:nvPr>
        </p:nvSpPr>
        <p:spPr>
          <a:xfrm>
            <a:off x="2262163" y="32185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8" name="Google Shape;548;p41"/>
          <p:cNvSpPr txBox="1">
            <a:spLocks noGrp="1"/>
          </p:cNvSpPr>
          <p:nvPr>
            <p:ph type="subTitle" idx="6"/>
          </p:nvPr>
        </p:nvSpPr>
        <p:spPr>
          <a:xfrm>
            <a:off x="2192000" y="36243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41"/>
          <p:cNvSpPr txBox="1">
            <a:spLocks noGrp="1"/>
          </p:cNvSpPr>
          <p:nvPr>
            <p:ph type="title" idx="7"/>
          </p:nvPr>
        </p:nvSpPr>
        <p:spPr>
          <a:xfrm>
            <a:off x="4921999" y="32185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0" name="Google Shape;550;p41"/>
          <p:cNvSpPr txBox="1">
            <a:spLocks noGrp="1"/>
          </p:cNvSpPr>
          <p:nvPr>
            <p:ph type="subTitle" idx="8"/>
          </p:nvPr>
        </p:nvSpPr>
        <p:spPr>
          <a:xfrm>
            <a:off x="4891271" y="36243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41"/>
          <p:cNvSpPr txBox="1">
            <a:spLocks noGrp="1"/>
          </p:cNvSpPr>
          <p:nvPr>
            <p:ph type="title" idx="9"/>
          </p:nvPr>
        </p:nvSpPr>
        <p:spPr>
          <a:xfrm>
            <a:off x="6216141" y="1738700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2" name="Google Shape;552;p41"/>
          <p:cNvSpPr txBox="1">
            <a:spLocks noGrp="1"/>
          </p:cNvSpPr>
          <p:nvPr>
            <p:ph type="subTitle" idx="13"/>
          </p:nvPr>
        </p:nvSpPr>
        <p:spPr>
          <a:xfrm>
            <a:off x="6115675" y="21387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6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98" name="Google Shape;98;p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BLANK_1_1_1_1_2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2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56" name="Google Shape;556;p42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57" name="Google Shape;557;p4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4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59" name="Google Shape;559;p4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1" name="Google Shape;561;p42"/>
          <p:cNvSpPr txBox="1">
            <a:spLocks noGrp="1"/>
          </p:cNvSpPr>
          <p:nvPr>
            <p:ph type="title" idx="2"/>
          </p:nvPr>
        </p:nvSpPr>
        <p:spPr>
          <a:xfrm>
            <a:off x="2066374" y="148982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42"/>
          <p:cNvSpPr txBox="1">
            <a:spLocks noGrp="1"/>
          </p:cNvSpPr>
          <p:nvPr>
            <p:ph type="subTitle" idx="1"/>
          </p:nvPr>
        </p:nvSpPr>
        <p:spPr>
          <a:xfrm>
            <a:off x="4080213" y="1489825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42"/>
          <p:cNvSpPr txBox="1">
            <a:spLocks noGrp="1"/>
          </p:cNvSpPr>
          <p:nvPr>
            <p:ph type="title" idx="3"/>
          </p:nvPr>
        </p:nvSpPr>
        <p:spPr>
          <a:xfrm>
            <a:off x="2051912" y="2151906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subTitle" idx="4"/>
          </p:nvPr>
        </p:nvSpPr>
        <p:spPr>
          <a:xfrm>
            <a:off x="4080213" y="2151913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title" idx="5"/>
          </p:nvPr>
        </p:nvSpPr>
        <p:spPr>
          <a:xfrm>
            <a:off x="2066374" y="2813987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42"/>
          <p:cNvSpPr txBox="1">
            <a:spLocks noGrp="1"/>
          </p:cNvSpPr>
          <p:nvPr>
            <p:ph type="subTitle" idx="6"/>
          </p:nvPr>
        </p:nvSpPr>
        <p:spPr>
          <a:xfrm>
            <a:off x="4080213" y="2813987"/>
            <a:ext cx="4146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42"/>
          <p:cNvSpPr txBox="1">
            <a:spLocks noGrp="1"/>
          </p:cNvSpPr>
          <p:nvPr>
            <p:ph type="title" idx="7"/>
          </p:nvPr>
        </p:nvSpPr>
        <p:spPr>
          <a:xfrm>
            <a:off x="2051912" y="34760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8" name="Google Shape;568;p42"/>
          <p:cNvSpPr txBox="1">
            <a:spLocks noGrp="1"/>
          </p:cNvSpPr>
          <p:nvPr>
            <p:ph type="subTitle" idx="8"/>
          </p:nvPr>
        </p:nvSpPr>
        <p:spPr>
          <a:xfrm>
            <a:off x="4080213" y="3476075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42"/>
          <p:cNvSpPr txBox="1">
            <a:spLocks noGrp="1"/>
          </p:cNvSpPr>
          <p:nvPr>
            <p:ph type="title" idx="9"/>
          </p:nvPr>
        </p:nvSpPr>
        <p:spPr>
          <a:xfrm>
            <a:off x="2066374" y="41381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0" name="Google Shape;570;p42"/>
          <p:cNvSpPr txBox="1">
            <a:spLocks noGrp="1"/>
          </p:cNvSpPr>
          <p:nvPr>
            <p:ph type="subTitle" idx="13"/>
          </p:nvPr>
        </p:nvSpPr>
        <p:spPr>
          <a:xfrm>
            <a:off x="4080213" y="4138175"/>
            <a:ext cx="4146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3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4" name="Google Shape;574;p43"/>
          <p:cNvSpPr txBox="1">
            <a:spLocks noGrp="1"/>
          </p:cNvSpPr>
          <p:nvPr>
            <p:ph type="title" idx="2"/>
          </p:nvPr>
        </p:nvSpPr>
        <p:spPr>
          <a:xfrm>
            <a:off x="945588" y="1706425"/>
            <a:ext cx="1542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43"/>
          <p:cNvSpPr txBox="1">
            <a:spLocks noGrp="1"/>
          </p:cNvSpPr>
          <p:nvPr>
            <p:ph type="subTitle" idx="1"/>
          </p:nvPr>
        </p:nvSpPr>
        <p:spPr>
          <a:xfrm>
            <a:off x="875425" y="210067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43"/>
          <p:cNvSpPr txBox="1">
            <a:spLocks noGrp="1"/>
          </p:cNvSpPr>
          <p:nvPr>
            <p:ph type="title" idx="3"/>
          </p:nvPr>
        </p:nvSpPr>
        <p:spPr>
          <a:xfrm>
            <a:off x="3580874" y="17064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7" name="Google Shape;577;p43"/>
          <p:cNvSpPr txBox="1">
            <a:spLocks noGrp="1"/>
          </p:cNvSpPr>
          <p:nvPr>
            <p:ph type="subTitle" idx="4"/>
          </p:nvPr>
        </p:nvSpPr>
        <p:spPr>
          <a:xfrm>
            <a:off x="3497471" y="21006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43"/>
          <p:cNvSpPr txBox="1">
            <a:spLocks noGrp="1"/>
          </p:cNvSpPr>
          <p:nvPr>
            <p:ph type="title" idx="5"/>
          </p:nvPr>
        </p:nvSpPr>
        <p:spPr>
          <a:xfrm>
            <a:off x="945588" y="31804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" name="Google Shape;579;p43"/>
          <p:cNvSpPr txBox="1">
            <a:spLocks noGrp="1"/>
          </p:cNvSpPr>
          <p:nvPr>
            <p:ph type="subTitle" idx="6"/>
          </p:nvPr>
        </p:nvSpPr>
        <p:spPr>
          <a:xfrm>
            <a:off x="875425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43"/>
          <p:cNvSpPr txBox="1">
            <a:spLocks noGrp="1"/>
          </p:cNvSpPr>
          <p:nvPr>
            <p:ph type="title" idx="7"/>
          </p:nvPr>
        </p:nvSpPr>
        <p:spPr>
          <a:xfrm>
            <a:off x="3605424" y="31804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1" name="Google Shape;581;p43"/>
          <p:cNvSpPr txBox="1">
            <a:spLocks noGrp="1"/>
          </p:cNvSpPr>
          <p:nvPr>
            <p:ph type="subTitle" idx="8"/>
          </p:nvPr>
        </p:nvSpPr>
        <p:spPr>
          <a:xfrm>
            <a:off x="3574696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title" idx="9"/>
          </p:nvPr>
        </p:nvSpPr>
        <p:spPr>
          <a:xfrm>
            <a:off x="6216141" y="1700600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13"/>
          </p:nvPr>
        </p:nvSpPr>
        <p:spPr>
          <a:xfrm>
            <a:off x="6115675" y="21006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title" idx="14"/>
          </p:nvPr>
        </p:nvSpPr>
        <p:spPr>
          <a:xfrm>
            <a:off x="6216141" y="31804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15"/>
          </p:nvPr>
        </p:nvSpPr>
        <p:spPr>
          <a:xfrm>
            <a:off x="6117175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6" name="Google Shape;586;p43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87" name="Google Shape;587;p4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8" name="Google Shape;588;p4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89" name="Google Shape;589;p4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91" name="Google Shape;591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5643">
            <a:off x="6177178" y="3911881"/>
            <a:ext cx="3017193" cy="1993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BLANK_1_1_1_1_2_1_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4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95" name="Google Shape;595;p44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96" name="Google Shape;596;p44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7" name="Google Shape;597;p44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98" name="Google Shape;598;p44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4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0" name="Google Shape;600;p44"/>
          <p:cNvSpPr txBox="1">
            <a:spLocks noGrp="1"/>
          </p:cNvSpPr>
          <p:nvPr>
            <p:ph type="title" idx="2"/>
          </p:nvPr>
        </p:nvSpPr>
        <p:spPr>
          <a:xfrm>
            <a:off x="734474" y="1813188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1" name="Google Shape;601;p44"/>
          <p:cNvSpPr txBox="1">
            <a:spLocks noGrp="1"/>
          </p:cNvSpPr>
          <p:nvPr>
            <p:ph type="subTitle" idx="1"/>
          </p:nvPr>
        </p:nvSpPr>
        <p:spPr>
          <a:xfrm>
            <a:off x="2431750" y="1762488"/>
            <a:ext cx="20826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44"/>
          <p:cNvSpPr txBox="1">
            <a:spLocks noGrp="1"/>
          </p:cNvSpPr>
          <p:nvPr>
            <p:ph type="title" idx="3"/>
          </p:nvPr>
        </p:nvSpPr>
        <p:spPr>
          <a:xfrm>
            <a:off x="720012" y="28400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3" name="Google Shape;603;p44"/>
          <p:cNvSpPr txBox="1">
            <a:spLocks noGrp="1"/>
          </p:cNvSpPr>
          <p:nvPr>
            <p:ph type="subTitle" idx="4"/>
          </p:nvPr>
        </p:nvSpPr>
        <p:spPr>
          <a:xfrm>
            <a:off x="2431744" y="2789750"/>
            <a:ext cx="20826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44"/>
          <p:cNvSpPr txBox="1">
            <a:spLocks noGrp="1"/>
          </p:cNvSpPr>
          <p:nvPr>
            <p:ph type="title" idx="5"/>
          </p:nvPr>
        </p:nvSpPr>
        <p:spPr>
          <a:xfrm>
            <a:off x="734474" y="38668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5" name="Google Shape;605;p44"/>
          <p:cNvSpPr txBox="1">
            <a:spLocks noGrp="1"/>
          </p:cNvSpPr>
          <p:nvPr>
            <p:ph type="subTitle" idx="6"/>
          </p:nvPr>
        </p:nvSpPr>
        <p:spPr>
          <a:xfrm>
            <a:off x="2431744" y="38165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44"/>
          <p:cNvSpPr txBox="1">
            <a:spLocks noGrp="1"/>
          </p:cNvSpPr>
          <p:nvPr>
            <p:ph type="title" idx="7"/>
          </p:nvPr>
        </p:nvSpPr>
        <p:spPr>
          <a:xfrm>
            <a:off x="4646462" y="1813188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7" name="Google Shape;607;p44"/>
          <p:cNvSpPr txBox="1">
            <a:spLocks noGrp="1"/>
          </p:cNvSpPr>
          <p:nvPr>
            <p:ph type="subTitle" idx="8"/>
          </p:nvPr>
        </p:nvSpPr>
        <p:spPr>
          <a:xfrm>
            <a:off x="6341400" y="1762488"/>
            <a:ext cx="20826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44"/>
          <p:cNvSpPr txBox="1">
            <a:spLocks noGrp="1"/>
          </p:cNvSpPr>
          <p:nvPr>
            <p:ph type="title" idx="9"/>
          </p:nvPr>
        </p:nvSpPr>
        <p:spPr>
          <a:xfrm>
            <a:off x="4660924" y="28400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9" name="Google Shape;609;p44"/>
          <p:cNvSpPr txBox="1">
            <a:spLocks noGrp="1"/>
          </p:cNvSpPr>
          <p:nvPr>
            <p:ph type="subTitle" idx="13"/>
          </p:nvPr>
        </p:nvSpPr>
        <p:spPr>
          <a:xfrm>
            <a:off x="6341394" y="27897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4"/>
          <p:cNvSpPr txBox="1">
            <a:spLocks noGrp="1"/>
          </p:cNvSpPr>
          <p:nvPr>
            <p:ph type="title" idx="14"/>
          </p:nvPr>
        </p:nvSpPr>
        <p:spPr>
          <a:xfrm>
            <a:off x="4660924" y="38668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1" name="Google Shape;611;p44"/>
          <p:cNvSpPr txBox="1">
            <a:spLocks noGrp="1"/>
          </p:cNvSpPr>
          <p:nvPr>
            <p:ph type="subTitle" idx="15"/>
          </p:nvPr>
        </p:nvSpPr>
        <p:spPr>
          <a:xfrm>
            <a:off x="6341394" y="38165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5"/>
          <p:cNvSpPr/>
          <p:nvPr/>
        </p:nvSpPr>
        <p:spPr>
          <a:xfrm>
            <a:off x="5151450" y="-57150"/>
            <a:ext cx="4049700" cy="52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5"/>
          <p:cNvSpPr/>
          <p:nvPr/>
        </p:nvSpPr>
        <p:spPr>
          <a:xfrm rot="823419" flipH="1">
            <a:off x="1889343" y="-1164215"/>
            <a:ext cx="6997463" cy="7381284"/>
          </a:xfrm>
          <a:custGeom>
            <a:avLst/>
            <a:gdLst/>
            <a:ahLst/>
            <a:cxnLst/>
            <a:rect l="l" t="t" r="r" b="b"/>
            <a:pathLst>
              <a:path w="24926" h="26293" extrusionOk="0">
                <a:moveTo>
                  <a:pt x="13176" y="0"/>
                </a:moveTo>
                <a:cubicBezTo>
                  <a:pt x="13049" y="0"/>
                  <a:pt x="12922" y="7"/>
                  <a:pt x="12795" y="21"/>
                </a:cubicBezTo>
                <a:cubicBezTo>
                  <a:pt x="10822" y="242"/>
                  <a:pt x="8997" y="2233"/>
                  <a:pt x="6656" y="3598"/>
                </a:cubicBezTo>
                <a:cubicBezTo>
                  <a:pt x="4315" y="4944"/>
                  <a:pt x="1439" y="5644"/>
                  <a:pt x="720" y="7285"/>
                </a:cubicBezTo>
                <a:cubicBezTo>
                  <a:pt x="1" y="8944"/>
                  <a:pt x="1420" y="11562"/>
                  <a:pt x="2324" y="13885"/>
                </a:cubicBezTo>
                <a:cubicBezTo>
                  <a:pt x="3209" y="16226"/>
                  <a:pt x="3559" y="18272"/>
                  <a:pt x="4555" y="20244"/>
                </a:cubicBezTo>
                <a:cubicBezTo>
                  <a:pt x="5532" y="22218"/>
                  <a:pt x="7135" y="24116"/>
                  <a:pt x="9292" y="25259"/>
                </a:cubicBezTo>
                <a:cubicBezTo>
                  <a:pt x="10516" y="25897"/>
                  <a:pt x="11917" y="26292"/>
                  <a:pt x="13231" y="26292"/>
                </a:cubicBezTo>
                <a:cubicBezTo>
                  <a:pt x="14233" y="26292"/>
                  <a:pt x="15184" y="26062"/>
                  <a:pt x="15966" y="25536"/>
                </a:cubicBezTo>
                <a:cubicBezTo>
                  <a:pt x="17773" y="24337"/>
                  <a:pt x="18694" y="21572"/>
                  <a:pt x="20482" y="19526"/>
                </a:cubicBezTo>
                <a:cubicBezTo>
                  <a:pt x="22271" y="17499"/>
                  <a:pt x="24925" y="16208"/>
                  <a:pt x="24889" y="14678"/>
                </a:cubicBezTo>
                <a:cubicBezTo>
                  <a:pt x="24851" y="13166"/>
                  <a:pt x="22105" y="11433"/>
                  <a:pt x="20667" y="9442"/>
                </a:cubicBezTo>
                <a:cubicBezTo>
                  <a:pt x="19229" y="7432"/>
                  <a:pt x="19100" y="5165"/>
                  <a:pt x="17994" y="3248"/>
                </a:cubicBezTo>
                <a:cubicBezTo>
                  <a:pt x="16942" y="1470"/>
                  <a:pt x="15033" y="0"/>
                  <a:pt x="131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5"/>
          <p:cNvSpPr/>
          <p:nvPr/>
        </p:nvSpPr>
        <p:spPr>
          <a:xfrm flipH="1">
            <a:off x="1005150" y="262051"/>
            <a:ext cx="1434000" cy="1433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5"/>
          <p:cNvSpPr txBox="1">
            <a:spLocks noGrp="1"/>
          </p:cNvSpPr>
          <p:nvPr>
            <p:ph type="title" hasCustomPrompt="1"/>
          </p:nvPr>
        </p:nvSpPr>
        <p:spPr>
          <a:xfrm rot="-221">
            <a:off x="3534924" y="1020475"/>
            <a:ext cx="46752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17" name="Google Shape;617;p45"/>
          <p:cNvSpPr txBox="1">
            <a:spLocks noGrp="1"/>
          </p:cNvSpPr>
          <p:nvPr>
            <p:ph type="subTitle" idx="1"/>
          </p:nvPr>
        </p:nvSpPr>
        <p:spPr>
          <a:xfrm>
            <a:off x="4087075" y="2288225"/>
            <a:ext cx="37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45"/>
          <p:cNvSpPr txBox="1">
            <a:spLocks noGrp="1"/>
          </p:cNvSpPr>
          <p:nvPr>
            <p:ph type="title" idx="2" hasCustomPrompt="1"/>
          </p:nvPr>
        </p:nvSpPr>
        <p:spPr>
          <a:xfrm>
            <a:off x="3534938" y="3007824"/>
            <a:ext cx="46752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19" name="Google Shape;619;p45"/>
          <p:cNvSpPr txBox="1">
            <a:spLocks noGrp="1"/>
          </p:cNvSpPr>
          <p:nvPr>
            <p:ph type="subTitle" idx="3"/>
          </p:nvPr>
        </p:nvSpPr>
        <p:spPr>
          <a:xfrm>
            <a:off x="4087213" y="4238388"/>
            <a:ext cx="378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0" name="Google Shape;620;p45"/>
          <p:cNvGrpSpPr/>
          <p:nvPr/>
        </p:nvGrpSpPr>
        <p:grpSpPr>
          <a:xfrm rot="-269705">
            <a:off x="182284" y="594790"/>
            <a:ext cx="2621625" cy="4754753"/>
            <a:chOff x="5180075" y="429900"/>
            <a:chExt cx="972850" cy="1764425"/>
          </a:xfrm>
        </p:grpSpPr>
        <p:sp>
          <p:nvSpPr>
            <p:cNvPr id="621" name="Google Shape;621;p45"/>
            <p:cNvSpPr/>
            <p:nvPr/>
          </p:nvSpPr>
          <p:spPr>
            <a:xfrm>
              <a:off x="5962225" y="1257650"/>
              <a:ext cx="121675" cy="60325"/>
            </a:xfrm>
            <a:custGeom>
              <a:avLst/>
              <a:gdLst/>
              <a:ahLst/>
              <a:cxnLst/>
              <a:rect l="l" t="t" r="r" b="b"/>
              <a:pathLst>
                <a:path w="4867" h="2413" extrusionOk="0">
                  <a:moveTo>
                    <a:pt x="3063" y="1"/>
                  </a:moveTo>
                  <a:cubicBezTo>
                    <a:pt x="1795" y="1"/>
                    <a:pt x="0" y="530"/>
                    <a:pt x="0" y="530"/>
                  </a:cubicBezTo>
                  <a:lnTo>
                    <a:pt x="0" y="2412"/>
                  </a:lnTo>
                  <a:cubicBezTo>
                    <a:pt x="0" y="2412"/>
                    <a:pt x="4866" y="1303"/>
                    <a:pt x="4203" y="349"/>
                  </a:cubicBezTo>
                  <a:cubicBezTo>
                    <a:pt x="4024" y="92"/>
                    <a:pt x="3588" y="1"/>
                    <a:pt x="3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5646750" y="1252775"/>
              <a:ext cx="506175" cy="359050"/>
            </a:xfrm>
            <a:custGeom>
              <a:avLst/>
              <a:gdLst/>
              <a:ahLst/>
              <a:cxnLst/>
              <a:rect l="l" t="t" r="r" b="b"/>
              <a:pathLst>
                <a:path w="20247" h="14362" extrusionOk="0">
                  <a:moveTo>
                    <a:pt x="13860" y="1"/>
                  </a:moveTo>
                  <a:cubicBezTo>
                    <a:pt x="10947" y="1"/>
                    <a:pt x="7113" y="2976"/>
                    <a:pt x="7113" y="2976"/>
                  </a:cubicBezTo>
                  <a:lnTo>
                    <a:pt x="12861" y="8146"/>
                  </a:lnTo>
                  <a:lnTo>
                    <a:pt x="3591" y="9623"/>
                  </a:lnTo>
                  <a:cubicBezTo>
                    <a:pt x="3591" y="9623"/>
                    <a:pt x="3082" y="9318"/>
                    <a:pt x="2471" y="9241"/>
                  </a:cubicBezTo>
                  <a:cubicBezTo>
                    <a:pt x="2448" y="9238"/>
                    <a:pt x="2425" y="9236"/>
                    <a:pt x="2402" y="9236"/>
                  </a:cubicBezTo>
                  <a:cubicBezTo>
                    <a:pt x="1836" y="9236"/>
                    <a:pt x="1543" y="10142"/>
                    <a:pt x="1274" y="11024"/>
                  </a:cubicBezTo>
                  <a:cubicBezTo>
                    <a:pt x="994" y="11941"/>
                    <a:pt x="0" y="14284"/>
                    <a:pt x="433" y="14360"/>
                  </a:cubicBezTo>
                  <a:cubicBezTo>
                    <a:pt x="440" y="14361"/>
                    <a:pt x="448" y="14362"/>
                    <a:pt x="456" y="14362"/>
                  </a:cubicBezTo>
                  <a:cubicBezTo>
                    <a:pt x="910" y="14362"/>
                    <a:pt x="2140" y="12260"/>
                    <a:pt x="2140" y="12260"/>
                  </a:cubicBezTo>
                  <a:lnTo>
                    <a:pt x="3362" y="10947"/>
                  </a:lnTo>
                  <a:cubicBezTo>
                    <a:pt x="3362" y="10947"/>
                    <a:pt x="7259" y="11559"/>
                    <a:pt x="10391" y="11966"/>
                  </a:cubicBezTo>
                  <a:cubicBezTo>
                    <a:pt x="11628" y="12127"/>
                    <a:pt x="12958" y="12260"/>
                    <a:pt x="14205" y="12260"/>
                  </a:cubicBezTo>
                  <a:cubicBezTo>
                    <a:pt x="16116" y="12260"/>
                    <a:pt x="17835" y="11948"/>
                    <a:pt x="18744" y="10947"/>
                  </a:cubicBezTo>
                  <a:cubicBezTo>
                    <a:pt x="20247" y="9291"/>
                    <a:pt x="18998" y="6541"/>
                    <a:pt x="18133" y="5294"/>
                  </a:cubicBezTo>
                  <a:cubicBezTo>
                    <a:pt x="17267" y="4045"/>
                    <a:pt x="14465" y="48"/>
                    <a:pt x="14465" y="48"/>
                  </a:cubicBezTo>
                  <a:cubicBezTo>
                    <a:pt x="14270" y="16"/>
                    <a:pt x="14067" y="1"/>
                    <a:pt x="13860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5646750" y="1436100"/>
              <a:ext cx="463675" cy="175725"/>
            </a:xfrm>
            <a:custGeom>
              <a:avLst/>
              <a:gdLst/>
              <a:ahLst/>
              <a:cxnLst/>
              <a:rect l="l" t="t" r="r" b="b"/>
              <a:pathLst>
                <a:path w="18547" h="7029" extrusionOk="0">
                  <a:moveTo>
                    <a:pt x="11959" y="1"/>
                  </a:moveTo>
                  <a:lnTo>
                    <a:pt x="12861" y="813"/>
                  </a:lnTo>
                  <a:lnTo>
                    <a:pt x="3591" y="2290"/>
                  </a:lnTo>
                  <a:cubicBezTo>
                    <a:pt x="3591" y="2290"/>
                    <a:pt x="3082" y="1985"/>
                    <a:pt x="2471" y="1908"/>
                  </a:cubicBezTo>
                  <a:cubicBezTo>
                    <a:pt x="2448" y="1905"/>
                    <a:pt x="2425" y="1903"/>
                    <a:pt x="2402" y="1903"/>
                  </a:cubicBezTo>
                  <a:cubicBezTo>
                    <a:pt x="1837" y="1903"/>
                    <a:pt x="1544" y="2809"/>
                    <a:pt x="1274" y="3691"/>
                  </a:cubicBezTo>
                  <a:cubicBezTo>
                    <a:pt x="994" y="4608"/>
                    <a:pt x="0" y="6951"/>
                    <a:pt x="434" y="7027"/>
                  </a:cubicBezTo>
                  <a:cubicBezTo>
                    <a:pt x="441" y="7028"/>
                    <a:pt x="449" y="7029"/>
                    <a:pt x="457" y="7029"/>
                  </a:cubicBezTo>
                  <a:cubicBezTo>
                    <a:pt x="910" y="7029"/>
                    <a:pt x="2140" y="4927"/>
                    <a:pt x="2140" y="4927"/>
                  </a:cubicBezTo>
                  <a:lnTo>
                    <a:pt x="3363" y="3614"/>
                  </a:lnTo>
                  <a:cubicBezTo>
                    <a:pt x="3363" y="3614"/>
                    <a:pt x="7259" y="4226"/>
                    <a:pt x="10392" y="4633"/>
                  </a:cubicBezTo>
                  <a:cubicBezTo>
                    <a:pt x="11628" y="4794"/>
                    <a:pt x="12956" y="4927"/>
                    <a:pt x="14202" y="4927"/>
                  </a:cubicBezTo>
                  <a:cubicBezTo>
                    <a:pt x="15983" y="4927"/>
                    <a:pt x="17599" y="4656"/>
                    <a:pt x="18546" y="3808"/>
                  </a:cubicBezTo>
                  <a:cubicBezTo>
                    <a:pt x="17040" y="3792"/>
                    <a:pt x="16952" y="2812"/>
                    <a:pt x="16191" y="1720"/>
                  </a:cubicBezTo>
                  <a:cubicBezTo>
                    <a:pt x="15258" y="380"/>
                    <a:pt x="14027" y="1024"/>
                    <a:pt x="11959" y="1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5633700" y="1326525"/>
              <a:ext cx="193550" cy="152575"/>
            </a:xfrm>
            <a:custGeom>
              <a:avLst/>
              <a:gdLst/>
              <a:ahLst/>
              <a:cxnLst/>
              <a:rect l="l" t="t" r="r" b="b"/>
              <a:pathLst>
                <a:path w="7742" h="6103" extrusionOk="0">
                  <a:moveTo>
                    <a:pt x="5884" y="0"/>
                  </a:moveTo>
                  <a:cubicBezTo>
                    <a:pt x="5884" y="0"/>
                    <a:pt x="1" y="4393"/>
                    <a:pt x="268" y="5883"/>
                  </a:cubicBezTo>
                  <a:cubicBezTo>
                    <a:pt x="296" y="6038"/>
                    <a:pt x="532" y="6103"/>
                    <a:pt x="905" y="6103"/>
                  </a:cubicBezTo>
                  <a:cubicBezTo>
                    <a:pt x="2714" y="6103"/>
                    <a:pt x="7742" y="4585"/>
                    <a:pt x="7742" y="4585"/>
                  </a:cubicBezTo>
                  <a:lnTo>
                    <a:pt x="5884" y="0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5700875" y="1356250"/>
              <a:ext cx="304975" cy="750725"/>
            </a:xfrm>
            <a:custGeom>
              <a:avLst/>
              <a:gdLst/>
              <a:ahLst/>
              <a:cxnLst/>
              <a:rect l="l" t="t" r="r" b="b"/>
              <a:pathLst>
                <a:path w="12199" h="30029" extrusionOk="0">
                  <a:moveTo>
                    <a:pt x="4736" y="0"/>
                  </a:moveTo>
                  <a:cubicBezTo>
                    <a:pt x="1923" y="0"/>
                    <a:pt x="0" y="1740"/>
                    <a:pt x="0" y="1740"/>
                  </a:cubicBezTo>
                  <a:lnTo>
                    <a:pt x="4176" y="7063"/>
                  </a:lnTo>
                  <a:cubicBezTo>
                    <a:pt x="3311" y="12462"/>
                    <a:pt x="9449" y="28302"/>
                    <a:pt x="9449" y="28302"/>
                  </a:cubicBezTo>
                  <a:cubicBezTo>
                    <a:pt x="9449" y="28302"/>
                    <a:pt x="9398" y="29881"/>
                    <a:pt x="10137" y="30009"/>
                  </a:cubicBezTo>
                  <a:cubicBezTo>
                    <a:pt x="10215" y="30023"/>
                    <a:pt x="10300" y="30029"/>
                    <a:pt x="10389" y="30029"/>
                  </a:cubicBezTo>
                  <a:cubicBezTo>
                    <a:pt x="11141" y="30029"/>
                    <a:pt x="12199" y="29601"/>
                    <a:pt x="12199" y="29601"/>
                  </a:cubicBezTo>
                  <a:lnTo>
                    <a:pt x="11562" y="28022"/>
                  </a:lnTo>
                  <a:lnTo>
                    <a:pt x="9743" y="8493"/>
                  </a:lnTo>
                  <a:cubicBezTo>
                    <a:pt x="9598" y="6935"/>
                    <a:pt x="9245" y="5405"/>
                    <a:pt x="8690" y="3942"/>
                  </a:cubicBezTo>
                  <a:lnTo>
                    <a:pt x="7398" y="531"/>
                  </a:lnTo>
                  <a:cubicBezTo>
                    <a:pt x="6452" y="148"/>
                    <a:pt x="5556" y="0"/>
                    <a:pt x="4736" y="0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5575175" y="1055300"/>
              <a:ext cx="492125" cy="418325"/>
            </a:xfrm>
            <a:custGeom>
              <a:avLst/>
              <a:gdLst/>
              <a:ahLst/>
              <a:cxnLst/>
              <a:rect l="l" t="t" r="r" b="b"/>
              <a:pathLst>
                <a:path w="19685" h="16733" extrusionOk="0">
                  <a:moveTo>
                    <a:pt x="14146" y="1"/>
                  </a:moveTo>
                  <a:lnTo>
                    <a:pt x="1310" y="727"/>
                  </a:lnTo>
                  <a:cubicBezTo>
                    <a:pt x="1310" y="727"/>
                    <a:pt x="0" y="3504"/>
                    <a:pt x="316" y="5616"/>
                  </a:cubicBezTo>
                  <a:cubicBezTo>
                    <a:pt x="660" y="7909"/>
                    <a:pt x="1616" y="8939"/>
                    <a:pt x="1616" y="9971"/>
                  </a:cubicBezTo>
                  <a:cubicBezTo>
                    <a:pt x="1616" y="11003"/>
                    <a:pt x="1348" y="11919"/>
                    <a:pt x="1922" y="12683"/>
                  </a:cubicBezTo>
                  <a:cubicBezTo>
                    <a:pt x="2494" y="13447"/>
                    <a:pt x="2800" y="14173"/>
                    <a:pt x="2608" y="15434"/>
                  </a:cubicBezTo>
                  <a:cubicBezTo>
                    <a:pt x="2418" y="16694"/>
                    <a:pt x="2608" y="16732"/>
                    <a:pt x="2608" y="16732"/>
                  </a:cubicBezTo>
                  <a:cubicBezTo>
                    <a:pt x="2685" y="16121"/>
                    <a:pt x="3449" y="15204"/>
                    <a:pt x="6751" y="13791"/>
                  </a:cubicBezTo>
                  <a:cubicBezTo>
                    <a:pt x="9348" y="12679"/>
                    <a:pt x="11372" y="12560"/>
                    <a:pt x="12117" y="12560"/>
                  </a:cubicBezTo>
                  <a:cubicBezTo>
                    <a:pt x="12318" y="12560"/>
                    <a:pt x="12426" y="12569"/>
                    <a:pt x="12426" y="12569"/>
                  </a:cubicBezTo>
                  <a:lnTo>
                    <a:pt x="11815" y="11117"/>
                  </a:lnTo>
                  <a:cubicBezTo>
                    <a:pt x="14604" y="9016"/>
                    <a:pt x="19685" y="8443"/>
                    <a:pt x="19685" y="8443"/>
                  </a:cubicBezTo>
                  <a:cubicBezTo>
                    <a:pt x="18997" y="7603"/>
                    <a:pt x="15826" y="4318"/>
                    <a:pt x="14604" y="3095"/>
                  </a:cubicBezTo>
                  <a:cubicBezTo>
                    <a:pt x="15100" y="1223"/>
                    <a:pt x="14146" y="1"/>
                    <a:pt x="14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5"/>
            <p:cNvSpPr/>
            <p:nvPr/>
          </p:nvSpPr>
          <p:spPr>
            <a:xfrm>
              <a:off x="5583050" y="1055300"/>
              <a:ext cx="357425" cy="119750"/>
            </a:xfrm>
            <a:custGeom>
              <a:avLst/>
              <a:gdLst/>
              <a:ahLst/>
              <a:cxnLst/>
              <a:rect l="l" t="t" r="r" b="b"/>
              <a:pathLst>
                <a:path w="14297" h="4790" extrusionOk="0">
                  <a:moveTo>
                    <a:pt x="13831" y="1"/>
                  </a:moveTo>
                  <a:lnTo>
                    <a:pt x="995" y="727"/>
                  </a:lnTo>
                  <a:cubicBezTo>
                    <a:pt x="995" y="727"/>
                    <a:pt x="624" y="1516"/>
                    <a:pt x="324" y="2573"/>
                  </a:cubicBezTo>
                  <a:cubicBezTo>
                    <a:pt x="1" y="3713"/>
                    <a:pt x="890" y="4789"/>
                    <a:pt x="1985" y="4789"/>
                  </a:cubicBezTo>
                  <a:cubicBezTo>
                    <a:pt x="2148" y="4789"/>
                    <a:pt x="2316" y="4765"/>
                    <a:pt x="2485" y="4714"/>
                  </a:cubicBezTo>
                  <a:cubicBezTo>
                    <a:pt x="3588" y="4382"/>
                    <a:pt x="4889" y="3692"/>
                    <a:pt x="6185" y="3108"/>
                  </a:cubicBezTo>
                  <a:cubicBezTo>
                    <a:pt x="9235" y="1733"/>
                    <a:pt x="10418" y="1961"/>
                    <a:pt x="12506" y="1503"/>
                  </a:cubicBezTo>
                  <a:cubicBezTo>
                    <a:pt x="13432" y="1300"/>
                    <a:pt x="13977" y="1137"/>
                    <a:pt x="14296" y="1019"/>
                  </a:cubicBezTo>
                  <a:cubicBezTo>
                    <a:pt x="14120" y="373"/>
                    <a:pt x="13831" y="1"/>
                    <a:pt x="13831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5"/>
            <p:cNvSpPr/>
            <p:nvPr/>
          </p:nvSpPr>
          <p:spPr>
            <a:xfrm>
              <a:off x="5708825" y="429900"/>
              <a:ext cx="183600" cy="182225"/>
            </a:xfrm>
            <a:custGeom>
              <a:avLst/>
              <a:gdLst/>
              <a:ahLst/>
              <a:cxnLst/>
              <a:rect l="l" t="t" r="r" b="b"/>
              <a:pathLst>
                <a:path w="7344" h="7289" extrusionOk="0">
                  <a:moveTo>
                    <a:pt x="4981" y="0"/>
                  </a:moveTo>
                  <a:cubicBezTo>
                    <a:pt x="4568" y="0"/>
                    <a:pt x="4149" y="375"/>
                    <a:pt x="3883" y="669"/>
                  </a:cubicBezTo>
                  <a:cubicBezTo>
                    <a:pt x="3782" y="780"/>
                    <a:pt x="3642" y="838"/>
                    <a:pt x="3499" y="838"/>
                  </a:cubicBezTo>
                  <a:cubicBezTo>
                    <a:pt x="3422" y="838"/>
                    <a:pt x="3345" y="821"/>
                    <a:pt x="3272" y="787"/>
                  </a:cubicBezTo>
                  <a:cubicBezTo>
                    <a:pt x="3167" y="738"/>
                    <a:pt x="3045" y="700"/>
                    <a:pt x="2915" y="700"/>
                  </a:cubicBezTo>
                  <a:cubicBezTo>
                    <a:pt x="2837" y="700"/>
                    <a:pt x="2756" y="714"/>
                    <a:pt x="2674" y="747"/>
                  </a:cubicBezTo>
                  <a:cubicBezTo>
                    <a:pt x="2204" y="938"/>
                    <a:pt x="2153" y="2021"/>
                    <a:pt x="2153" y="2021"/>
                  </a:cubicBezTo>
                  <a:lnTo>
                    <a:pt x="1465" y="2436"/>
                  </a:lnTo>
                  <a:cubicBezTo>
                    <a:pt x="1465" y="2436"/>
                    <a:pt x="535" y="2644"/>
                    <a:pt x="649" y="3510"/>
                  </a:cubicBezTo>
                  <a:cubicBezTo>
                    <a:pt x="765" y="4376"/>
                    <a:pt x="459" y="4656"/>
                    <a:pt x="229" y="4974"/>
                  </a:cubicBezTo>
                  <a:cubicBezTo>
                    <a:pt x="1" y="5293"/>
                    <a:pt x="39" y="5764"/>
                    <a:pt x="688" y="5942"/>
                  </a:cubicBezTo>
                  <a:cubicBezTo>
                    <a:pt x="1337" y="6120"/>
                    <a:pt x="794" y="6617"/>
                    <a:pt x="1326" y="7038"/>
                  </a:cubicBezTo>
                  <a:cubicBezTo>
                    <a:pt x="1564" y="7225"/>
                    <a:pt x="1765" y="7288"/>
                    <a:pt x="1952" y="7288"/>
                  </a:cubicBezTo>
                  <a:cubicBezTo>
                    <a:pt x="2184" y="7288"/>
                    <a:pt x="2397" y="7191"/>
                    <a:pt x="2636" y="7114"/>
                  </a:cubicBezTo>
                  <a:cubicBezTo>
                    <a:pt x="3069" y="6974"/>
                    <a:pt x="5667" y="4987"/>
                    <a:pt x="5667" y="4987"/>
                  </a:cubicBezTo>
                  <a:lnTo>
                    <a:pt x="6139" y="4041"/>
                  </a:lnTo>
                  <a:cubicBezTo>
                    <a:pt x="6139" y="4041"/>
                    <a:pt x="7136" y="3838"/>
                    <a:pt x="7060" y="3122"/>
                  </a:cubicBezTo>
                  <a:cubicBezTo>
                    <a:pt x="7041" y="2941"/>
                    <a:pt x="7082" y="2760"/>
                    <a:pt x="7163" y="2597"/>
                  </a:cubicBezTo>
                  <a:cubicBezTo>
                    <a:pt x="7264" y="2391"/>
                    <a:pt x="7344" y="2096"/>
                    <a:pt x="7175" y="1817"/>
                  </a:cubicBezTo>
                  <a:cubicBezTo>
                    <a:pt x="7047" y="1603"/>
                    <a:pt x="6839" y="1458"/>
                    <a:pt x="6642" y="1362"/>
                  </a:cubicBezTo>
                  <a:cubicBezTo>
                    <a:pt x="6344" y="1217"/>
                    <a:pt x="6092" y="993"/>
                    <a:pt x="5928" y="704"/>
                  </a:cubicBezTo>
                  <a:cubicBezTo>
                    <a:pt x="5771" y="428"/>
                    <a:pt x="5520" y="120"/>
                    <a:pt x="5145" y="21"/>
                  </a:cubicBezTo>
                  <a:cubicBezTo>
                    <a:pt x="5091" y="7"/>
                    <a:pt x="5036" y="0"/>
                    <a:pt x="4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5209350" y="864750"/>
              <a:ext cx="336175" cy="243425"/>
            </a:xfrm>
            <a:custGeom>
              <a:avLst/>
              <a:gdLst/>
              <a:ahLst/>
              <a:cxnLst/>
              <a:rect l="l" t="t" r="r" b="b"/>
              <a:pathLst>
                <a:path w="13447" h="9737" extrusionOk="0">
                  <a:moveTo>
                    <a:pt x="11079" y="0"/>
                  </a:moveTo>
                  <a:lnTo>
                    <a:pt x="8481" y="2685"/>
                  </a:lnTo>
                  <a:lnTo>
                    <a:pt x="108" y="8078"/>
                  </a:lnTo>
                  <a:lnTo>
                    <a:pt x="1" y="9737"/>
                  </a:lnTo>
                  <a:cubicBezTo>
                    <a:pt x="1" y="9737"/>
                    <a:pt x="6438" y="7935"/>
                    <a:pt x="8480" y="7222"/>
                  </a:cubicBezTo>
                  <a:cubicBezTo>
                    <a:pt x="10523" y="6508"/>
                    <a:pt x="11722" y="5541"/>
                    <a:pt x="13447" y="3905"/>
                  </a:cubicBezTo>
                  <a:lnTo>
                    <a:pt x="11079" y="0"/>
                  </a:ln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5209350" y="1042750"/>
              <a:ext cx="61250" cy="65425"/>
            </a:xfrm>
            <a:custGeom>
              <a:avLst/>
              <a:gdLst/>
              <a:ahLst/>
              <a:cxnLst/>
              <a:rect l="l" t="t" r="r" b="b"/>
              <a:pathLst>
                <a:path w="2450" h="2617" extrusionOk="0">
                  <a:moveTo>
                    <a:pt x="1752" y="0"/>
                  </a:moveTo>
                  <a:cubicBezTo>
                    <a:pt x="1653" y="0"/>
                    <a:pt x="1550" y="28"/>
                    <a:pt x="1452" y="91"/>
                  </a:cubicBezTo>
                  <a:lnTo>
                    <a:pt x="108" y="958"/>
                  </a:lnTo>
                  <a:lnTo>
                    <a:pt x="1" y="2617"/>
                  </a:lnTo>
                  <a:cubicBezTo>
                    <a:pt x="1" y="2617"/>
                    <a:pt x="576" y="2456"/>
                    <a:pt x="1434" y="2211"/>
                  </a:cubicBezTo>
                  <a:cubicBezTo>
                    <a:pt x="1571" y="1845"/>
                    <a:pt x="1869" y="1573"/>
                    <a:pt x="2248" y="808"/>
                  </a:cubicBezTo>
                  <a:cubicBezTo>
                    <a:pt x="2251" y="802"/>
                    <a:pt x="2254" y="796"/>
                    <a:pt x="2258" y="789"/>
                  </a:cubicBezTo>
                  <a:cubicBezTo>
                    <a:pt x="2450" y="396"/>
                    <a:pt x="2127" y="0"/>
                    <a:pt x="1752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5412525" y="864750"/>
              <a:ext cx="133000" cy="123450"/>
            </a:xfrm>
            <a:custGeom>
              <a:avLst/>
              <a:gdLst/>
              <a:ahLst/>
              <a:cxnLst/>
              <a:rect l="l" t="t" r="r" b="b"/>
              <a:pathLst>
                <a:path w="5320" h="4938" extrusionOk="0">
                  <a:moveTo>
                    <a:pt x="2952" y="0"/>
                  </a:moveTo>
                  <a:lnTo>
                    <a:pt x="354" y="2685"/>
                  </a:lnTo>
                  <a:cubicBezTo>
                    <a:pt x="61" y="2873"/>
                    <a:pt x="1" y="3287"/>
                    <a:pt x="243" y="3535"/>
                  </a:cubicBezTo>
                  <a:cubicBezTo>
                    <a:pt x="844" y="4155"/>
                    <a:pt x="1754" y="4509"/>
                    <a:pt x="2924" y="4694"/>
                  </a:cubicBezTo>
                  <a:cubicBezTo>
                    <a:pt x="3433" y="4774"/>
                    <a:pt x="3852" y="4859"/>
                    <a:pt x="4191" y="4937"/>
                  </a:cubicBezTo>
                  <a:cubicBezTo>
                    <a:pt x="4551" y="4625"/>
                    <a:pt x="4921" y="4283"/>
                    <a:pt x="5320" y="3905"/>
                  </a:cubicBezTo>
                  <a:lnTo>
                    <a:pt x="2952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5445575" y="626850"/>
              <a:ext cx="650700" cy="472600"/>
            </a:xfrm>
            <a:custGeom>
              <a:avLst/>
              <a:gdLst/>
              <a:ahLst/>
              <a:cxnLst/>
              <a:rect l="l" t="t" r="r" b="b"/>
              <a:pathLst>
                <a:path w="26028" h="18904" extrusionOk="0">
                  <a:moveTo>
                    <a:pt x="11857" y="1477"/>
                  </a:moveTo>
                  <a:lnTo>
                    <a:pt x="11857" y="1477"/>
                  </a:lnTo>
                  <a:cubicBezTo>
                    <a:pt x="11857" y="1477"/>
                    <a:pt x="11857" y="1477"/>
                    <a:pt x="11857" y="1477"/>
                  </a:cubicBezTo>
                  <a:lnTo>
                    <a:pt x="11857" y="1477"/>
                  </a:lnTo>
                  <a:cubicBezTo>
                    <a:pt x="11857" y="1477"/>
                    <a:pt x="11857" y="1477"/>
                    <a:pt x="11857" y="1477"/>
                  </a:cubicBezTo>
                  <a:close/>
                  <a:moveTo>
                    <a:pt x="20281" y="1"/>
                  </a:moveTo>
                  <a:cubicBezTo>
                    <a:pt x="19214" y="1"/>
                    <a:pt x="18104" y="373"/>
                    <a:pt x="17190" y="521"/>
                  </a:cubicBezTo>
                  <a:cubicBezTo>
                    <a:pt x="15596" y="1374"/>
                    <a:pt x="13908" y="1534"/>
                    <a:pt x="12869" y="1534"/>
                  </a:cubicBezTo>
                  <a:cubicBezTo>
                    <a:pt x="12247" y="1534"/>
                    <a:pt x="11858" y="1477"/>
                    <a:pt x="11857" y="1477"/>
                  </a:cubicBezTo>
                  <a:lnTo>
                    <a:pt x="11857" y="1477"/>
                  </a:lnTo>
                  <a:cubicBezTo>
                    <a:pt x="8943" y="2215"/>
                    <a:pt x="6911" y="3350"/>
                    <a:pt x="5476" y="4609"/>
                  </a:cubicBezTo>
                  <a:cubicBezTo>
                    <a:pt x="4250" y="5686"/>
                    <a:pt x="3540" y="6850"/>
                    <a:pt x="2368" y="7588"/>
                  </a:cubicBezTo>
                  <a:cubicBezTo>
                    <a:pt x="1197" y="8327"/>
                    <a:pt x="408" y="8327"/>
                    <a:pt x="204" y="8786"/>
                  </a:cubicBezTo>
                  <a:cubicBezTo>
                    <a:pt x="0" y="9244"/>
                    <a:pt x="127" y="10238"/>
                    <a:pt x="942" y="11918"/>
                  </a:cubicBezTo>
                  <a:cubicBezTo>
                    <a:pt x="1758" y="13599"/>
                    <a:pt x="3438" y="14210"/>
                    <a:pt x="3438" y="14210"/>
                  </a:cubicBezTo>
                  <a:lnTo>
                    <a:pt x="7717" y="10543"/>
                  </a:lnTo>
                  <a:lnTo>
                    <a:pt x="7717" y="10543"/>
                  </a:lnTo>
                  <a:cubicBezTo>
                    <a:pt x="7717" y="10543"/>
                    <a:pt x="7411" y="11384"/>
                    <a:pt x="7106" y="12402"/>
                  </a:cubicBezTo>
                  <a:cubicBezTo>
                    <a:pt x="6800" y="13421"/>
                    <a:pt x="7004" y="14338"/>
                    <a:pt x="6469" y="14974"/>
                  </a:cubicBezTo>
                  <a:cubicBezTo>
                    <a:pt x="5934" y="15611"/>
                    <a:pt x="5603" y="16884"/>
                    <a:pt x="5450" y="17062"/>
                  </a:cubicBezTo>
                  <a:cubicBezTo>
                    <a:pt x="5297" y="17240"/>
                    <a:pt x="4202" y="17801"/>
                    <a:pt x="5068" y="18514"/>
                  </a:cubicBezTo>
                  <a:cubicBezTo>
                    <a:pt x="5417" y="18802"/>
                    <a:pt x="6123" y="18903"/>
                    <a:pt x="6984" y="18903"/>
                  </a:cubicBezTo>
                  <a:cubicBezTo>
                    <a:pt x="8257" y="18903"/>
                    <a:pt x="9871" y="18681"/>
                    <a:pt x="11174" y="18514"/>
                  </a:cubicBezTo>
                  <a:cubicBezTo>
                    <a:pt x="13358" y="18234"/>
                    <a:pt x="17954" y="17725"/>
                    <a:pt x="19355" y="17725"/>
                  </a:cubicBezTo>
                  <a:cubicBezTo>
                    <a:pt x="20756" y="17725"/>
                    <a:pt x="19737" y="16476"/>
                    <a:pt x="19737" y="16476"/>
                  </a:cubicBezTo>
                  <a:lnTo>
                    <a:pt x="20819" y="12657"/>
                  </a:lnTo>
                  <a:lnTo>
                    <a:pt x="24168" y="9244"/>
                  </a:lnTo>
                  <a:cubicBezTo>
                    <a:pt x="25518" y="8582"/>
                    <a:pt x="26027" y="7201"/>
                    <a:pt x="26027" y="7201"/>
                  </a:cubicBezTo>
                  <a:cubicBezTo>
                    <a:pt x="26027" y="7201"/>
                    <a:pt x="24576" y="4201"/>
                    <a:pt x="23073" y="1629"/>
                  </a:cubicBezTo>
                  <a:cubicBezTo>
                    <a:pt x="22330" y="357"/>
                    <a:pt x="21326" y="1"/>
                    <a:pt x="20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5669625" y="775200"/>
              <a:ext cx="331025" cy="321200"/>
            </a:xfrm>
            <a:custGeom>
              <a:avLst/>
              <a:gdLst/>
              <a:ahLst/>
              <a:cxnLst/>
              <a:rect l="l" t="t" r="r" b="b"/>
              <a:pathLst>
                <a:path w="13241" h="12848" extrusionOk="0">
                  <a:moveTo>
                    <a:pt x="8690" y="0"/>
                  </a:moveTo>
                  <a:cubicBezTo>
                    <a:pt x="8446" y="0"/>
                    <a:pt x="8199" y="116"/>
                    <a:pt x="8043" y="363"/>
                  </a:cubicBezTo>
                  <a:cubicBezTo>
                    <a:pt x="7261" y="1609"/>
                    <a:pt x="6973" y="3729"/>
                    <a:pt x="6375" y="5301"/>
                  </a:cubicBezTo>
                  <a:cubicBezTo>
                    <a:pt x="5572" y="7417"/>
                    <a:pt x="3754" y="7938"/>
                    <a:pt x="1670" y="10111"/>
                  </a:cubicBezTo>
                  <a:cubicBezTo>
                    <a:pt x="556" y="11273"/>
                    <a:pt x="144" y="12218"/>
                    <a:pt x="0" y="12848"/>
                  </a:cubicBezTo>
                  <a:cubicBezTo>
                    <a:pt x="760" y="12770"/>
                    <a:pt x="1528" y="12667"/>
                    <a:pt x="2212" y="12579"/>
                  </a:cubicBezTo>
                  <a:cubicBezTo>
                    <a:pt x="4396" y="12300"/>
                    <a:pt x="8992" y="11790"/>
                    <a:pt x="10393" y="11790"/>
                  </a:cubicBezTo>
                  <a:cubicBezTo>
                    <a:pt x="11794" y="11790"/>
                    <a:pt x="10775" y="10542"/>
                    <a:pt x="10775" y="10542"/>
                  </a:cubicBezTo>
                  <a:lnTo>
                    <a:pt x="11857" y="6723"/>
                  </a:lnTo>
                  <a:lnTo>
                    <a:pt x="13240" y="5313"/>
                  </a:lnTo>
                  <a:lnTo>
                    <a:pt x="10978" y="3603"/>
                  </a:lnTo>
                  <a:cubicBezTo>
                    <a:pt x="10058" y="4476"/>
                    <a:pt x="9837" y="4873"/>
                    <a:pt x="9837" y="4873"/>
                  </a:cubicBezTo>
                  <a:cubicBezTo>
                    <a:pt x="9348" y="4011"/>
                    <a:pt x="9557" y="3324"/>
                    <a:pt x="9539" y="1786"/>
                  </a:cubicBezTo>
                  <a:cubicBezTo>
                    <a:pt x="9534" y="1334"/>
                    <a:pt x="9492" y="946"/>
                    <a:pt x="9433" y="623"/>
                  </a:cubicBezTo>
                  <a:cubicBezTo>
                    <a:pt x="9362" y="223"/>
                    <a:pt x="9029" y="0"/>
                    <a:pt x="8690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5710575" y="488500"/>
              <a:ext cx="170025" cy="245950"/>
            </a:xfrm>
            <a:custGeom>
              <a:avLst/>
              <a:gdLst/>
              <a:ahLst/>
              <a:cxnLst/>
              <a:rect l="l" t="t" r="r" b="b"/>
              <a:pathLst>
                <a:path w="6801" h="9838" extrusionOk="0">
                  <a:moveTo>
                    <a:pt x="5501" y="1"/>
                  </a:moveTo>
                  <a:cubicBezTo>
                    <a:pt x="5501" y="1"/>
                    <a:pt x="5249" y="357"/>
                    <a:pt x="4824" y="357"/>
                  </a:cubicBezTo>
                  <a:cubicBezTo>
                    <a:pt x="4701" y="357"/>
                    <a:pt x="4563" y="327"/>
                    <a:pt x="4413" y="250"/>
                  </a:cubicBezTo>
                  <a:cubicBezTo>
                    <a:pt x="4141" y="469"/>
                    <a:pt x="3901" y="720"/>
                    <a:pt x="3409" y="720"/>
                  </a:cubicBezTo>
                  <a:cubicBezTo>
                    <a:pt x="3347" y="720"/>
                    <a:pt x="3281" y="716"/>
                    <a:pt x="3211" y="708"/>
                  </a:cubicBezTo>
                  <a:cubicBezTo>
                    <a:pt x="3211" y="708"/>
                    <a:pt x="3191" y="1949"/>
                    <a:pt x="2480" y="2006"/>
                  </a:cubicBezTo>
                  <a:cubicBezTo>
                    <a:pt x="2724" y="2503"/>
                    <a:pt x="2119" y="2910"/>
                    <a:pt x="2119" y="2910"/>
                  </a:cubicBezTo>
                  <a:cubicBezTo>
                    <a:pt x="2119" y="2910"/>
                    <a:pt x="2598" y="4489"/>
                    <a:pt x="2083" y="6762"/>
                  </a:cubicBezTo>
                  <a:lnTo>
                    <a:pt x="1257" y="7011"/>
                  </a:lnTo>
                  <a:cubicBezTo>
                    <a:pt x="1257" y="7011"/>
                    <a:pt x="0" y="9838"/>
                    <a:pt x="1567" y="9838"/>
                  </a:cubicBezTo>
                  <a:cubicBezTo>
                    <a:pt x="3133" y="9838"/>
                    <a:pt x="6590" y="6055"/>
                    <a:pt x="6590" y="6055"/>
                  </a:cubicBezTo>
                  <a:lnTo>
                    <a:pt x="6590" y="6055"/>
                  </a:lnTo>
                  <a:lnTo>
                    <a:pt x="5469" y="6178"/>
                  </a:lnTo>
                  <a:lnTo>
                    <a:pt x="5373" y="4719"/>
                  </a:lnTo>
                  <a:lnTo>
                    <a:pt x="5373" y="4719"/>
                  </a:lnTo>
                  <a:cubicBezTo>
                    <a:pt x="5373" y="4719"/>
                    <a:pt x="5403" y="4722"/>
                    <a:pt x="5453" y="4722"/>
                  </a:cubicBezTo>
                  <a:cubicBezTo>
                    <a:pt x="5665" y="4722"/>
                    <a:pt x="6247" y="4672"/>
                    <a:pt x="6495" y="4145"/>
                  </a:cubicBezTo>
                  <a:cubicBezTo>
                    <a:pt x="6801" y="3496"/>
                    <a:pt x="6406" y="2784"/>
                    <a:pt x="6234" y="2100"/>
                  </a:cubicBezTo>
                  <a:cubicBezTo>
                    <a:pt x="6029" y="1294"/>
                    <a:pt x="5902" y="440"/>
                    <a:pt x="5501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5788150" y="593500"/>
              <a:ext cx="59150" cy="49625"/>
            </a:xfrm>
            <a:custGeom>
              <a:avLst/>
              <a:gdLst/>
              <a:ahLst/>
              <a:cxnLst/>
              <a:rect l="l" t="t" r="r" b="b"/>
              <a:pathLst>
                <a:path w="2366" h="1985" extrusionOk="0">
                  <a:moveTo>
                    <a:pt x="372" y="0"/>
                  </a:moveTo>
                  <a:cubicBezTo>
                    <a:pt x="173" y="0"/>
                    <a:pt x="1" y="202"/>
                    <a:pt x="69" y="424"/>
                  </a:cubicBezTo>
                  <a:cubicBezTo>
                    <a:pt x="158" y="718"/>
                    <a:pt x="314" y="928"/>
                    <a:pt x="647" y="1091"/>
                  </a:cubicBezTo>
                  <a:cubicBezTo>
                    <a:pt x="1213" y="1368"/>
                    <a:pt x="1595" y="1985"/>
                    <a:pt x="2249" y="1985"/>
                  </a:cubicBezTo>
                  <a:cubicBezTo>
                    <a:pt x="2287" y="1985"/>
                    <a:pt x="2326" y="1982"/>
                    <a:pt x="2366" y="1978"/>
                  </a:cubicBezTo>
                  <a:lnTo>
                    <a:pt x="2270" y="519"/>
                  </a:lnTo>
                  <a:cubicBezTo>
                    <a:pt x="2244" y="520"/>
                    <a:pt x="2216" y="520"/>
                    <a:pt x="2189" y="520"/>
                  </a:cubicBezTo>
                  <a:cubicBezTo>
                    <a:pt x="1663" y="520"/>
                    <a:pt x="1049" y="357"/>
                    <a:pt x="532" y="46"/>
                  </a:cubicBezTo>
                  <a:cubicBezTo>
                    <a:pt x="479" y="14"/>
                    <a:pt x="425" y="0"/>
                    <a:pt x="372" y="0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5520700" y="777725"/>
              <a:ext cx="147725" cy="204375"/>
            </a:xfrm>
            <a:custGeom>
              <a:avLst/>
              <a:gdLst/>
              <a:ahLst/>
              <a:cxnLst/>
              <a:rect l="l" t="t" r="r" b="b"/>
              <a:pathLst>
                <a:path w="5909" h="8175" extrusionOk="0">
                  <a:moveTo>
                    <a:pt x="5909" y="0"/>
                  </a:moveTo>
                  <a:cubicBezTo>
                    <a:pt x="5909" y="0"/>
                    <a:pt x="4024" y="230"/>
                    <a:pt x="3540" y="1987"/>
                  </a:cubicBezTo>
                  <a:cubicBezTo>
                    <a:pt x="3056" y="3744"/>
                    <a:pt x="2495" y="4355"/>
                    <a:pt x="1579" y="4941"/>
                  </a:cubicBezTo>
                  <a:cubicBezTo>
                    <a:pt x="663" y="5526"/>
                    <a:pt x="0" y="7132"/>
                    <a:pt x="433" y="8175"/>
                  </a:cubicBezTo>
                  <a:lnTo>
                    <a:pt x="4711" y="4508"/>
                  </a:lnTo>
                  <a:lnTo>
                    <a:pt x="5909" y="0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5898025" y="650875"/>
              <a:ext cx="57400" cy="117000"/>
            </a:xfrm>
            <a:custGeom>
              <a:avLst/>
              <a:gdLst/>
              <a:ahLst/>
              <a:cxnLst/>
              <a:rect l="l" t="t" r="r" b="b"/>
              <a:pathLst>
                <a:path w="2296" h="4680" extrusionOk="0">
                  <a:moveTo>
                    <a:pt x="2292" y="0"/>
                  </a:moveTo>
                  <a:cubicBezTo>
                    <a:pt x="1724" y="187"/>
                    <a:pt x="1253" y="550"/>
                    <a:pt x="893" y="1078"/>
                  </a:cubicBezTo>
                  <a:cubicBezTo>
                    <a:pt x="604" y="1499"/>
                    <a:pt x="386" y="2028"/>
                    <a:pt x="243" y="2647"/>
                  </a:cubicBezTo>
                  <a:cubicBezTo>
                    <a:pt x="0" y="3702"/>
                    <a:pt x="61" y="4670"/>
                    <a:pt x="62" y="4679"/>
                  </a:cubicBezTo>
                  <a:lnTo>
                    <a:pt x="73" y="4678"/>
                  </a:lnTo>
                  <a:cubicBezTo>
                    <a:pt x="73" y="4669"/>
                    <a:pt x="12" y="3703"/>
                    <a:pt x="254" y="2649"/>
                  </a:cubicBezTo>
                  <a:cubicBezTo>
                    <a:pt x="397" y="2031"/>
                    <a:pt x="615" y="1504"/>
                    <a:pt x="902" y="1083"/>
                  </a:cubicBezTo>
                  <a:cubicBezTo>
                    <a:pt x="1260" y="557"/>
                    <a:pt x="1729" y="196"/>
                    <a:pt x="2295" y="11"/>
                  </a:cubicBezTo>
                  <a:lnTo>
                    <a:pt x="2292" y="0"/>
                  </a:lnTo>
                  <a:close/>
                </a:path>
              </a:pathLst>
            </a:custGeom>
            <a:solidFill>
              <a:srgbClr val="4C2B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5"/>
            <p:cNvSpPr/>
            <p:nvPr/>
          </p:nvSpPr>
          <p:spPr>
            <a:xfrm>
              <a:off x="5796050" y="1152625"/>
              <a:ext cx="74800" cy="180650"/>
            </a:xfrm>
            <a:custGeom>
              <a:avLst/>
              <a:gdLst/>
              <a:ahLst/>
              <a:cxnLst/>
              <a:rect l="l" t="t" r="r" b="b"/>
              <a:pathLst>
                <a:path w="2992" h="7226" extrusionOk="0">
                  <a:moveTo>
                    <a:pt x="12" y="0"/>
                  </a:moveTo>
                  <a:lnTo>
                    <a:pt x="0" y="6"/>
                  </a:lnTo>
                  <a:lnTo>
                    <a:pt x="2980" y="7225"/>
                  </a:lnTo>
                  <a:lnTo>
                    <a:pt x="2991" y="722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284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5"/>
            <p:cNvSpPr/>
            <p:nvPr/>
          </p:nvSpPr>
          <p:spPr>
            <a:xfrm>
              <a:off x="5819100" y="1208575"/>
              <a:ext cx="108500" cy="124650"/>
            </a:xfrm>
            <a:custGeom>
              <a:avLst/>
              <a:gdLst/>
              <a:ahLst/>
              <a:cxnLst/>
              <a:rect l="l" t="t" r="r" b="b"/>
              <a:pathLst>
                <a:path w="4340" h="4986" extrusionOk="0">
                  <a:moveTo>
                    <a:pt x="1" y="0"/>
                  </a:moveTo>
                  <a:lnTo>
                    <a:pt x="2059" y="4986"/>
                  </a:lnTo>
                  <a:cubicBezTo>
                    <a:pt x="2635" y="4551"/>
                    <a:pt x="3310" y="4182"/>
                    <a:pt x="4018" y="3870"/>
                  </a:cubicBezTo>
                  <a:cubicBezTo>
                    <a:pt x="4340" y="3728"/>
                    <a:pt x="4332" y="3269"/>
                    <a:pt x="4001" y="3147"/>
                  </a:cubicBezTo>
                  <a:cubicBezTo>
                    <a:pt x="2768" y="2690"/>
                    <a:pt x="1947" y="1951"/>
                    <a:pt x="1460" y="1179"/>
                  </a:cubicBezTo>
                  <a:cubicBezTo>
                    <a:pt x="721" y="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5646750" y="1483675"/>
              <a:ext cx="89800" cy="128150"/>
            </a:xfrm>
            <a:custGeom>
              <a:avLst/>
              <a:gdLst/>
              <a:ahLst/>
              <a:cxnLst/>
              <a:rect l="l" t="t" r="r" b="b"/>
              <a:pathLst>
                <a:path w="3592" h="5126" extrusionOk="0">
                  <a:moveTo>
                    <a:pt x="2402" y="0"/>
                  </a:moveTo>
                  <a:cubicBezTo>
                    <a:pt x="1836" y="0"/>
                    <a:pt x="1544" y="906"/>
                    <a:pt x="1274" y="1788"/>
                  </a:cubicBezTo>
                  <a:cubicBezTo>
                    <a:pt x="994" y="2705"/>
                    <a:pt x="0" y="5048"/>
                    <a:pt x="434" y="5124"/>
                  </a:cubicBezTo>
                  <a:cubicBezTo>
                    <a:pt x="442" y="5125"/>
                    <a:pt x="449" y="5126"/>
                    <a:pt x="457" y="5126"/>
                  </a:cubicBezTo>
                  <a:cubicBezTo>
                    <a:pt x="911" y="5126"/>
                    <a:pt x="2140" y="3024"/>
                    <a:pt x="2140" y="3024"/>
                  </a:cubicBezTo>
                  <a:lnTo>
                    <a:pt x="3362" y="1711"/>
                  </a:lnTo>
                  <a:cubicBezTo>
                    <a:pt x="2369" y="871"/>
                    <a:pt x="3591" y="387"/>
                    <a:pt x="3591" y="387"/>
                  </a:cubicBezTo>
                  <a:cubicBezTo>
                    <a:pt x="3591" y="387"/>
                    <a:pt x="3082" y="82"/>
                    <a:pt x="2471" y="5"/>
                  </a:cubicBezTo>
                  <a:cubicBezTo>
                    <a:pt x="2448" y="2"/>
                    <a:pt x="242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5918625" y="2063800"/>
              <a:ext cx="154725" cy="130525"/>
            </a:xfrm>
            <a:custGeom>
              <a:avLst/>
              <a:gdLst/>
              <a:ahLst/>
              <a:cxnLst/>
              <a:rect l="l" t="t" r="r" b="b"/>
              <a:pathLst>
                <a:path w="6189" h="5221" extrusionOk="0">
                  <a:moveTo>
                    <a:pt x="739" y="0"/>
                  </a:moveTo>
                  <a:cubicBezTo>
                    <a:pt x="739" y="0"/>
                    <a:pt x="51" y="790"/>
                    <a:pt x="26" y="1376"/>
                  </a:cubicBezTo>
                  <a:cubicBezTo>
                    <a:pt x="0" y="1961"/>
                    <a:pt x="967" y="2598"/>
                    <a:pt x="2241" y="3413"/>
                  </a:cubicBezTo>
                  <a:cubicBezTo>
                    <a:pt x="3314" y="4100"/>
                    <a:pt x="4370" y="5221"/>
                    <a:pt x="5102" y="5221"/>
                  </a:cubicBezTo>
                  <a:cubicBezTo>
                    <a:pt x="5238" y="5221"/>
                    <a:pt x="5363" y="5182"/>
                    <a:pt x="5475" y="5094"/>
                  </a:cubicBezTo>
                  <a:cubicBezTo>
                    <a:pt x="6188" y="4533"/>
                    <a:pt x="4508" y="2878"/>
                    <a:pt x="4508" y="2878"/>
                  </a:cubicBezTo>
                  <a:lnTo>
                    <a:pt x="3387" y="535"/>
                  </a:lnTo>
                  <a:cubicBezTo>
                    <a:pt x="3123" y="406"/>
                    <a:pt x="2877" y="357"/>
                    <a:pt x="2655" y="357"/>
                  </a:cubicBezTo>
                  <a:cubicBezTo>
                    <a:pt x="1957" y="357"/>
                    <a:pt x="1503" y="841"/>
                    <a:pt x="1503" y="841"/>
                  </a:cubicBezTo>
                  <a:lnTo>
                    <a:pt x="7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5180075" y="1051925"/>
              <a:ext cx="67925" cy="75525"/>
            </a:xfrm>
            <a:custGeom>
              <a:avLst/>
              <a:gdLst/>
              <a:ahLst/>
              <a:cxnLst/>
              <a:rect l="l" t="t" r="r" b="b"/>
              <a:pathLst>
                <a:path w="2717" h="3021" extrusionOk="0">
                  <a:moveTo>
                    <a:pt x="1601" y="1"/>
                  </a:moveTo>
                  <a:cubicBezTo>
                    <a:pt x="1184" y="1"/>
                    <a:pt x="769" y="308"/>
                    <a:pt x="545" y="760"/>
                  </a:cubicBezTo>
                  <a:cubicBezTo>
                    <a:pt x="0" y="1857"/>
                    <a:pt x="122" y="3020"/>
                    <a:pt x="677" y="3020"/>
                  </a:cubicBezTo>
                  <a:cubicBezTo>
                    <a:pt x="678" y="3020"/>
                    <a:pt x="679" y="3020"/>
                    <a:pt x="680" y="3020"/>
                  </a:cubicBezTo>
                  <a:cubicBezTo>
                    <a:pt x="1376" y="3015"/>
                    <a:pt x="1534" y="2640"/>
                    <a:pt x="1670" y="2265"/>
                  </a:cubicBezTo>
                  <a:cubicBezTo>
                    <a:pt x="1670" y="2265"/>
                    <a:pt x="1700" y="2274"/>
                    <a:pt x="1749" y="2274"/>
                  </a:cubicBezTo>
                  <a:cubicBezTo>
                    <a:pt x="1872" y="2274"/>
                    <a:pt x="2118" y="2213"/>
                    <a:pt x="2312" y="1783"/>
                  </a:cubicBezTo>
                  <a:cubicBezTo>
                    <a:pt x="2583" y="1183"/>
                    <a:pt x="2716" y="557"/>
                    <a:pt x="2290" y="339"/>
                  </a:cubicBezTo>
                  <a:cubicBezTo>
                    <a:pt x="2083" y="103"/>
                    <a:pt x="1842" y="1"/>
                    <a:pt x="1601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5223463" y="1075300"/>
              <a:ext cx="9075" cy="33200"/>
            </a:xfrm>
            <a:custGeom>
              <a:avLst/>
              <a:gdLst/>
              <a:ahLst/>
              <a:cxnLst/>
              <a:rect l="l" t="t" r="r" b="b"/>
              <a:pathLst>
                <a:path w="363" h="1328" extrusionOk="0">
                  <a:moveTo>
                    <a:pt x="346" y="1"/>
                  </a:moveTo>
                  <a:lnTo>
                    <a:pt x="1" y="1323"/>
                  </a:lnTo>
                  <a:lnTo>
                    <a:pt x="17" y="1327"/>
                  </a:lnTo>
                  <a:lnTo>
                    <a:pt x="363" y="5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5194600" y="1080825"/>
              <a:ext cx="34600" cy="7550"/>
            </a:xfrm>
            <a:custGeom>
              <a:avLst/>
              <a:gdLst/>
              <a:ahLst/>
              <a:cxnLst/>
              <a:rect l="l" t="t" r="r" b="b"/>
              <a:pathLst>
                <a:path w="1384" h="302" extrusionOk="0">
                  <a:moveTo>
                    <a:pt x="10" y="1"/>
                  </a:moveTo>
                  <a:lnTo>
                    <a:pt x="0" y="16"/>
                  </a:lnTo>
                  <a:cubicBezTo>
                    <a:pt x="299" y="206"/>
                    <a:pt x="580" y="301"/>
                    <a:pt x="818" y="301"/>
                  </a:cubicBezTo>
                  <a:cubicBezTo>
                    <a:pt x="1058" y="301"/>
                    <a:pt x="1255" y="205"/>
                    <a:pt x="1383" y="13"/>
                  </a:cubicBezTo>
                  <a:lnTo>
                    <a:pt x="1368" y="4"/>
                  </a:lnTo>
                  <a:cubicBezTo>
                    <a:pt x="1251" y="180"/>
                    <a:pt x="1071" y="277"/>
                    <a:pt x="847" y="284"/>
                  </a:cubicBezTo>
                  <a:cubicBezTo>
                    <a:pt x="836" y="285"/>
                    <a:pt x="825" y="285"/>
                    <a:pt x="814" y="285"/>
                  </a:cubicBezTo>
                  <a:cubicBezTo>
                    <a:pt x="579" y="285"/>
                    <a:pt x="301" y="187"/>
                    <a:pt x="10" y="1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5191725" y="1091800"/>
              <a:ext cx="34600" cy="7525"/>
            </a:xfrm>
            <a:custGeom>
              <a:avLst/>
              <a:gdLst/>
              <a:ahLst/>
              <a:cxnLst/>
              <a:rect l="l" t="t" r="r" b="b"/>
              <a:pathLst>
                <a:path w="1384" h="301" extrusionOk="0">
                  <a:moveTo>
                    <a:pt x="11" y="1"/>
                  </a:moveTo>
                  <a:lnTo>
                    <a:pt x="1" y="16"/>
                  </a:lnTo>
                  <a:cubicBezTo>
                    <a:pt x="299" y="205"/>
                    <a:pt x="581" y="300"/>
                    <a:pt x="819" y="300"/>
                  </a:cubicBezTo>
                  <a:cubicBezTo>
                    <a:pt x="1059" y="300"/>
                    <a:pt x="1256" y="204"/>
                    <a:pt x="1384" y="12"/>
                  </a:cubicBezTo>
                  <a:lnTo>
                    <a:pt x="1369" y="3"/>
                  </a:lnTo>
                  <a:cubicBezTo>
                    <a:pt x="1252" y="179"/>
                    <a:pt x="1072" y="276"/>
                    <a:pt x="847" y="284"/>
                  </a:cubicBezTo>
                  <a:cubicBezTo>
                    <a:pt x="838" y="285"/>
                    <a:pt x="828" y="285"/>
                    <a:pt x="818" y="285"/>
                  </a:cubicBezTo>
                  <a:cubicBezTo>
                    <a:pt x="582" y="285"/>
                    <a:pt x="303" y="187"/>
                    <a:pt x="11" y="1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5"/>
            <p:cNvSpPr/>
            <p:nvPr/>
          </p:nvSpPr>
          <p:spPr>
            <a:xfrm>
              <a:off x="5188875" y="1102750"/>
              <a:ext cx="34600" cy="7525"/>
            </a:xfrm>
            <a:custGeom>
              <a:avLst/>
              <a:gdLst/>
              <a:ahLst/>
              <a:cxnLst/>
              <a:rect l="l" t="t" r="r" b="b"/>
              <a:pathLst>
                <a:path w="1384" h="301" extrusionOk="0">
                  <a:moveTo>
                    <a:pt x="10" y="1"/>
                  </a:moveTo>
                  <a:lnTo>
                    <a:pt x="1" y="16"/>
                  </a:lnTo>
                  <a:cubicBezTo>
                    <a:pt x="299" y="206"/>
                    <a:pt x="579" y="300"/>
                    <a:pt x="819" y="300"/>
                  </a:cubicBezTo>
                  <a:cubicBezTo>
                    <a:pt x="1059" y="300"/>
                    <a:pt x="1256" y="205"/>
                    <a:pt x="1384" y="14"/>
                  </a:cubicBezTo>
                  <a:lnTo>
                    <a:pt x="1369" y="4"/>
                  </a:lnTo>
                  <a:cubicBezTo>
                    <a:pt x="1251" y="180"/>
                    <a:pt x="1072" y="276"/>
                    <a:pt x="847" y="284"/>
                  </a:cubicBezTo>
                  <a:cubicBezTo>
                    <a:pt x="836" y="285"/>
                    <a:pt x="826" y="285"/>
                    <a:pt x="815" y="285"/>
                  </a:cubicBezTo>
                  <a:cubicBezTo>
                    <a:pt x="579" y="285"/>
                    <a:pt x="301" y="187"/>
                    <a:pt x="10" y="1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5191775" y="1113800"/>
              <a:ext cx="28100" cy="7225"/>
            </a:xfrm>
            <a:custGeom>
              <a:avLst/>
              <a:gdLst/>
              <a:ahLst/>
              <a:cxnLst/>
              <a:rect l="l" t="t" r="r" b="b"/>
              <a:pathLst>
                <a:path w="1124" h="289" extrusionOk="0">
                  <a:moveTo>
                    <a:pt x="1109" y="0"/>
                  </a:moveTo>
                  <a:cubicBezTo>
                    <a:pt x="987" y="182"/>
                    <a:pt x="805" y="274"/>
                    <a:pt x="577" y="274"/>
                  </a:cubicBezTo>
                  <a:cubicBezTo>
                    <a:pt x="410" y="274"/>
                    <a:pt x="218" y="225"/>
                    <a:pt x="7" y="126"/>
                  </a:cubicBezTo>
                  <a:lnTo>
                    <a:pt x="0" y="142"/>
                  </a:lnTo>
                  <a:cubicBezTo>
                    <a:pt x="210" y="240"/>
                    <a:pt x="403" y="289"/>
                    <a:pt x="574" y="289"/>
                  </a:cubicBezTo>
                  <a:cubicBezTo>
                    <a:pt x="809" y="289"/>
                    <a:pt x="1000" y="195"/>
                    <a:pt x="1124" y="10"/>
                  </a:cubicBezTo>
                  <a:lnTo>
                    <a:pt x="1109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5681450" y="806875"/>
              <a:ext cx="458450" cy="221125"/>
            </a:xfrm>
            <a:custGeom>
              <a:avLst/>
              <a:gdLst/>
              <a:ahLst/>
              <a:cxnLst/>
              <a:rect l="l" t="t" r="r" b="b"/>
              <a:pathLst>
                <a:path w="18338" h="8845" extrusionOk="0">
                  <a:moveTo>
                    <a:pt x="15977" y="0"/>
                  </a:moveTo>
                  <a:cubicBezTo>
                    <a:pt x="15183" y="0"/>
                    <a:pt x="12417" y="165"/>
                    <a:pt x="10505" y="2336"/>
                  </a:cubicBezTo>
                  <a:lnTo>
                    <a:pt x="11384" y="4259"/>
                  </a:lnTo>
                  <a:lnTo>
                    <a:pt x="3645" y="3444"/>
                  </a:lnTo>
                  <a:lnTo>
                    <a:pt x="2419" y="2204"/>
                  </a:lnTo>
                  <a:cubicBezTo>
                    <a:pt x="2214" y="1997"/>
                    <a:pt x="1939" y="1888"/>
                    <a:pt x="1658" y="1888"/>
                  </a:cubicBezTo>
                  <a:cubicBezTo>
                    <a:pt x="1528" y="1888"/>
                    <a:pt x="1397" y="1911"/>
                    <a:pt x="1271" y="1959"/>
                  </a:cubicBezTo>
                  <a:cubicBezTo>
                    <a:pt x="732" y="2164"/>
                    <a:pt x="62" y="2468"/>
                    <a:pt x="39" y="2718"/>
                  </a:cubicBezTo>
                  <a:cubicBezTo>
                    <a:pt x="0" y="3138"/>
                    <a:pt x="497" y="3444"/>
                    <a:pt x="497" y="3444"/>
                  </a:cubicBezTo>
                  <a:cubicBezTo>
                    <a:pt x="497" y="3444"/>
                    <a:pt x="344" y="3978"/>
                    <a:pt x="879" y="4093"/>
                  </a:cubicBezTo>
                  <a:cubicBezTo>
                    <a:pt x="1009" y="4407"/>
                    <a:pt x="1178" y="4478"/>
                    <a:pt x="1399" y="4478"/>
                  </a:cubicBezTo>
                  <a:cubicBezTo>
                    <a:pt x="1473" y="4478"/>
                    <a:pt x="1552" y="4470"/>
                    <a:pt x="1638" y="4461"/>
                  </a:cubicBezTo>
                  <a:cubicBezTo>
                    <a:pt x="1739" y="4761"/>
                    <a:pt x="2022" y="4896"/>
                    <a:pt x="2249" y="4896"/>
                  </a:cubicBezTo>
                  <a:cubicBezTo>
                    <a:pt x="2446" y="5087"/>
                    <a:pt x="2776" y="5180"/>
                    <a:pt x="3125" y="5180"/>
                  </a:cubicBezTo>
                  <a:cubicBezTo>
                    <a:pt x="3427" y="5180"/>
                    <a:pt x="3744" y="5110"/>
                    <a:pt x="4001" y="4972"/>
                  </a:cubicBezTo>
                  <a:cubicBezTo>
                    <a:pt x="4001" y="4972"/>
                    <a:pt x="5731" y="5812"/>
                    <a:pt x="9093" y="7416"/>
                  </a:cubicBezTo>
                  <a:cubicBezTo>
                    <a:pt x="11135" y="8391"/>
                    <a:pt x="12838" y="8844"/>
                    <a:pt x="14238" y="8844"/>
                  </a:cubicBezTo>
                  <a:cubicBezTo>
                    <a:pt x="15142" y="8844"/>
                    <a:pt x="15920" y="8655"/>
                    <a:pt x="16580" y="8296"/>
                  </a:cubicBezTo>
                  <a:cubicBezTo>
                    <a:pt x="18260" y="7378"/>
                    <a:pt x="18337" y="4934"/>
                    <a:pt x="17802" y="3597"/>
                  </a:cubicBezTo>
                  <a:cubicBezTo>
                    <a:pt x="17267" y="2260"/>
                    <a:pt x="16198" y="5"/>
                    <a:pt x="16198" y="5"/>
                  </a:cubicBezTo>
                  <a:cubicBezTo>
                    <a:pt x="16198" y="5"/>
                    <a:pt x="16119" y="0"/>
                    <a:pt x="15977" y="0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5693925" y="871325"/>
              <a:ext cx="31300" cy="21875"/>
            </a:xfrm>
            <a:custGeom>
              <a:avLst/>
              <a:gdLst/>
              <a:ahLst/>
              <a:cxnLst/>
              <a:rect l="l" t="t" r="r" b="b"/>
              <a:pathLst>
                <a:path w="1252" h="875" extrusionOk="0">
                  <a:moveTo>
                    <a:pt x="1242" y="1"/>
                  </a:moveTo>
                  <a:lnTo>
                    <a:pt x="1" y="860"/>
                  </a:lnTo>
                  <a:lnTo>
                    <a:pt x="10" y="875"/>
                  </a:lnTo>
                  <a:lnTo>
                    <a:pt x="1252" y="1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5703200" y="884875"/>
              <a:ext cx="28925" cy="24725"/>
            </a:xfrm>
            <a:custGeom>
              <a:avLst/>
              <a:gdLst/>
              <a:ahLst/>
              <a:cxnLst/>
              <a:rect l="l" t="t" r="r" b="b"/>
              <a:pathLst>
                <a:path w="1157" h="989" extrusionOk="0">
                  <a:moveTo>
                    <a:pt x="1145" y="0"/>
                  </a:moveTo>
                  <a:lnTo>
                    <a:pt x="0" y="975"/>
                  </a:lnTo>
                  <a:lnTo>
                    <a:pt x="12" y="989"/>
                  </a:lnTo>
                  <a:lnTo>
                    <a:pt x="1157" y="1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5722175" y="896700"/>
              <a:ext cx="19550" cy="21700"/>
            </a:xfrm>
            <a:custGeom>
              <a:avLst/>
              <a:gdLst/>
              <a:ahLst/>
              <a:cxnLst/>
              <a:rect l="l" t="t" r="r" b="b"/>
              <a:pathLst>
                <a:path w="782" h="868" extrusionOk="0">
                  <a:moveTo>
                    <a:pt x="769" y="0"/>
                  </a:moveTo>
                  <a:lnTo>
                    <a:pt x="1" y="856"/>
                  </a:lnTo>
                  <a:lnTo>
                    <a:pt x="14" y="868"/>
                  </a:lnTo>
                  <a:lnTo>
                    <a:pt x="782" y="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5737275" y="909150"/>
              <a:ext cx="12950" cy="20325"/>
            </a:xfrm>
            <a:custGeom>
              <a:avLst/>
              <a:gdLst/>
              <a:ahLst/>
              <a:cxnLst/>
              <a:rect l="l" t="t" r="r" b="b"/>
              <a:pathLst>
                <a:path w="518" h="813" extrusionOk="0">
                  <a:moveTo>
                    <a:pt x="503" y="1"/>
                  </a:moveTo>
                  <a:lnTo>
                    <a:pt x="0" y="803"/>
                  </a:lnTo>
                  <a:lnTo>
                    <a:pt x="15" y="812"/>
                  </a:lnTo>
                  <a:lnTo>
                    <a:pt x="517" y="9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966000" y="913275"/>
              <a:ext cx="74025" cy="6675"/>
            </a:xfrm>
            <a:custGeom>
              <a:avLst/>
              <a:gdLst/>
              <a:ahLst/>
              <a:cxnLst/>
              <a:rect l="l" t="t" r="r" b="b"/>
              <a:pathLst>
                <a:path w="2961" h="267" extrusionOk="0">
                  <a:moveTo>
                    <a:pt x="0" y="1"/>
                  </a:moveTo>
                  <a:lnTo>
                    <a:pt x="0" y="11"/>
                  </a:lnTo>
                  <a:lnTo>
                    <a:pt x="2960" y="266"/>
                  </a:lnTo>
                  <a:lnTo>
                    <a:pt x="2961" y="2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5944075" y="806875"/>
              <a:ext cx="168000" cy="72925"/>
            </a:xfrm>
            <a:custGeom>
              <a:avLst/>
              <a:gdLst/>
              <a:ahLst/>
              <a:cxnLst/>
              <a:rect l="l" t="t" r="r" b="b"/>
              <a:pathLst>
                <a:path w="6720" h="2917" extrusionOk="0">
                  <a:moveTo>
                    <a:pt x="5472" y="0"/>
                  </a:moveTo>
                  <a:cubicBezTo>
                    <a:pt x="4678" y="0"/>
                    <a:pt x="1913" y="165"/>
                    <a:pt x="0" y="2336"/>
                  </a:cubicBezTo>
                  <a:lnTo>
                    <a:pt x="260" y="2906"/>
                  </a:lnTo>
                  <a:cubicBezTo>
                    <a:pt x="382" y="2479"/>
                    <a:pt x="718" y="1999"/>
                    <a:pt x="1605" y="1896"/>
                  </a:cubicBezTo>
                  <a:cubicBezTo>
                    <a:pt x="1675" y="1888"/>
                    <a:pt x="1746" y="1884"/>
                    <a:pt x="1818" y="1884"/>
                  </a:cubicBezTo>
                  <a:cubicBezTo>
                    <a:pt x="2869" y="1884"/>
                    <a:pt x="4159" y="2690"/>
                    <a:pt x="5448" y="2903"/>
                  </a:cubicBezTo>
                  <a:cubicBezTo>
                    <a:pt x="5502" y="2912"/>
                    <a:pt x="5554" y="2917"/>
                    <a:pt x="5606" y="2917"/>
                  </a:cubicBezTo>
                  <a:cubicBezTo>
                    <a:pt x="6253" y="2917"/>
                    <a:pt x="6720" y="2238"/>
                    <a:pt x="6439" y="1617"/>
                  </a:cubicBezTo>
                  <a:cubicBezTo>
                    <a:pt x="6041" y="739"/>
                    <a:pt x="5693" y="5"/>
                    <a:pt x="5693" y="5"/>
                  </a:cubicBezTo>
                  <a:cubicBezTo>
                    <a:pt x="5693" y="5"/>
                    <a:pt x="5614" y="0"/>
                    <a:pt x="5472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5"/>
            <p:cNvSpPr/>
            <p:nvPr/>
          </p:nvSpPr>
          <p:spPr>
            <a:xfrm>
              <a:off x="5755825" y="518925"/>
              <a:ext cx="39450" cy="49025"/>
            </a:xfrm>
            <a:custGeom>
              <a:avLst/>
              <a:gdLst/>
              <a:ahLst/>
              <a:cxnLst/>
              <a:rect l="l" t="t" r="r" b="b"/>
              <a:pathLst>
                <a:path w="1578" h="1961" extrusionOk="0">
                  <a:moveTo>
                    <a:pt x="1075" y="1"/>
                  </a:moveTo>
                  <a:lnTo>
                    <a:pt x="1" y="1027"/>
                  </a:lnTo>
                  <a:lnTo>
                    <a:pt x="216" y="1960"/>
                  </a:lnTo>
                  <a:lnTo>
                    <a:pt x="1577" y="169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5"/>
            <p:cNvSpPr/>
            <p:nvPr/>
          </p:nvSpPr>
          <p:spPr>
            <a:xfrm>
              <a:off x="5736450" y="538075"/>
              <a:ext cx="37350" cy="42925"/>
            </a:xfrm>
            <a:custGeom>
              <a:avLst/>
              <a:gdLst/>
              <a:ahLst/>
              <a:cxnLst/>
              <a:rect l="l" t="t" r="r" b="b"/>
              <a:pathLst>
                <a:path w="1494" h="1717" extrusionOk="0">
                  <a:moveTo>
                    <a:pt x="653" y="1"/>
                  </a:moveTo>
                  <a:cubicBezTo>
                    <a:pt x="613" y="1"/>
                    <a:pt x="573" y="5"/>
                    <a:pt x="532" y="16"/>
                  </a:cubicBezTo>
                  <a:cubicBezTo>
                    <a:pt x="185" y="104"/>
                    <a:pt x="0" y="553"/>
                    <a:pt x="119" y="1018"/>
                  </a:cubicBezTo>
                  <a:cubicBezTo>
                    <a:pt x="224" y="1429"/>
                    <a:pt x="530" y="1716"/>
                    <a:pt x="840" y="1716"/>
                  </a:cubicBezTo>
                  <a:cubicBezTo>
                    <a:pt x="880" y="1716"/>
                    <a:pt x="921" y="1711"/>
                    <a:pt x="961" y="1701"/>
                  </a:cubicBezTo>
                  <a:cubicBezTo>
                    <a:pt x="1308" y="1612"/>
                    <a:pt x="1493" y="1164"/>
                    <a:pt x="1375" y="699"/>
                  </a:cubicBezTo>
                  <a:cubicBezTo>
                    <a:pt x="1270" y="287"/>
                    <a:pt x="963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5"/>
            <p:cNvSpPr/>
            <p:nvPr/>
          </p:nvSpPr>
          <p:spPr>
            <a:xfrm>
              <a:off x="5735225" y="479175"/>
              <a:ext cx="30675" cy="70525"/>
            </a:xfrm>
            <a:custGeom>
              <a:avLst/>
              <a:gdLst/>
              <a:ahLst/>
              <a:cxnLst/>
              <a:rect l="l" t="t" r="r" b="b"/>
              <a:pathLst>
                <a:path w="1227" h="2821" extrusionOk="0">
                  <a:moveTo>
                    <a:pt x="1176" y="0"/>
                  </a:moveTo>
                  <a:cubicBezTo>
                    <a:pt x="1172" y="0"/>
                    <a:pt x="1167" y="1"/>
                    <a:pt x="1162" y="3"/>
                  </a:cubicBezTo>
                  <a:lnTo>
                    <a:pt x="654" y="183"/>
                  </a:lnTo>
                  <a:cubicBezTo>
                    <a:pt x="552" y="219"/>
                    <a:pt x="466" y="298"/>
                    <a:pt x="430" y="401"/>
                  </a:cubicBezTo>
                  <a:cubicBezTo>
                    <a:pt x="1" y="1628"/>
                    <a:pt x="575" y="2805"/>
                    <a:pt x="582" y="2820"/>
                  </a:cubicBezTo>
                  <a:lnTo>
                    <a:pt x="1068" y="2577"/>
                  </a:lnTo>
                  <a:cubicBezTo>
                    <a:pt x="1039" y="2517"/>
                    <a:pt x="411" y="1216"/>
                    <a:pt x="1207" y="63"/>
                  </a:cubicBezTo>
                  <a:cubicBezTo>
                    <a:pt x="1226" y="35"/>
                    <a:pt x="120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5"/>
            <p:cNvSpPr/>
            <p:nvPr/>
          </p:nvSpPr>
          <p:spPr>
            <a:xfrm>
              <a:off x="5777750" y="511250"/>
              <a:ext cx="32075" cy="50775"/>
            </a:xfrm>
            <a:custGeom>
              <a:avLst/>
              <a:gdLst/>
              <a:ahLst/>
              <a:cxnLst/>
              <a:rect l="l" t="t" r="r" b="b"/>
              <a:pathLst>
                <a:path w="1283" h="2031" extrusionOk="0">
                  <a:moveTo>
                    <a:pt x="1053" y="1"/>
                  </a:moveTo>
                  <a:lnTo>
                    <a:pt x="577" y="57"/>
                  </a:lnTo>
                  <a:cubicBezTo>
                    <a:pt x="241" y="96"/>
                    <a:pt x="1" y="401"/>
                    <a:pt x="40" y="736"/>
                  </a:cubicBezTo>
                  <a:lnTo>
                    <a:pt x="146" y="1629"/>
                  </a:lnTo>
                  <a:cubicBezTo>
                    <a:pt x="172" y="1861"/>
                    <a:pt x="369" y="2030"/>
                    <a:pt x="596" y="2030"/>
                  </a:cubicBezTo>
                  <a:cubicBezTo>
                    <a:pt x="614" y="2030"/>
                    <a:pt x="632" y="2029"/>
                    <a:pt x="651" y="2027"/>
                  </a:cubicBezTo>
                  <a:lnTo>
                    <a:pt x="1282" y="1953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5"/>
            <p:cNvSpPr/>
            <p:nvPr/>
          </p:nvSpPr>
          <p:spPr>
            <a:xfrm>
              <a:off x="5787550" y="504000"/>
              <a:ext cx="103475" cy="56200"/>
            </a:xfrm>
            <a:custGeom>
              <a:avLst/>
              <a:gdLst/>
              <a:ahLst/>
              <a:cxnLst/>
              <a:rect l="l" t="t" r="r" b="b"/>
              <a:pathLst>
                <a:path w="4139" h="2248" extrusionOk="0">
                  <a:moveTo>
                    <a:pt x="3181" y="0"/>
                  </a:moveTo>
                  <a:cubicBezTo>
                    <a:pt x="3146" y="0"/>
                    <a:pt x="3111" y="2"/>
                    <a:pt x="3076" y="6"/>
                  </a:cubicBezTo>
                  <a:lnTo>
                    <a:pt x="825" y="271"/>
                  </a:lnTo>
                  <a:cubicBezTo>
                    <a:pt x="344" y="328"/>
                    <a:pt x="0" y="763"/>
                    <a:pt x="58" y="1243"/>
                  </a:cubicBezTo>
                  <a:lnTo>
                    <a:pt x="101" y="1613"/>
                  </a:lnTo>
                  <a:cubicBezTo>
                    <a:pt x="144" y="1978"/>
                    <a:pt x="454" y="2247"/>
                    <a:pt x="813" y="2247"/>
                  </a:cubicBezTo>
                  <a:cubicBezTo>
                    <a:pt x="841" y="2247"/>
                    <a:pt x="869" y="2245"/>
                    <a:pt x="898" y="2242"/>
                  </a:cubicBezTo>
                  <a:lnTo>
                    <a:pt x="1034" y="2226"/>
                  </a:lnTo>
                  <a:cubicBezTo>
                    <a:pt x="1215" y="2205"/>
                    <a:pt x="1374" y="2108"/>
                    <a:pt x="1500" y="1975"/>
                  </a:cubicBezTo>
                  <a:cubicBezTo>
                    <a:pt x="1643" y="1824"/>
                    <a:pt x="1868" y="1712"/>
                    <a:pt x="2133" y="1681"/>
                  </a:cubicBezTo>
                  <a:cubicBezTo>
                    <a:pt x="2181" y="1676"/>
                    <a:pt x="2228" y="1673"/>
                    <a:pt x="2275" y="1673"/>
                  </a:cubicBezTo>
                  <a:cubicBezTo>
                    <a:pt x="2483" y="1673"/>
                    <a:pt x="2673" y="1727"/>
                    <a:pt x="2815" y="1820"/>
                  </a:cubicBezTo>
                  <a:cubicBezTo>
                    <a:pt x="2947" y="1906"/>
                    <a:pt x="3096" y="1961"/>
                    <a:pt x="3251" y="1961"/>
                  </a:cubicBezTo>
                  <a:cubicBezTo>
                    <a:pt x="3276" y="1961"/>
                    <a:pt x="3302" y="1959"/>
                    <a:pt x="3327" y="1956"/>
                  </a:cubicBezTo>
                  <a:lnTo>
                    <a:pt x="3463" y="1940"/>
                  </a:lnTo>
                  <a:cubicBezTo>
                    <a:pt x="3856" y="1894"/>
                    <a:pt x="4139" y="1537"/>
                    <a:pt x="4092" y="1143"/>
                  </a:cubicBezTo>
                  <a:lnTo>
                    <a:pt x="4049" y="773"/>
                  </a:lnTo>
                  <a:cubicBezTo>
                    <a:pt x="3996" y="328"/>
                    <a:pt x="3618" y="0"/>
                    <a:pt x="3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5"/>
            <p:cNvSpPr/>
            <p:nvPr/>
          </p:nvSpPr>
          <p:spPr>
            <a:xfrm>
              <a:off x="5815075" y="520100"/>
              <a:ext cx="46725" cy="11950"/>
            </a:xfrm>
            <a:custGeom>
              <a:avLst/>
              <a:gdLst/>
              <a:ahLst/>
              <a:cxnLst/>
              <a:rect l="l" t="t" r="r" b="b"/>
              <a:pathLst>
                <a:path w="1869" h="478" extrusionOk="0">
                  <a:moveTo>
                    <a:pt x="1717" y="11"/>
                  </a:moveTo>
                  <a:cubicBezTo>
                    <a:pt x="1786" y="11"/>
                    <a:pt x="1845" y="62"/>
                    <a:pt x="1854" y="131"/>
                  </a:cubicBezTo>
                  <a:cubicBezTo>
                    <a:pt x="1858" y="167"/>
                    <a:pt x="1847" y="203"/>
                    <a:pt x="1825" y="232"/>
                  </a:cubicBezTo>
                  <a:cubicBezTo>
                    <a:pt x="1802" y="261"/>
                    <a:pt x="1770" y="279"/>
                    <a:pt x="1734" y="283"/>
                  </a:cubicBezTo>
                  <a:lnTo>
                    <a:pt x="172" y="467"/>
                  </a:lnTo>
                  <a:cubicBezTo>
                    <a:pt x="167" y="467"/>
                    <a:pt x="162" y="468"/>
                    <a:pt x="157" y="468"/>
                  </a:cubicBezTo>
                  <a:cubicBezTo>
                    <a:pt x="89" y="468"/>
                    <a:pt x="29" y="416"/>
                    <a:pt x="21" y="347"/>
                  </a:cubicBezTo>
                  <a:cubicBezTo>
                    <a:pt x="13" y="272"/>
                    <a:pt x="65" y="204"/>
                    <a:pt x="141" y="195"/>
                  </a:cubicBezTo>
                  <a:lnTo>
                    <a:pt x="1701" y="12"/>
                  </a:lnTo>
                  <a:cubicBezTo>
                    <a:pt x="1707" y="11"/>
                    <a:pt x="1712" y="11"/>
                    <a:pt x="1717" y="11"/>
                  </a:cubicBezTo>
                  <a:close/>
                  <a:moveTo>
                    <a:pt x="1717" y="0"/>
                  </a:moveTo>
                  <a:cubicBezTo>
                    <a:pt x="1712" y="0"/>
                    <a:pt x="1706" y="1"/>
                    <a:pt x="1700" y="1"/>
                  </a:cubicBezTo>
                  <a:lnTo>
                    <a:pt x="140" y="185"/>
                  </a:lnTo>
                  <a:cubicBezTo>
                    <a:pt x="59" y="194"/>
                    <a:pt x="1" y="268"/>
                    <a:pt x="10" y="348"/>
                  </a:cubicBezTo>
                  <a:cubicBezTo>
                    <a:pt x="20" y="422"/>
                    <a:pt x="83" y="477"/>
                    <a:pt x="156" y="477"/>
                  </a:cubicBezTo>
                  <a:cubicBezTo>
                    <a:pt x="162" y="477"/>
                    <a:pt x="168" y="477"/>
                    <a:pt x="173" y="476"/>
                  </a:cubicBezTo>
                  <a:lnTo>
                    <a:pt x="1735" y="293"/>
                  </a:lnTo>
                  <a:cubicBezTo>
                    <a:pt x="1774" y="288"/>
                    <a:pt x="1808" y="269"/>
                    <a:pt x="1832" y="238"/>
                  </a:cubicBezTo>
                  <a:cubicBezTo>
                    <a:pt x="1857" y="208"/>
                    <a:pt x="1868" y="169"/>
                    <a:pt x="1863" y="130"/>
                  </a:cubicBezTo>
                  <a:cubicBezTo>
                    <a:pt x="1854" y="56"/>
                    <a:pt x="1791" y="0"/>
                    <a:pt x="1717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AND_TWO_COLUMNS_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6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6"/>
          <p:cNvSpPr txBox="1">
            <a:spLocks noGrp="1"/>
          </p:cNvSpPr>
          <p:nvPr>
            <p:ph type="subTitle" idx="1"/>
          </p:nvPr>
        </p:nvSpPr>
        <p:spPr>
          <a:xfrm>
            <a:off x="1309400" y="3338150"/>
            <a:ext cx="2331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46"/>
          <p:cNvSpPr txBox="1">
            <a:spLocks noGrp="1"/>
          </p:cNvSpPr>
          <p:nvPr>
            <p:ph type="subTitle" idx="2"/>
          </p:nvPr>
        </p:nvSpPr>
        <p:spPr>
          <a:xfrm>
            <a:off x="5569875" y="3338150"/>
            <a:ext cx="2331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46"/>
          <p:cNvSpPr txBox="1">
            <a:spLocks noGrp="1"/>
          </p:cNvSpPr>
          <p:nvPr>
            <p:ph type="title" hasCustomPrompt="1"/>
          </p:nvPr>
        </p:nvSpPr>
        <p:spPr>
          <a:xfrm>
            <a:off x="844575" y="2167550"/>
            <a:ext cx="316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6" name="Google Shape;666;p46"/>
          <p:cNvSpPr txBox="1">
            <a:spLocks noGrp="1"/>
          </p:cNvSpPr>
          <p:nvPr>
            <p:ph type="title" idx="3" hasCustomPrompt="1"/>
          </p:nvPr>
        </p:nvSpPr>
        <p:spPr>
          <a:xfrm>
            <a:off x="5137600" y="2167550"/>
            <a:ext cx="316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7" name="Google Shape;667;p46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68" name="Google Shape;668;p46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669" name="Google Shape;669;p4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0" name="Google Shape;670;p4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671" name="Google Shape;671;p4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BLANK_1_1_1_1_1_1_3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7"/>
          <p:cNvSpPr txBox="1">
            <a:spLocks noGrp="1"/>
          </p:cNvSpPr>
          <p:nvPr>
            <p:ph type="title" hasCustomPrompt="1"/>
          </p:nvPr>
        </p:nvSpPr>
        <p:spPr>
          <a:xfrm rot="-291">
            <a:off x="2800425" y="3112875"/>
            <a:ext cx="35433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5" name="Google Shape;675;p47"/>
          <p:cNvSpPr txBox="1">
            <a:spLocks noGrp="1"/>
          </p:cNvSpPr>
          <p:nvPr>
            <p:ph type="subTitle" idx="1"/>
          </p:nvPr>
        </p:nvSpPr>
        <p:spPr>
          <a:xfrm>
            <a:off x="2800565" y="4161597"/>
            <a:ext cx="354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47"/>
          <p:cNvSpPr txBox="1">
            <a:spLocks noGrp="1"/>
          </p:cNvSpPr>
          <p:nvPr>
            <p:ph type="title" idx="2" hasCustomPrompt="1"/>
          </p:nvPr>
        </p:nvSpPr>
        <p:spPr>
          <a:xfrm>
            <a:off x="4759521" y="1481700"/>
            <a:ext cx="35433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7" name="Google Shape;677;p47"/>
          <p:cNvSpPr txBox="1">
            <a:spLocks noGrp="1"/>
          </p:cNvSpPr>
          <p:nvPr>
            <p:ph type="subTitle" idx="3"/>
          </p:nvPr>
        </p:nvSpPr>
        <p:spPr>
          <a:xfrm>
            <a:off x="4759463" y="2531297"/>
            <a:ext cx="354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47"/>
          <p:cNvSpPr txBox="1">
            <a:spLocks noGrp="1"/>
          </p:cNvSpPr>
          <p:nvPr>
            <p:ph type="title" idx="4" hasCustomPrompt="1"/>
          </p:nvPr>
        </p:nvSpPr>
        <p:spPr>
          <a:xfrm>
            <a:off x="841350" y="1481700"/>
            <a:ext cx="35433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9" name="Google Shape;679;p47"/>
          <p:cNvSpPr txBox="1">
            <a:spLocks noGrp="1"/>
          </p:cNvSpPr>
          <p:nvPr>
            <p:ph type="subTitle" idx="5"/>
          </p:nvPr>
        </p:nvSpPr>
        <p:spPr>
          <a:xfrm>
            <a:off x="793994" y="2561184"/>
            <a:ext cx="354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4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1" name="Google Shape;681;p4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682" name="Google Shape;682;p4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3" name="Google Shape;683;p4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684" name="Google Shape;684;p4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accent3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8"/>
          <p:cNvSpPr/>
          <p:nvPr/>
        </p:nvSpPr>
        <p:spPr>
          <a:xfrm>
            <a:off x="6519230" y="1853109"/>
            <a:ext cx="1289424" cy="1289497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8"/>
          <p:cNvSpPr/>
          <p:nvPr/>
        </p:nvSpPr>
        <p:spPr>
          <a:xfrm>
            <a:off x="7600200" y="2905125"/>
            <a:ext cx="624608" cy="624548"/>
          </a:xfrm>
          <a:custGeom>
            <a:avLst/>
            <a:gdLst/>
            <a:ahLst/>
            <a:cxnLst/>
            <a:rect l="l" t="t" r="r" b="b"/>
            <a:pathLst>
              <a:path w="10448" h="10447" extrusionOk="0">
                <a:moveTo>
                  <a:pt x="5225" y="0"/>
                </a:moveTo>
                <a:cubicBezTo>
                  <a:pt x="3839" y="0"/>
                  <a:pt x="2511" y="550"/>
                  <a:pt x="1531" y="1530"/>
                </a:cubicBezTo>
                <a:cubicBezTo>
                  <a:pt x="551" y="2510"/>
                  <a:pt x="1" y="3838"/>
                  <a:pt x="1" y="5224"/>
                </a:cubicBezTo>
                <a:cubicBezTo>
                  <a:pt x="1" y="6609"/>
                  <a:pt x="551" y="7937"/>
                  <a:pt x="1531" y="8917"/>
                </a:cubicBezTo>
                <a:cubicBezTo>
                  <a:pt x="2511" y="9897"/>
                  <a:pt x="3839" y="10447"/>
                  <a:pt x="5225" y="10447"/>
                </a:cubicBezTo>
                <a:cubicBezTo>
                  <a:pt x="6610" y="10447"/>
                  <a:pt x="7939" y="9897"/>
                  <a:pt x="8917" y="8917"/>
                </a:cubicBezTo>
                <a:cubicBezTo>
                  <a:pt x="9897" y="7937"/>
                  <a:pt x="10447" y="6609"/>
                  <a:pt x="10447" y="5224"/>
                </a:cubicBezTo>
                <a:cubicBezTo>
                  <a:pt x="10447" y="3838"/>
                  <a:pt x="9897" y="2510"/>
                  <a:pt x="8917" y="1530"/>
                </a:cubicBezTo>
                <a:cubicBezTo>
                  <a:pt x="7939" y="550"/>
                  <a:pt x="6610" y="0"/>
                  <a:pt x="5225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8"/>
          <p:cNvSpPr/>
          <p:nvPr/>
        </p:nvSpPr>
        <p:spPr>
          <a:xfrm flipH="1">
            <a:off x="-7" y="-11200"/>
            <a:ext cx="3216600" cy="5259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8"/>
          <p:cNvSpPr/>
          <p:nvPr/>
        </p:nvSpPr>
        <p:spPr>
          <a:xfrm rot="-5400000" flipH="1">
            <a:off x="1292176" y="1543041"/>
            <a:ext cx="7435715" cy="3797182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8"/>
          <p:cNvSpPr txBox="1"/>
          <p:nvPr/>
        </p:nvSpPr>
        <p:spPr>
          <a:xfrm>
            <a:off x="720000" y="3433863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2"/>
                </a:solidFill>
                <a:latin typeface="Mukta"/>
                <a:ea typeface="Mukta"/>
                <a:cs typeface="Mukta"/>
                <a:sym typeface="Mukta"/>
              </a:rPr>
              <a:t>CREDITS:</a:t>
            </a:r>
            <a:r>
              <a:rPr lang="en" sz="11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 This presentation template was created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2"/>
                </a:solidFill>
                <a:latin typeface="Mukta"/>
                <a:ea typeface="Mukta"/>
                <a:cs typeface="Mukta"/>
                <a:sym typeface="Mukta"/>
              </a:rPr>
              <a:t>,</a:t>
            </a:r>
            <a:r>
              <a:rPr lang="en" sz="11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 including icons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2"/>
                </a:solidFill>
                <a:latin typeface="Mukta"/>
                <a:ea typeface="Mukta"/>
                <a:cs typeface="Mukta"/>
                <a:sym typeface="Mukta"/>
              </a:rPr>
              <a:t>,</a:t>
            </a:r>
            <a:r>
              <a:rPr lang="en" sz="1100">
                <a:solidFill>
                  <a:schemeClr val="accent2"/>
                </a:solidFill>
                <a:latin typeface="Mukta"/>
                <a:ea typeface="Mukta"/>
                <a:cs typeface="Mukta"/>
                <a:sym typeface="Mukta"/>
              </a:rPr>
              <a:t> </a:t>
            </a:r>
            <a:r>
              <a:rPr lang="en" sz="11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and infographics &amp; images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2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692" name="Google Shape;692;p48"/>
          <p:cNvSpPr txBox="1">
            <a:spLocks noGrp="1"/>
          </p:cNvSpPr>
          <p:nvPr>
            <p:ph type="ctrTitle"/>
          </p:nvPr>
        </p:nvSpPr>
        <p:spPr>
          <a:xfrm>
            <a:off x="720000" y="898425"/>
            <a:ext cx="36585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3" name="Google Shape;693;p48"/>
          <p:cNvSpPr txBox="1">
            <a:spLocks noGrp="1"/>
          </p:cNvSpPr>
          <p:nvPr>
            <p:ph type="subTitle" idx="1"/>
          </p:nvPr>
        </p:nvSpPr>
        <p:spPr>
          <a:xfrm>
            <a:off x="720000" y="221253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48"/>
          <p:cNvSpPr txBox="1">
            <a:spLocks noGrp="1"/>
          </p:cNvSpPr>
          <p:nvPr>
            <p:ph type="subTitle" idx="2"/>
          </p:nvPr>
        </p:nvSpPr>
        <p:spPr>
          <a:xfrm rot="-962">
            <a:off x="720000" y="4210773"/>
            <a:ext cx="32166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5" name="Google Shape;695;p48"/>
          <p:cNvGrpSpPr/>
          <p:nvPr/>
        </p:nvGrpSpPr>
        <p:grpSpPr>
          <a:xfrm flipH="1">
            <a:off x="4968192" y="1455086"/>
            <a:ext cx="3947216" cy="5972973"/>
            <a:chOff x="6335125" y="3560338"/>
            <a:chExt cx="1206325" cy="1825425"/>
          </a:xfrm>
        </p:grpSpPr>
        <p:sp>
          <p:nvSpPr>
            <p:cNvPr id="696" name="Google Shape;696;p48"/>
            <p:cNvSpPr/>
            <p:nvPr/>
          </p:nvSpPr>
          <p:spPr>
            <a:xfrm>
              <a:off x="7062700" y="5212563"/>
              <a:ext cx="152050" cy="173200"/>
            </a:xfrm>
            <a:custGeom>
              <a:avLst/>
              <a:gdLst/>
              <a:ahLst/>
              <a:cxnLst/>
              <a:rect l="l" t="t" r="r" b="b"/>
              <a:pathLst>
                <a:path w="6082" h="692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87" y="869"/>
                    <a:pt x="652" y="1689"/>
                  </a:cubicBezTo>
                  <a:cubicBezTo>
                    <a:pt x="918" y="2510"/>
                    <a:pt x="773" y="3451"/>
                    <a:pt x="1568" y="4127"/>
                  </a:cubicBezTo>
                  <a:cubicBezTo>
                    <a:pt x="2357" y="4796"/>
                    <a:pt x="5009" y="6927"/>
                    <a:pt x="5557" y="6927"/>
                  </a:cubicBezTo>
                  <a:cubicBezTo>
                    <a:pt x="5563" y="6927"/>
                    <a:pt x="5569" y="6927"/>
                    <a:pt x="5574" y="6927"/>
                  </a:cubicBezTo>
                  <a:cubicBezTo>
                    <a:pt x="6081" y="6878"/>
                    <a:pt x="5864" y="5647"/>
                    <a:pt x="4971" y="4368"/>
                  </a:cubicBezTo>
                  <a:cubicBezTo>
                    <a:pt x="4420" y="3578"/>
                    <a:pt x="3610" y="2713"/>
                    <a:pt x="3072" y="2168"/>
                  </a:cubicBezTo>
                  <a:cubicBezTo>
                    <a:pt x="2700" y="1792"/>
                    <a:pt x="2440" y="1320"/>
                    <a:pt x="2320" y="803"/>
                  </a:cubicBezTo>
                  <a:lnTo>
                    <a:pt x="2209" y="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1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6335125" y="5220713"/>
              <a:ext cx="180400" cy="132325"/>
            </a:xfrm>
            <a:custGeom>
              <a:avLst/>
              <a:gdLst/>
              <a:ahLst/>
              <a:cxnLst/>
              <a:rect l="l" t="t" r="r" b="b"/>
              <a:pathLst>
                <a:path w="7216" h="5293" extrusionOk="0">
                  <a:moveTo>
                    <a:pt x="4610" y="0"/>
                  </a:moveTo>
                  <a:lnTo>
                    <a:pt x="4082" y="1304"/>
                  </a:lnTo>
                  <a:cubicBezTo>
                    <a:pt x="3957" y="1613"/>
                    <a:pt x="3753" y="1882"/>
                    <a:pt x="3488" y="2086"/>
                  </a:cubicBezTo>
                  <a:cubicBezTo>
                    <a:pt x="2803" y="2615"/>
                    <a:pt x="1421" y="3670"/>
                    <a:pt x="742" y="4109"/>
                  </a:cubicBezTo>
                  <a:cubicBezTo>
                    <a:pt x="62" y="4548"/>
                    <a:pt x="1" y="5293"/>
                    <a:pt x="935" y="5293"/>
                  </a:cubicBezTo>
                  <a:cubicBezTo>
                    <a:pt x="1269" y="5293"/>
                    <a:pt x="1729" y="5198"/>
                    <a:pt x="2335" y="4959"/>
                  </a:cubicBezTo>
                  <a:cubicBezTo>
                    <a:pt x="4633" y="4055"/>
                    <a:pt x="6153" y="3457"/>
                    <a:pt x="6588" y="3276"/>
                  </a:cubicBezTo>
                  <a:cubicBezTo>
                    <a:pt x="7022" y="3095"/>
                    <a:pt x="6407" y="1972"/>
                    <a:pt x="6588" y="1376"/>
                  </a:cubicBezTo>
                  <a:cubicBezTo>
                    <a:pt x="6769" y="778"/>
                    <a:pt x="7216" y="0"/>
                    <a:pt x="7216" y="0"/>
                  </a:cubicBezTo>
                  <a:close/>
                </a:path>
              </a:pathLst>
            </a:custGeom>
            <a:solidFill>
              <a:srgbClr val="101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6450325" y="4313938"/>
              <a:ext cx="667600" cy="906800"/>
            </a:xfrm>
            <a:custGeom>
              <a:avLst/>
              <a:gdLst/>
              <a:ahLst/>
              <a:cxnLst/>
              <a:rect l="l" t="t" r="r" b="b"/>
              <a:pathLst>
                <a:path w="26704" h="36272" extrusionOk="0">
                  <a:moveTo>
                    <a:pt x="16043" y="1"/>
                  </a:moveTo>
                  <a:lnTo>
                    <a:pt x="15750" y="1439"/>
                  </a:lnTo>
                  <a:cubicBezTo>
                    <a:pt x="11020" y="6072"/>
                    <a:pt x="7047" y="15264"/>
                    <a:pt x="5359" y="20573"/>
                  </a:cubicBezTo>
                  <a:cubicBezTo>
                    <a:pt x="3669" y="25882"/>
                    <a:pt x="1" y="36271"/>
                    <a:pt x="1" y="36271"/>
                  </a:cubicBezTo>
                  <a:lnTo>
                    <a:pt x="2608" y="36271"/>
                  </a:lnTo>
                  <a:cubicBezTo>
                    <a:pt x="10233" y="26075"/>
                    <a:pt x="9437" y="21538"/>
                    <a:pt x="9437" y="21538"/>
                  </a:cubicBezTo>
                  <a:cubicBezTo>
                    <a:pt x="14867" y="15059"/>
                    <a:pt x="18993" y="6698"/>
                    <a:pt x="18993" y="6697"/>
                  </a:cubicBezTo>
                  <a:lnTo>
                    <a:pt x="18993" y="6697"/>
                  </a:lnTo>
                  <a:lnTo>
                    <a:pt x="18350" y="21154"/>
                  </a:lnTo>
                  <a:cubicBezTo>
                    <a:pt x="18273" y="22878"/>
                    <a:pt x="18635" y="24594"/>
                    <a:pt x="19402" y="26140"/>
                  </a:cubicBezTo>
                  <a:lnTo>
                    <a:pt x="24422" y="36271"/>
                  </a:lnTo>
                  <a:lnTo>
                    <a:pt x="26704" y="36271"/>
                  </a:lnTo>
                  <a:cubicBezTo>
                    <a:pt x="25943" y="32470"/>
                    <a:pt x="25219" y="25810"/>
                    <a:pt x="22577" y="23675"/>
                  </a:cubicBezTo>
                  <a:cubicBezTo>
                    <a:pt x="22577" y="23675"/>
                    <a:pt x="24857" y="16543"/>
                    <a:pt x="25599" y="11077"/>
                  </a:cubicBezTo>
                  <a:cubicBezTo>
                    <a:pt x="26342" y="5611"/>
                    <a:pt x="23772" y="1702"/>
                    <a:pt x="23772" y="1702"/>
                  </a:cubicBezTo>
                  <a:lnTo>
                    <a:pt x="23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6767800" y="4313938"/>
              <a:ext cx="304525" cy="151525"/>
            </a:xfrm>
            <a:custGeom>
              <a:avLst/>
              <a:gdLst/>
              <a:ahLst/>
              <a:cxnLst/>
              <a:rect l="l" t="t" r="r" b="b"/>
              <a:pathLst>
                <a:path w="12181" h="6061" extrusionOk="0">
                  <a:moveTo>
                    <a:pt x="12177" y="4083"/>
                  </a:moveTo>
                  <a:cubicBezTo>
                    <a:pt x="12178" y="4087"/>
                    <a:pt x="12179" y="4090"/>
                    <a:pt x="12180" y="4093"/>
                  </a:cubicBezTo>
                  <a:cubicBezTo>
                    <a:pt x="12179" y="4090"/>
                    <a:pt x="12178" y="4087"/>
                    <a:pt x="12177" y="4083"/>
                  </a:cubicBezTo>
                  <a:close/>
                  <a:moveTo>
                    <a:pt x="3344" y="1"/>
                  </a:moveTo>
                  <a:lnTo>
                    <a:pt x="3051" y="1440"/>
                  </a:lnTo>
                  <a:cubicBezTo>
                    <a:pt x="2157" y="2315"/>
                    <a:pt x="1291" y="3354"/>
                    <a:pt x="462" y="4499"/>
                  </a:cubicBezTo>
                  <a:cubicBezTo>
                    <a:pt x="1" y="5136"/>
                    <a:pt x="442" y="6042"/>
                    <a:pt x="1228" y="6059"/>
                  </a:cubicBezTo>
                  <a:cubicBezTo>
                    <a:pt x="1255" y="6060"/>
                    <a:pt x="1281" y="6060"/>
                    <a:pt x="1309" y="6060"/>
                  </a:cubicBezTo>
                  <a:cubicBezTo>
                    <a:pt x="3889" y="6060"/>
                    <a:pt x="8896" y="3559"/>
                    <a:pt x="11120" y="3559"/>
                  </a:cubicBezTo>
                  <a:cubicBezTo>
                    <a:pt x="11665" y="3559"/>
                    <a:pt x="12043" y="3710"/>
                    <a:pt x="12177" y="4083"/>
                  </a:cubicBezTo>
                  <a:lnTo>
                    <a:pt x="12177" y="4083"/>
                  </a:lnTo>
                  <a:cubicBezTo>
                    <a:pt x="11649" y="2580"/>
                    <a:pt x="11073" y="1702"/>
                    <a:pt x="11073" y="1702"/>
                  </a:cubicBezTo>
                  <a:lnTo>
                    <a:pt x="11073" y="1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6862200" y="4450463"/>
              <a:ext cx="110175" cy="27375"/>
            </a:xfrm>
            <a:custGeom>
              <a:avLst/>
              <a:gdLst/>
              <a:ahLst/>
              <a:cxnLst/>
              <a:rect l="l" t="t" r="r" b="b"/>
              <a:pathLst>
                <a:path w="4407" h="1095" extrusionOk="0">
                  <a:moveTo>
                    <a:pt x="4404" y="1"/>
                  </a:moveTo>
                  <a:lnTo>
                    <a:pt x="0" y="1084"/>
                  </a:lnTo>
                  <a:lnTo>
                    <a:pt x="2" y="1095"/>
                  </a:lnTo>
                  <a:lnTo>
                    <a:pt x="4407" y="11"/>
                  </a:lnTo>
                  <a:lnTo>
                    <a:pt x="4404" y="1"/>
                  </a:lnTo>
                  <a:close/>
                </a:path>
              </a:pathLst>
            </a:custGeom>
            <a:solidFill>
              <a:srgbClr val="F8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6924950" y="4320338"/>
              <a:ext cx="5675" cy="161125"/>
            </a:xfrm>
            <a:custGeom>
              <a:avLst/>
              <a:gdLst/>
              <a:ahLst/>
              <a:cxnLst/>
              <a:rect l="l" t="t" r="r" b="b"/>
              <a:pathLst>
                <a:path w="227" h="6445" extrusionOk="0">
                  <a:moveTo>
                    <a:pt x="216" y="1"/>
                  </a:moveTo>
                  <a:lnTo>
                    <a:pt x="1" y="6444"/>
                  </a:lnTo>
                  <a:lnTo>
                    <a:pt x="11" y="6445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8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6907075" y="4320238"/>
              <a:ext cx="20125" cy="101975"/>
            </a:xfrm>
            <a:custGeom>
              <a:avLst/>
              <a:gdLst/>
              <a:ahLst/>
              <a:cxnLst/>
              <a:rect l="l" t="t" r="r" b="b"/>
              <a:pathLst>
                <a:path w="805" h="4079" extrusionOk="0">
                  <a:moveTo>
                    <a:pt x="193" y="1"/>
                  </a:moveTo>
                  <a:cubicBezTo>
                    <a:pt x="191" y="14"/>
                    <a:pt x="10" y="1367"/>
                    <a:pt x="3" y="2482"/>
                  </a:cubicBezTo>
                  <a:cubicBezTo>
                    <a:pt x="1" y="2880"/>
                    <a:pt x="66" y="3432"/>
                    <a:pt x="398" y="3803"/>
                  </a:cubicBezTo>
                  <a:cubicBezTo>
                    <a:pt x="597" y="4027"/>
                    <a:pt x="799" y="4078"/>
                    <a:pt x="802" y="4078"/>
                  </a:cubicBezTo>
                  <a:lnTo>
                    <a:pt x="805" y="4069"/>
                  </a:lnTo>
                  <a:cubicBezTo>
                    <a:pt x="803" y="4068"/>
                    <a:pt x="603" y="4017"/>
                    <a:pt x="406" y="3796"/>
                  </a:cubicBezTo>
                  <a:cubicBezTo>
                    <a:pt x="77" y="3428"/>
                    <a:pt x="11" y="2878"/>
                    <a:pt x="13" y="2482"/>
                  </a:cubicBezTo>
                  <a:cubicBezTo>
                    <a:pt x="21" y="1368"/>
                    <a:pt x="202" y="16"/>
                    <a:pt x="204" y="3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rgbClr val="F8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6608025" y="4044788"/>
              <a:ext cx="243400" cy="384175"/>
            </a:xfrm>
            <a:custGeom>
              <a:avLst/>
              <a:gdLst/>
              <a:ahLst/>
              <a:cxnLst/>
              <a:rect l="l" t="t" r="r" b="b"/>
              <a:pathLst>
                <a:path w="9736" h="15367" extrusionOk="0">
                  <a:moveTo>
                    <a:pt x="8620" y="1"/>
                  </a:moveTo>
                  <a:cubicBezTo>
                    <a:pt x="8620" y="1"/>
                    <a:pt x="7449" y="185"/>
                    <a:pt x="6748" y="2188"/>
                  </a:cubicBezTo>
                  <a:cubicBezTo>
                    <a:pt x="6049" y="4191"/>
                    <a:pt x="4481" y="9523"/>
                    <a:pt x="4481" y="9523"/>
                  </a:cubicBezTo>
                  <a:lnTo>
                    <a:pt x="1927" y="3391"/>
                  </a:lnTo>
                  <a:cubicBezTo>
                    <a:pt x="1884" y="3287"/>
                    <a:pt x="1935" y="3169"/>
                    <a:pt x="2040" y="3128"/>
                  </a:cubicBezTo>
                  <a:lnTo>
                    <a:pt x="2222" y="3059"/>
                  </a:lnTo>
                  <a:cubicBezTo>
                    <a:pt x="2394" y="2993"/>
                    <a:pt x="2501" y="2820"/>
                    <a:pt x="2482" y="2636"/>
                  </a:cubicBezTo>
                  <a:lnTo>
                    <a:pt x="2359" y="1421"/>
                  </a:lnTo>
                  <a:cubicBezTo>
                    <a:pt x="2342" y="1244"/>
                    <a:pt x="2193" y="1116"/>
                    <a:pt x="2023" y="1116"/>
                  </a:cubicBezTo>
                  <a:cubicBezTo>
                    <a:pt x="2000" y="1116"/>
                    <a:pt x="1976" y="1118"/>
                    <a:pt x="1952" y="1123"/>
                  </a:cubicBezTo>
                  <a:lnTo>
                    <a:pt x="1725" y="1172"/>
                  </a:lnTo>
                  <a:lnTo>
                    <a:pt x="1613" y="758"/>
                  </a:lnTo>
                  <a:cubicBezTo>
                    <a:pt x="1573" y="607"/>
                    <a:pt x="1438" y="518"/>
                    <a:pt x="1299" y="518"/>
                  </a:cubicBezTo>
                  <a:cubicBezTo>
                    <a:pt x="1227" y="518"/>
                    <a:pt x="1154" y="542"/>
                    <a:pt x="1092" y="593"/>
                  </a:cubicBezTo>
                  <a:lnTo>
                    <a:pt x="201" y="1335"/>
                  </a:lnTo>
                  <a:cubicBezTo>
                    <a:pt x="60" y="1452"/>
                    <a:pt x="1" y="1640"/>
                    <a:pt x="47" y="1816"/>
                  </a:cubicBezTo>
                  <a:lnTo>
                    <a:pt x="89" y="1970"/>
                  </a:lnTo>
                  <a:lnTo>
                    <a:pt x="396" y="3472"/>
                  </a:lnTo>
                  <a:cubicBezTo>
                    <a:pt x="396" y="3472"/>
                    <a:pt x="975" y="9590"/>
                    <a:pt x="1355" y="12178"/>
                  </a:cubicBezTo>
                  <a:cubicBezTo>
                    <a:pt x="1721" y="14669"/>
                    <a:pt x="2992" y="15366"/>
                    <a:pt x="4377" y="15366"/>
                  </a:cubicBezTo>
                  <a:cubicBezTo>
                    <a:pt x="4431" y="15366"/>
                    <a:pt x="4486" y="15365"/>
                    <a:pt x="4540" y="15363"/>
                  </a:cubicBezTo>
                  <a:cubicBezTo>
                    <a:pt x="5989" y="15309"/>
                    <a:pt x="7198" y="14260"/>
                    <a:pt x="7924" y="12069"/>
                  </a:cubicBezTo>
                  <a:cubicBezTo>
                    <a:pt x="8649" y="9879"/>
                    <a:pt x="9735" y="5716"/>
                    <a:pt x="9735" y="5716"/>
                  </a:cubicBezTo>
                  <a:lnTo>
                    <a:pt x="8620" y="1"/>
                  </a:ln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6774625" y="4044788"/>
              <a:ext cx="76800" cy="205075"/>
            </a:xfrm>
            <a:custGeom>
              <a:avLst/>
              <a:gdLst/>
              <a:ahLst/>
              <a:cxnLst/>
              <a:rect l="l" t="t" r="r" b="b"/>
              <a:pathLst>
                <a:path w="3072" h="8203" extrusionOk="0">
                  <a:moveTo>
                    <a:pt x="1956" y="1"/>
                  </a:moveTo>
                  <a:cubicBezTo>
                    <a:pt x="1956" y="1"/>
                    <a:pt x="785" y="185"/>
                    <a:pt x="84" y="2188"/>
                  </a:cubicBezTo>
                  <a:cubicBezTo>
                    <a:pt x="58" y="2263"/>
                    <a:pt x="30" y="2345"/>
                    <a:pt x="1" y="2430"/>
                  </a:cubicBezTo>
                  <a:cubicBezTo>
                    <a:pt x="336" y="3771"/>
                    <a:pt x="246" y="5983"/>
                    <a:pt x="712" y="7504"/>
                  </a:cubicBezTo>
                  <a:cubicBezTo>
                    <a:pt x="855" y="7970"/>
                    <a:pt x="1255" y="8203"/>
                    <a:pt x="1654" y="8203"/>
                  </a:cubicBezTo>
                  <a:cubicBezTo>
                    <a:pt x="2062" y="8203"/>
                    <a:pt x="2468" y="7960"/>
                    <a:pt x="2599" y="7479"/>
                  </a:cubicBezTo>
                  <a:cubicBezTo>
                    <a:pt x="2878" y="6458"/>
                    <a:pt x="3071" y="5716"/>
                    <a:pt x="3071" y="5716"/>
                  </a:cubicBezTo>
                  <a:lnTo>
                    <a:pt x="1956" y="1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6958925" y="3571663"/>
              <a:ext cx="541950" cy="574275"/>
            </a:xfrm>
            <a:custGeom>
              <a:avLst/>
              <a:gdLst/>
              <a:ahLst/>
              <a:cxnLst/>
              <a:rect l="l" t="t" r="r" b="b"/>
              <a:pathLst>
                <a:path w="21678" h="22971" extrusionOk="0">
                  <a:moveTo>
                    <a:pt x="20061" y="0"/>
                  </a:moveTo>
                  <a:cubicBezTo>
                    <a:pt x="19974" y="0"/>
                    <a:pt x="19894" y="48"/>
                    <a:pt x="19855" y="128"/>
                  </a:cubicBezTo>
                  <a:cubicBezTo>
                    <a:pt x="19696" y="451"/>
                    <a:pt x="19340" y="1198"/>
                    <a:pt x="19273" y="1535"/>
                  </a:cubicBezTo>
                  <a:cubicBezTo>
                    <a:pt x="19230" y="1745"/>
                    <a:pt x="19154" y="2099"/>
                    <a:pt x="19086" y="2406"/>
                  </a:cubicBezTo>
                  <a:cubicBezTo>
                    <a:pt x="19004" y="2780"/>
                    <a:pt x="18765" y="3101"/>
                    <a:pt x="18428" y="3286"/>
                  </a:cubicBezTo>
                  <a:cubicBezTo>
                    <a:pt x="16899" y="4125"/>
                    <a:pt x="12431" y="6804"/>
                    <a:pt x="10546" y="10386"/>
                  </a:cubicBezTo>
                  <a:lnTo>
                    <a:pt x="2336" y="16229"/>
                  </a:lnTo>
                  <a:lnTo>
                    <a:pt x="0" y="20606"/>
                  </a:lnTo>
                  <a:lnTo>
                    <a:pt x="4296" y="22971"/>
                  </a:lnTo>
                  <a:lnTo>
                    <a:pt x="5255" y="22017"/>
                  </a:lnTo>
                  <a:lnTo>
                    <a:pt x="5707" y="20650"/>
                  </a:lnTo>
                  <a:lnTo>
                    <a:pt x="19486" y="4220"/>
                  </a:lnTo>
                  <a:cubicBezTo>
                    <a:pt x="19486" y="4220"/>
                    <a:pt x="19504" y="4223"/>
                    <a:pt x="19536" y="4223"/>
                  </a:cubicBezTo>
                  <a:cubicBezTo>
                    <a:pt x="19663" y="4223"/>
                    <a:pt x="20013" y="4180"/>
                    <a:pt x="20369" y="3755"/>
                  </a:cubicBezTo>
                  <a:cubicBezTo>
                    <a:pt x="20369" y="3755"/>
                    <a:pt x="20407" y="3766"/>
                    <a:pt x="20476" y="3766"/>
                  </a:cubicBezTo>
                  <a:cubicBezTo>
                    <a:pt x="20585" y="3766"/>
                    <a:pt x="20773" y="3738"/>
                    <a:pt x="21015" y="3590"/>
                  </a:cubicBezTo>
                  <a:cubicBezTo>
                    <a:pt x="21413" y="3347"/>
                    <a:pt x="21513" y="3096"/>
                    <a:pt x="21552" y="2756"/>
                  </a:cubicBezTo>
                  <a:cubicBezTo>
                    <a:pt x="21590" y="2416"/>
                    <a:pt x="21425" y="1603"/>
                    <a:pt x="21425" y="1603"/>
                  </a:cubicBezTo>
                  <a:cubicBezTo>
                    <a:pt x="21425" y="1603"/>
                    <a:pt x="21678" y="1321"/>
                    <a:pt x="21668" y="1011"/>
                  </a:cubicBezTo>
                  <a:cubicBezTo>
                    <a:pt x="21659" y="738"/>
                    <a:pt x="21390" y="563"/>
                    <a:pt x="21199" y="563"/>
                  </a:cubicBezTo>
                  <a:cubicBezTo>
                    <a:pt x="21172" y="563"/>
                    <a:pt x="21147" y="567"/>
                    <a:pt x="21124" y="574"/>
                  </a:cubicBezTo>
                  <a:cubicBezTo>
                    <a:pt x="20940" y="632"/>
                    <a:pt x="20009" y="1175"/>
                    <a:pt x="20009" y="1175"/>
                  </a:cubicBezTo>
                  <a:lnTo>
                    <a:pt x="20281" y="299"/>
                  </a:lnTo>
                  <a:cubicBezTo>
                    <a:pt x="20322" y="167"/>
                    <a:pt x="20239" y="29"/>
                    <a:pt x="20102" y="4"/>
                  </a:cubicBezTo>
                  <a:cubicBezTo>
                    <a:pt x="20088" y="1"/>
                    <a:pt x="20074" y="0"/>
                    <a:pt x="20061" y="0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6958925" y="3943088"/>
              <a:ext cx="156725" cy="202850"/>
            </a:xfrm>
            <a:custGeom>
              <a:avLst/>
              <a:gdLst/>
              <a:ahLst/>
              <a:cxnLst/>
              <a:rect l="l" t="t" r="r" b="b"/>
              <a:pathLst>
                <a:path w="6269" h="8114" extrusionOk="0">
                  <a:moveTo>
                    <a:pt x="4264" y="0"/>
                  </a:moveTo>
                  <a:lnTo>
                    <a:pt x="2336" y="1372"/>
                  </a:lnTo>
                  <a:lnTo>
                    <a:pt x="0" y="5749"/>
                  </a:lnTo>
                  <a:lnTo>
                    <a:pt x="4296" y="8114"/>
                  </a:lnTo>
                  <a:lnTo>
                    <a:pt x="5255" y="7160"/>
                  </a:lnTo>
                  <a:lnTo>
                    <a:pt x="5707" y="5793"/>
                  </a:lnTo>
                  <a:lnTo>
                    <a:pt x="5719" y="5779"/>
                  </a:lnTo>
                  <a:cubicBezTo>
                    <a:pt x="6269" y="5123"/>
                    <a:pt x="5839" y="4130"/>
                    <a:pt x="4986" y="4067"/>
                  </a:cubicBezTo>
                  <a:cubicBezTo>
                    <a:pt x="4383" y="4021"/>
                    <a:pt x="3824" y="3894"/>
                    <a:pt x="3609" y="3332"/>
                  </a:cubicBezTo>
                  <a:cubicBezTo>
                    <a:pt x="3293" y="2513"/>
                    <a:pt x="3522" y="1154"/>
                    <a:pt x="4264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6875775" y="3831288"/>
              <a:ext cx="104425" cy="201550"/>
            </a:xfrm>
            <a:custGeom>
              <a:avLst/>
              <a:gdLst/>
              <a:ahLst/>
              <a:cxnLst/>
              <a:rect l="l" t="t" r="r" b="b"/>
              <a:pathLst>
                <a:path w="4177" h="8062" extrusionOk="0">
                  <a:moveTo>
                    <a:pt x="2269" y="1"/>
                  </a:moveTo>
                  <a:lnTo>
                    <a:pt x="1" y="2124"/>
                  </a:lnTo>
                  <a:lnTo>
                    <a:pt x="254" y="4091"/>
                  </a:lnTo>
                  <a:lnTo>
                    <a:pt x="201" y="8061"/>
                  </a:lnTo>
                  <a:lnTo>
                    <a:pt x="3125" y="7470"/>
                  </a:lnTo>
                  <a:lnTo>
                    <a:pt x="3125" y="4683"/>
                  </a:lnTo>
                  <a:cubicBezTo>
                    <a:pt x="3125" y="4683"/>
                    <a:pt x="3862" y="4514"/>
                    <a:pt x="4018" y="4007"/>
                  </a:cubicBezTo>
                  <a:cubicBezTo>
                    <a:pt x="4176" y="3500"/>
                    <a:pt x="3741" y="2957"/>
                    <a:pt x="3476" y="2209"/>
                  </a:cubicBezTo>
                  <a:cubicBezTo>
                    <a:pt x="3753" y="809"/>
                    <a:pt x="2269" y="1"/>
                    <a:pt x="2269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6822150" y="3791413"/>
              <a:ext cx="182775" cy="160975"/>
            </a:xfrm>
            <a:custGeom>
              <a:avLst/>
              <a:gdLst/>
              <a:ahLst/>
              <a:cxnLst/>
              <a:rect l="l" t="t" r="r" b="b"/>
              <a:pathLst>
                <a:path w="7311" h="6439" extrusionOk="0">
                  <a:moveTo>
                    <a:pt x="5053" y="1"/>
                  </a:moveTo>
                  <a:cubicBezTo>
                    <a:pt x="4330" y="1"/>
                    <a:pt x="3660" y="571"/>
                    <a:pt x="3340" y="884"/>
                  </a:cubicBezTo>
                  <a:cubicBezTo>
                    <a:pt x="2845" y="1366"/>
                    <a:pt x="3017" y="1358"/>
                    <a:pt x="1509" y="1974"/>
                  </a:cubicBezTo>
                  <a:cubicBezTo>
                    <a:pt x="0" y="2588"/>
                    <a:pt x="419" y="4203"/>
                    <a:pt x="851" y="4951"/>
                  </a:cubicBezTo>
                  <a:cubicBezTo>
                    <a:pt x="1359" y="5835"/>
                    <a:pt x="2118" y="6439"/>
                    <a:pt x="2335" y="6439"/>
                  </a:cubicBezTo>
                  <a:cubicBezTo>
                    <a:pt x="2362" y="6439"/>
                    <a:pt x="2381" y="6429"/>
                    <a:pt x="2389" y="6410"/>
                  </a:cubicBezTo>
                  <a:lnTo>
                    <a:pt x="2822" y="3972"/>
                  </a:lnTo>
                  <a:cubicBezTo>
                    <a:pt x="3518" y="3719"/>
                    <a:pt x="3883" y="2780"/>
                    <a:pt x="4021" y="2326"/>
                  </a:cubicBezTo>
                  <a:cubicBezTo>
                    <a:pt x="4055" y="2217"/>
                    <a:pt x="4155" y="2147"/>
                    <a:pt x="4261" y="2147"/>
                  </a:cubicBezTo>
                  <a:cubicBezTo>
                    <a:pt x="4297" y="2147"/>
                    <a:pt x="4334" y="2156"/>
                    <a:pt x="4369" y="2174"/>
                  </a:cubicBezTo>
                  <a:cubicBezTo>
                    <a:pt x="5104" y="2550"/>
                    <a:pt x="5621" y="3804"/>
                    <a:pt x="5621" y="3804"/>
                  </a:cubicBezTo>
                  <a:cubicBezTo>
                    <a:pt x="5886" y="3333"/>
                    <a:pt x="7310" y="1982"/>
                    <a:pt x="6236" y="642"/>
                  </a:cubicBezTo>
                  <a:cubicBezTo>
                    <a:pt x="5858" y="170"/>
                    <a:pt x="5448" y="1"/>
                    <a:pt x="5053" y="1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6903325" y="3941913"/>
              <a:ext cx="50625" cy="58700"/>
            </a:xfrm>
            <a:custGeom>
              <a:avLst/>
              <a:gdLst/>
              <a:ahLst/>
              <a:cxnLst/>
              <a:rect l="l" t="t" r="r" b="b"/>
              <a:pathLst>
                <a:path w="2025" h="2348" extrusionOk="0">
                  <a:moveTo>
                    <a:pt x="304" y="0"/>
                  </a:moveTo>
                  <a:cubicBezTo>
                    <a:pt x="136" y="0"/>
                    <a:pt x="1" y="192"/>
                    <a:pt x="103" y="363"/>
                  </a:cubicBezTo>
                  <a:cubicBezTo>
                    <a:pt x="298" y="685"/>
                    <a:pt x="632" y="867"/>
                    <a:pt x="766" y="1054"/>
                  </a:cubicBezTo>
                  <a:cubicBezTo>
                    <a:pt x="974" y="1343"/>
                    <a:pt x="1391" y="2312"/>
                    <a:pt x="2024" y="2348"/>
                  </a:cubicBezTo>
                  <a:lnTo>
                    <a:pt x="2024" y="257"/>
                  </a:lnTo>
                  <a:lnTo>
                    <a:pt x="2023" y="257"/>
                  </a:lnTo>
                  <a:cubicBezTo>
                    <a:pt x="1861" y="311"/>
                    <a:pt x="1692" y="335"/>
                    <a:pt x="1525" y="335"/>
                  </a:cubicBezTo>
                  <a:cubicBezTo>
                    <a:pt x="1119" y="335"/>
                    <a:pt x="718" y="198"/>
                    <a:pt x="419" y="31"/>
                  </a:cubicBezTo>
                  <a:cubicBezTo>
                    <a:pt x="381" y="10"/>
                    <a:pt x="342" y="0"/>
                    <a:pt x="304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6750075" y="3840738"/>
              <a:ext cx="105525" cy="185675"/>
            </a:xfrm>
            <a:custGeom>
              <a:avLst/>
              <a:gdLst/>
              <a:ahLst/>
              <a:cxnLst/>
              <a:rect l="l" t="t" r="r" b="b"/>
              <a:pathLst>
                <a:path w="4221" h="7427" extrusionOk="0">
                  <a:moveTo>
                    <a:pt x="2979" y="0"/>
                  </a:moveTo>
                  <a:cubicBezTo>
                    <a:pt x="2700" y="0"/>
                    <a:pt x="2400" y="56"/>
                    <a:pt x="2109" y="214"/>
                  </a:cubicBezTo>
                  <a:cubicBezTo>
                    <a:pt x="1108" y="757"/>
                    <a:pt x="1228" y="1735"/>
                    <a:pt x="1421" y="2953"/>
                  </a:cubicBezTo>
                  <a:cubicBezTo>
                    <a:pt x="1614" y="4172"/>
                    <a:pt x="1418" y="4915"/>
                    <a:pt x="733" y="5426"/>
                  </a:cubicBezTo>
                  <a:cubicBezTo>
                    <a:pt x="181" y="5839"/>
                    <a:pt x="1" y="6464"/>
                    <a:pt x="59" y="7008"/>
                  </a:cubicBezTo>
                  <a:cubicBezTo>
                    <a:pt x="86" y="7264"/>
                    <a:pt x="305" y="7426"/>
                    <a:pt x="538" y="7426"/>
                  </a:cubicBezTo>
                  <a:cubicBezTo>
                    <a:pt x="631" y="7426"/>
                    <a:pt x="726" y="7400"/>
                    <a:pt x="811" y="7345"/>
                  </a:cubicBezTo>
                  <a:cubicBezTo>
                    <a:pt x="1140" y="7129"/>
                    <a:pt x="1632" y="6952"/>
                    <a:pt x="2121" y="6753"/>
                  </a:cubicBezTo>
                  <a:cubicBezTo>
                    <a:pt x="2953" y="6416"/>
                    <a:pt x="3533" y="5680"/>
                    <a:pt x="3207" y="4522"/>
                  </a:cubicBezTo>
                  <a:cubicBezTo>
                    <a:pt x="2881" y="3363"/>
                    <a:pt x="2832" y="3870"/>
                    <a:pt x="2724" y="3013"/>
                  </a:cubicBezTo>
                  <a:cubicBezTo>
                    <a:pt x="2637" y="2329"/>
                    <a:pt x="3582" y="2260"/>
                    <a:pt x="3966" y="2260"/>
                  </a:cubicBezTo>
                  <a:cubicBezTo>
                    <a:pt x="4063" y="2260"/>
                    <a:pt x="4124" y="2265"/>
                    <a:pt x="4124" y="2265"/>
                  </a:cubicBezTo>
                  <a:lnTo>
                    <a:pt x="4221" y="335"/>
                  </a:lnTo>
                  <a:cubicBezTo>
                    <a:pt x="4221" y="335"/>
                    <a:pt x="3662" y="0"/>
                    <a:pt x="2979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6867775" y="3859888"/>
              <a:ext cx="101075" cy="72200"/>
            </a:xfrm>
            <a:custGeom>
              <a:avLst/>
              <a:gdLst/>
              <a:ahLst/>
              <a:cxnLst/>
              <a:rect l="l" t="t" r="r" b="b"/>
              <a:pathLst>
                <a:path w="4043" h="2888" extrusionOk="0">
                  <a:moveTo>
                    <a:pt x="1513" y="1"/>
                  </a:moveTo>
                  <a:lnTo>
                    <a:pt x="0" y="1725"/>
                  </a:lnTo>
                  <a:lnTo>
                    <a:pt x="337" y="2887"/>
                  </a:lnTo>
                  <a:lnTo>
                    <a:pt x="748" y="2443"/>
                  </a:lnTo>
                  <a:cubicBezTo>
                    <a:pt x="1066" y="2101"/>
                    <a:pt x="1477" y="1861"/>
                    <a:pt x="1932" y="1753"/>
                  </a:cubicBezTo>
                  <a:lnTo>
                    <a:pt x="3284" y="1433"/>
                  </a:lnTo>
                  <a:lnTo>
                    <a:pt x="4042" y="44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6856925" y="3825263"/>
              <a:ext cx="30650" cy="80125"/>
            </a:xfrm>
            <a:custGeom>
              <a:avLst/>
              <a:gdLst/>
              <a:ahLst/>
              <a:cxnLst/>
              <a:rect l="l" t="t" r="r" b="b"/>
              <a:pathLst>
                <a:path w="1226" h="3205" extrusionOk="0">
                  <a:moveTo>
                    <a:pt x="1226" y="1"/>
                  </a:moveTo>
                  <a:lnTo>
                    <a:pt x="692" y="210"/>
                  </a:lnTo>
                  <a:cubicBezTo>
                    <a:pt x="640" y="231"/>
                    <a:pt x="598" y="270"/>
                    <a:pt x="575" y="321"/>
                  </a:cubicBezTo>
                  <a:cubicBezTo>
                    <a:pt x="441" y="625"/>
                    <a:pt x="0" y="1768"/>
                    <a:pt x="319" y="3204"/>
                  </a:cubicBezTo>
                  <a:lnTo>
                    <a:pt x="764" y="3079"/>
                  </a:lnTo>
                  <a:cubicBezTo>
                    <a:pt x="764" y="3079"/>
                    <a:pt x="423" y="1674"/>
                    <a:pt x="12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6802950" y="3977363"/>
              <a:ext cx="287350" cy="349725"/>
            </a:xfrm>
            <a:custGeom>
              <a:avLst/>
              <a:gdLst/>
              <a:ahLst/>
              <a:cxnLst/>
              <a:rect l="l" t="t" r="r" b="b"/>
              <a:pathLst>
                <a:path w="11494" h="13989" extrusionOk="0">
                  <a:moveTo>
                    <a:pt x="8575" y="1"/>
                  </a:moveTo>
                  <a:lnTo>
                    <a:pt x="8575" y="1"/>
                  </a:lnTo>
                  <a:cubicBezTo>
                    <a:pt x="7947" y="215"/>
                    <a:pt x="6210" y="1120"/>
                    <a:pt x="6210" y="1120"/>
                  </a:cubicBezTo>
                  <a:cubicBezTo>
                    <a:pt x="6210" y="1120"/>
                    <a:pt x="5975" y="1063"/>
                    <a:pt x="5556" y="1063"/>
                  </a:cubicBezTo>
                  <a:cubicBezTo>
                    <a:pt x="5208" y="1063"/>
                    <a:pt x="4732" y="1103"/>
                    <a:pt x="4159" y="1247"/>
                  </a:cubicBezTo>
                  <a:cubicBezTo>
                    <a:pt x="2929" y="1556"/>
                    <a:pt x="2527" y="1961"/>
                    <a:pt x="2527" y="1961"/>
                  </a:cubicBezTo>
                  <a:lnTo>
                    <a:pt x="1021" y="2593"/>
                  </a:lnTo>
                  <a:cubicBezTo>
                    <a:pt x="490" y="2815"/>
                    <a:pt x="188" y="3380"/>
                    <a:pt x="300" y="3945"/>
                  </a:cubicBezTo>
                  <a:lnTo>
                    <a:pt x="418" y="4541"/>
                  </a:lnTo>
                  <a:cubicBezTo>
                    <a:pt x="418" y="4541"/>
                    <a:pt x="1" y="5916"/>
                    <a:pt x="164" y="7093"/>
                  </a:cubicBezTo>
                  <a:cubicBezTo>
                    <a:pt x="376" y="8618"/>
                    <a:pt x="1485" y="9319"/>
                    <a:pt x="1485" y="9319"/>
                  </a:cubicBezTo>
                  <a:lnTo>
                    <a:pt x="1865" y="12613"/>
                  </a:lnTo>
                  <a:cubicBezTo>
                    <a:pt x="1269" y="12902"/>
                    <a:pt x="780" y="13989"/>
                    <a:pt x="1865" y="13989"/>
                  </a:cubicBezTo>
                  <a:lnTo>
                    <a:pt x="8689" y="13989"/>
                  </a:lnTo>
                  <a:cubicBezTo>
                    <a:pt x="10173" y="13989"/>
                    <a:pt x="10299" y="13808"/>
                    <a:pt x="10354" y="13446"/>
                  </a:cubicBezTo>
                  <a:cubicBezTo>
                    <a:pt x="10408" y="13084"/>
                    <a:pt x="9848" y="12667"/>
                    <a:pt x="9848" y="12667"/>
                  </a:cubicBezTo>
                  <a:lnTo>
                    <a:pt x="11494" y="5789"/>
                  </a:lnTo>
                  <a:lnTo>
                    <a:pt x="11494" y="5789"/>
                  </a:lnTo>
                  <a:cubicBezTo>
                    <a:pt x="11494" y="5789"/>
                    <a:pt x="11494" y="5789"/>
                    <a:pt x="11493" y="5789"/>
                  </a:cubicBezTo>
                  <a:cubicBezTo>
                    <a:pt x="11459" y="5789"/>
                    <a:pt x="10087" y="5778"/>
                    <a:pt x="9015" y="3961"/>
                  </a:cubicBezTo>
                  <a:cubicBezTo>
                    <a:pt x="8186" y="2557"/>
                    <a:pt x="8128" y="740"/>
                    <a:pt x="8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6948150" y="4154863"/>
              <a:ext cx="78525" cy="50350"/>
            </a:xfrm>
            <a:custGeom>
              <a:avLst/>
              <a:gdLst/>
              <a:ahLst/>
              <a:cxnLst/>
              <a:rect l="l" t="t" r="r" b="b"/>
              <a:pathLst>
                <a:path w="3141" h="2014" extrusionOk="0">
                  <a:moveTo>
                    <a:pt x="3129" y="0"/>
                  </a:moveTo>
                  <a:cubicBezTo>
                    <a:pt x="3126" y="4"/>
                    <a:pt x="2897" y="331"/>
                    <a:pt x="2398" y="739"/>
                  </a:cubicBezTo>
                  <a:cubicBezTo>
                    <a:pt x="1938" y="1116"/>
                    <a:pt x="1149" y="1640"/>
                    <a:pt x="1" y="2001"/>
                  </a:cubicBezTo>
                  <a:lnTo>
                    <a:pt x="4" y="2014"/>
                  </a:lnTo>
                  <a:cubicBezTo>
                    <a:pt x="1155" y="1652"/>
                    <a:pt x="1946" y="1126"/>
                    <a:pt x="2407" y="748"/>
                  </a:cubicBezTo>
                  <a:cubicBezTo>
                    <a:pt x="2906" y="340"/>
                    <a:pt x="3137" y="12"/>
                    <a:pt x="3140" y="9"/>
                  </a:cubicBezTo>
                  <a:lnTo>
                    <a:pt x="3129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6941900" y="4243513"/>
              <a:ext cx="69550" cy="36475"/>
            </a:xfrm>
            <a:custGeom>
              <a:avLst/>
              <a:gdLst/>
              <a:ahLst/>
              <a:cxnLst/>
              <a:rect l="l" t="t" r="r" b="b"/>
              <a:pathLst>
                <a:path w="2782" h="1459" extrusionOk="0">
                  <a:moveTo>
                    <a:pt x="2776" y="0"/>
                  </a:moveTo>
                  <a:lnTo>
                    <a:pt x="0" y="1446"/>
                  </a:lnTo>
                  <a:lnTo>
                    <a:pt x="6" y="1458"/>
                  </a:lnTo>
                  <a:lnTo>
                    <a:pt x="2782" y="12"/>
                  </a:lnTo>
                  <a:lnTo>
                    <a:pt x="2776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6623050" y="4073888"/>
              <a:ext cx="28200" cy="10450"/>
            </a:xfrm>
            <a:custGeom>
              <a:avLst/>
              <a:gdLst/>
              <a:ahLst/>
              <a:cxnLst/>
              <a:rect l="l" t="t" r="r" b="b"/>
              <a:pathLst>
                <a:path w="1128" h="418" extrusionOk="0">
                  <a:moveTo>
                    <a:pt x="1121" y="1"/>
                  </a:moveTo>
                  <a:lnTo>
                    <a:pt x="1" y="401"/>
                  </a:lnTo>
                  <a:lnTo>
                    <a:pt x="7" y="417"/>
                  </a:lnTo>
                  <a:lnTo>
                    <a:pt x="1128" y="16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6630550" y="4088713"/>
              <a:ext cx="37200" cy="10425"/>
            </a:xfrm>
            <a:custGeom>
              <a:avLst/>
              <a:gdLst/>
              <a:ahLst/>
              <a:cxnLst/>
              <a:rect l="l" t="t" r="r" b="b"/>
              <a:pathLst>
                <a:path w="1488" h="417" extrusionOk="0">
                  <a:moveTo>
                    <a:pt x="1484" y="0"/>
                  </a:moveTo>
                  <a:lnTo>
                    <a:pt x="0" y="400"/>
                  </a:lnTo>
                  <a:lnTo>
                    <a:pt x="6" y="417"/>
                  </a:lnTo>
                  <a:lnTo>
                    <a:pt x="1488" y="18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6640175" y="4103488"/>
              <a:ext cx="29625" cy="8375"/>
            </a:xfrm>
            <a:custGeom>
              <a:avLst/>
              <a:gdLst/>
              <a:ahLst/>
              <a:cxnLst/>
              <a:rect l="l" t="t" r="r" b="b"/>
              <a:pathLst>
                <a:path w="1185" h="335" extrusionOk="0">
                  <a:moveTo>
                    <a:pt x="1179" y="1"/>
                  </a:moveTo>
                  <a:lnTo>
                    <a:pt x="0" y="318"/>
                  </a:lnTo>
                  <a:lnTo>
                    <a:pt x="6" y="335"/>
                  </a:lnTo>
                  <a:lnTo>
                    <a:pt x="1184" y="17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6719775" y="4282888"/>
              <a:ext cx="31175" cy="62350"/>
            </a:xfrm>
            <a:custGeom>
              <a:avLst/>
              <a:gdLst/>
              <a:ahLst/>
              <a:cxnLst/>
              <a:rect l="l" t="t" r="r" b="b"/>
              <a:pathLst>
                <a:path w="1247" h="2494" extrusionOk="0">
                  <a:moveTo>
                    <a:pt x="16" y="1"/>
                  </a:moveTo>
                  <a:lnTo>
                    <a:pt x="0" y="8"/>
                  </a:lnTo>
                  <a:lnTo>
                    <a:pt x="1231" y="2493"/>
                  </a:lnTo>
                  <a:lnTo>
                    <a:pt x="1247" y="2486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7464675" y="3560338"/>
              <a:ext cx="76775" cy="102325"/>
            </a:xfrm>
            <a:custGeom>
              <a:avLst/>
              <a:gdLst/>
              <a:ahLst/>
              <a:cxnLst/>
              <a:rect l="l" t="t" r="r" b="b"/>
              <a:pathLst>
                <a:path w="3071" h="4093" extrusionOk="0">
                  <a:moveTo>
                    <a:pt x="2724" y="1"/>
                  </a:moveTo>
                  <a:cubicBezTo>
                    <a:pt x="2671" y="1"/>
                    <a:pt x="2617" y="13"/>
                    <a:pt x="2566" y="41"/>
                  </a:cubicBezTo>
                  <a:lnTo>
                    <a:pt x="534" y="1279"/>
                  </a:lnTo>
                  <a:cubicBezTo>
                    <a:pt x="403" y="1350"/>
                    <a:pt x="341" y="1502"/>
                    <a:pt x="383" y="1645"/>
                  </a:cubicBezTo>
                  <a:lnTo>
                    <a:pt x="446" y="1852"/>
                  </a:lnTo>
                  <a:cubicBezTo>
                    <a:pt x="471" y="1937"/>
                    <a:pt x="439" y="2028"/>
                    <a:pt x="366" y="2079"/>
                  </a:cubicBezTo>
                  <a:lnTo>
                    <a:pt x="230" y="2174"/>
                  </a:lnTo>
                  <a:cubicBezTo>
                    <a:pt x="73" y="2284"/>
                    <a:pt x="0" y="2479"/>
                    <a:pt x="48" y="2664"/>
                  </a:cubicBezTo>
                  <a:lnTo>
                    <a:pt x="346" y="3836"/>
                  </a:lnTo>
                  <a:cubicBezTo>
                    <a:pt x="386" y="3996"/>
                    <a:pt x="528" y="4092"/>
                    <a:pt x="676" y="4092"/>
                  </a:cubicBezTo>
                  <a:cubicBezTo>
                    <a:pt x="749" y="4092"/>
                    <a:pt x="823" y="4069"/>
                    <a:pt x="887" y="4017"/>
                  </a:cubicBezTo>
                  <a:lnTo>
                    <a:pt x="1083" y="3860"/>
                  </a:lnTo>
                  <a:cubicBezTo>
                    <a:pt x="1306" y="3681"/>
                    <a:pt x="1430" y="3406"/>
                    <a:pt x="1416" y="3120"/>
                  </a:cubicBezTo>
                  <a:lnTo>
                    <a:pt x="1351" y="1804"/>
                  </a:lnTo>
                  <a:cubicBezTo>
                    <a:pt x="1347" y="1719"/>
                    <a:pt x="1385" y="1638"/>
                    <a:pt x="1453" y="1585"/>
                  </a:cubicBezTo>
                  <a:lnTo>
                    <a:pt x="2926" y="599"/>
                  </a:lnTo>
                  <a:cubicBezTo>
                    <a:pt x="3022" y="526"/>
                    <a:pt x="3071" y="406"/>
                    <a:pt x="3054" y="286"/>
                  </a:cubicBezTo>
                  <a:cubicBezTo>
                    <a:pt x="3029" y="115"/>
                    <a:pt x="2882" y="1"/>
                    <a:pt x="2724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7475375" y="3601563"/>
              <a:ext cx="19500" cy="9000"/>
            </a:xfrm>
            <a:custGeom>
              <a:avLst/>
              <a:gdLst/>
              <a:ahLst/>
              <a:cxnLst/>
              <a:rect l="l" t="t" r="r" b="b"/>
              <a:pathLst>
                <a:path w="780" h="360" extrusionOk="0">
                  <a:moveTo>
                    <a:pt x="773" y="0"/>
                  </a:moveTo>
                  <a:lnTo>
                    <a:pt x="1" y="344"/>
                  </a:lnTo>
                  <a:lnTo>
                    <a:pt x="8" y="360"/>
                  </a:lnTo>
                  <a:lnTo>
                    <a:pt x="779" y="16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8"/>
            <p:cNvSpPr/>
            <p:nvPr/>
          </p:nvSpPr>
          <p:spPr>
            <a:xfrm>
              <a:off x="7468025" y="3618988"/>
              <a:ext cx="26925" cy="17050"/>
            </a:xfrm>
            <a:custGeom>
              <a:avLst/>
              <a:gdLst/>
              <a:ahLst/>
              <a:cxnLst/>
              <a:rect l="l" t="t" r="r" b="b"/>
              <a:pathLst>
                <a:path w="1077" h="682" extrusionOk="0">
                  <a:moveTo>
                    <a:pt x="1067" y="1"/>
                  </a:moveTo>
                  <a:lnTo>
                    <a:pt x="1" y="667"/>
                  </a:lnTo>
                  <a:lnTo>
                    <a:pt x="10" y="682"/>
                  </a:lnTo>
                  <a:lnTo>
                    <a:pt x="1077" y="15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8"/>
            <p:cNvSpPr/>
            <p:nvPr/>
          </p:nvSpPr>
          <p:spPr>
            <a:xfrm>
              <a:off x="7471700" y="3633388"/>
              <a:ext cx="26925" cy="17075"/>
            </a:xfrm>
            <a:custGeom>
              <a:avLst/>
              <a:gdLst/>
              <a:ahLst/>
              <a:cxnLst/>
              <a:rect l="l" t="t" r="r" b="b"/>
              <a:pathLst>
                <a:path w="1077" h="683" extrusionOk="0">
                  <a:moveTo>
                    <a:pt x="1067" y="0"/>
                  </a:moveTo>
                  <a:lnTo>
                    <a:pt x="1" y="668"/>
                  </a:lnTo>
                  <a:lnTo>
                    <a:pt x="10" y="683"/>
                  </a:lnTo>
                  <a:lnTo>
                    <a:pt x="1077" y="1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8"/>
            <p:cNvSpPr/>
            <p:nvPr/>
          </p:nvSpPr>
          <p:spPr>
            <a:xfrm>
              <a:off x="6896850" y="3843513"/>
              <a:ext cx="96125" cy="59525"/>
            </a:xfrm>
            <a:custGeom>
              <a:avLst/>
              <a:gdLst/>
              <a:ahLst/>
              <a:cxnLst/>
              <a:rect l="l" t="t" r="r" b="b"/>
              <a:pathLst>
                <a:path w="3845" h="2381" extrusionOk="0">
                  <a:moveTo>
                    <a:pt x="2991" y="1"/>
                  </a:moveTo>
                  <a:cubicBezTo>
                    <a:pt x="2950" y="1"/>
                    <a:pt x="2909" y="6"/>
                    <a:pt x="2869" y="15"/>
                  </a:cubicBezTo>
                  <a:lnTo>
                    <a:pt x="502" y="589"/>
                  </a:lnTo>
                  <a:cubicBezTo>
                    <a:pt x="180" y="666"/>
                    <a:pt x="0" y="1031"/>
                    <a:pt x="100" y="1404"/>
                  </a:cubicBezTo>
                  <a:lnTo>
                    <a:pt x="213" y="1832"/>
                  </a:lnTo>
                  <a:cubicBezTo>
                    <a:pt x="300" y="2157"/>
                    <a:pt x="570" y="2380"/>
                    <a:pt x="851" y="2380"/>
                  </a:cubicBezTo>
                  <a:cubicBezTo>
                    <a:pt x="892" y="2380"/>
                    <a:pt x="933" y="2375"/>
                    <a:pt x="975" y="2365"/>
                  </a:cubicBezTo>
                  <a:lnTo>
                    <a:pt x="3342" y="1793"/>
                  </a:lnTo>
                  <a:cubicBezTo>
                    <a:pt x="3663" y="1715"/>
                    <a:pt x="3844" y="1350"/>
                    <a:pt x="3745" y="977"/>
                  </a:cubicBezTo>
                  <a:lnTo>
                    <a:pt x="3630" y="550"/>
                  </a:lnTo>
                  <a:cubicBezTo>
                    <a:pt x="3545" y="225"/>
                    <a:pt x="3273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8"/>
            <p:cNvSpPr/>
            <p:nvPr/>
          </p:nvSpPr>
          <p:spPr>
            <a:xfrm>
              <a:off x="6926225" y="3866663"/>
              <a:ext cx="37325" cy="13250"/>
            </a:xfrm>
            <a:custGeom>
              <a:avLst/>
              <a:gdLst/>
              <a:ahLst/>
              <a:cxnLst/>
              <a:rect l="l" t="t" r="r" b="b"/>
              <a:pathLst>
                <a:path w="1493" h="530" extrusionOk="0">
                  <a:moveTo>
                    <a:pt x="1374" y="0"/>
                  </a:moveTo>
                  <a:cubicBezTo>
                    <a:pt x="1367" y="0"/>
                    <a:pt x="1361" y="1"/>
                    <a:pt x="1354" y="3"/>
                  </a:cubicBezTo>
                  <a:lnTo>
                    <a:pt x="82" y="310"/>
                  </a:lnTo>
                  <a:cubicBezTo>
                    <a:pt x="30" y="323"/>
                    <a:pt x="1" y="381"/>
                    <a:pt x="18" y="442"/>
                  </a:cubicBezTo>
                  <a:cubicBezTo>
                    <a:pt x="31" y="493"/>
                    <a:pt x="75" y="530"/>
                    <a:pt x="120" y="530"/>
                  </a:cubicBezTo>
                  <a:cubicBezTo>
                    <a:pt x="126" y="530"/>
                    <a:pt x="133" y="529"/>
                    <a:pt x="139" y="527"/>
                  </a:cubicBezTo>
                  <a:lnTo>
                    <a:pt x="1412" y="219"/>
                  </a:lnTo>
                  <a:cubicBezTo>
                    <a:pt x="1464" y="207"/>
                    <a:pt x="1493" y="149"/>
                    <a:pt x="1477" y="88"/>
                  </a:cubicBezTo>
                  <a:cubicBezTo>
                    <a:pt x="1463" y="36"/>
                    <a:pt x="1419" y="0"/>
                    <a:pt x="1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8"/>
            <p:cNvSpPr/>
            <p:nvPr/>
          </p:nvSpPr>
          <p:spPr>
            <a:xfrm>
              <a:off x="6864800" y="3889538"/>
              <a:ext cx="27075" cy="43950"/>
            </a:xfrm>
            <a:custGeom>
              <a:avLst/>
              <a:gdLst/>
              <a:ahLst/>
              <a:cxnLst/>
              <a:rect l="l" t="t" r="r" b="b"/>
              <a:pathLst>
                <a:path w="1083" h="1758" extrusionOk="0">
                  <a:moveTo>
                    <a:pt x="348" y="1"/>
                  </a:moveTo>
                  <a:cubicBezTo>
                    <a:pt x="328" y="1"/>
                    <a:pt x="307" y="2"/>
                    <a:pt x="286" y="5"/>
                  </a:cubicBezTo>
                  <a:lnTo>
                    <a:pt x="1" y="43"/>
                  </a:lnTo>
                  <a:lnTo>
                    <a:pt x="234" y="1757"/>
                  </a:lnTo>
                  <a:lnTo>
                    <a:pt x="519" y="1718"/>
                  </a:lnTo>
                  <a:cubicBezTo>
                    <a:pt x="859" y="1672"/>
                    <a:pt x="1082" y="1251"/>
                    <a:pt x="1018" y="778"/>
                  </a:cubicBezTo>
                  <a:cubicBezTo>
                    <a:pt x="957" y="333"/>
                    <a:pt x="665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8"/>
            <p:cNvSpPr/>
            <p:nvPr/>
          </p:nvSpPr>
          <p:spPr>
            <a:xfrm>
              <a:off x="6850700" y="3890513"/>
              <a:ext cx="34025" cy="43075"/>
            </a:xfrm>
            <a:custGeom>
              <a:avLst/>
              <a:gdLst/>
              <a:ahLst/>
              <a:cxnLst/>
              <a:rect l="l" t="t" r="r" b="b"/>
              <a:pathLst>
                <a:path w="1361" h="1723" extrusionOk="0">
                  <a:moveTo>
                    <a:pt x="625" y="0"/>
                  </a:moveTo>
                  <a:cubicBezTo>
                    <a:pt x="605" y="0"/>
                    <a:pt x="585" y="1"/>
                    <a:pt x="565" y="4"/>
                  </a:cubicBezTo>
                  <a:cubicBezTo>
                    <a:pt x="225" y="51"/>
                    <a:pt x="1" y="472"/>
                    <a:pt x="65" y="945"/>
                  </a:cubicBezTo>
                  <a:cubicBezTo>
                    <a:pt x="126" y="1389"/>
                    <a:pt x="419" y="1722"/>
                    <a:pt x="736" y="1722"/>
                  </a:cubicBezTo>
                  <a:cubicBezTo>
                    <a:pt x="757" y="1722"/>
                    <a:pt x="777" y="1721"/>
                    <a:pt x="798" y="1718"/>
                  </a:cubicBezTo>
                  <a:cubicBezTo>
                    <a:pt x="1137" y="1672"/>
                    <a:pt x="1360" y="1250"/>
                    <a:pt x="1296" y="777"/>
                  </a:cubicBezTo>
                  <a:cubicBezTo>
                    <a:pt x="1236" y="333"/>
                    <a:pt x="942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9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9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49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732" name="Google Shape;732;p49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49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34" name="Google Shape;734;p49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9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0"/>
          <p:cNvSpPr/>
          <p:nvPr/>
        </p:nvSpPr>
        <p:spPr>
          <a:xfrm rot="-6289639">
            <a:off x="-818352" y="-1831927"/>
            <a:ext cx="8684256" cy="8921804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50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739" name="Google Shape;739;p50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0" name="Google Shape;740;p50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41" name="Google Shape;741;p50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0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43" name="Google Shape;74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51358">
            <a:off x="6532692" y="2853255"/>
            <a:ext cx="3915965" cy="3808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1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" name="Google Shape;746;p51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747" name="Google Shape;747;p5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8" name="Google Shape;748;p5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49" name="Google Shape;749;p5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51" name="Google Shape;751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2600" y="1431676"/>
            <a:ext cx="792600" cy="85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670" y="888165"/>
            <a:ext cx="775635" cy="77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665" y="3702342"/>
            <a:ext cx="2796905" cy="194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" name="Google Shape;104;p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105" name="Google Shape;105;p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07" name="Google Shape;107;p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1"/>
          </p:nvPr>
        </p:nvSpPr>
        <p:spPr>
          <a:xfrm rot="-237">
            <a:off x="1146000" y="1635864"/>
            <a:ext cx="43527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896550" y="1492925"/>
            <a:ext cx="4851600" cy="24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3">
    <p:bg>
      <p:bgPr>
        <a:solidFill>
          <a:schemeClr val="accent3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2"/>
          <p:cNvSpPr/>
          <p:nvPr/>
        </p:nvSpPr>
        <p:spPr>
          <a:xfrm rot="129502">
            <a:off x="-1441322" y="-3551117"/>
            <a:ext cx="11604611" cy="9222830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52"/>
          <p:cNvGrpSpPr/>
          <p:nvPr/>
        </p:nvGrpSpPr>
        <p:grpSpPr>
          <a:xfrm>
            <a:off x="720000" y="684900"/>
            <a:ext cx="2331600" cy="274500"/>
            <a:chOff x="720000" y="540000"/>
            <a:chExt cx="2331600" cy="274500"/>
          </a:xfrm>
        </p:grpSpPr>
        <p:sp>
          <p:nvSpPr>
            <p:cNvPr id="757" name="Google Shape;757;p5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5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59" name="Google Shape;759;p5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61" name="Google Shape;761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9542">
            <a:off x="4975459" y="-234006"/>
            <a:ext cx="2454503" cy="154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7406" flipH="1">
            <a:off x="6188291" y="-86664"/>
            <a:ext cx="1135077" cy="113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571" y="4124366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8797" y="3917630"/>
            <a:ext cx="1335326" cy="859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/>
          <p:nvPr/>
        </p:nvSpPr>
        <p:spPr>
          <a:xfrm rot="5400000">
            <a:off x="2417235" y="-1004959"/>
            <a:ext cx="6203429" cy="8213345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1956675" y="1791563"/>
            <a:ext cx="63054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5" name="Google Shape;115;p8"/>
          <p:cNvSpPr/>
          <p:nvPr/>
        </p:nvSpPr>
        <p:spPr>
          <a:xfrm flipH="1">
            <a:off x="871800" y="1138351"/>
            <a:ext cx="1434000" cy="1433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8"/>
          <p:cNvGrpSpPr/>
          <p:nvPr/>
        </p:nvGrpSpPr>
        <p:grpSpPr>
          <a:xfrm>
            <a:off x="414802" y="1435747"/>
            <a:ext cx="2078283" cy="3707630"/>
            <a:chOff x="4158788" y="397050"/>
            <a:chExt cx="774150" cy="1381125"/>
          </a:xfrm>
        </p:grpSpPr>
        <p:sp>
          <p:nvSpPr>
            <p:cNvPr id="117" name="Google Shape;117;p8"/>
            <p:cNvSpPr/>
            <p:nvPr/>
          </p:nvSpPr>
          <p:spPr>
            <a:xfrm>
              <a:off x="4547563" y="397050"/>
              <a:ext cx="123400" cy="93550"/>
            </a:xfrm>
            <a:custGeom>
              <a:avLst/>
              <a:gdLst/>
              <a:ahLst/>
              <a:cxnLst/>
              <a:rect l="l" t="t" r="r" b="b"/>
              <a:pathLst>
                <a:path w="4936" h="3742" extrusionOk="0">
                  <a:moveTo>
                    <a:pt x="3536" y="1"/>
                  </a:moveTo>
                  <a:cubicBezTo>
                    <a:pt x="3244" y="1"/>
                    <a:pt x="2932" y="86"/>
                    <a:pt x="2645" y="276"/>
                  </a:cubicBezTo>
                  <a:cubicBezTo>
                    <a:pt x="2009" y="698"/>
                    <a:pt x="1753" y="860"/>
                    <a:pt x="1210" y="1117"/>
                  </a:cubicBezTo>
                  <a:cubicBezTo>
                    <a:pt x="666" y="1373"/>
                    <a:pt x="1" y="1689"/>
                    <a:pt x="21" y="2408"/>
                  </a:cubicBezTo>
                  <a:cubicBezTo>
                    <a:pt x="41" y="3129"/>
                    <a:pt x="810" y="3741"/>
                    <a:pt x="810" y="3741"/>
                  </a:cubicBezTo>
                  <a:lnTo>
                    <a:pt x="3629" y="2419"/>
                  </a:lnTo>
                  <a:cubicBezTo>
                    <a:pt x="3629" y="2419"/>
                    <a:pt x="3629" y="2419"/>
                    <a:pt x="3630" y="2419"/>
                  </a:cubicBezTo>
                  <a:cubicBezTo>
                    <a:pt x="3658" y="2419"/>
                    <a:pt x="4394" y="2409"/>
                    <a:pt x="4706" y="1352"/>
                  </a:cubicBezTo>
                  <a:cubicBezTo>
                    <a:pt x="4935" y="575"/>
                    <a:pt x="4298" y="1"/>
                    <a:pt x="3536" y="1"/>
                  </a:cubicBezTo>
                  <a:close/>
                </a:path>
              </a:pathLst>
            </a:custGeom>
            <a:solidFill>
              <a:srgbClr val="101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580488" y="1715850"/>
              <a:ext cx="188400" cy="62325"/>
            </a:xfrm>
            <a:custGeom>
              <a:avLst/>
              <a:gdLst/>
              <a:ahLst/>
              <a:cxnLst/>
              <a:rect l="l" t="t" r="r" b="b"/>
              <a:pathLst>
                <a:path w="7536" h="2493" extrusionOk="0">
                  <a:moveTo>
                    <a:pt x="970" y="0"/>
                  </a:moveTo>
                  <a:lnTo>
                    <a:pt x="1" y="2492"/>
                  </a:lnTo>
                  <a:lnTo>
                    <a:pt x="7520" y="2492"/>
                  </a:lnTo>
                  <a:cubicBezTo>
                    <a:pt x="7536" y="1277"/>
                    <a:pt x="4629" y="984"/>
                    <a:pt x="4629" y="984"/>
                  </a:cubicBezTo>
                  <a:lnTo>
                    <a:pt x="3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4580488" y="1764200"/>
              <a:ext cx="188075" cy="13950"/>
            </a:xfrm>
            <a:custGeom>
              <a:avLst/>
              <a:gdLst/>
              <a:ahLst/>
              <a:cxnLst/>
              <a:rect l="l" t="t" r="r" b="b"/>
              <a:pathLst>
                <a:path w="7523" h="558" extrusionOk="0">
                  <a:moveTo>
                    <a:pt x="217" y="0"/>
                  </a:moveTo>
                  <a:lnTo>
                    <a:pt x="1" y="557"/>
                  </a:lnTo>
                  <a:lnTo>
                    <a:pt x="7520" y="557"/>
                  </a:lnTo>
                  <a:cubicBezTo>
                    <a:pt x="7523" y="344"/>
                    <a:pt x="7434" y="160"/>
                    <a:pt x="7289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158788" y="1715850"/>
              <a:ext cx="188400" cy="62325"/>
            </a:xfrm>
            <a:custGeom>
              <a:avLst/>
              <a:gdLst/>
              <a:ahLst/>
              <a:cxnLst/>
              <a:rect l="l" t="t" r="r" b="b"/>
              <a:pathLst>
                <a:path w="7536" h="2493" extrusionOk="0">
                  <a:moveTo>
                    <a:pt x="969" y="0"/>
                  </a:moveTo>
                  <a:lnTo>
                    <a:pt x="1" y="2492"/>
                  </a:lnTo>
                  <a:lnTo>
                    <a:pt x="7520" y="2492"/>
                  </a:lnTo>
                  <a:cubicBezTo>
                    <a:pt x="7536" y="1277"/>
                    <a:pt x="4628" y="984"/>
                    <a:pt x="4628" y="984"/>
                  </a:cubicBezTo>
                  <a:lnTo>
                    <a:pt x="3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4158788" y="1764200"/>
              <a:ext cx="188075" cy="13950"/>
            </a:xfrm>
            <a:custGeom>
              <a:avLst/>
              <a:gdLst/>
              <a:ahLst/>
              <a:cxnLst/>
              <a:rect l="l" t="t" r="r" b="b"/>
              <a:pathLst>
                <a:path w="7523" h="558" extrusionOk="0">
                  <a:moveTo>
                    <a:pt x="217" y="0"/>
                  </a:moveTo>
                  <a:lnTo>
                    <a:pt x="1" y="557"/>
                  </a:lnTo>
                  <a:lnTo>
                    <a:pt x="7520" y="557"/>
                  </a:lnTo>
                  <a:cubicBezTo>
                    <a:pt x="7523" y="344"/>
                    <a:pt x="7434" y="160"/>
                    <a:pt x="7289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639438" y="710525"/>
              <a:ext cx="293500" cy="272775"/>
            </a:xfrm>
            <a:custGeom>
              <a:avLst/>
              <a:gdLst/>
              <a:ahLst/>
              <a:cxnLst/>
              <a:rect l="l" t="t" r="r" b="b"/>
              <a:pathLst>
                <a:path w="11740" h="10911" extrusionOk="0">
                  <a:moveTo>
                    <a:pt x="11232" y="1"/>
                  </a:moveTo>
                  <a:cubicBezTo>
                    <a:pt x="10931" y="1"/>
                    <a:pt x="10253" y="399"/>
                    <a:pt x="9960" y="746"/>
                  </a:cubicBezTo>
                  <a:cubicBezTo>
                    <a:pt x="9632" y="1136"/>
                    <a:pt x="9444" y="1891"/>
                    <a:pt x="9444" y="1891"/>
                  </a:cubicBezTo>
                  <a:lnTo>
                    <a:pt x="4486" y="5800"/>
                  </a:lnTo>
                  <a:lnTo>
                    <a:pt x="4670" y="4564"/>
                  </a:lnTo>
                  <a:lnTo>
                    <a:pt x="1056" y="4564"/>
                  </a:lnTo>
                  <a:cubicBezTo>
                    <a:pt x="1056" y="4564"/>
                    <a:pt x="700" y="5963"/>
                    <a:pt x="358" y="7511"/>
                  </a:cubicBezTo>
                  <a:cubicBezTo>
                    <a:pt x="0" y="9128"/>
                    <a:pt x="1151" y="10910"/>
                    <a:pt x="2823" y="10910"/>
                  </a:cubicBezTo>
                  <a:cubicBezTo>
                    <a:pt x="3421" y="10910"/>
                    <a:pt x="4086" y="10682"/>
                    <a:pt x="4772" y="10136"/>
                  </a:cubicBezTo>
                  <a:cubicBezTo>
                    <a:pt x="6790" y="8532"/>
                    <a:pt x="9396" y="4196"/>
                    <a:pt x="10120" y="2954"/>
                  </a:cubicBezTo>
                  <a:cubicBezTo>
                    <a:pt x="10235" y="2756"/>
                    <a:pt x="10425" y="2608"/>
                    <a:pt x="10648" y="2557"/>
                  </a:cubicBezTo>
                  <a:cubicBezTo>
                    <a:pt x="11740" y="2307"/>
                    <a:pt x="11636" y="1729"/>
                    <a:pt x="11478" y="1608"/>
                  </a:cubicBezTo>
                  <a:cubicBezTo>
                    <a:pt x="11590" y="1423"/>
                    <a:pt x="11682" y="1187"/>
                    <a:pt x="11487" y="1033"/>
                  </a:cubicBezTo>
                  <a:cubicBezTo>
                    <a:pt x="11620" y="592"/>
                    <a:pt x="11323" y="473"/>
                    <a:pt x="11323" y="473"/>
                  </a:cubicBezTo>
                  <a:cubicBezTo>
                    <a:pt x="11323" y="473"/>
                    <a:pt x="11548" y="132"/>
                    <a:pt x="11323" y="18"/>
                  </a:cubicBezTo>
                  <a:cubicBezTo>
                    <a:pt x="11299" y="6"/>
                    <a:pt x="11268" y="1"/>
                    <a:pt x="11232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4657288" y="824625"/>
              <a:ext cx="98900" cy="62200"/>
            </a:xfrm>
            <a:custGeom>
              <a:avLst/>
              <a:gdLst/>
              <a:ahLst/>
              <a:cxnLst/>
              <a:rect l="l" t="t" r="r" b="b"/>
              <a:pathLst>
                <a:path w="3956" h="2488" extrusionOk="0">
                  <a:moveTo>
                    <a:pt x="342" y="0"/>
                  </a:moveTo>
                  <a:cubicBezTo>
                    <a:pt x="342" y="0"/>
                    <a:pt x="195" y="576"/>
                    <a:pt x="1" y="1396"/>
                  </a:cubicBezTo>
                  <a:cubicBezTo>
                    <a:pt x="899" y="1530"/>
                    <a:pt x="1350" y="1894"/>
                    <a:pt x="1575" y="2230"/>
                  </a:cubicBezTo>
                  <a:cubicBezTo>
                    <a:pt x="1690" y="2400"/>
                    <a:pt x="1876" y="2488"/>
                    <a:pt x="2065" y="2488"/>
                  </a:cubicBezTo>
                  <a:cubicBezTo>
                    <a:pt x="2204" y="2488"/>
                    <a:pt x="2344" y="2440"/>
                    <a:pt x="2459" y="2344"/>
                  </a:cubicBezTo>
                  <a:lnTo>
                    <a:pt x="3772" y="1236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4171863" y="941600"/>
              <a:ext cx="655100" cy="780425"/>
            </a:xfrm>
            <a:custGeom>
              <a:avLst/>
              <a:gdLst/>
              <a:ahLst/>
              <a:cxnLst/>
              <a:rect l="l" t="t" r="r" b="b"/>
              <a:pathLst>
                <a:path w="26204" h="31217" extrusionOk="0">
                  <a:moveTo>
                    <a:pt x="8858" y="1"/>
                  </a:moveTo>
                  <a:cubicBezTo>
                    <a:pt x="8858" y="1"/>
                    <a:pt x="4675" y="12436"/>
                    <a:pt x="4593" y="15389"/>
                  </a:cubicBezTo>
                  <a:cubicBezTo>
                    <a:pt x="3691" y="16578"/>
                    <a:pt x="3506" y="17890"/>
                    <a:pt x="3445" y="18874"/>
                  </a:cubicBezTo>
                  <a:cubicBezTo>
                    <a:pt x="3383" y="19858"/>
                    <a:pt x="2655" y="20002"/>
                    <a:pt x="2378" y="21540"/>
                  </a:cubicBezTo>
                  <a:cubicBezTo>
                    <a:pt x="2102" y="23077"/>
                    <a:pt x="2183" y="24174"/>
                    <a:pt x="1907" y="25250"/>
                  </a:cubicBezTo>
                  <a:cubicBezTo>
                    <a:pt x="1630" y="26326"/>
                    <a:pt x="801" y="27434"/>
                    <a:pt x="523" y="28756"/>
                  </a:cubicBezTo>
                  <a:cubicBezTo>
                    <a:pt x="246" y="30078"/>
                    <a:pt x="1" y="31217"/>
                    <a:pt x="1" y="31217"/>
                  </a:cubicBezTo>
                  <a:lnTo>
                    <a:pt x="3845" y="31217"/>
                  </a:lnTo>
                  <a:lnTo>
                    <a:pt x="13183" y="5926"/>
                  </a:lnTo>
                  <a:lnTo>
                    <a:pt x="14353" y="5896"/>
                  </a:lnTo>
                  <a:lnTo>
                    <a:pt x="20790" y="16854"/>
                  </a:lnTo>
                  <a:cubicBezTo>
                    <a:pt x="20175" y="17931"/>
                    <a:pt x="19898" y="19438"/>
                    <a:pt x="19867" y="20391"/>
                  </a:cubicBezTo>
                  <a:cubicBezTo>
                    <a:pt x="19837" y="21345"/>
                    <a:pt x="19191" y="21837"/>
                    <a:pt x="18730" y="23098"/>
                  </a:cubicBezTo>
                  <a:cubicBezTo>
                    <a:pt x="18269" y="24358"/>
                    <a:pt x="18330" y="25958"/>
                    <a:pt x="18175" y="27188"/>
                  </a:cubicBezTo>
                  <a:cubicBezTo>
                    <a:pt x="18022" y="28418"/>
                    <a:pt x="17346" y="29033"/>
                    <a:pt x="17285" y="29771"/>
                  </a:cubicBezTo>
                  <a:cubicBezTo>
                    <a:pt x="17222" y="30509"/>
                    <a:pt x="16885" y="31217"/>
                    <a:pt x="16885" y="31217"/>
                  </a:cubicBezTo>
                  <a:lnTo>
                    <a:pt x="20575" y="31217"/>
                  </a:lnTo>
                  <a:cubicBezTo>
                    <a:pt x="20575" y="31217"/>
                    <a:pt x="23803" y="23252"/>
                    <a:pt x="25003" y="20330"/>
                  </a:cubicBezTo>
                  <a:cubicBezTo>
                    <a:pt x="26203" y="17409"/>
                    <a:pt x="25895" y="15563"/>
                    <a:pt x="24650" y="12949"/>
                  </a:cubicBezTo>
                  <a:cubicBezTo>
                    <a:pt x="23405" y="10335"/>
                    <a:pt x="19590" y="2216"/>
                    <a:pt x="19590" y="2216"/>
                  </a:cubicBezTo>
                  <a:cubicBezTo>
                    <a:pt x="20113" y="770"/>
                    <a:pt x="19418" y="2"/>
                    <a:pt x="19418" y="2"/>
                  </a:cubicBezTo>
                  <a:lnTo>
                    <a:pt x="19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4378538" y="941600"/>
              <a:ext cx="304125" cy="121125"/>
            </a:xfrm>
            <a:custGeom>
              <a:avLst/>
              <a:gdLst/>
              <a:ahLst/>
              <a:cxnLst/>
              <a:rect l="l" t="t" r="r" b="b"/>
              <a:pathLst>
                <a:path w="12165" h="4845" extrusionOk="0">
                  <a:moveTo>
                    <a:pt x="591" y="1"/>
                  </a:moveTo>
                  <a:cubicBezTo>
                    <a:pt x="591" y="1"/>
                    <a:pt x="360" y="777"/>
                    <a:pt x="0" y="1791"/>
                  </a:cubicBezTo>
                  <a:cubicBezTo>
                    <a:pt x="423" y="2067"/>
                    <a:pt x="1412" y="2343"/>
                    <a:pt x="3707" y="2595"/>
                  </a:cubicBezTo>
                  <a:cubicBezTo>
                    <a:pt x="5889" y="2835"/>
                    <a:pt x="8413" y="4194"/>
                    <a:pt x="10437" y="4795"/>
                  </a:cubicBezTo>
                  <a:cubicBezTo>
                    <a:pt x="10551" y="4829"/>
                    <a:pt x="10664" y="4845"/>
                    <a:pt x="10772" y="4845"/>
                  </a:cubicBezTo>
                  <a:cubicBezTo>
                    <a:pt x="11565" y="4845"/>
                    <a:pt x="12165" y="4006"/>
                    <a:pt x="11796" y="3222"/>
                  </a:cubicBezTo>
                  <a:cubicBezTo>
                    <a:pt x="11503" y="2598"/>
                    <a:pt x="11323" y="2216"/>
                    <a:pt x="11323" y="2216"/>
                  </a:cubicBezTo>
                  <a:cubicBezTo>
                    <a:pt x="11846" y="770"/>
                    <a:pt x="11151" y="1"/>
                    <a:pt x="11151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4515038" y="947000"/>
              <a:ext cx="45275" cy="142475"/>
            </a:xfrm>
            <a:custGeom>
              <a:avLst/>
              <a:gdLst/>
              <a:ahLst/>
              <a:cxnLst/>
              <a:rect l="l" t="t" r="r" b="b"/>
              <a:pathLst>
                <a:path w="1811" h="5699" extrusionOk="0">
                  <a:moveTo>
                    <a:pt x="1801" y="1"/>
                  </a:moveTo>
                  <a:lnTo>
                    <a:pt x="0" y="5697"/>
                  </a:lnTo>
                  <a:lnTo>
                    <a:pt x="9" y="5699"/>
                  </a:lnTo>
                  <a:lnTo>
                    <a:pt x="1811" y="4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532513" y="949525"/>
              <a:ext cx="56175" cy="84700"/>
            </a:xfrm>
            <a:custGeom>
              <a:avLst/>
              <a:gdLst/>
              <a:ahLst/>
              <a:cxnLst/>
              <a:rect l="l" t="t" r="r" b="b"/>
              <a:pathLst>
                <a:path w="2247" h="3388" extrusionOk="0">
                  <a:moveTo>
                    <a:pt x="2238" y="0"/>
                  </a:moveTo>
                  <a:lnTo>
                    <a:pt x="1666" y="1676"/>
                  </a:lnTo>
                  <a:cubicBezTo>
                    <a:pt x="1534" y="2065"/>
                    <a:pt x="1313" y="2423"/>
                    <a:pt x="1026" y="2716"/>
                  </a:cubicBezTo>
                  <a:cubicBezTo>
                    <a:pt x="740" y="3010"/>
                    <a:pt x="386" y="3238"/>
                    <a:pt x="1" y="3379"/>
                  </a:cubicBezTo>
                  <a:lnTo>
                    <a:pt x="4" y="3387"/>
                  </a:lnTo>
                  <a:cubicBezTo>
                    <a:pt x="390" y="3247"/>
                    <a:pt x="746" y="3017"/>
                    <a:pt x="1033" y="2723"/>
                  </a:cubicBezTo>
                  <a:cubicBezTo>
                    <a:pt x="1320" y="2430"/>
                    <a:pt x="1542" y="2069"/>
                    <a:pt x="1675" y="1680"/>
                  </a:cubicBezTo>
                  <a:lnTo>
                    <a:pt x="2247" y="4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4359488" y="946975"/>
              <a:ext cx="93150" cy="90025"/>
            </a:xfrm>
            <a:custGeom>
              <a:avLst/>
              <a:gdLst/>
              <a:ahLst/>
              <a:cxnLst/>
              <a:rect l="l" t="t" r="r" b="b"/>
              <a:pathLst>
                <a:path w="3726" h="3601" extrusionOk="0">
                  <a:moveTo>
                    <a:pt x="3716" y="1"/>
                  </a:moveTo>
                  <a:cubicBezTo>
                    <a:pt x="3715" y="10"/>
                    <a:pt x="3588" y="889"/>
                    <a:pt x="3068" y="1767"/>
                  </a:cubicBezTo>
                  <a:cubicBezTo>
                    <a:pt x="2763" y="2282"/>
                    <a:pt x="2385" y="2696"/>
                    <a:pt x="1942" y="2996"/>
                  </a:cubicBezTo>
                  <a:cubicBezTo>
                    <a:pt x="1390" y="3373"/>
                    <a:pt x="737" y="3573"/>
                    <a:pt x="1" y="3592"/>
                  </a:cubicBezTo>
                  <a:lnTo>
                    <a:pt x="2" y="3600"/>
                  </a:lnTo>
                  <a:cubicBezTo>
                    <a:pt x="739" y="3582"/>
                    <a:pt x="1394" y="3381"/>
                    <a:pt x="1949" y="3005"/>
                  </a:cubicBezTo>
                  <a:cubicBezTo>
                    <a:pt x="2391" y="2702"/>
                    <a:pt x="2771" y="2287"/>
                    <a:pt x="3077" y="1771"/>
                  </a:cubicBezTo>
                  <a:cubicBezTo>
                    <a:pt x="3597" y="892"/>
                    <a:pt x="3724" y="11"/>
                    <a:pt x="3725" y="3"/>
                  </a:cubicBezTo>
                  <a:lnTo>
                    <a:pt x="3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4171863" y="1697400"/>
              <a:ext cx="105200" cy="24625"/>
            </a:xfrm>
            <a:custGeom>
              <a:avLst/>
              <a:gdLst/>
              <a:ahLst/>
              <a:cxnLst/>
              <a:rect l="l" t="t" r="r" b="b"/>
              <a:pathLst>
                <a:path w="4208" h="985" extrusionOk="0">
                  <a:moveTo>
                    <a:pt x="211" y="1"/>
                  </a:moveTo>
                  <a:cubicBezTo>
                    <a:pt x="85" y="591"/>
                    <a:pt x="1" y="985"/>
                    <a:pt x="1" y="985"/>
                  </a:cubicBezTo>
                  <a:lnTo>
                    <a:pt x="3845" y="985"/>
                  </a:lnTo>
                  <a:lnTo>
                    <a:pt x="42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4593963" y="1697400"/>
              <a:ext cx="102275" cy="24625"/>
            </a:xfrm>
            <a:custGeom>
              <a:avLst/>
              <a:gdLst/>
              <a:ahLst/>
              <a:cxnLst/>
              <a:rect l="l" t="t" r="r" b="b"/>
              <a:pathLst>
                <a:path w="4091" h="985" extrusionOk="0">
                  <a:moveTo>
                    <a:pt x="329" y="1"/>
                  </a:moveTo>
                  <a:cubicBezTo>
                    <a:pt x="209" y="547"/>
                    <a:pt x="1" y="985"/>
                    <a:pt x="1" y="985"/>
                  </a:cubicBezTo>
                  <a:lnTo>
                    <a:pt x="3690" y="985"/>
                  </a:lnTo>
                  <a:cubicBezTo>
                    <a:pt x="3690" y="985"/>
                    <a:pt x="3841" y="612"/>
                    <a:pt x="4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4269238" y="574425"/>
              <a:ext cx="522325" cy="378775"/>
            </a:xfrm>
            <a:custGeom>
              <a:avLst/>
              <a:gdLst/>
              <a:ahLst/>
              <a:cxnLst/>
              <a:rect l="l" t="t" r="r" b="b"/>
              <a:pathLst>
                <a:path w="20893" h="15151" extrusionOk="0">
                  <a:moveTo>
                    <a:pt x="15156" y="1"/>
                  </a:moveTo>
                  <a:cubicBezTo>
                    <a:pt x="13631" y="1"/>
                    <a:pt x="10180" y="429"/>
                    <a:pt x="10180" y="429"/>
                  </a:cubicBezTo>
                  <a:cubicBezTo>
                    <a:pt x="8816" y="716"/>
                    <a:pt x="6326" y="1031"/>
                    <a:pt x="5280" y="2032"/>
                  </a:cubicBezTo>
                  <a:cubicBezTo>
                    <a:pt x="4234" y="3033"/>
                    <a:pt x="4224" y="3864"/>
                    <a:pt x="3296" y="4563"/>
                  </a:cubicBezTo>
                  <a:cubicBezTo>
                    <a:pt x="2411" y="5232"/>
                    <a:pt x="2440" y="6108"/>
                    <a:pt x="1907" y="7052"/>
                  </a:cubicBezTo>
                  <a:cubicBezTo>
                    <a:pt x="1375" y="7994"/>
                    <a:pt x="186" y="8835"/>
                    <a:pt x="0" y="9553"/>
                  </a:cubicBezTo>
                  <a:lnTo>
                    <a:pt x="5947" y="9553"/>
                  </a:lnTo>
                  <a:lnTo>
                    <a:pt x="4552" y="15150"/>
                  </a:lnTo>
                  <a:lnTo>
                    <a:pt x="15172" y="15150"/>
                  </a:lnTo>
                  <a:cubicBezTo>
                    <a:pt x="16034" y="15150"/>
                    <a:pt x="16198" y="14720"/>
                    <a:pt x="15726" y="14084"/>
                  </a:cubicBezTo>
                  <a:lnTo>
                    <a:pt x="16690" y="10024"/>
                  </a:lnTo>
                  <a:lnTo>
                    <a:pt x="20319" y="10004"/>
                  </a:lnTo>
                  <a:cubicBezTo>
                    <a:pt x="20319" y="10004"/>
                    <a:pt x="20360" y="8036"/>
                    <a:pt x="20319" y="6703"/>
                  </a:cubicBezTo>
                  <a:cubicBezTo>
                    <a:pt x="20278" y="5370"/>
                    <a:pt x="20892" y="2295"/>
                    <a:pt x="19540" y="1311"/>
                  </a:cubicBezTo>
                  <a:cubicBezTo>
                    <a:pt x="18187" y="326"/>
                    <a:pt x="16726" y="139"/>
                    <a:pt x="15592" y="19"/>
                  </a:cubicBezTo>
                  <a:cubicBezTo>
                    <a:pt x="15477" y="6"/>
                    <a:pt x="15329" y="1"/>
                    <a:pt x="15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4686463" y="722350"/>
              <a:ext cx="91050" cy="102675"/>
            </a:xfrm>
            <a:custGeom>
              <a:avLst/>
              <a:gdLst/>
              <a:ahLst/>
              <a:cxnLst/>
              <a:rect l="l" t="t" r="r" b="b"/>
              <a:pathLst>
                <a:path w="3642" h="4107" extrusionOk="0">
                  <a:moveTo>
                    <a:pt x="1135" y="1"/>
                  </a:moveTo>
                  <a:cubicBezTo>
                    <a:pt x="1000" y="1"/>
                    <a:pt x="865" y="87"/>
                    <a:pt x="831" y="244"/>
                  </a:cubicBezTo>
                  <a:lnTo>
                    <a:pt x="1" y="4107"/>
                  </a:lnTo>
                  <a:lnTo>
                    <a:pt x="3630" y="4087"/>
                  </a:lnTo>
                  <a:cubicBezTo>
                    <a:pt x="3630" y="4087"/>
                    <a:pt x="3636" y="3751"/>
                    <a:pt x="3642" y="3267"/>
                  </a:cubicBezTo>
                  <a:cubicBezTo>
                    <a:pt x="2888" y="2842"/>
                    <a:pt x="1908" y="2841"/>
                    <a:pt x="1866" y="1842"/>
                  </a:cubicBezTo>
                  <a:cubicBezTo>
                    <a:pt x="1835" y="1103"/>
                    <a:pt x="1611" y="535"/>
                    <a:pt x="1395" y="153"/>
                  </a:cubicBezTo>
                  <a:cubicBezTo>
                    <a:pt x="1337" y="49"/>
                    <a:pt x="1236" y="1"/>
                    <a:pt x="1135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4710838" y="658025"/>
              <a:ext cx="10225" cy="55400"/>
            </a:xfrm>
            <a:custGeom>
              <a:avLst/>
              <a:gdLst/>
              <a:ahLst/>
              <a:cxnLst/>
              <a:rect l="l" t="t" r="r" b="b"/>
              <a:pathLst>
                <a:path w="409" h="2216" extrusionOk="0">
                  <a:moveTo>
                    <a:pt x="399" y="0"/>
                  </a:moveTo>
                  <a:lnTo>
                    <a:pt x="0" y="2215"/>
                  </a:lnTo>
                  <a:lnTo>
                    <a:pt x="10" y="2216"/>
                  </a:lnTo>
                  <a:lnTo>
                    <a:pt x="409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722288" y="680950"/>
              <a:ext cx="26350" cy="32450"/>
            </a:xfrm>
            <a:custGeom>
              <a:avLst/>
              <a:gdLst/>
              <a:ahLst/>
              <a:cxnLst/>
              <a:rect l="l" t="t" r="r" b="b"/>
              <a:pathLst>
                <a:path w="1054" h="1298" extrusionOk="0">
                  <a:moveTo>
                    <a:pt x="1045" y="1"/>
                  </a:moveTo>
                  <a:cubicBezTo>
                    <a:pt x="1042" y="8"/>
                    <a:pt x="714" y="743"/>
                    <a:pt x="0" y="1290"/>
                  </a:cubicBezTo>
                  <a:lnTo>
                    <a:pt x="6" y="1298"/>
                  </a:lnTo>
                  <a:cubicBezTo>
                    <a:pt x="721" y="750"/>
                    <a:pt x="1050" y="11"/>
                    <a:pt x="1053" y="4"/>
                  </a:cubicBezTo>
                  <a:lnTo>
                    <a:pt x="1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383038" y="730625"/>
              <a:ext cx="201625" cy="222600"/>
            </a:xfrm>
            <a:custGeom>
              <a:avLst/>
              <a:gdLst/>
              <a:ahLst/>
              <a:cxnLst/>
              <a:rect l="l" t="t" r="r" b="b"/>
              <a:pathLst>
                <a:path w="8065" h="8904" extrusionOk="0">
                  <a:moveTo>
                    <a:pt x="3367" y="1"/>
                  </a:moveTo>
                  <a:cubicBezTo>
                    <a:pt x="3253" y="1"/>
                    <a:pt x="3140" y="66"/>
                    <a:pt x="3099" y="203"/>
                  </a:cubicBezTo>
                  <a:lnTo>
                    <a:pt x="2194" y="3305"/>
                  </a:lnTo>
                  <a:lnTo>
                    <a:pt x="1395" y="3305"/>
                  </a:lnTo>
                  <a:lnTo>
                    <a:pt x="0" y="8902"/>
                  </a:lnTo>
                  <a:cubicBezTo>
                    <a:pt x="120" y="8903"/>
                    <a:pt x="654" y="8904"/>
                    <a:pt x="1417" y="8904"/>
                  </a:cubicBezTo>
                  <a:cubicBezTo>
                    <a:pt x="3059" y="8904"/>
                    <a:pt x="5763" y="8902"/>
                    <a:pt x="7674" y="8901"/>
                  </a:cubicBezTo>
                  <a:cubicBezTo>
                    <a:pt x="7957" y="8901"/>
                    <a:pt x="8064" y="8542"/>
                    <a:pt x="7833" y="8375"/>
                  </a:cubicBezTo>
                  <a:cubicBezTo>
                    <a:pt x="7033" y="7800"/>
                    <a:pt x="6583" y="6846"/>
                    <a:pt x="6131" y="5929"/>
                  </a:cubicBezTo>
                  <a:cubicBezTo>
                    <a:pt x="5454" y="4556"/>
                    <a:pt x="3363" y="4104"/>
                    <a:pt x="3630" y="2280"/>
                  </a:cubicBezTo>
                  <a:cubicBezTo>
                    <a:pt x="3746" y="1478"/>
                    <a:pt x="3716" y="778"/>
                    <a:pt x="3648" y="246"/>
                  </a:cubicBezTo>
                  <a:cubicBezTo>
                    <a:pt x="3626" y="86"/>
                    <a:pt x="3496" y="1"/>
                    <a:pt x="3367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434813" y="619750"/>
              <a:ext cx="46675" cy="90150"/>
            </a:xfrm>
            <a:custGeom>
              <a:avLst/>
              <a:gdLst/>
              <a:ahLst/>
              <a:cxnLst/>
              <a:rect l="l" t="t" r="r" b="b"/>
              <a:pathLst>
                <a:path w="1867" h="3606" extrusionOk="0">
                  <a:moveTo>
                    <a:pt x="0" y="0"/>
                  </a:moveTo>
                  <a:lnTo>
                    <a:pt x="0" y="10"/>
                  </a:lnTo>
                  <a:cubicBezTo>
                    <a:pt x="263" y="10"/>
                    <a:pt x="512" y="72"/>
                    <a:pt x="739" y="196"/>
                  </a:cubicBezTo>
                  <a:cubicBezTo>
                    <a:pt x="955" y="313"/>
                    <a:pt x="1147" y="485"/>
                    <a:pt x="1308" y="704"/>
                  </a:cubicBezTo>
                  <a:cubicBezTo>
                    <a:pt x="1563" y="1048"/>
                    <a:pt x="1730" y="1494"/>
                    <a:pt x="1792" y="1996"/>
                  </a:cubicBezTo>
                  <a:cubicBezTo>
                    <a:pt x="1857" y="2514"/>
                    <a:pt x="1804" y="3070"/>
                    <a:pt x="1641" y="3602"/>
                  </a:cubicBezTo>
                  <a:lnTo>
                    <a:pt x="1650" y="3605"/>
                  </a:lnTo>
                  <a:cubicBezTo>
                    <a:pt x="1814" y="3072"/>
                    <a:pt x="1867" y="2514"/>
                    <a:pt x="1802" y="1994"/>
                  </a:cubicBezTo>
                  <a:cubicBezTo>
                    <a:pt x="1740" y="1492"/>
                    <a:pt x="1571" y="1043"/>
                    <a:pt x="1316" y="697"/>
                  </a:cubicBezTo>
                  <a:cubicBezTo>
                    <a:pt x="1153" y="478"/>
                    <a:pt x="961" y="306"/>
                    <a:pt x="743" y="187"/>
                  </a:cubicBezTo>
                  <a:cubicBezTo>
                    <a:pt x="515" y="64"/>
                    <a:pt x="26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4257988" y="761250"/>
              <a:ext cx="362650" cy="228150"/>
            </a:xfrm>
            <a:custGeom>
              <a:avLst/>
              <a:gdLst/>
              <a:ahLst/>
              <a:cxnLst/>
              <a:rect l="l" t="t" r="r" b="b"/>
              <a:pathLst>
                <a:path w="14506" h="9126" extrusionOk="0">
                  <a:moveTo>
                    <a:pt x="13722" y="0"/>
                  </a:moveTo>
                  <a:cubicBezTo>
                    <a:pt x="13397" y="0"/>
                    <a:pt x="12962" y="78"/>
                    <a:pt x="12762" y="286"/>
                  </a:cubicBezTo>
                  <a:cubicBezTo>
                    <a:pt x="12476" y="583"/>
                    <a:pt x="11737" y="1526"/>
                    <a:pt x="11737" y="1526"/>
                  </a:cubicBezTo>
                  <a:lnTo>
                    <a:pt x="6406" y="3740"/>
                  </a:lnTo>
                  <a:lnTo>
                    <a:pt x="6806" y="2080"/>
                  </a:lnTo>
                  <a:lnTo>
                    <a:pt x="1968" y="2080"/>
                  </a:lnTo>
                  <a:cubicBezTo>
                    <a:pt x="1968" y="2080"/>
                    <a:pt x="1382" y="3304"/>
                    <a:pt x="601" y="5680"/>
                  </a:cubicBezTo>
                  <a:cubicBezTo>
                    <a:pt x="0" y="7505"/>
                    <a:pt x="729" y="9126"/>
                    <a:pt x="2604" y="9126"/>
                  </a:cubicBezTo>
                  <a:cubicBezTo>
                    <a:pt x="3950" y="9126"/>
                    <a:pt x="5886" y="8291"/>
                    <a:pt x="8344" y="6099"/>
                  </a:cubicBezTo>
                  <a:cubicBezTo>
                    <a:pt x="9433" y="5127"/>
                    <a:pt x="12220" y="2418"/>
                    <a:pt x="12220" y="2418"/>
                  </a:cubicBezTo>
                  <a:cubicBezTo>
                    <a:pt x="12250" y="2421"/>
                    <a:pt x="12281" y="2422"/>
                    <a:pt x="12312" y="2422"/>
                  </a:cubicBezTo>
                  <a:cubicBezTo>
                    <a:pt x="12820" y="2422"/>
                    <a:pt x="13439" y="2041"/>
                    <a:pt x="13604" y="1752"/>
                  </a:cubicBezTo>
                  <a:cubicBezTo>
                    <a:pt x="13647" y="1752"/>
                    <a:pt x="13712" y="1757"/>
                    <a:pt x="13784" y="1757"/>
                  </a:cubicBezTo>
                  <a:cubicBezTo>
                    <a:pt x="14001" y="1757"/>
                    <a:pt x="14288" y="1716"/>
                    <a:pt x="14280" y="1393"/>
                  </a:cubicBezTo>
                  <a:cubicBezTo>
                    <a:pt x="14485" y="1249"/>
                    <a:pt x="14505" y="1013"/>
                    <a:pt x="14341" y="849"/>
                  </a:cubicBezTo>
                  <a:cubicBezTo>
                    <a:pt x="14505" y="542"/>
                    <a:pt x="14218" y="378"/>
                    <a:pt x="14218" y="378"/>
                  </a:cubicBezTo>
                  <a:cubicBezTo>
                    <a:pt x="14218" y="378"/>
                    <a:pt x="14290" y="122"/>
                    <a:pt x="14054" y="40"/>
                  </a:cubicBezTo>
                  <a:cubicBezTo>
                    <a:pt x="13983" y="15"/>
                    <a:pt x="13863" y="0"/>
                    <a:pt x="13722" y="0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4323363" y="854450"/>
              <a:ext cx="94800" cy="42000"/>
            </a:xfrm>
            <a:custGeom>
              <a:avLst/>
              <a:gdLst/>
              <a:ahLst/>
              <a:cxnLst/>
              <a:rect l="l" t="t" r="r" b="b"/>
              <a:pathLst>
                <a:path w="3792" h="1680" extrusionOk="0">
                  <a:moveTo>
                    <a:pt x="3783" y="1"/>
                  </a:moveTo>
                  <a:lnTo>
                    <a:pt x="0" y="1661"/>
                  </a:lnTo>
                  <a:lnTo>
                    <a:pt x="9" y="1680"/>
                  </a:lnTo>
                  <a:lnTo>
                    <a:pt x="3791" y="20"/>
                  </a:lnTo>
                  <a:lnTo>
                    <a:pt x="3783" y="1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4286563" y="813250"/>
              <a:ext cx="141600" cy="50875"/>
            </a:xfrm>
            <a:custGeom>
              <a:avLst/>
              <a:gdLst/>
              <a:ahLst/>
              <a:cxnLst/>
              <a:rect l="l" t="t" r="r" b="b"/>
              <a:pathLst>
                <a:path w="5664" h="2035" extrusionOk="0">
                  <a:moveTo>
                    <a:pt x="825" y="0"/>
                  </a:moveTo>
                  <a:cubicBezTo>
                    <a:pt x="825" y="0"/>
                    <a:pt x="496" y="689"/>
                    <a:pt x="0" y="2035"/>
                  </a:cubicBezTo>
                  <a:cubicBezTo>
                    <a:pt x="808" y="1340"/>
                    <a:pt x="1852" y="1302"/>
                    <a:pt x="3515" y="1276"/>
                  </a:cubicBezTo>
                  <a:cubicBezTo>
                    <a:pt x="3969" y="1269"/>
                    <a:pt x="4344" y="1232"/>
                    <a:pt x="4652" y="1178"/>
                  </a:cubicBezTo>
                  <a:cubicBezTo>
                    <a:pt x="5111" y="1097"/>
                    <a:pt x="5481" y="758"/>
                    <a:pt x="5590" y="304"/>
                  </a:cubicBezTo>
                  <a:lnTo>
                    <a:pt x="5663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4595813" y="770375"/>
              <a:ext cx="17600" cy="1200"/>
            </a:xfrm>
            <a:custGeom>
              <a:avLst/>
              <a:gdLst/>
              <a:ahLst/>
              <a:cxnLst/>
              <a:rect l="l" t="t" r="r" b="b"/>
              <a:pathLst>
                <a:path w="704" h="48" extrusionOk="0">
                  <a:moveTo>
                    <a:pt x="703" y="1"/>
                  </a:moveTo>
                  <a:lnTo>
                    <a:pt x="1" y="26"/>
                  </a:lnTo>
                  <a:lnTo>
                    <a:pt x="2" y="48"/>
                  </a:lnTo>
                  <a:lnTo>
                    <a:pt x="703" y="21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4598013" y="782475"/>
              <a:ext cx="17600" cy="1200"/>
            </a:xfrm>
            <a:custGeom>
              <a:avLst/>
              <a:gdLst/>
              <a:ahLst/>
              <a:cxnLst/>
              <a:rect l="l" t="t" r="r" b="b"/>
              <a:pathLst>
                <a:path w="704" h="48" extrusionOk="0">
                  <a:moveTo>
                    <a:pt x="702" y="0"/>
                  </a:moveTo>
                  <a:lnTo>
                    <a:pt x="0" y="26"/>
                  </a:lnTo>
                  <a:lnTo>
                    <a:pt x="0" y="47"/>
                  </a:lnTo>
                  <a:lnTo>
                    <a:pt x="703" y="21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4596988" y="794575"/>
              <a:ext cx="17575" cy="1175"/>
            </a:xfrm>
            <a:custGeom>
              <a:avLst/>
              <a:gdLst/>
              <a:ahLst/>
              <a:cxnLst/>
              <a:rect l="l" t="t" r="r" b="b"/>
              <a:pathLst>
                <a:path w="703" h="47" extrusionOk="0">
                  <a:moveTo>
                    <a:pt x="703" y="0"/>
                  </a:moveTo>
                  <a:lnTo>
                    <a:pt x="0" y="26"/>
                  </a:lnTo>
                  <a:lnTo>
                    <a:pt x="1" y="47"/>
                  </a:lnTo>
                  <a:lnTo>
                    <a:pt x="703" y="20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4902213" y="722075"/>
              <a:ext cx="20500" cy="10675"/>
            </a:xfrm>
            <a:custGeom>
              <a:avLst/>
              <a:gdLst/>
              <a:ahLst/>
              <a:cxnLst/>
              <a:rect l="l" t="t" r="r" b="b"/>
              <a:pathLst>
                <a:path w="820" h="427" extrusionOk="0">
                  <a:moveTo>
                    <a:pt x="810" y="1"/>
                  </a:moveTo>
                  <a:lnTo>
                    <a:pt x="1" y="407"/>
                  </a:lnTo>
                  <a:lnTo>
                    <a:pt x="10" y="426"/>
                  </a:lnTo>
                  <a:lnTo>
                    <a:pt x="819" y="20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4904838" y="736225"/>
              <a:ext cx="21850" cy="8425"/>
            </a:xfrm>
            <a:custGeom>
              <a:avLst/>
              <a:gdLst/>
              <a:ahLst/>
              <a:cxnLst/>
              <a:rect l="l" t="t" r="r" b="b"/>
              <a:pathLst>
                <a:path w="874" h="337" extrusionOk="0">
                  <a:moveTo>
                    <a:pt x="866" y="1"/>
                  </a:moveTo>
                  <a:lnTo>
                    <a:pt x="0" y="316"/>
                  </a:lnTo>
                  <a:lnTo>
                    <a:pt x="7" y="336"/>
                  </a:lnTo>
                  <a:lnTo>
                    <a:pt x="873" y="2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4905988" y="750425"/>
              <a:ext cx="20575" cy="5375"/>
            </a:xfrm>
            <a:custGeom>
              <a:avLst/>
              <a:gdLst/>
              <a:ahLst/>
              <a:cxnLst/>
              <a:rect l="l" t="t" r="r" b="b"/>
              <a:pathLst>
                <a:path w="823" h="215" extrusionOk="0">
                  <a:moveTo>
                    <a:pt x="819" y="0"/>
                  </a:moveTo>
                  <a:lnTo>
                    <a:pt x="1" y="195"/>
                  </a:lnTo>
                  <a:lnTo>
                    <a:pt x="5" y="215"/>
                  </a:lnTo>
                  <a:lnTo>
                    <a:pt x="82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4890288" y="725525"/>
              <a:ext cx="30325" cy="40300"/>
            </a:xfrm>
            <a:custGeom>
              <a:avLst/>
              <a:gdLst/>
              <a:ahLst/>
              <a:cxnLst/>
              <a:rect l="l" t="t" r="r" b="b"/>
              <a:pathLst>
                <a:path w="1213" h="1612" extrusionOk="0">
                  <a:moveTo>
                    <a:pt x="54" y="0"/>
                  </a:moveTo>
                  <a:cubicBezTo>
                    <a:pt x="53" y="4"/>
                    <a:pt x="0" y="244"/>
                    <a:pt x="258" y="393"/>
                  </a:cubicBezTo>
                  <a:cubicBezTo>
                    <a:pt x="229" y="646"/>
                    <a:pt x="242" y="716"/>
                    <a:pt x="429" y="777"/>
                  </a:cubicBezTo>
                  <a:cubicBezTo>
                    <a:pt x="399" y="837"/>
                    <a:pt x="271" y="1125"/>
                    <a:pt x="467" y="1274"/>
                  </a:cubicBezTo>
                  <a:cubicBezTo>
                    <a:pt x="420" y="1388"/>
                    <a:pt x="429" y="1492"/>
                    <a:pt x="488" y="1557"/>
                  </a:cubicBezTo>
                  <a:cubicBezTo>
                    <a:pt x="521" y="1593"/>
                    <a:pt x="569" y="1612"/>
                    <a:pt x="622" y="1612"/>
                  </a:cubicBezTo>
                  <a:cubicBezTo>
                    <a:pt x="651" y="1612"/>
                    <a:pt x="682" y="1607"/>
                    <a:pt x="712" y="1596"/>
                  </a:cubicBezTo>
                  <a:cubicBezTo>
                    <a:pt x="941" y="1520"/>
                    <a:pt x="1210" y="1435"/>
                    <a:pt x="1213" y="1435"/>
                  </a:cubicBezTo>
                  <a:lnTo>
                    <a:pt x="1207" y="1415"/>
                  </a:lnTo>
                  <a:cubicBezTo>
                    <a:pt x="1203" y="1416"/>
                    <a:pt x="935" y="1501"/>
                    <a:pt x="706" y="1577"/>
                  </a:cubicBezTo>
                  <a:cubicBezTo>
                    <a:pt x="677" y="1587"/>
                    <a:pt x="648" y="1592"/>
                    <a:pt x="622" y="1592"/>
                  </a:cubicBezTo>
                  <a:cubicBezTo>
                    <a:pt x="574" y="1592"/>
                    <a:pt x="532" y="1575"/>
                    <a:pt x="503" y="1543"/>
                  </a:cubicBezTo>
                  <a:cubicBezTo>
                    <a:pt x="448" y="1484"/>
                    <a:pt x="443" y="1381"/>
                    <a:pt x="488" y="1275"/>
                  </a:cubicBezTo>
                  <a:lnTo>
                    <a:pt x="491" y="1268"/>
                  </a:lnTo>
                  <a:lnTo>
                    <a:pt x="485" y="1263"/>
                  </a:lnTo>
                  <a:cubicBezTo>
                    <a:pt x="272" y="1109"/>
                    <a:pt x="450" y="780"/>
                    <a:pt x="452" y="777"/>
                  </a:cubicBezTo>
                  <a:lnTo>
                    <a:pt x="458" y="765"/>
                  </a:lnTo>
                  <a:lnTo>
                    <a:pt x="447" y="762"/>
                  </a:lnTo>
                  <a:cubicBezTo>
                    <a:pt x="260" y="702"/>
                    <a:pt x="249" y="646"/>
                    <a:pt x="280" y="389"/>
                  </a:cubicBezTo>
                  <a:lnTo>
                    <a:pt x="280" y="381"/>
                  </a:lnTo>
                  <a:lnTo>
                    <a:pt x="274" y="378"/>
                  </a:lnTo>
                  <a:cubicBezTo>
                    <a:pt x="23" y="237"/>
                    <a:pt x="72" y="15"/>
                    <a:pt x="74" y="6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4523713" y="437100"/>
              <a:ext cx="136550" cy="188150"/>
            </a:xfrm>
            <a:custGeom>
              <a:avLst/>
              <a:gdLst/>
              <a:ahLst/>
              <a:cxnLst/>
              <a:rect l="l" t="t" r="r" b="b"/>
              <a:pathLst>
                <a:path w="5462" h="7526" extrusionOk="0">
                  <a:moveTo>
                    <a:pt x="4469" y="1"/>
                  </a:moveTo>
                  <a:cubicBezTo>
                    <a:pt x="4463" y="1"/>
                    <a:pt x="4457" y="1"/>
                    <a:pt x="4452" y="1"/>
                  </a:cubicBezTo>
                  <a:lnTo>
                    <a:pt x="3270" y="29"/>
                  </a:lnTo>
                  <a:cubicBezTo>
                    <a:pt x="3055" y="34"/>
                    <a:pt x="2860" y="139"/>
                    <a:pt x="2719" y="300"/>
                  </a:cubicBezTo>
                  <a:cubicBezTo>
                    <a:pt x="2521" y="527"/>
                    <a:pt x="2232" y="721"/>
                    <a:pt x="2041" y="835"/>
                  </a:cubicBezTo>
                  <a:cubicBezTo>
                    <a:pt x="1920" y="908"/>
                    <a:pt x="1846" y="1038"/>
                    <a:pt x="1846" y="1180"/>
                  </a:cubicBezTo>
                  <a:lnTo>
                    <a:pt x="1846" y="2222"/>
                  </a:lnTo>
                  <a:lnTo>
                    <a:pt x="1998" y="2671"/>
                  </a:lnTo>
                  <a:cubicBezTo>
                    <a:pt x="2079" y="2913"/>
                    <a:pt x="2086" y="3173"/>
                    <a:pt x="2017" y="3419"/>
                  </a:cubicBezTo>
                  <a:lnTo>
                    <a:pt x="1521" y="5196"/>
                  </a:lnTo>
                  <a:cubicBezTo>
                    <a:pt x="1455" y="5430"/>
                    <a:pt x="1270" y="5609"/>
                    <a:pt x="1035" y="5667"/>
                  </a:cubicBezTo>
                  <a:lnTo>
                    <a:pt x="0" y="5922"/>
                  </a:lnTo>
                  <a:cubicBezTo>
                    <a:pt x="0" y="5922"/>
                    <a:pt x="662" y="7525"/>
                    <a:pt x="3097" y="7525"/>
                  </a:cubicBezTo>
                  <a:cubicBezTo>
                    <a:pt x="3306" y="7525"/>
                    <a:pt x="3527" y="7514"/>
                    <a:pt x="3763" y="7488"/>
                  </a:cubicBezTo>
                  <a:cubicBezTo>
                    <a:pt x="5461" y="7303"/>
                    <a:pt x="5413" y="5512"/>
                    <a:pt x="5413" y="5512"/>
                  </a:cubicBezTo>
                  <a:lnTo>
                    <a:pt x="4163" y="5378"/>
                  </a:lnTo>
                  <a:lnTo>
                    <a:pt x="4368" y="3666"/>
                  </a:lnTo>
                  <a:cubicBezTo>
                    <a:pt x="4407" y="3670"/>
                    <a:pt x="4446" y="3671"/>
                    <a:pt x="4484" y="3671"/>
                  </a:cubicBezTo>
                  <a:cubicBezTo>
                    <a:pt x="4954" y="3671"/>
                    <a:pt x="5327" y="3407"/>
                    <a:pt x="5306" y="2952"/>
                  </a:cubicBezTo>
                  <a:cubicBezTo>
                    <a:pt x="5283" y="2460"/>
                    <a:pt x="5244" y="1203"/>
                    <a:pt x="5244" y="1203"/>
                  </a:cubicBezTo>
                  <a:lnTo>
                    <a:pt x="5148" y="583"/>
                  </a:lnTo>
                  <a:cubicBezTo>
                    <a:pt x="5095" y="247"/>
                    <a:pt x="4806" y="1"/>
                    <a:pt x="4469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4587163" y="515875"/>
              <a:ext cx="45775" cy="49775"/>
            </a:xfrm>
            <a:custGeom>
              <a:avLst/>
              <a:gdLst/>
              <a:ahLst/>
              <a:cxnLst/>
              <a:rect l="l" t="t" r="r" b="b"/>
              <a:pathLst>
                <a:path w="1831" h="1991" extrusionOk="0">
                  <a:moveTo>
                    <a:pt x="162" y="0"/>
                  </a:moveTo>
                  <a:cubicBezTo>
                    <a:pt x="78" y="0"/>
                    <a:pt x="0" y="79"/>
                    <a:pt x="21" y="175"/>
                  </a:cubicBezTo>
                  <a:cubicBezTo>
                    <a:pt x="112" y="589"/>
                    <a:pt x="310" y="837"/>
                    <a:pt x="615" y="1046"/>
                  </a:cubicBezTo>
                  <a:cubicBezTo>
                    <a:pt x="1007" y="1315"/>
                    <a:pt x="969" y="1943"/>
                    <a:pt x="1653" y="1990"/>
                  </a:cubicBezTo>
                  <a:lnTo>
                    <a:pt x="1830" y="515"/>
                  </a:lnTo>
                  <a:cubicBezTo>
                    <a:pt x="1241" y="490"/>
                    <a:pt x="693" y="371"/>
                    <a:pt x="243" y="29"/>
                  </a:cubicBezTo>
                  <a:cubicBezTo>
                    <a:pt x="217" y="9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4574638" y="584850"/>
              <a:ext cx="32800" cy="18550"/>
            </a:xfrm>
            <a:custGeom>
              <a:avLst/>
              <a:gdLst/>
              <a:ahLst/>
              <a:cxnLst/>
              <a:rect l="l" t="t" r="r" b="b"/>
              <a:pathLst>
                <a:path w="1312" h="742" extrusionOk="0">
                  <a:moveTo>
                    <a:pt x="10" y="0"/>
                  </a:moveTo>
                  <a:lnTo>
                    <a:pt x="0" y="18"/>
                  </a:lnTo>
                  <a:lnTo>
                    <a:pt x="1300" y="741"/>
                  </a:lnTo>
                  <a:lnTo>
                    <a:pt x="1311" y="7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580363" y="454000"/>
              <a:ext cx="26275" cy="42225"/>
            </a:xfrm>
            <a:custGeom>
              <a:avLst/>
              <a:gdLst/>
              <a:ahLst/>
              <a:cxnLst/>
              <a:rect l="l" t="t" r="r" b="b"/>
              <a:pathLst>
                <a:path w="1051" h="1689" extrusionOk="0">
                  <a:moveTo>
                    <a:pt x="883" y="0"/>
                  </a:moveTo>
                  <a:lnTo>
                    <a:pt x="486" y="40"/>
                  </a:lnTo>
                  <a:cubicBezTo>
                    <a:pt x="205" y="70"/>
                    <a:pt x="1" y="321"/>
                    <a:pt x="29" y="601"/>
                  </a:cubicBezTo>
                  <a:lnTo>
                    <a:pt x="107" y="1348"/>
                  </a:lnTo>
                  <a:cubicBezTo>
                    <a:pt x="126" y="1543"/>
                    <a:pt x="291" y="1689"/>
                    <a:pt x="483" y="1689"/>
                  </a:cubicBezTo>
                  <a:cubicBezTo>
                    <a:pt x="496" y="1689"/>
                    <a:pt x="509" y="1688"/>
                    <a:pt x="522" y="1687"/>
                  </a:cubicBezTo>
                  <a:lnTo>
                    <a:pt x="1050" y="1633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588538" y="448725"/>
              <a:ext cx="86100" cy="46150"/>
            </a:xfrm>
            <a:custGeom>
              <a:avLst/>
              <a:gdLst/>
              <a:ahLst/>
              <a:cxnLst/>
              <a:rect l="l" t="t" r="r" b="b"/>
              <a:pathLst>
                <a:path w="3444" h="1846" extrusionOk="0">
                  <a:moveTo>
                    <a:pt x="2653" y="1"/>
                  </a:moveTo>
                  <a:cubicBezTo>
                    <a:pt x="2628" y="1"/>
                    <a:pt x="2602" y="2"/>
                    <a:pt x="2577" y="5"/>
                  </a:cubicBezTo>
                  <a:lnTo>
                    <a:pt x="694" y="197"/>
                  </a:lnTo>
                  <a:cubicBezTo>
                    <a:pt x="293" y="238"/>
                    <a:pt x="1" y="597"/>
                    <a:pt x="41" y="998"/>
                  </a:cubicBezTo>
                  <a:lnTo>
                    <a:pt x="73" y="1307"/>
                  </a:lnTo>
                  <a:cubicBezTo>
                    <a:pt x="104" y="1616"/>
                    <a:pt x="364" y="1846"/>
                    <a:pt x="668" y="1846"/>
                  </a:cubicBezTo>
                  <a:cubicBezTo>
                    <a:pt x="689" y="1846"/>
                    <a:pt x="710" y="1845"/>
                    <a:pt x="731" y="1843"/>
                  </a:cubicBezTo>
                  <a:lnTo>
                    <a:pt x="844" y="1831"/>
                  </a:lnTo>
                  <a:cubicBezTo>
                    <a:pt x="995" y="1816"/>
                    <a:pt x="1129" y="1737"/>
                    <a:pt x="1235" y="1628"/>
                  </a:cubicBezTo>
                  <a:cubicBezTo>
                    <a:pt x="1357" y="1503"/>
                    <a:pt x="1547" y="1413"/>
                    <a:pt x="1768" y="1391"/>
                  </a:cubicBezTo>
                  <a:cubicBezTo>
                    <a:pt x="1803" y="1387"/>
                    <a:pt x="1839" y="1385"/>
                    <a:pt x="1873" y="1385"/>
                  </a:cubicBezTo>
                  <a:cubicBezTo>
                    <a:pt x="2052" y="1385"/>
                    <a:pt x="2215" y="1434"/>
                    <a:pt x="2336" y="1515"/>
                  </a:cubicBezTo>
                  <a:cubicBezTo>
                    <a:pt x="2447" y="1590"/>
                    <a:pt x="2574" y="1638"/>
                    <a:pt x="2706" y="1638"/>
                  </a:cubicBezTo>
                  <a:cubicBezTo>
                    <a:pt x="2724" y="1638"/>
                    <a:pt x="2743" y="1637"/>
                    <a:pt x="2761" y="1635"/>
                  </a:cubicBezTo>
                  <a:lnTo>
                    <a:pt x="2874" y="1624"/>
                  </a:lnTo>
                  <a:cubicBezTo>
                    <a:pt x="3205" y="1590"/>
                    <a:pt x="3444" y="1296"/>
                    <a:pt x="3410" y="967"/>
                  </a:cubicBezTo>
                  <a:lnTo>
                    <a:pt x="3378" y="658"/>
                  </a:lnTo>
                  <a:cubicBezTo>
                    <a:pt x="3339" y="281"/>
                    <a:pt x="3022" y="1"/>
                    <a:pt x="2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4611588" y="462150"/>
              <a:ext cx="38875" cy="9275"/>
            </a:xfrm>
            <a:custGeom>
              <a:avLst/>
              <a:gdLst/>
              <a:ahLst/>
              <a:cxnLst/>
              <a:rect l="l" t="t" r="r" b="b"/>
              <a:pathLst>
                <a:path w="1555" h="371" extrusionOk="0">
                  <a:moveTo>
                    <a:pt x="1430" y="0"/>
                  </a:moveTo>
                  <a:cubicBezTo>
                    <a:pt x="1426" y="0"/>
                    <a:pt x="1422" y="1"/>
                    <a:pt x="1418" y="1"/>
                  </a:cubicBezTo>
                  <a:lnTo>
                    <a:pt x="112" y="135"/>
                  </a:lnTo>
                  <a:cubicBezTo>
                    <a:pt x="48" y="142"/>
                    <a:pt x="0" y="200"/>
                    <a:pt x="7" y="265"/>
                  </a:cubicBezTo>
                  <a:cubicBezTo>
                    <a:pt x="13" y="326"/>
                    <a:pt x="64" y="371"/>
                    <a:pt x="125" y="371"/>
                  </a:cubicBezTo>
                  <a:cubicBezTo>
                    <a:pt x="129" y="371"/>
                    <a:pt x="133" y="371"/>
                    <a:pt x="137" y="370"/>
                  </a:cubicBezTo>
                  <a:lnTo>
                    <a:pt x="1441" y="237"/>
                  </a:lnTo>
                  <a:cubicBezTo>
                    <a:pt x="1507" y="231"/>
                    <a:pt x="1555" y="172"/>
                    <a:pt x="1547" y="107"/>
                  </a:cubicBezTo>
                  <a:cubicBezTo>
                    <a:pt x="1541" y="46"/>
                    <a:pt x="1489" y="0"/>
                    <a:pt x="1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4566188" y="460675"/>
              <a:ext cx="17000" cy="27050"/>
            </a:xfrm>
            <a:custGeom>
              <a:avLst/>
              <a:gdLst/>
              <a:ahLst/>
              <a:cxnLst/>
              <a:rect l="l" t="t" r="r" b="b"/>
              <a:pathLst>
                <a:path w="680" h="1082" extrusionOk="0">
                  <a:moveTo>
                    <a:pt x="680" y="1"/>
                  </a:moveTo>
                  <a:lnTo>
                    <a:pt x="1" y="394"/>
                  </a:lnTo>
                  <a:lnTo>
                    <a:pt x="1" y="1078"/>
                  </a:lnTo>
                  <a:lnTo>
                    <a:pt x="674" y="1081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4551788" y="466050"/>
              <a:ext cx="25600" cy="32000"/>
            </a:xfrm>
            <a:custGeom>
              <a:avLst/>
              <a:gdLst/>
              <a:ahLst/>
              <a:cxnLst/>
              <a:rect l="l" t="t" r="r" b="b"/>
              <a:pathLst>
                <a:path w="1024" h="1280" extrusionOk="0">
                  <a:moveTo>
                    <a:pt x="483" y="1"/>
                  </a:moveTo>
                  <a:cubicBezTo>
                    <a:pt x="471" y="1"/>
                    <a:pt x="459" y="1"/>
                    <a:pt x="446" y="3"/>
                  </a:cubicBezTo>
                  <a:cubicBezTo>
                    <a:pt x="184" y="30"/>
                    <a:pt x="1" y="337"/>
                    <a:pt x="37" y="689"/>
                  </a:cubicBezTo>
                  <a:cubicBezTo>
                    <a:pt x="71" y="1024"/>
                    <a:pt x="293" y="1280"/>
                    <a:pt x="541" y="1280"/>
                  </a:cubicBezTo>
                  <a:cubicBezTo>
                    <a:pt x="553" y="1280"/>
                    <a:pt x="565" y="1279"/>
                    <a:pt x="578" y="1278"/>
                  </a:cubicBezTo>
                  <a:cubicBezTo>
                    <a:pt x="840" y="1250"/>
                    <a:pt x="1023" y="943"/>
                    <a:pt x="987" y="592"/>
                  </a:cubicBezTo>
                  <a:cubicBezTo>
                    <a:pt x="953" y="256"/>
                    <a:pt x="731" y="1"/>
                    <a:pt x="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552913" y="422425"/>
              <a:ext cx="29150" cy="54425"/>
            </a:xfrm>
            <a:custGeom>
              <a:avLst/>
              <a:gdLst/>
              <a:ahLst/>
              <a:cxnLst/>
              <a:rect l="l" t="t" r="r" b="b"/>
              <a:pathLst>
                <a:path w="1166" h="2177" extrusionOk="0">
                  <a:moveTo>
                    <a:pt x="1126" y="0"/>
                  </a:moveTo>
                  <a:cubicBezTo>
                    <a:pt x="1124" y="0"/>
                    <a:pt x="1121" y="0"/>
                    <a:pt x="1119" y="1"/>
                  </a:cubicBezTo>
                  <a:lnTo>
                    <a:pt x="692" y="84"/>
                  </a:lnTo>
                  <a:cubicBezTo>
                    <a:pt x="607" y="101"/>
                    <a:pt x="529" y="154"/>
                    <a:pt x="488" y="231"/>
                  </a:cubicBezTo>
                  <a:cubicBezTo>
                    <a:pt x="0" y="1158"/>
                    <a:pt x="320" y="2162"/>
                    <a:pt x="324" y="2176"/>
                  </a:cubicBezTo>
                  <a:lnTo>
                    <a:pt x="740" y="2040"/>
                  </a:lnTo>
                  <a:cubicBezTo>
                    <a:pt x="723" y="1988"/>
                    <a:pt x="377" y="878"/>
                    <a:pt x="1146" y="54"/>
                  </a:cubicBezTo>
                  <a:cubicBezTo>
                    <a:pt x="1166" y="32"/>
                    <a:pt x="1152" y="0"/>
                    <a:pt x="1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8"/>
          <p:cNvGrpSpPr/>
          <p:nvPr/>
        </p:nvGrpSpPr>
        <p:grpSpPr>
          <a:xfrm>
            <a:off x="723900" y="684900"/>
            <a:ext cx="2331600" cy="274500"/>
            <a:chOff x="720000" y="540000"/>
            <a:chExt cx="2331600" cy="274500"/>
          </a:xfrm>
        </p:grpSpPr>
        <p:sp>
          <p:nvSpPr>
            <p:cNvPr id="157" name="Google Shape;157;p8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158;p8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59" name="Google Shape;159;p8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/>
          <p:nvPr/>
        </p:nvSpPr>
        <p:spPr>
          <a:xfrm rot="-6289639">
            <a:off x="-818352" y="-1831927"/>
            <a:ext cx="8684256" cy="8921804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>
            <a:off x="880275" y="1743077"/>
            <a:ext cx="57261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4" name="Google Shape;164;p9"/>
          <p:cNvSpPr txBox="1">
            <a:spLocks noGrp="1"/>
          </p:cNvSpPr>
          <p:nvPr>
            <p:ph type="subTitle" idx="1"/>
          </p:nvPr>
        </p:nvSpPr>
        <p:spPr>
          <a:xfrm>
            <a:off x="880275" y="2766613"/>
            <a:ext cx="5482200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9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166" name="Google Shape;166;p9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68" name="Google Shape;168;p9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70" name="Google Shape;1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51358">
            <a:off x="6532692" y="2853255"/>
            <a:ext cx="3915965" cy="3808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>
            <a:spLocks noGrp="1"/>
          </p:cNvSpPr>
          <p:nvPr>
            <p:ph type="title"/>
          </p:nvPr>
        </p:nvSpPr>
        <p:spPr>
          <a:xfrm>
            <a:off x="720000" y="1983900"/>
            <a:ext cx="2661300" cy="2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0"/>
          <p:cNvSpPr/>
          <p:nvPr/>
        </p:nvSpPr>
        <p:spPr>
          <a:xfrm rot="10800000" flipH="1">
            <a:off x="133350" y="0"/>
            <a:ext cx="4803448" cy="5143449"/>
          </a:xfrm>
          <a:custGeom>
            <a:avLst/>
            <a:gdLst/>
            <a:ahLst/>
            <a:cxnLst/>
            <a:rect l="l" t="t" r="r" b="b"/>
            <a:pathLst>
              <a:path w="64465" h="69028" extrusionOk="0">
                <a:moveTo>
                  <a:pt x="0" y="1"/>
                </a:moveTo>
                <a:lnTo>
                  <a:pt x="0" y="69027"/>
                </a:lnTo>
                <a:lnTo>
                  <a:pt x="64465" y="69027"/>
                </a:lnTo>
                <a:cubicBezTo>
                  <a:pt x="57959" y="66148"/>
                  <a:pt x="52338" y="61264"/>
                  <a:pt x="48680" y="55158"/>
                </a:cubicBezTo>
                <a:cubicBezTo>
                  <a:pt x="47748" y="53599"/>
                  <a:pt x="46920" y="51888"/>
                  <a:pt x="46945" y="50075"/>
                </a:cubicBezTo>
                <a:cubicBezTo>
                  <a:pt x="46967" y="48634"/>
                  <a:pt x="47530" y="47258"/>
                  <a:pt x="48140" y="45951"/>
                </a:cubicBezTo>
                <a:cubicBezTo>
                  <a:pt x="49756" y="42505"/>
                  <a:pt x="51801" y="39180"/>
                  <a:pt x="52507" y="35440"/>
                </a:cubicBezTo>
                <a:cubicBezTo>
                  <a:pt x="53136" y="32112"/>
                  <a:pt x="52630" y="28576"/>
                  <a:pt x="51090" y="25558"/>
                </a:cubicBezTo>
                <a:cubicBezTo>
                  <a:pt x="49472" y="22379"/>
                  <a:pt x="46781" y="19811"/>
                  <a:pt x="45398" y="16524"/>
                </a:cubicBezTo>
                <a:cubicBezTo>
                  <a:pt x="44287" y="13884"/>
                  <a:pt x="44095" y="10965"/>
                  <a:pt x="43586" y="8145"/>
                </a:cubicBezTo>
                <a:cubicBezTo>
                  <a:pt x="43077" y="5326"/>
                  <a:pt x="42129" y="2403"/>
                  <a:pt x="39942" y="554"/>
                </a:cubicBezTo>
                <a:cubicBezTo>
                  <a:pt x="39707" y="355"/>
                  <a:pt x="39460" y="170"/>
                  <a:pt x="39207" y="1"/>
                </a:cubicBezTo>
                <a:lnTo>
                  <a:pt x="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"/>
          <p:cNvSpPr/>
          <p:nvPr/>
        </p:nvSpPr>
        <p:spPr>
          <a:xfrm>
            <a:off x="-19050" y="-28575"/>
            <a:ext cx="514500" cy="51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/>
          <p:nvPr/>
        </p:nvSpPr>
        <p:spPr>
          <a:xfrm rot="-800352">
            <a:off x="-1124149" y="-1387309"/>
            <a:ext cx="10744540" cy="9338770"/>
          </a:xfrm>
          <a:custGeom>
            <a:avLst/>
            <a:gdLst/>
            <a:ahLst/>
            <a:cxnLst/>
            <a:rect l="l" t="t" r="r" b="b"/>
            <a:pathLst>
              <a:path w="45298" h="39371" extrusionOk="0">
                <a:moveTo>
                  <a:pt x="7516" y="9112"/>
                </a:moveTo>
                <a:cubicBezTo>
                  <a:pt x="7516" y="9112"/>
                  <a:pt x="11481" y="1"/>
                  <a:pt x="23345" y="1790"/>
                </a:cubicBezTo>
                <a:cubicBezTo>
                  <a:pt x="35210" y="3579"/>
                  <a:pt x="27099" y="16436"/>
                  <a:pt x="36198" y="15646"/>
                </a:cubicBezTo>
                <a:cubicBezTo>
                  <a:pt x="45298" y="14854"/>
                  <a:pt x="44902" y="19206"/>
                  <a:pt x="44308" y="21184"/>
                </a:cubicBezTo>
                <a:cubicBezTo>
                  <a:pt x="43715" y="23163"/>
                  <a:pt x="1" y="39370"/>
                  <a:pt x="7516" y="91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3867150" y="2305050"/>
            <a:ext cx="5410500" cy="29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 txBox="1">
            <a:spLocks noGrp="1"/>
          </p:cNvSpPr>
          <p:nvPr>
            <p:ph type="title" hasCustomPrompt="1"/>
          </p:nvPr>
        </p:nvSpPr>
        <p:spPr>
          <a:xfrm rot="349">
            <a:off x="1022025" y="2157275"/>
            <a:ext cx="59097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1"/>
          <p:cNvSpPr txBox="1">
            <a:spLocks noGrp="1"/>
          </p:cNvSpPr>
          <p:nvPr>
            <p:ph type="subTitle" idx="1"/>
          </p:nvPr>
        </p:nvSpPr>
        <p:spPr>
          <a:xfrm>
            <a:off x="1034025" y="3601075"/>
            <a:ext cx="45855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0" name="Google Shape;180;p11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181" name="Google Shape;181;p1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83" name="Google Shape;183;p1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exend"/>
              <a:buNone/>
              <a:defRPr sz="31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UHYYa1j4U8Ra8wJuMphurayqQXiphinK4JP1-uD7Smk/copy#gid=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docs.google.com/spreadsheets/d/1UHYYa1j4U8Ra8wJuMphurayqQXiphinK4JP1-uD7Smk/copy#gid=63194602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UHYYa1j4U8Ra8wJuMphurayqQXiphinK4JP1-uD7Smk/copy#gid=1251398934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3d-geometric-shapes-background_3826477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couple-using-virtual-reality-glasses_11296159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close-up-woman-holding-like-button_8919014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colorful-gradient-3d-shapes-background_4925203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vector/virtual-reality-landing-page-template_5169795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s://www.freepik.com/free-vector/man-playing-while-wearing-virtual-reality-headset_11520536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reepik.com/free-photo/scrabble-wooden-game-with-like-symbol-facebook-word-icon_2587016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app-development-landing-page-template_4912334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female-influencer-home-with-dog-smartphone_10888782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vector/virtual-reality-concept-landing-page-with-man_11790754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virtual-reality-landing-page-template_5169811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young-japanese-influencer-recording-vlog_20546426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virtual-reality-landing-page-template_4921751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vector/virtual-reality-landing-page-template_5029653.htm/?utm_source=slidesgo_template&amp;utm_medium=referral-link&amp;utm_campaign=sg_resources&amp;utm_content=freepik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premium-vector/hand-drawn-metaverse-template-design_29832940.htm/?utm_source=slidesgo_template&amp;utm_medium=referral-link&amp;utm_campaign=sg_resources&amp;utm_content=freepik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www.freepik.com/premium-vector/hand-drawn-flat-design-metaverse-background_22633727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ik.com/premium-vector/gradient-metaverse-instagram-stories_27262084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premium-vector/gradient-virtual-metaverse-illustration_21744118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premium-vector/hand-drawn-metaverse-concept-instagram-stories_28477299.htm/?utm_source=slidesgo_template&amp;utm_medium=referral-link&amp;utm_campaign=sg_resources&amp;utm_content=freepik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floating-man-using-virtual-reality-headset-concept_11520531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virtual-reality-landing-page-template_5169793.htm/?utm_source=slidesgo_template&amp;utm_medium=referral-link&amp;utm_campaign=sg_resources&amp;utm_content=freepik" TargetMode="External"/><Relationship Id="rId18" Type="http://schemas.openxmlformats.org/officeDocument/2006/relationships/hyperlink" Target="https://www.freepik.com/free-vector/tridimensional-shapes-landing-page_5954131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people-connected-social-media_20145165.htm/?utm_source=slidesgo_template&amp;utm_medium=referral-link&amp;utm_campaign=sg_resources&amp;utm_content=freepik" TargetMode="External"/><Relationship Id="rId7" Type="http://schemas.openxmlformats.org/officeDocument/2006/relationships/hyperlink" Target="https://www.flaticon.com/packs/social-media-interactions-4?word=social%20media%20interactions/?utm_source=slidesgo_template&amp;utm_medium=referral-link&amp;utm_campaign=sg_resources&amp;utm_content=flaticon" TargetMode="External"/><Relationship Id="rId12" Type="http://schemas.openxmlformats.org/officeDocument/2006/relationships/hyperlink" Target="https://www.freepik.com/free-vector/virtual-reality-landing-page-template_5147116.htm/?utm_source=slidesgo_template&amp;utm_medium=referral-link&amp;utm_campaign=sg_resources&amp;utm_content=freepik" TargetMode="External"/><Relationship Id="rId17" Type="http://schemas.openxmlformats.org/officeDocument/2006/relationships/hyperlink" Target="https://www.freepik.com/free-vector/gradient-3d-curvy-lines-abstract-covers_7534273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5.xml"/><Relationship Id="rId16" Type="http://schemas.openxmlformats.org/officeDocument/2006/relationships/hyperlink" Target="https://www.freepik.com/free-vector/colorful-3d-background_7368759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reepik.com/free-photo/influencer-dancing-posting-social-media_20771121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app-development-illustration_10354235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female-vlogger-home-with-smartphone-mug_10888563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vector/virtual-reality-landing-page-template_5233165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people-standing-using-virtual-reality-headset_11520533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happy-young-blogger-using-selfie-stick-talking-phone_8355167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virtual-reality-landing-page-template_5169792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vector/virtual-reality-landing-page-template_5147123.htm/?utm_source=slidesgo_template&amp;utm_medium=referral-link&amp;utm_campaign=sg_resources&amp;utm_content=freepik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3d-colorful-emojis-background-style_6388059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premium-vector/virtual-reality-concept-landing-page-template_11141869.htm/?utm_source=slidesgo_template&amp;utm_medium=referral-link&amp;utm_campaign=sg_resources&amp;utm_content=freepik" TargetMode="External"/><Relationship Id="rId18" Type="http://schemas.openxmlformats.org/officeDocument/2006/relationships/image" Target="../media/image10.png"/><Relationship Id="rId3" Type="http://schemas.openxmlformats.org/officeDocument/2006/relationships/hyperlink" Target="https://www.freepik.com/free-photo/male-finger-taps-like-icon-smart-watch_2611146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3d-colorful-emojis-background-design_6388060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premium-vector/gradient-3d-geometric-background_20289355.htm/?utm_source=slidesgo_template&amp;utm_medium=referral-link&amp;utm_campaign=sg_resources&amp;utm_content=freepik" TargetMode="External"/><Relationship Id="rId17" Type="http://schemas.openxmlformats.org/officeDocument/2006/relationships/hyperlink" Target="https://www.freepik.com/premium-vector/hand-drawn-flat-design-metaverse-illustration_21859998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6.xml"/><Relationship Id="rId16" Type="http://schemas.openxmlformats.org/officeDocument/2006/relationships/hyperlink" Target="https://www.freepik.com/premium-vector/hand-drawn-flat-design-metaverse-illustration_21860001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laticon.com/packs/social-media-320/?utm_source=slidesgo_template&amp;utm_medium=referral-link&amp;utm_campaign=sg_resources&amp;utm_content=flaticon" TargetMode="External"/><Relationship Id="rId11" Type="http://schemas.openxmlformats.org/officeDocument/2006/relationships/hyperlink" Target="https://www.freepik.com/premium-vector/3d-shapes-background_8968022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close-up-woman-holding-like-button_8919014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premium-vector/hand-drawn-metaverse-concept-instagram-stories_28477299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premium-vector/3d-geometric-background_19950777.htm/?utm_source=slidesgo_template&amp;utm_medium=referral-link&amp;utm_campaign=sg_resources&amp;utm_content=freepik" TargetMode="External"/><Relationship Id="rId19" Type="http://schemas.openxmlformats.org/officeDocument/2006/relationships/image" Target="../media/image7.png"/><Relationship Id="rId4" Type="http://schemas.openxmlformats.org/officeDocument/2006/relationships/hyperlink" Target="https://www.freepik.com/free-photo/collage-people-using-reels_26538268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dynamic-geometric-shapes-3d-background_7074476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premium-vector/hand-drawn-flat-design-metaverse-illustration_22110343.htm/?utm_source=slidesgo_template&amp;utm_medium=referral-link&amp;utm_campaign=sg_resources&amp;utm_content=freepi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6"/>
          <p:cNvSpPr/>
          <p:nvPr/>
        </p:nvSpPr>
        <p:spPr>
          <a:xfrm>
            <a:off x="4572000" y="3461675"/>
            <a:ext cx="38859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6"/>
          <p:cNvSpPr txBox="1">
            <a:spLocks noGrp="1"/>
          </p:cNvSpPr>
          <p:nvPr>
            <p:ph type="ctrTitle"/>
          </p:nvPr>
        </p:nvSpPr>
        <p:spPr>
          <a:xfrm>
            <a:off x="2385475" y="1248150"/>
            <a:ext cx="6038100" cy="26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The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Marketing </a:t>
            </a:r>
            <a:r>
              <a:rPr lang="en" sz="3600" dirty="0">
                <a:solidFill>
                  <a:schemeClr val="dk1"/>
                </a:solidFill>
              </a:rPr>
              <a:t>slides templates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77" name="Google Shape;777;p56"/>
          <p:cNvSpPr txBox="1">
            <a:spLocks noGrp="1"/>
          </p:cNvSpPr>
          <p:nvPr>
            <p:ph type="subTitle" idx="1"/>
          </p:nvPr>
        </p:nvSpPr>
        <p:spPr>
          <a:xfrm rot="-581">
            <a:off x="4737450" y="3508630"/>
            <a:ext cx="3548100" cy="2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where </a:t>
            </a:r>
            <a:r>
              <a:rPr lang="en">
                <a:solidFill>
                  <a:schemeClr val="accent2"/>
                </a:solidFill>
              </a:rPr>
              <a:t>your presentation</a:t>
            </a:r>
            <a:r>
              <a:rPr lang="en"/>
              <a:t> begins</a:t>
            </a:r>
            <a:endParaRPr/>
          </a:p>
        </p:txBody>
      </p:sp>
      <p:cxnSp>
        <p:nvCxnSpPr>
          <p:cNvPr id="778" name="Google Shape;778;p56"/>
          <p:cNvCxnSpPr/>
          <p:nvPr/>
        </p:nvCxnSpPr>
        <p:spPr>
          <a:xfrm>
            <a:off x="4577050" y="3254125"/>
            <a:ext cx="3841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9" name="Google Shape;779;p56"/>
          <p:cNvGrpSpPr/>
          <p:nvPr/>
        </p:nvGrpSpPr>
        <p:grpSpPr>
          <a:xfrm rot="-305247">
            <a:off x="3673730" y="4178487"/>
            <a:ext cx="635713" cy="537665"/>
            <a:chOff x="1488250" y="1650750"/>
            <a:chExt cx="211450" cy="178850"/>
          </a:xfrm>
        </p:grpSpPr>
        <p:sp>
          <p:nvSpPr>
            <p:cNvPr id="780" name="Google Shape;780;p56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6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6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" name="Google Shape;783;p56"/>
          <p:cNvGrpSpPr/>
          <p:nvPr/>
        </p:nvGrpSpPr>
        <p:grpSpPr>
          <a:xfrm rot="-858253">
            <a:off x="5032280" y="387996"/>
            <a:ext cx="572134" cy="483947"/>
            <a:chOff x="1477075" y="1122475"/>
            <a:chExt cx="237775" cy="201125"/>
          </a:xfrm>
        </p:grpSpPr>
        <p:sp>
          <p:nvSpPr>
            <p:cNvPr id="784" name="Google Shape;784;p56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6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6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6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56"/>
          <p:cNvGrpSpPr/>
          <p:nvPr/>
        </p:nvGrpSpPr>
        <p:grpSpPr>
          <a:xfrm rot="-1242584">
            <a:off x="7182490" y="281127"/>
            <a:ext cx="1175161" cy="1272575"/>
            <a:chOff x="6092475" y="0"/>
            <a:chExt cx="1565850" cy="1695650"/>
          </a:xfrm>
        </p:grpSpPr>
        <p:sp>
          <p:nvSpPr>
            <p:cNvPr id="789" name="Google Shape;789;p56"/>
            <p:cNvSpPr/>
            <p:nvPr/>
          </p:nvSpPr>
          <p:spPr>
            <a:xfrm>
              <a:off x="6564550" y="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6"/>
            <p:cNvSpPr/>
            <p:nvPr/>
          </p:nvSpPr>
          <p:spPr>
            <a:xfrm>
              <a:off x="6092475" y="91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629DEB-1252-921B-5C24-FB869229958C}"/>
              </a:ext>
            </a:extLst>
          </p:cNvPr>
          <p:cNvSpPr txBox="1"/>
          <p:nvPr/>
        </p:nvSpPr>
        <p:spPr>
          <a:xfrm>
            <a:off x="889686" y="521464"/>
            <a:ext cx="1696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 Skill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Google Shape;110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4881">
            <a:off x="3055679" y="-699821"/>
            <a:ext cx="4239566" cy="2946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66"/>
          <p:cNvSpPr txBox="1">
            <a:spLocks noGrp="1"/>
          </p:cNvSpPr>
          <p:nvPr>
            <p:ph type="title"/>
          </p:nvPr>
        </p:nvSpPr>
        <p:spPr>
          <a:xfrm>
            <a:off x="3757613" y="2331825"/>
            <a:ext cx="4076700" cy="10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1102" name="Google Shape;1102;p66"/>
          <p:cNvSpPr txBox="1">
            <a:spLocks noGrp="1"/>
          </p:cNvSpPr>
          <p:nvPr>
            <p:ph type="subTitle" idx="1"/>
          </p:nvPr>
        </p:nvSpPr>
        <p:spPr>
          <a:xfrm>
            <a:off x="3757613" y="3407400"/>
            <a:ext cx="4076700" cy="1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give a brief description of the topic you want to talk about here. For example, </a:t>
            </a:r>
            <a:r>
              <a:rPr lang="en">
                <a:solidFill>
                  <a:schemeClr val="accent1"/>
                </a:solidFill>
              </a:rPr>
              <a:t>if you want to talk about Mercury,</a:t>
            </a:r>
            <a:r>
              <a:rPr lang="en"/>
              <a:t> you can say that it’s the smallest planet in the entire Solar System</a:t>
            </a:r>
            <a:endParaRPr/>
          </a:p>
        </p:txBody>
      </p:sp>
      <p:cxnSp>
        <p:nvCxnSpPr>
          <p:cNvPr id="1103" name="Google Shape;1103;p66"/>
          <p:cNvCxnSpPr/>
          <p:nvPr/>
        </p:nvCxnSpPr>
        <p:spPr>
          <a:xfrm>
            <a:off x="3795713" y="3355425"/>
            <a:ext cx="400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4" name="Google Shape;1104;p66"/>
          <p:cNvGrpSpPr/>
          <p:nvPr/>
        </p:nvGrpSpPr>
        <p:grpSpPr>
          <a:xfrm rot="979982">
            <a:off x="-553210" y="1557730"/>
            <a:ext cx="4878022" cy="4856284"/>
            <a:chOff x="-66798" y="1541818"/>
            <a:chExt cx="2034403" cy="2025337"/>
          </a:xfrm>
        </p:grpSpPr>
        <p:sp>
          <p:nvSpPr>
            <p:cNvPr id="1105" name="Google Shape;1105;p66"/>
            <p:cNvSpPr/>
            <p:nvPr/>
          </p:nvSpPr>
          <p:spPr>
            <a:xfrm>
              <a:off x="1667026" y="2835582"/>
              <a:ext cx="300579" cy="211704"/>
            </a:xfrm>
            <a:custGeom>
              <a:avLst/>
              <a:gdLst/>
              <a:ahLst/>
              <a:cxnLst/>
              <a:rect l="l" t="t" r="r" b="b"/>
              <a:pathLst>
                <a:path w="6896" h="4857" extrusionOk="0">
                  <a:moveTo>
                    <a:pt x="1452" y="1"/>
                  </a:moveTo>
                  <a:cubicBezTo>
                    <a:pt x="1435" y="1"/>
                    <a:pt x="1418" y="3"/>
                    <a:pt x="1400" y="8"/>
                  </a:cubicBezTo>
                  <a:cubicBezTo>
                    <a:pt x="1354" y="21"/>
                    <a:pt x="1316" y="52"/>
                    <a:pt x="1279" y="82"/>
                  </a:cubicBezTo>
                  <a:cubicBezTo>
                    <a:pt x="842" y="435"/>
                    <a:pt x="438" y="830"/>
                    <a:pt x="75" y="1259"/>
                  </a:cubicBezTo>
                  <a:cubicBezTo>
                    <a:pt x="39" y="1301"/>
                    <a:pt x="4" y="1346"/>
                    <a:pt x="1" y="1399"/>
                  </a:cubicBezTo>
                  <a:cubicBezTo>
                    <a:pt x="0" y="1442"/>
                    <a:pt x="20" y="1484"/>
                    <a:pt x="42" y="1522"/>
                  </a:cubicBezTo>
                  <a:cubicBezTo>
                    <a:pt x="416" y="2212"/>
                    <a:pt x="1037" y="2712"/>
                    <a:pt x="1575" y="3266"/>
                  </a:cubicBezTo>
                  <a:cubicBezTo>
                    <a:pt x="1711" y="3406"/>
                    <a:pt x="1859" y="3550"/>
                    <a:pt x="1974" y="3709"/>
                  </a:cubicBezTo>
                  <a:cubicBezTo>
                    <a:pt x="2097" y="3884"/>
                    <a:pt x="2039" y="3906"/>
                    <a:pt x="2088" y="4065"/>
                  </a:cubicBezTo>
                  <a:cubicBezTo>
                    <a:pt x="2176" y="4352"/>
                    <a:pt x="2444" y="4714"/>
                    <a:pt x="2731" y="4818"/>
                  </a:cubicBezTo>
                  <a:cubicBezTo>
                    <a:pt x="2805" y="4845"/>
                    <a:pt x="2883" y="4857"/>
                    <a:pt x="2962" y="4857"/>
                  </a:cubicBezTo>
                  <a:cubicBezTo>
                    <a:pt x="3076" y="4857"/>
                    <a:pt x="3191" y="4832"/>
                    <a:pt x="3297" y="4791"/>
                  </a:cubicBezTo>
                  <a:cubicBezTo>
                    <a:pt x="3966" y="4534"/>
                    <a:pt x="4244" y="3741"/>
                    <a:pt x="4796" y="3287"/>
                  </a:cubicBezTo>
                  <a:cubicBezTo>
                    <a:pt x="5047" y="3080"/>
                    <a:pt x="5347" y="2948"/>
                    <a:pt x="5615" y="2765"/>
                  </a:cubicBezTo>
                  <a:cubicBezTo>
                    <a:pt x="6114" y="2421"/>
                    <a:pt x="6686" y="1845"/>
                    <a:pt x="6830" y="1239"/>
                  </a:cubicBezTo>
                  <a:cubicBezTo>
                    <a:pt x="6862" y="1109"/>
                    <a:pt x="6895" y="818"/>
                    <a:pt x="6779" y="697"/>
                  </a:cubicBezTo>
                  <a:cubicBezTo>
                    <a:pt x="6759" y="675"/>
                    <a:pt x="6730" y="658"/>
                    <a:pt x="6697" y="646"/>
                  </a:cubicBezTo>
                  <a:cubicBezTo>
                    <a:pt x="6678" y="642"/>
                    <a:pt x="6660" y="640"/>
                    <a:pt x="6641" y="640"/>
                  </a:cubicBezTo>
                  <a:cubicBezTo>
                    <a:pt x="6612" y="640"/>
                    <a:pt x="6584" y="644"/>
                    <a:pt x="6555" y="649"/>
                  </a:cubicBezTo>
                  <a:cubicBezTo>
                    <a:pt x="6149" y="727"/>
                    <a:pt x="5720" y="952"/>
                    <a:pt x="5342" y="1118"/>
                  </a:cubicBezTo>
                  <a:cubicBezTo>
                    <a:pt x="4585" y="1451"/>
                    <a:pt x="3798" y="1754"/>
                    <a:pt x="2975" y="1823"/>
                  </a:cubicBezTo>
                  <a:cubicBezTo>
                    <a:pt x="2522" y="1341"/>
                    <a:pt x="2118" y="818"/>
                    <a:pt x="1767" y="257"/>
                  </a:cubicBezTo>
                  <a:cubicBezTo>
                    <a:pt x="1692" y="138"/>
                    <a:pt x="1583" y="1"/>
                    <a:pt x="1452" y="1"/>
                  </a:cubicBezTo>
                  <a:close/>
                </a:path>
              </a:pathLst>
            </a:custGeom>
            <a:solidFill>
              <a:srgbClr val="EA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66"/>
            <p:cNvSpPr/>
            <p:nvPr/>
          </p:nvSpPr>
          <p:spPr>
            <a:xfrm>
              <a:off x="1667026" y="2835582"/>
              <a:ext cx="300579" cy="211704"/>
            </a:xfrm>
            <a:custGeom>
              <a:avLst/>
              <a:gdLst/>
              <a:ahLst/>
              <a:cxnLst/>
              <a:rect l="l" t="t" r="r" b="b"/>
              <a:pathLst>
                <a:path w="6896" h="4857" extrusionOk="0">
                  <a:moveTo>
                    <a:pt x="1452" y="1"/>
                  </a:moveTo>
                  <a:cubicBezTo>
                    <a:pt x="1435" y="1"/>
                    <a:pt x="1418" y="3"/>
                    <a:pt x="1400" y="8"/>
                  </a:cubicBezTo>
                  <a:cubicBezTo>
                    <a:pt x="1354" y="21"/>
                    <a:pt x="1316" y="52"/>
                    <a:pt x="1279" y="82"/>
                  </a:cubicBezTo>
                  <a:cubicBezTo>
                    <a:pt x="842" y="435"/>
                    <a:pt x="438" y="830"/>
                    <a:pt x="75" y="1259"/>
                  </a:cubicBezTo>
                  <a:cubicBezTo>
                    <a:pt x="39" y="1301"/>
                    <a:pt x="4" y="1346"/>
                    <a:pt x="1" y="1399"/>
                  </a:cubicBezTo>
                  <a:cubicBezTo>
                    <a:pt x="0" y="1442"/>
                    <a:pt x="20" y="1484"/>
                    <a:pt x="42" y="1522"/>
                  </a:cubicBezTo>
                  <a:cubicBezTo>
                    <a:pt x="416" y="2212"/>
                    <a:pt x="1037" y="2712"/>
                    <a:pt x="1575" y="3266"/>
                  </a:cubicBezTo>
                  <a:cubicBezTo>
                    <a:pt x="1711" y="3406"/>
                    <a:pt x="1859" y="3550"/>
                    <a:pt x="1974" y="3709"/>
                  </a:cubicBezTo>
                  <a:cubicBezTo>
                    <a:pt x="2097" y="3884"/>
                    <a:pt x="2039" y="3906"/>
                    <a:pt x="2088" y="4065"/>
                  </a:cubicBezTo>
                  <a:cubicBezTo>
                    <a:pt x="2176" y="4352"/>
                    <a:pt x="2444" y="4714"/>
                    <a:pt x="2731" y="4818"/>
                  </a:cubicBezTo>
                  <a:cubicBezTo>
                    <a:pt x="2805" y="4845"/>
                    <a:pt x="2883" y="4857"/>
                    <a:pt x="2962" y="4857"/>
                  </a:cubicBezTo>
                  <a:cubicBezTo>
                    <a:pt x="3076" y="4857"/>
                    <a:pt x="3191" y="4832"/>
                    <a:pt x="3297" y="4791"/>
                  </a:cubicBezTo>
                  <a:cubicBezTo>
                    <a:pt x="3966" y="4534"/>
                    <a:pt x="4244" y="3741"/>
                    <a:pt x="4796" y="3287"/>
                  </a:cubicBezTo>
                  <a:cubicBezTo>
                    <a:pt x="5047" y="3080"/>
                    <a:pt x="5347" y="2948"/>
                    <a:pt x="5615" y="2765"/>
                  </a:cubicBezTo>
                  <a:cubicBezTo>
                    <a:pt x="6114" y="2421"/>
                    <a:pt x="6686" y="1845"/>
                    <a:pt x="6830" y="1239"/>
                  </a:cubicBezTo>
                  <a:cubicBezTo>
                    <a:pt x="6862" y="1109"/>
                    <a:pt x="6895" y="818"/>
                    <a:pt x="6779" y="697"/>
                  </a:cubicBezTo>
                  <a:cubicBezTo>
                    <a:pt x="6759" y="675"/>
                    <a:pt x="6730" y="658"/>
                    <a:pt x="6697" y="646"/>
                  </a:cubicBezTo>
                  <a:cubicBezTo>
                    <a:pt x="6678" y="642"/>
                    <a:pt x="6660" y="640"/>
                    <a:pt x="6641" y="640"/>
                  </a:cubicBezTo>
                  <a:cubicBezTo>
                    <a:pt x="6612" y="640"/>
                    <a:pt x="6584" y="644"/>
                    <a:pt x="6555" y="649"/>
                  </a:cubicBezTo>
                  <a:cubicBezTo>
                    <a:pt x="6149" y="727"/>
                    <a:pt x="5720" y="952"/>
                    <a:pt x="5342" y="1118"/>
                  </a:cubicBezTo>
                  <a:cubicBezTo>
                    <a:pt x="4585" y="1451"/>
                    <a:pt x="3798" y="1754"/>
                    <a:pt x="2975" y="1823"/>
                  </a:cubicBezTo>
                  <a:cubicBezTo>
                    <a:pt x="2522" y="1341"/>
                    <a:pt x="2118" y="818"/>
                    <a:pt x="1767" y="257"/>
                  </a:cubicBezTo>
                  <a:cubicBezTo>
                    <a:pt x="1692" y="138"/>
                    <a:pt x="1583" y="1"/>
                    <a:pt x="1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66"/>
            <p:cNvSpPr/>
            <p:nvPr/>
          </p:nvSpPr>
          <p:spPr>
            <a:xfrm>
              <a:off x="1632635" y="2817319"/>
              <a:ext cx="145800" cy="136255"/>
            </a:xfrm>
            <a:custGeom>
              <a:avLst/>
              <a:gdLst/>
              <a:ahLst/>
              <a:cxnLst/>
              <a:rect l="l" t="t" r="r" b="b"/>
              <a:pathLst>
                <a:path w="3345" h="3126" extrusionOk="0">
                  <a:moveTo>
                    <a:pt x="2361" y="0"/>
                  </a:moveTo>
                  <a:lnTo>
                    <a:pt x="0" y="1938"/>
                  </a:lnTo>
                  <a:lnTo>
                    <a:pt x="1275" y="3019"/>
                  </a:lnTo>
                  <a:cubicBezTo>
                    <a:pt x="1360" y="3090"/>
                    <a:pt x="1464" y="3126"/>
                    <a:pt x="1568" y="3126"/>
                  </a:cubicBezTo>
                  <a:cubicBezTo>
                    <a:pt x="1682" y="3126"/>
                    <a:pt x="1796" y="3083"/>
                    <a:pt x="1884" y="2999"/>
                  </a:cubicBezTo>
                  <a:lnTo>
                    <a:pt x="3159" y="1762"/>
                  </a:lnTo>
                  <a:cubicBezTo>
                    <a:pt x="3322" y="1605"/>
                    <a:pt x="3344" y="1353"/>
                    <a:pt x="3211" y="1173"/>
                  </a:cubicBezTo>
                  <a:lnTo>
                    <a:pt x="23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66"/>
            <p:cNvSpPr/>
            <p:nvPr/>
          </p:nvSpPr>
          <p:spPr>
            <a:xfrm>
              <a:off x="694981" y="2293964"/>
              <a:ext cx="1059874" cy="629796"/>
            </a:xfrm>
            <a:custGeom>
              <a:avLst/>
              <a:gdLst/>
              <a:ahLst/>
              <a:cxnLst/>
              <a:rect l="l" t="t" r="r" b="b"/>
              <a:pathLst>
                <a:path w="24316" h="14449" extrusionOk="0">
                  <a:moveTo>
                    <a:pt x="2953" y="1"/>
                  </a:moveTo>
                  <a:cubicBezTo>
                    <a:pt x="2721" y="1"/>
                    <a:pt x="2512" y="20"/>
                    <a:pt x="2340" y="64"/>
                  </a:cubicBezTo>
                  <a:cubicBezTo>
                    <a:pt x="1655" y="237"/>
                    <a:pt x="1291" y="761"/>
                    <a:pt x="1050" y="1388"/>
                  </a:cubicBezTo>
                  <a:cubicBezTo>
                    <a:pt x="795" y="2044"/>
                    <a:pt x="445" y="2604"/>
                    <a:pt x="224" y="3283"/>
                  </a:cubicBezTo>
                  <a:cubicBezTo>
                    <a:pt x="113" y="3624"/>
                    <a:pt x="1" y="3975"/>
                    <a:pt x="34" y="4332"/>
                  </a:cubicBezTo>
                  <a:cubicBezTo>
                    <a:pt x="76" y="4774"/>
                    <a:pt x="346" y="5170"/>
                    <a:pt x="688" y="5455"/>
                  </a:cubicBezTo>
                  <a:cubicBezTo>
                    <a:pt x="1029" y="5740"/>
                    <a:pt x="1438" y="5927"/>
                    <a:pt x="1847" y="6100"/>
                  </a:cubicBezTo>
                  <a:cubicBezTo>
                    <a:pt x="2327" y="6305"/>
                    <a:pt x="2813" y="6494"/>
                    <a:pt x="3304" y="6672"/>
                  </a:cubicBezTo>
                  <a:cubicBezTo>
                    <a:pt x="4530" y="7116"/>
                    <a:pt x="5873" y="7633"/>
                    <a:pt x="7177" y="7756"/>
                  </a:cubicBezTo>
                  <a:cubicBezTo>
                    <a:pt x="8287" y="7861"/>
                    <a:pt x="9238" y="8445"/>
                    <a:pt x="10386" y="8445"/>
                  </a:cubicBezTo>
                  <a:cubicBezTo>
                    <a:pt x="10392" y="8445"/>
                    <a:pt x="10397" y="8445"/>
                    <a:pt x="10402" y="8445"/>
                  </a:cubicBezTo>
                  <a:cubicBezTo>
                    <a:pt x="10592" y="8444"/>
                    <a:pt x="10786" y="8434"/>
                    <a:pt x="10978" y="8434"/>
                  </a:cubicBezTo>
                  <a:cubicBezTo>
                    <a:pt x="11277" y="8434"/>
                    <a:pt x="11572" y="8459"/>
                    <a:pt x="11841" y="8583"/>
                  </a:cubicBezTo>
                  <a:cubicBezTo>
                    <a:pt x="12215" y="8758"/>
                    <a:pt x="12486" y="9107"/>
                    <a:pt x="12861" y="9279"/>
                  </a:cubicBezTo>
                  <a:cubicBezTo>
                    <a:pt x="13140" y="9406"/>
                    <a:pt x="13420" y="9426"/>
                    <a:pt x="13702" y="9426"/>
                  </a:cubicBezTo>
                  <a:cubicBezTo>
                    <a:pt x="13830" y="9426"/>
                    <a:pt x="13959" y="9422"/>
                    <a:pt x="14088" y="9422"/>
                  </a:cubicBezTo>
                  <a:cubicBezTo>
                    <a:pt x="14182" y="9422"/>
                    <a:pt x="14276" y="9424"/>
                    <a:pt x="14371" y="9432"/>
                  </a:cubicBezTo>
                  <a:cubicBezTo>
                    <a:pt x="14888" y="9471"/>
                    <a:pt x="15301" y="9829"/>
                    <a:pt x="15593" y="10246"/>
                  </a:cubicBezTo>
                  <a:cubicBezTo>
                    <a:pt x="15910" y="10696"/>
                    <a:pt x="16106" y="11281"/>
                    <a:pt x="16601" y="11522"/>
                  </a:cubicBezTo>
                  <a:cubicBezTo>
                    <a:pt x="17038" y="11735"/>
                    <a:pt x="17564" y="11599"/>
                    <a:pt x="18039" y="11703"/>
                  </a:cubicBezTo>
                  <a:cubicBezTo>
                    <a:pt x="18621" y="11833"/>
                    <a:pt x="19059" y="12304"/>
                    <a:pt x="19407" y="12788"/>
                  </a:cubicBezTo>
                  <a:cubicBezTo>
                    <a:pt x="19756" y="13271"/>
                    <a:pt x="20066" y="13800"/>
                    <a:pt x="20550" y="14150"/>
                  </a:cubicBezTo>
                  <a:cubicBezTo>
                    <a:pt x="20844" y="14361"/>
                    <a:pt x="21135" y="14448"/>
                    <a:pt x="21417" y="14448"/>
                  </a:cubicBezTo>
                  <a:cubicBezTo>
                    <a:pt x="22166" y="14448"/>
                    <a:pt x="22858" y="13836"/>
                    <a:pt x="23416" y="13302"/>
                  </a:cubicBezTo>
                  <a:cubicBezTo>
                    <a:pt x="23843" y="12894"/>
                    <a:pt x="24269" y="12405"/>
                    <a:pt x="24289" y="11816"/>
                  </a:cubicBezTo>
                  <a:cubicBezTo>
                    <a:pt x="24315" y="11081"/>
                    <a:pt x="23718" y="10492"/>
                    <a:pt x="23174" y="10000"/>
                  </a:cubicBezTo>
                  <a:cubicBezTo>
                    <a:pt x="20978" y="8013"/>
                    <a:pt x="20348" y="7345"/>
                    <a:pt x="18357" y="5152"/>
                  </a:cubicBezTo>
                  <a:lnTo>
                    <a:pt x="18356" y="5151"/>
                  </a:lnTo>
                  <a:cubicBezTo>
                    <a:pt x="18267" y="4995"/>
                    <a:pt x="18160" y="4853"/>
                    <a:pt x="18041" y="4721"/>
                  </a:cubicBezTo>
                  <a:cubicBezTo>
                    <a:pt x="17200" y="3791"/>
                    <a:pt x="15553" y="3245"/>
                    <a:pt x="14359" y="2865"/>
                  </a:cubicBezTo>
                  <a:cubicBezTo>
                    <a:pt x="12237" y="2189"/>
                    <a:pt x="9208" y="1259"/>
                    <a:pt x="6844" y="703"/>
                  </a:cubicBezTo>
                  <a:cubicBezTo>
                    <a:pt x="5959" y="496"/>
                    <a:pt x="4141" y="1"/>
                    <a:pt x="2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66"/>
            <p:cNvSpPr/>
            <p:nvPr/>
          </p:nvSpPr>
          <p:spPr>
            <a:xfrm>
              <a:off x="1321856" y="2541933"/>
              <a:ext cx="91752" cy="121914"/>
            </a:xfrm>
            <a:custGeom>
              <a:avLst/>
              <a:gdLst/>
              <a:ahLst/>
              <a:cxnLst/>
              <a:rect l="l" t="t" r="r" b="b"/>
              <a:pathLst>
                <a:path w="2105" h="2797" extrusionOk="0">
                  <a:moveTo>
                    <a:pt x="2043" y="0"/>
                  </a:moveTo>
                  <a:cubicBezTo>
                    <a:pt x="1582" y="441"/>
                    <a:pt x="1104" y="897"/>
                    <a:pt x="669" y="1385"/>
                  </a:cubicBezTo>
                  <a:cubicBezTo>
                    <a:pt x="454" y="1625"/>
                    <a:pt x="235" y="1891"/>
                    <a:pt x="92" y="2199"/>
                  </a:cubicBezTo>
                  <a:cubicBezTo>
                    <a:pt x="8" y="2377"/>
                    <a:pt x="1" y="2515"/>
                    <a:pt x="66" y="2622"/>
                  </a:cubicBezTo>
                  <a:cubicBezTo>
                    <a:pt x="152" y="2763"/>
                    <a:pt x="333" y="2787"/>
                    <a:pt x="462" y="2794"/>
                  </a:cubicBezTo>
                  <a:cubicBezTo>
                    <a:pt x="508" y="2795"/>
                    <a:pt x="552" y="2796"/>
                    <a:pt x="598" y="2796"/>
                  </a:cubicBezTo>
                  <a:cubicBezTo>
                    <a:pt x="821" y="2796"/>
                    <a:pt x="1042" y="2770"/>
                    <a:pt x="1260" y="2718"/>
                  </a:cubicBezTo>
                  <a:lnTo>
                    <a:pt x="1239" y="2632"/>
                  </a:lnTo>
                  <a:cubicBezTo>
                    <a:pt x="1029" y="2684"/>
                    <a:pt x="814" y="2709"/>
                    <a:pt x="597" y="2709"/>
                  </a:cubicBezTo>
                  <a:cubicBezTo>
                    <a:pt x="554" y="2709"/>
                    <a:pt x="511" y="2708"/>
                    <a:pt x="468" y="2706"/>
                  </a:cubicBezTo>
                  <a:cubicBezTo>
                    <a:pt x="295" y="2698"/>
                    <a:pt x="191" y="2657"/>
                    <a:pt x="142" y="2577"/>
                  </a:cubicBezTo>
                  <a:cubicBezTo>
                    <a:pt x="95" y="2498"/>
                    <a:pt x="105" y="2384"/>
                    <a:pt x="173" y="2236"/>
                  </a:cubicBezTo>
                  <a:cubicBezTo>
                    <a:pt x="311" y="1939"/>
                    <a:pt x="525" y="1679"/>
                    <a:pt x="737" y="1443"/>
                  </a:cubicBezTo>
                  <a:cubicBezTo>
                    <a:pt x="1168" y="960"/>
                    <a:pt x="1644" y="505"/>
                    <a:pt x="2105" y="64"/>
                  </a:cubicBezTo>
                  <a:lnTo>
                    <a:pt x="2043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66"/>
            <p:cNvSpPr/>
            <p:nvPr/>
          </p:nvSpPr>
          <p:spPr>
            <a:xfrm>
              <a:off x="1216157" y="3287061"/>
              <a:ext cx="205384" cy="280093"/>
            </a:xfrm>
            <a:custGeom>
              <a:avLst/>
              <a:gdLst/>
              <a:ahLst/>
              <a:cxnLst/>
              <a:rect l="l" t="t" r="r" b="b"/>
              <a:pathLst>
                <a:path w="4712" h="6426" extrusionOk="0">
                  <a:moveTo>
                    <a:pt x="1384" y="0"/>
                  </a:moveTo>
                  <a:cubicBezTo>
                    <a:pt x="1372" y="0"/>
                    <a:pt x="1361" y="1"/>
                    <a:pt x="1349" y="1"/>
                  </a:cubicBezTo>
                  <a:cubicBezTo>
                    <a:pt x="1126" y="17"/>
                    <a:pt x="942" y="180"/>
                    <a:pt x="789" y="346"/>
                  </a:cubicBezTo>
                  <a:cubicBezTo>
                    <a:pt x="526" y="635"/>
                    <a:pt x="92" y="1130"/>
                    <a:pt x="39" y="1535"/>
                  </a:cubicBezTo>
                  <a:cubicBezTo>
                    <a:pt x="0" y="1829"/>
                    <a:pt x="242" y="2081"/>
                    <a:pt x="393" y="2303"/>
                  </a:cubicBezTo>
                  <a:cubicBezTo>
                    <a:pt x="491" y="2448"/>
                    <a:pt x="586" y="2592"/>
                    <a:pt x="685" y="2732"/>
                  </a:cubicBezTo>
                  <a:cubicBezTo>
                    <a:pt x="797" y="2894"/>
                    <a:pt x="912" y="3054"/>
                    <a:pt x="1039" y="3206"/>
                  </a:cubicBezTo>
                  <a:cubicBezTo>
                    <a:pt x="1121" y="3306"/>
                    <a:pt x="1206" y="3405"/>
                    <a:pt x="1267" y="3519"/>
                  </a:cubicBezTo>
                  <a:cubicBezTo>
                    <a:pt x="1345" y="3664"/>
                    <a:pt x="1379" y="3828"/>
                    <a:pt x="1421" y="3988"/>
                  </a:cubicBezTo>
                  <a:cubicBezTo>
                    <a:pt x="1572" y="4568"/>
                    <a:pt x="1859" y="5137"/>
                    <a:pt x="2306" y="5547"/>
                  </a:cubicBezTo>
                  <a:cubicBezTo>
                    <a:pt x="2752" y="5957"/>
                    <a:pt x="3385" y="6361"/>
                    <a:pt x="3994" y="6419"/>
                  </a:cubicBezTo>
                  <a:cubicBezTo>
                    <a:pt x="4032" y="6423"/>
                    <a:pt x="4071" y="6425"/>
                    <a:pt x="4110" y="6425"/>
                  </a:cubicBezTo>
                  <a:cubicBezTo>
                    <a:pt x="4312" y="6425"/>
                    <a:pt x="4520" y="6371"/>
                    <a:pt x="4628" y="6207"/>
                  </a:cubicBezTo>
                  <a:cubicBezTo>
                    <a:pt x="4696" y="6105"/>
                    <a:pt x="4709" y="5976"/>
                    <a:pt x="4711" y="5852"/>
                  </a:cubicBezTo>
                  <a:cubicBezTo>
                    <a:pt x="4712" y="5287"/>
                    <a:pt x="4462" y="4748"/>
                    <a:pt x="4142" y="4279"/>
                  </a:cubicBezTo>
                  <a:cubicBezTo>
                    <a:pt x="3824" y="3811"/>
                    <a:pt x="3434" y="3396"/>
                    <a:pt x="3106" y="2934"/>
                  </a:cubicBezTo>
                  <a:cubicBezTo>
                    <a:pt x="2704" y="2363"/>
                    <a:pt x="2396" y="1724"/>
                    <a:pt x="2205" y="1050"/>
                  </a:cubicBezTo>
                  <a:cubicBezTo>
                    <a:pt x="2137" y="814"/>
                    <a:pt x="2083" y="569"/>
                    <a:pt x="1953" y="361"/>
                  </a:cubicBezTo>
                  <a:cubicBezTo>
                    <a:pt x="1828" y="162"/>
                    <a:pt x="1615" y="0"/>
                    <a:pt x="1384" y="0"/>
                  </a:cubicBezTo>
                  <a:close/>
                </a:path>
              </a:pathLst>
            </a:custGeom>
            <a:solidFill>
              <a:srgbClr val="EA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66"/>
            <p:cNvSpPr/>
            <p:nvPr/>
          </p:nvSpPr>
          <p:spPr>
            <a:xfrm>
              <a:off x="1216157" y="3287061"/>
              <a:ext cx="205384" cy="280093"/>
            </a:xfrm>
            <a:custGeom>
              <a:avLst/>
              <a:gdLst/>
              <a:ahLst/>
              <a:cxnLst/>
              <a:rect l="l" t="t" r="r" b="b"/>
              <a:pathLst>
                <a:path w="4712" h="6426" extrusionOk="0">
                  <a:moveTo>
                    <a:pt x="1384" y="0"/>
                  </a:moveTo>
                  <a:cubicBezTo>
                    <a:pt x="1372" y="0"/>
                    <a:pt x="1361" y="1"/>
                    <a:pt x="1349" y="1"/>
                  </a:cubicBezTo>
                  <a:cubicBezTo>
                    <a:pt x="1126" y="17"/>
                    <a:pt x="942" y="180"/>
                    <a:pt x="789" y="346"/>
                  </a:cubicBezTo>
                  <a:cubicBezTo>
                    <a:pt x="526" y="635"/>
                    <a:pt x="92" y="1130"/>
                    <a:pt x="39" y="1535"/>
                  </a:cubicBezTo>
                  <a:cubicBezTo>
                    <a:pt x="0" y="1829"/>
                    <a:pt x="242" y="2081"/>
                    <a:pt x="393" y="2303"/>
                  </a:cubicBezTo>
                  <a:cubicBezTo>
                    <a:pt x="491" y="2448"/>
                    <a:pt x="586" y="2592"/>
                    <a:pt x="685" y="2732"/>
                  </a:cubicBezTo>
                  <a:cubicBezTo>
                    <a:pt x="797" y="2894"/>
                    <a:pt x="912" y="3054"/>
                    <a:pt x="1039" y="3206"/>
                  </a:cubicBezTo>
                  <a:cubicBezTo>
                    <a:pt x="1121" y="3306"/>
                    <a:pt x="1206" y="3405"/>
                    <a:pt x="1267" y="3519"/>
                  </a:cubicBezTo>
                  <a:cubicBezTo>
                    <a:pt x="1345" y="3664"/>
                    <a:pt x="1379" y="3828"/>
                    <a:pt x="1421" y="3988"/>
                  </a:cubicBezTo>
                  <a:cubicBezTo>
                    <a:pt x="1572" y="4568"/>
                    <a:pt x="1859" y="5137"/>
                    <a:pt x="2306" y="5547"/>
                  </a:cubicBezTo>
                  <a:cubicBezTo>
                    <a:pt x="2752" y="5957"/>
                    <a:pt x="3385" y="6361"/>
                    <a:pt x="3994" y="6419"/>
                  </a:cubicBezTo>
                  <a:cubicBezTo>
                    <a:pt x="4032" y="6423"/>
                    <a:pt x="4071" y="6425"/>
                    <a:pt x="4110" y="6425"/>
                  </a:cubicBezTo>
                  <a:cubicBezTo>
                    <a:pt x="4312" y="6425"/>
                    <a:pt x="4520" y="6371"/>
                    <a:pt x="4628" y="6207"/>
                  </a:cubicBezTo>
                  <a:cubicBezTo>
                    <a:pt x="4696" y="6105"/>
                    <a:pt x="4709" y="5976"/>
                    <a:pt x="4711" y="5852"/>
                  </a:cubicBezTo>
                  <a:cubicBezTo>
                    <a:pt x="4712" y="5287"/>
                    <a:pt x="4462" y="4748"/>
                    <a:pt x="4142" y="4279"/>
                  </a:cubicBezTo>
                  <a:cubicBezTo>
                    <a:pt x="3824" y="3811"/>
                    <a:pt x="3434" y="3396"/>
                    <a:pt x="3106" y="2934"/>
                  </a:cubicBezTo>
                  <a:cubicBezTo>
                    <a:pt x="2704" y="2363"/>
                    <a:pt x="2396" y="1724"/>
                    <a:pt x="2205" y="1050"/>
                  </a:cubicBezTo>
                  <a:cubicBezTo>
                    <a:pt x="2137" y="814"/>
                    <a:pt x="2083" y="569"/>
                    <a:pt x="1953" y="361"/>
                  </a:cubicBezTo>
                  <a:cubicBezTo>
                    <a:pt x="1828" y="162"/>
                    <a:pt x="1615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66"/>
            <p:cNvSpPr/>
            <p:nvPr/>
          </p:nvSpPr>
          <p:spPr>
            <a:xfrm>
              <a:off x="1179064" y="3294079"/>
              <a:ext cx="147849" cy="104131"/>
            </a:xfrm>
            <a:custGeom>
              <a:avLst/>
              <a:gdLst/>
              <a:ahLst/>
              <a:cxnLst/>
              <a:rect l="l" t="t" r="r" b="b"/>
              <a:pathLst>
                <a:path w="3392" h="2389" extrusionOk="0">
                  <a:moveTo>
                    <a:pt x="2810" y="0"/>
                  </a:moveTo>
                  <a:cubicBezTo>
                    <a:pt x="2743" y="0"/>
                    <a:pt x="2664" y="20"/>
                    <a:pt x="2567" y="36"/>
                  </a:cubicBezTo>
                  <a:cubicBezTo>
                    <a:pt x="2286" y="84"/>
                    <a:pt x="2008" y="133"/>
                    <a:pt x="1734" y="208"/>
                  </a:cubicBezTo>
                  <a:cubicBezTo>
                    <a:pt x="1215" y="350"/>
                    <a:pt x="705" y="561"/>
                    <a:pt x="241" y="822"/>
                  </a:cubicBezTo>
                  <a:cubicBezTo>
                    <a:pt x="154" y="871"/>
                    <a:pt x="31" y="900"/>
                    <a:pt x="11" y="1015"/>
                  </a:cubicBezTo>
                  <a:cubicBezTo>
                    <a:pt x="1" y="1083"/>
                    <a:pt x="23" y="1152"/>
                    <a:pt x="50" y="1214"/>
                  </a:cubicBezTo>
                  <a:cubicBezTo>
                    <a:pt x="139" y="1420"/>
                    <a:pt x="281" y="1596"/>
                    <a:pt x="437" y="1759"/>
                  </a:cubicBezTo>
                  <a:cubicBezTo>
                    <a:pt x="528" y="1852"/>
                    <a:pt x="624" y="1941"/>
                    <a:pt x="719" y="2027"/>
                  </a:cubicBezTo>
                  <a:cubicBezTo>
                    <a:pt x="884" y="2177"/>
                    <a:pt x="1060" y="2336"/>
                    <a:pt x="1279" y="2378"/>
                  </a:cubicBezTo>
                  <a:cubicBezTo>
                    <a:pt x="1321" y="2385"/>
                    <a:pt x="1363" y="2389"/>
                    <a:pt x="1405" y="2389"/>
                  </a:cubicBezTo>
                  <a:cubicBezTo>
                    <a:pt x="1543" y="2389"/>
                    <a:pt x="1682" y="2351"/>
                    <a:pt x="1816" y="2308"/>
                  </a:cubicBezTo>
                  <a:cubicBezTo>
                    <a:pt x="2266" y="2161"/>
                    <a:pt x="2694" y="1953"/>
                    <a:pt x="3087" y="1690"/>
                  </a:cubicBezTo>
                  <a:cubicBezTo>
                    <a:pt x="3190" y="1619"/>
                    <a:pt x="3296" y="1542"/>
                    <a:pt x="3342" y="1426"/>
                  </a:cubicBezTo>
                  <a:cubicBezTo>
                    <a:pt x="3392" y="1298"/>
                    <a:pt x="3359" y="1153"/>
                    <a:pt x="3322" y="1020"/>
                  </a:cubicBezTo>
                  <a:cubicBezTo>
                    <a:pt x="3246" y="753"/>
                    <a:pt x="3158" y="489"/>
                    <a:pt x="3058" y="229"/>
                  </a:cubicBezTo>
                  <a:cubicBezTo>
                    <a:pt x="2988" y="48"/>
                    <a:pt x="2914" y="0"/>
                    <a:pt x="2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66"/>
            <p:cNvSpPr/>
            <p:nvPr/>
          </p:nvSpPr>
          <p:spPr>
            <a:xfrm>
              <a:off x="499491" y="2338249"/>
              <a:ext cx="821319" cy="1028229"/>
            </a:xfrm>
            <a:custGeom>
              <a:avLst/>
              <a:gdLst/>
              <a:ahLst/>
              <a:cxnLst/>
              <a:rect l="l" t="t" r="r" b="b"/>
              <a:pathLst>
                <a:path w="18843" h="23590" extrusionOk="0">
                  <a:moveTo>
                    <a:pt x="5653" y="1"/>
                  </a:moveTo>
                  <a:cubicBezTo>
                    <a:pt x="4590" y="1"/>
                    <a:pt x="3756" y="1121"/>
                    <a:pt x="2531" y="1544"/>
                  </a:cubicBezTo>
                  <a:cubicBezTo>
                    <a:pt x="1837" y="1784"/>
                    <a:pt x="1091" y="1925"/>
                    <a:pt x="573" y="2486"/>
                  </a:cubicBezTo>
                  <a:cubicBezTo>
                    <a:pt x="0" y="3105"/>
                    <a:pt x="30" y="4290"/>
                    <a:pt x="149" y="5078"/>
                  </a:cubicBezTo>
                  <a:cubicBezTo>
                    <a:pt x="270" y="5862"/>
                    <a:pt x="622" y="6626"/>
                    <a:pt x="1217" y="7150"/>
                  </a:cubicBezTo>
                  <a:cubicBezTo>
                    <a:pt x="1634" y="7516"/>
                    <a:pt x="2151" y="7756"/>
                    <a:pt x="2549" y="8143"/>
                  </a:cubicBezTo>
                  <a:cubicBezTo>
                    <a:pt x="3299" y="8873"/>
                    <a:pt x="3521" y="10031"/>
                    <a:pt x="4307" y="10721"/>
                  </a:cubicBezTo>
                  <a:cubicBezTo>
                    <a:pt x="5084" y="11403"/>
                    <a:pt x="6215" y="11463"/>
                    <a:pt x="7000" y="12123"/>
                  </a:cubicBezTo>
                  <a:cubicBezTo>
                    <a:pt x="7346" y="12414"/>
                    <a:pt x="7504" y="12877"/>
                    <a:pt x="7789" y="13234"/>
                  </a:cubicBezTo>
                  <a:cubicBezTo>
                    <a:pt x="8131" y="13662"/>
                    <a:pt x="8500" y="14062"/>
                    <a:pt x="8989" y="14325"/>
                  </a:cubicBezTo>
                  <a:cubicBezTo>
                    <a:pt x="9549" y="14625"/>
                    <a:pt x="10214" y="14826"/>
                    <a:pt x="10561" y="15359"/>
                  </a:cubicBezTo>
                  <a:cubicBezTo>
                    <a:pt x="10995" y="16025"/>
                    <a:pt x="10752" y="16940"/>
                    <a:pt x="11073" y="17668"/>
                  </a:cubicBezTo>
                  <a:cubicBezTo>
                    <a:pt x="11304" y="18190"/>
                    <a:pt x="11792" y="18542"/>
                    <a:pt x="12161" y="18978"/>
                  </a:cubicBezTo>
                  <a:cubicBezTo>
                    <a:pt x="12939" y="19895"/>
                    <a:pt x="12812" y="21003"/>
                    <a:pt x="13259" y="22049"/>
                  </a:cubicBezTo>
                  <a:cubicBezTo>
                    <a:pt x="13657" y="22978"/>
                    <a:pt x="14655" y="23589"/>
                    <a:pt x="15657" y="23589"/>
                  </a:cubicBezTo>
                  <a:cubicBezTo>
                    <a:pt x="15706" y="23589"/>
                    <a:pt x="15755" y="23588"/>
                    <a:pt x="15805" y="23585"/>
                  </a:cubicBezTo>
                  <a:cubicBezTo>
                    <a:pt x="16778" y="23526"/>
                    <a:pt x="17927" y="23493"/>
                    <a:pt x="18477" y="22539"/>
                  </a:cubicBezTo>
                  <a:cubicBezTo>
                    <a:pt x="18842" y="21901"/>
                    <a:pt x="18589" y="21102"/>
                    <a:pt x="18338" y="20411"/>
                  </a:cubicBezTo>
                  <a:cubicBezTo>
                    <a:pt x="17325" y="17628"/>
                    <a:pt x="16448" y="14796"/>
                    <a:pt x="15713" y="11926"/>
                  </a:cubicBezTo>
                  <a:lnTo>
                    <a:pt x="15617" y="11763"/>
                  </a:lnTo>
                  <a:cubicBezTo>
                    <a:pt x="15437" y="11109"/>
                    <a:pt x="15097" y="10484"/>
                    <a:pt x="14692" y="9933"/>
                  </a:cubicBezTo>
                  <a:cubicBezTo>
                    <a:pt x="14014" y="9009"/>
                    <a:pt x="13157" y="8234"/>
                    <a:pt x="12430" y="7348"/>
                  </a:cubicBezTo>
                  <a:cubicBezTo>
                    <a:pt x="12034" y="6866"/>
                    <a:pt x="11676" y="6350"/>
                    <a:pt x="11320" y="5836"/>
                  </a:cubicBezTo>
                  <a:cubicBezTo>
                    <a:pt x="10847" y="5156"/>
                    <a:pt x="10416" y="4333"/>
                    <a:pt x="9846" y="3732"/>
                  </a:cubicBezTo>
                  <a:cubicBezTo>
                    <a:pt x="9473" y="3339"/>
                    <a:pt x="9106" y="2994"/>
                    <a:pt x="8764" y="2561"/>
                  </a:cubicBezTo>
                  <a:cubicBezTo>
                    <a:pt x="8105" y="1727"/>
                    <a:pt x="7337" y="607"/>
                    <a:pt x="6337" y="156"/>
                  </a:cubicBezTo>
                  <a:cubicBezTo>
                    <a:pt x="6096" y="47"/>
                    <a:pt x="5870" y="1"/>
                    <a:pt x="5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66"/>
            <p:cNvSpPr/>
            <p:nvPr/>
          </p:nvSpPr>
          <p:spPr>
            <a:xfrm>
              <a:off x="637445" y="2471714"/>
              <a:ext cx="61023" cy="192177"/>
            </a:xfrm>
            <a:custGeom>
              <a:avLst/>
              <a:gdLst/>
              <a:ahLst/>
              <a:cxnLst/>
              <a:rect l="l" t="t" r="r" b="b"/>
              <a:pathLst>
                <a:path w="1400" h="4409" extrusionOk="0">
                  <a:moveTo>
                    <a:pt x="74" y="1"/>
                  </a:moveTo>
                  <a:lnTo>
                    <a:pt x="1" y="51"/>
                  </a:lnTo>
                  <a:cubicBezTo>
                    <a:pt x="1257" y="1942"/>
                    <a:pt x="1304" y="3453"/>
                    <a:pt x="128" y="4306"/>
                  </a:cubicBezTo>
                  <a:cubicBezTo>
                    <a:pt x="88" y="4334"/>
                    <a:pt x="74" y="4345"/>
                    <a:pt x="66" y="4359"/>
                  </a:cubicBezTo>
                  <a:lnTo>
                    <a:pt x="120" y="4391"/>
                  </a:lnTo>
                  <a:lnTo>
                    <a:pt x="138" y="4408"/>
                  </a:lnTo>
                  <a:cubicBezTo>
                    <a:pt x="142" y="4403"/>
                    <a:pt x="161" y="4390"/>
                    <a:pt x="181" y="4376"/>
                  </a:cubicBezTo>
                  <a:cubicBezTo>
                    <a:pt x="1400" y="3492"/>
                    <a:pt x="1360" y="1937"/>
                    <a:pt x="74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66"/>
            <p:cNvSpPr/>
            <p:nvPr/>
          </p:nvSpPr>
          <p:spPr>
            <a:xfrm>
              <a:off x="900975" y="2510550"/>
              <a:ext cx="122830" cy="124747"/>
            </a:xfrm>
            <a:custGeom>
              <a:avLst/>
              <a:gdLst/>
              <a:ahLst/>
              <a:cxnLst/>
              <a:rect l="l" t="t" r="r" b="b"/>
              <a:pathLst>
                <a:path w="2818" h="2862" extrusionOk="0">
                  <a:moveTo>
                    <a:pt x="66" y="1"/>
                  </a:moveTo>
                  <a:lnTo>
                    <a:pt x="0" y="57"/>
                  </a:lnTo>
                  <a:cubicBezTo>
                    <a:pt x="742" y="928"/>
                    <a:pt x="1322" y="1463"/>
                    <a:pt x="1789" y="1893"/>
                  </a:cubicBezTo>
                  <a:cubicBezTo>
                    <a:pt x="2149" y="2226"/>
                    <a:pt x="2459" y="2513"/>
                    <a:pt x="2749" y="2862"/>
                  </a:cubicBezTo>
                  <a:lnTo>
                    <a:pt x="2817" y="2804"/>
                  </a:lnTo>
                  <a:cubicBezTo>
                    <a:pt x="2524" y="2452"/>
                    <a:pt x="2211" y="2163"/>
                    <a:pt x="1848" y="1828"/>
                  </a:cubicBezTo>
                  <a:cubicBezTo>
                    <a:pt x="1384" y="1399"/>
                    <a:pt x="806" y="865"/>
                    <a:pt x="6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66"/>
            <p:cNvSpPr/>
            <p:nvPr/>
          </p:nvSpPr>
          <p:spPr>
            <a:xfrm>
              <a:off x="1050698" y="2888541"/>
              <a:ext cx="116902" cy="88090"/>
            </a:xfrm>
            <a:custGeom>
              <a:avLst/>
              <a:gdLst/>
              <a:ahLst/>
              <a:cxnLst/>
              <a:rect l="l" t="t" r="r" b="b"/>
              <a:pathLst>
                <a:path w="2682" h="2021" extrusionOk="0">
                  <a:moveTo>
                    <a:pt x="2607" y="1"/>
                  </a:moveTo>
                  <a:cubicBezTo>
                    <a:pt x="2023" y="944"/>
                    <a:pt x="1072" y="1649"/>
                    <a:pt x="1" y="1935"/>
                  </a:cubicBezTo>
                  <a:lnTo>
                    <a:pt x="23" y="2020"/>
                  </a:lnTo>
                  <a:cubicBezTo>
                    <a:pt x="1118" y="1729"/>
                    <a:pt x="2087" y="1009"/>
                    <a:pt x="2682" y="46"/>
                  </a:cubicBezTo>
                  <a:lnTo>
                    <a:pt x="2607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66"/>
            <p:cNvSpPr/>
            <p:nvPr/>
          </p:nvSpPr>
          <p:spPr>
            <a:xfrm>
              <a:off x="222056" y="1781506"/>
              <a:ext cx="654118" cy="802272"/>
            </a:xfrm>
            <a:custGeom>
              <a:avLst/>
              <a:gdLst/>
              <a:ahLst/>
              <a:cxnLst/>
              <a:rect l="l" t="t" r="r" b="b"/>
              <a:pathLst>
                <a:path w="15007" h="18406" extrusionOk="0">
                  <a:moveTo>
                    <a:pt x="4648" y="1"/>
                  </a:moveTo>
                  <a:cubicBezTo>
                    <a:pt x="3840" y="1"/>
                    <a:pt x="2989" y="208"/>
                    <a:pt x="2204" y="498"/>
                  </a:cubicBezTo>
                  <a:cubicBezTo>
                    <a:pt x="2192" y="503"/>
                    <a:pt x="2176" y="507"/>
                    <a:pt x="2161" y="507"/>
                  </a:cubicBezTo>
                  <a:cubicBezTo>
                    <a:pt x="2146" y="507"/>
                    <a:pt x="2132" y="502"/>
                    <a:pt x="2125" y="489"/>
                  </a:cubicBezTo>
                  <a:cubicBezTo>
                    <a:pt x="2124" y="487"/>
                    <a:pt x="2122" y="487"/>
                    <a:pt x="2121" y="487"/>
                  </a:cubicBezTo>
                  <a:cubicBezTo>
                    <a:pt x="2099" y="487"/>
                    <a:pt x="2023" y="659"/>
                    <a:pt x="2002" y="677"/>
                  </a:cubicBezTo>
                  <a:cubicBezTo>
                    <a:pt x="1820" y="822"/>
                    <a:pt x="1591" y="897"/>
                    <a:pt x="1385" y="1006"/>
                  </a:cubicBezTo>
                  <a:cubicBezTo>
                    <a:pt x="1" y="1740"/>
                    <a:pt x="277" y="3623"/>
                    <a:pt x="337" y="4926"/>
                  </a:cubicBezTo>
                  <a:cubicBezTo>
                    <a:pt x="437" y="7102"/>
                    <a:pt x="969" y="9261"/>
                    <a:pt x="1551" y="11362"/>
                  </a:cubicBezTo>
                  <a:cubicBezTo>
                    <a:pt x="2161" y="13557"/>
                    <a:pt x="3092" y="16249"/>
                    <a:pt x="4911" y="17745"/>
                  </a:cubicBezTo>
                  <a:cubicBezTo>
                    <a:pt x="5460" y="18196"/>
                    <a:pt x="6075" y="18406"/>
                    <a:pt x="6699" y="18406"/>
                  </a:cubicBezTo>
                  <a:cubicBezTo>
                    <a:pt x="7222" y="18406"/>
                    <a:pt x="7752" y="18259"/>
                    <a:pt x="8256" y="17984"/>
                  </a:cubicBezTo>
                  <a:cubicBezTo>
                    <a:pt x="9452" y="17331"/>
                    <a:pt x="10591" y="16453"/>
                    <a:pt x="11622" y="15572"/>
                  </a:cubicBezTo>
                  <a:cubicBezTo>
                    <a:pt x="12677" y="14669"/>
                    <a:pt x="13873" y="13636"/>
                    <a:pt x="14603" y="12441"/>
                  </a:cubicBezTo>
                  <a:cubicBezTo>
                    <a:pt x="14940" y="11888"/>
                    <a:pt x="15006" y="11371"/>
                    <a:pt x="14841" y="10743"/>
                  </a:cubicBezTo>
                  <a:cubicBezTo>
                    <a:pt x="14663" y="10062"/>
                    <a:pt x="14321" y="9674"/>
                    <a:pt x="13735" y="9436"/>
                  </a:cubicBezTo>
                  <a:cubicBezTo>
                    <a:pt x="13447" y="9319"/>
                    <a:pt x="13220" y="9122"/>
                    <a:pt x="12895" y="9051"/>
                  </a:cubicBezTo>
                  <a:cubicBezTo>
                    <a:pt x="12502" y="8966"/>
                    <a:pt x="12094" y="8998"/>
                    <a:pt x="11696" y="8952"/>
                  </a:cubicBezTo>
                  <a:cubicBezTo>
                    <a:pt x="11676" y="8438"/>
                    <a:pt x="11447" y="7856"/>
                    <a:pt x="10879" y="7733"/>
                  </a:cubicBezTo>
                  <a:cubicBezTo>
                    <a:pt x="10742" y="7704"/>
                    <a:pt x="10585" y="7695"/>
                    <a:pt x="10495" y="7587"/>
                  </a:cubicBezTo>
                  <a:cubicBezTo>
                    <a:pt x="10444" y="7525"/>
                    <a:pt x="10426" y="7440"/>
                    <a:pt x="10409" y="7361"/>
                  </a:cubicBezTo>
                  <a:cubicBezTo>
                    <a:pt x="9907" y="4947"/>
                    <a:pt x="8710" y="2681"/>
                    <a:pt x="6998" y="906"/>
                  </a:cubicBezTo>
                  <a:cubicBezTo>
                    <a:pt x="6363" y="248"/>
                    <a:pt x="5532" y="1"/>
                    <a:pt x="4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66"/>
            <p:cNvSpPr/>
            <p:nvPr/>
          </p:nvSpPr>
          <p:spPr>
            <a:xfrm>
              <a:off x="245812" y="1724232"/>
              <a:ext cx="319235" cy="185073"/>
            </a:xfrm>
            <a:custGeom>
              <a:avLst/>
              <a:gdLst/>
              <a:ahLst/>
              <a:cxnLst/>
              <a:rect l="l" t="t" r="r" b="b"/>
              <a:pathLst>
                <a:path w="7324" h="4246" extrusionOk="0">
                  <a:moveTo>
                    <a:pt x="5289" y="1"/>
                  </a:moveTo>
                  <a:cubicBezTo>
                    <a:pt x="4771" y="1"/>
                    <a:pt x="4254" y="32"/>
                    <a:pt x="3740" y="95"/>
                  </a:cubicBezTo>
                  <a:cubicBezTo>
                    <a:pt x="3523" y="122"/>
                    <a:pt x="3337" y="158"/>
                    <a:pt x="3130" y="158"/>
                  </a:cubicBezTo>
                  <a:cubicBezTo>
                    <a:pt x="3089" y="158"/>
                    <a:pt x="3048" y="157"/>
                    <a:pt x="3005" y="154"/>
                  </a:cubicBezTo>
                  <a:cubicBezTo>
                    <a:pt x="2936" y="149"/>
                    <a:pt x="2867" y="146"/>
                    <a:pt x="2798" y="146"/>
                  </a:cubicBezTo>
                  <a:cubicBezTo>
                    <a:pt x="2545" y="146"/>
                    <a:pt x="2294" y="179"/>
                    <a:pt x="2047" y="229"/>
                  </a:cubicBezTo>
                  <a:cubicBezTo>
                    <a:pt x="1436" y="353"/>
                    <a:pt x="820" y="602"/>
                    <a:pt x="425" y="1083"/>
                  </a:cubicBezTo>
                  <a:cubicBezTo>
                    <a:pt x="211" y="1344"/>
                    <a:pt x="72" y="1667"/>
                    <a:pt x="29" y="2002"/>
                  </a:cubicBezTo>
                  <a:cubicBezTo>
                    <a:pt x="1" y="2212"/>
                    <a:pt x="16" y="2441"/>
                    <a:pt x="139" y="2614"/>
                  </a:cubicBezTo>
                  <a:cubicBezTo>
                    <a:pt x="267" y="2792"/>
                    <a:pt x="485" y="2879"/>
                    <a:pt x="697" y="2936"/>
                  </a:cubicBezTo>
                  <a:cubicBezTo>
                    <a:pt x="1217" y="3076"/>
                    <a:pt x="1793" y="3045"/>
                    <a:pt x="2277" y="3269"/>
                  </a:cubicBezTo>
                  <a:cubicBezTo>
                    <a:pt x="2820" y="3519"/>
                    <a:pt x="3373" y="3749"/>
                    <a:pt x="3932" y="3959"/>
                  </a:cubicBezTo>
                  <a:cubicBezTo>
                    <a:pt x="4284" y="4091"/>
                    <a:pt x="4645" y="4217"/>
                    <a:pt x="5020" y="4241"/>
                  </a:cubicBezTo>
                  <a:cubicBezTo>
                    <a:pt x="5060" y="4244"/>
                    <a:pt x="5100" y="4246"/>
                    <a:pt x="5141" y="4246"/>
                  </a:cubicBezTo>
                  <a:cubicBezTo>
                    <a:pt x="5271" y="4246"/>
                    <a:pt x="5402" y="4228"/>
                    <a:pt x="5521" y="4179"/>
                  </a:cubicBezTo>
                  <a:cubicBezTo>
                    <a:pt x="5684" y="4114"/>
                    <a:pt x="5818" y="3995"/>
                    <a:pt x="5944" y="3875"/>
                  </a:cubicBezTo>
                  <a:cubicBezTo>
                    <a:pt x="6417" y="3418"/>
                    <a:pt x="6815" y="2882"/>
                    <a:pt x="7115" y="2295"/>
                  </a:cubicBezTo>
                  <a:cubicBezTo>
                    <a:pt x="7224" y="2081"/>
                    <a:pt x="7324" y="1839"/>
                    <a:pt x="7271" y="1604"/>
                  </a:cubicBezTo>
                  <a:cubicBezTo>
                    <a:pt x="7211" y="1326"/>
                    <a:pt x="6961" y="1134"/>
                    <a:pt x="6828" y="883"/>
                  </a:cubicBezTo>
                  <a:cubicBezTo>
                    <a:pt x="6734" y="707"/>
                    <a:pt x="6700" y="502"/>
                    <a:pt x="6579" y="343"/>
                  </a:cubicBezTo>
                  <a:cubicBezTo>
                    <a:pt x="6368" y="61"/>
                    <a:pt x="5968" y="13"/>
                    <a:pt x="5616" y="5"/>
                  </a:cubicBezTo>
                  <a:cubicBezTo>
                    <a:pt x="5507" y="2"/>
                    <a:pt x="5398" y="1"/>
                    <a:pt x="5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66"/>
            <p:cNvSpPr/>
            <p:nvPr/>
          </p:nvSpPr>
          <p:spPr>
            <a:xfrm>
              <a:off x="-66798" y="2230282"/>
              <a:ext cx="228399" cy="208087"/>
            </a:xfrm>
            <a:custGeom>
              <a:avLst/>
              <a:gdLst/>
              <a:ahLst/>
              <a:cxnLst/>
              <a:rect l="l" t="t" r="r" b="b"/>
              <a:pathLst>
                <a:path w="5240" h="4774" extrusionOk="0">
                  <a:moveTo>
                    <a:pt x="2620" y="1"/>
                  </a:moveTo>
                  <a:cubicBezTo>
                    <a:pt x="2010" y="1"/>
                    <a:pt x="1399" y="234"/>
                    <a:pt x="932" y="699"/>
                  </a:cubicBezTo>
                  <a:cubicBezTo>
                    <a:pt x="1" y="1631"/>
                    <a:pt x="1" y="3142"/>
                    <a:pt x="932" y="4075"/>
                  </a:cubicBezTo>
                  <a:cubicBezTo>
                    <a:pt x="1399" y="4540"/>
                    <a:pt x="2010" y="4773"/>
                    <a:pt x="2620" y="4773"/>
                  </a:cubicBezTo>
                  <a:cubicBezTo>
                    <a:pt x="3231" y="4773"/>
                    <a:pt x="3842" y="4540"/>
                    <a:pt x="4308" y="4075"/>
                  </a:cubicBezTo>
                  <a:cubicBezTo>
                    <a:pt x="5239" y="3142"/>
                    <a:pt x="5239" y="1631"/>
                    <a:pt x="4308" y="699"/>
                  </a:cubicBezTo>
                  <a:cubicBezTo>
                    <a:pt x="3842" y="234"/>
                    <a:pt x="3231" y="1"/>
                    <a:pt x="2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66"/>
            <p:cNvSpPr/>
            <p:nvPr/>
          </p:nvSpPr>
          <p:spPr>
            <a:xfrm>
              <a:off x="-64401" y="1847236"/>
              <a:ext cx="426373" cy="548985"/>
            </a:xfrm>
            <a:custGeom>
              <a:avLst/>
              <a:gdLst/>
              <a:ahLst/>
              <a:cxnLst/>
              <a:rect l="l" t="t" r="r" b="b"/>
              <a:pathLst>
                <a:path w="9782" h="12595" extrusionOk="0">
                  <a:moveTo>
                    <a:pt x="7518" y="0"/>
                  </a:moveTo>
                  <a:cubicBezTo>
                    <a:pt x="7033" y="0"/>
                    <a:pt x="6533" y="209"/>
                    <a:pt x="6098" y="692"/>
                  </a:cubicBezTo>
                  <a:cubicBezTo>
                    <a:pt x="5659" y="1179"/>
                    <a:pt x="5381" y="1791"/>
                    <a:pt x="4954" y="2288"/>
                  </a:cubicBezTo>
                  <a:cubicBezTo>
                    <a:pt x="4518" y="2794"/>
                    <a:pt x="3934" y="3167"/>
                    <a:pt x="3558" y="3718"/>
                  </a:cubicBezTo>
                  <a:cubicBezTo>
                    <a:pt x="3049" y="4462"/>
                    <a:pt x="2983" y="5435"/>
                    <a:pt x="2499" y="6195"/>
                  </a:cubicBezTo>
                  <a:cubicBezTo>
                    <a:pt x="2118" y="6794"/>
                    <a:pt x="1507" y="7213"/>
                    <a:pt x="1080" y="7780"/>
                  </a:cubicBezTo>
                  <a:cubicBezTo>
                    <a:pt x="383" y="8704"/>
                    <a:pt x="0" y="10207"/>
                    <a:pt x="162" y="11355"/>
                  </a:cubicBezTo>
                  <a:cubicBezTo>
                    <a:pt x="222" y="11772"/>
                    <a:pt x="371" y="12186"/>
                    <a:pt x="642" y="12511"/>
                  </a:cubicBezTo>
                  <a:cubicBezTo>
                    <a:pt x="670" y="12543"/>
                    <a:pt x="701" y="12576"/>
                    <a:pt x="742" y="12590"/>
                  </a:cubicBezTo>
                  <a:cubicBezTo>
                    <a:pt x="752" y="12593"/>
                    <a:pt x="763" y="12595"/>
                    <a:pt x="774" y="12595"/>
                  </a:cubicBezTo>
                  <a:cubicBezTo>
                    <a:pt x="899" y="12595"/>
                    <a:pt x="1073" y="12400"/>
                    <a:pt x="1168" y="12344"/>
                  </a:cubicBezTo>
                  <a:cubicBezTo>
                    <a:pt x="1357" y="12230"/>
                    <a:pt x="1546" y="12116"/>
                    <a:pt x="1733" y="12000"/>
                  </a:cubicBezTo>
                  <a:cubicBezTo>
                    <a:pt x="2110" y="11770"/>
                    <a:pt x="2483" y="11535"/>
                    <a:pt x="2854" y="11295"/>
                  </a:cubicBezTo>
                  <a:cubicBezTo>
                    <a:pt x="3597" y="10816"/>
                    <a:pt x="4327" y="10321"/>
                    <a:pt x="5047" y="9810"/>
                  </a:cubicBezTo>
                  <a:cubicBezTo>
                    <a:pt x="5717" y="9333"/>
                    <a:pt x="6376" y="8844"/>
                    <a:pt x="7025" y="8342"/>
                  </a:cubicBezTo>
                  <a:cubicBezTo>
                    <a:pt x="7051" y="8321"/>
                    <a:pt x="7079" y="8291"/>
                    <a:pt x="7076" y="8262"/>
                  </a:cubicBezTo>
                  <a:lnTo>
                    <a:pt x="7076" y="8262"/>
                  </a:lnTo>
                  <a:cubicBezTo>
                    <a:pt x="7313" y="8112"/>
                    <a:pt x="7904" y="6881"/>
                    <a:pt x="8000" y="6713"/>
                  </a:cubicBezTo>
                  <a:cubicBezTo>
                    <a:pt x="8371" y="6069"/>
                    <a:pt x="8714" y="5409"/>
                    <a:pt x="9006" y="4724"/>
                  </a:cubicBezTo>
                  <a:cubicBezTo>
                    <a:pt x="9018" y="4695"/>
                    <a:pt x="9031" y="4668"/>
                    <a:pt x="9039" y="4639"/>
                  </a:cubicBezTo>
                  <a:cubicBezTo>
                    <a:pt x="9404" y="3775"/>
                    <a:pt x="9782" y="2880"/>
                    <a:pt x="9592" y="1927"/>
                  </a:cubicBezTo>
                  <a:cubicBezTo>
                    <a:pt x="9372" y="814"/>
                    <a:pt x="8475" y="0"/>
                    <a:pt x="7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66"/>
            <p:cNvSpPr/>
            <p:nvPr/>
          </p:nvSpPr>
          <p:spPr>
            <a:xfrm>
              <a:off x="-2724" y="2171178"/>
              <a:ext cx="423235" cy="270155"/>
            </a:xfrm>
            <a:custGeom>
              <a:avLst/>
              <a:gdLst/>
              <a:ahLst/>
              <a:cxnLst/>
              <a:rect l="l" t="t" r="r" b="b"/>
              <a:pathLst>
                <a:path w="9710" h="6198" extrusionOk="0">
                  <a:moveTo>
                    <a:pt x="7936" y="1"/>
                  </a:moveTo>
                  <a:cubicBezTo>
                    <a:pt x="7931" y="1"/>
                    <a:pt x="7926" y="1"/>
                    <a:pt x="7920" y="1"/>
                  </a:cubicBezTo>
                  <a:cubicBezTo>
                    <a:pt x="7735" y="1"/>
                    <a:pt x="7549" y="22"/>
                    <a:pt x="7366" y="44"/>
                  </a:cubicBezTo>
                  <a:cubicBezTo>
                    <a:pt x="6979" y="89"/>
                    <a:pt x="6595" y="133"/>
                    <a:pt x="6208" y="176"/>
                  </a:cubicBezTo>
                  <a:cubicBezTo>
                    <a:pt x="5748" y="228"/>
                    <a:pt x="5285" y="287"/>
                    <a:pt x="4840" y="419"/>
                  </a:cubicBezTo>
                  <a:cubicBezTo>
                    <a:pt x="4372" y="558"/>
                    <a:pt x="4033" y="825"/>
                    <a:pt x="3618" y="1058"/>
                  </a:cubicBezTo>
                  <a:cubicBezTo>
                    <a:pt x="2703" y="1570"/>
                    <a:pt x="2021" y="2387"/>
                    <a:pt x="1432" y="3246"/>
                  </a:cubicBezTo>
                  <a:cubicBezTo>
                    <a:pt x="1182" y="3611"/>
                    <a:pt x="946" y="3989"/>
                    <a:pt x="772" y="4397"/>
                  </a:cubicBezTo>
                  <a:cubicBezTo>
                    <a:pt x="562" y="4891"/>
                    <a:pt x="0" y="5809"/>
                    <a:pt x="509" y="5980"/>
                  </a:cubicBezTo>
                  <a:cubicBezTo>
                    <a:pt x="1022" y="6153"/>
                    <a:pt x="1357" y="6198"/>
                    <a:pt x="1695" y="6198"/>
                  </a:cubicBezTo>
                  <a:cubicBezTo>
                    <a:pt x="1799" y="6198"/>
                    <a:pt x="1903" y="6194"/>
                    <a:pt x="2013" y="6188"/>
                  </a:cubicBezTo>
                  <a:cubicBezTo>
                    <a:pt x="2577" y="6158"/>
                    <a:pt x="3296" y="6007"/>
                    <a:pt x="3842" y="5851"/>
                  </a:cubicBezTo>
                  <a:cubicBezTo>
                    <a:pt x="4241" y="5737"/>
                    <a:pt x="4627" y="5581"/>
                    <a:pt x="5014" y="5426"/>
                  </a:cubicBezTo>
                  <a:cubicBezTo>
                    <a:pt x="5625" y="5181"/>
                    <a:pt x="6340" y="4974"/>
                    <a:pt x="6952" y="4729"/>
                  </a:cubicBezTo>
                  <a:cubicBezTo>
                    <a:pt x="8123" y="4258"/>
                    <a:pt x="9303" y="3739"/>
                    <a:pt x="9545" y="2363"/>
                  </a:cubicBezTo>
                  <a:cubicBezTo>
                    <a:pt x="9709" y="1439"/>
                    <a:pt x="9394" y="324"/>
                    <a:pt x="8389" y="55"/>
                  </a:cubicBezTo>
                  <a:cubicBezTo>
                    <a:pt x="8241" y="16"/>
                    <a:pt x="8089" y="1"/>
                    <a:pt x="7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66"/>
            <p:cNvSpPr/>
            <p:nvPr/>
          </p:nvSpPr>
          <p:spPr>
            <a:xfrm>
              <a:off x="786645" y="1937244"/>
              <a:ext cx="320150" cy="304284"/>
            </a:xfrm>
            <a:custGeom>
              <a:avLst/>
              <a:gdLst/>
              <a:ahLst/>
              <a:cxnLst/>
              <a:rect l="l" t="t" r="r" b="b"/>
              <a:pathLst>
                <a:path w="7345" h="6981" extrusionOk="0">
                  <a:moveTo>
                    <a:pt x="5664" y="0"/>
                  </a:moveTo>
                  <a:cubicBezTo>
                    <a:pt x="5284" y="0"/>
                    <a:pt x="4929" y="191"/>
                    <a:pt x="4595" y="377"/>
                  </a:cubicBezTo>
                  <a:cubicBezTo>
                    <a:pt x="3984" y="716"/>
                    <a:pt x="3374" y="1057"/>
                    <a:pt x="2763" y="1397"/>
                  </a:cubicBezTo>
                  <a:cubicBezTo>
                    <a:pt x="2423" y="1587"/>
                    <a:pt x="2050" y="1715"/>
                    <a:pt x="1714" y="1905"/>
                  </a:cubicBezTo>
                  <a:cubicBezTo>
                    <a:pt x="1375" y="2098"/>
                    <a:pt x="1226" y="2432"/>
                    <a:pt x="1076" y="2776"/>
                  </a:cubicBezTo>
                  <a:cubicBezTo>
                    <a:pt x="606" y="3855"/>
                    <a:pt x="259" y="4987"/>
                    <a:pt x="43" y="6144"/>
                  </a:cubicBezTo>
                  <a:cubicBezTo>
                    <a:pt x="21" y="6265"/>
                    <a:pt x="1" y="6395"/>
                    <a:pt x="53" y="6506"/>
                  </a:cubicBezTo>
                  <a:cubicBezTo>
                    <a:pt x="102" y="6611"/>
                    <a:pt x="207" y="6678"/>
                    <a:pt x="308" y="6735"/>
                  </a:cubicBezTo>
                  <a:cubicBezTo>
                    <a:pt x="543" y="6867"/>
                    <a:pt x="799" y="6975"/>
                    <a:pt x="1069" y="6981"/>
                  </a:cubicBezTo>
                  <a:cubicBezTo>
                    <a:pt x="1075" y="6981"/>
                    <a:pt x="1081" y="6981"/>
                    <a:pt x="1088" y="6981"/>
                  </a:cubicBezTo>
                  <a:cubicBezTo>
                    <a:pt x="1371" y="6981"/>
                    <a:pt x="1644" y="6866"/>
                    <a:pt x="1904" y="6751"/>
                  </a:cubicBezTo>
                  <a:cubicBezTo>
                    <a:pt x="3025" y="6249"/>
                    <a:pt x="4115" y="5671"/>
                    <a:pt x="5160" y="5026"/>
                  </a:cubicBezTo>
                  <a:cubicBezTo>
                    <a:pt x="5693" y="4697"/>
                    <a:pt x="6223" y="4343"/>
                    <a:pt x="6637" y="3873"/>
                  </a:cubicBezTo>
                  <a:cubicBezTo>
                    <a:pt x="7052" y="3402"/>
                    <a:pt x="7345" y="2797"/>
                    <a:pt x="7327" y="2171"/>
                  </a:cubicBezTo>
                  <a:cubicBezTo>
                    <a:pt x="7319" y="1875"/>
                    <a:pt x="7244" y="1586"/>
                    <a:pt x="7138" y="1309"/>
                  </a:cubicBezTo>
                  <a:cubicBezTo>
                    <a:pt x="7016" y="985"/>
                    <a:pt x="6850" y="672"/>
                    <a:pt x="6607" y="427"/>
                  </a:cubicBezTo>
                  <a:cubicBezTo>
                    <a:pt x="6363" y="182"/>
                    <a:pt x="6036" y="8"/>
                    <a:pt x="5691" y="0"/>
                  </a:cubicBezTo>
                  <a:cubicBezTo>
                    <a:pt x="5682" y="0"/>
                    <a:pt x="5673" y="0"/>
                    <a:pt x="5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66"/>
            <p:cNvSpPr/>
            <p:nvPr/>
          </p:nvSpPr>
          <p:spPr>
            <a:xfrm>
              <a:off x="519933" y="1810666"/>
              <a:ext cx="347915" cy="436965"/>
            </a:xfrm>
            <a:custGeom>
              <a:avLst/>
              <a:gdLst/>
              <a:ahLst/>
              <a:cxnLst/>
              <a:rect l="l" t="t" r="r" b="b"/>
              <a:pathLst>
                <a:path w="7982" h="10025" extrusionOk="0">
                  <a:moveTo>
                    <a:pt x="985" y="0"/>
                  </a:moveTo>
                  <a:cubicBezTo>
                    <a:pt x="762" y="0"/>
                    <a:pt x="550" y="75"/>
                    <a:pt x="381" y="261"/>
                  </a:cubicBezTo>
                  <a:cubicBezTo>
                    <a:pt x="318" y="332"/>
                    <a:pt x="310" y="457"/>
                    <a:pt x="257" y="513"/>
                  </a:cubicBezTo>
                  <a:cubicBezTo>
                    <a:pt x="1" y="791"/>
                    <a:pt x="236" y="1000"/>
                    <a:pt x="323" y="1367"/>
                  </a:cubicBezTo>
                  <a:cubicBezTo>
                    <a:pt x="583" y="2422"/>
                    <a:pt x="1414" y="3225"/>
                    <a:pt x="2010" y="4134"/>
                  </a:cubicBezTo>
                  <a:cubicBezTo>
                    <a:pt x="2402" y="4731"/>
                    <a:pt x="2698" y="5390"/>
                    <a:pt x="2887" y="6078"/>
                  </a:cubicBezTo>
                  <a:cubicBezTo>
                    <a:pt x="3076" y="6770"/>
                    <a:pt x="3166" y="7516"/>
                    <a:pt x="3575" y="8105"/>
                  </a:cubicBezTo>
                  <a:cubicBezTo>
                    <a:pt x="3943" y="8637"/>
                    <a:pt x="4527" y="8975"/>
                    <a:pt x="5119" y="9234"/>
                  </a:cubicBezTo>
                  <a:cubicBezTo>
                    <a:pt x="5710" y="9494"/>
                    <a:pt x="6333" y="9691"/>
                    <a:pt x="6885" y="10024"/>
                  </a:cubicBezTo>
                  <a:cubicBezTo>
                    <a:pt x="7002" y="9394"/>
                    <a:pt x="7120" y="8765"/>
                    <a:pt x="7238" y="8133"/>
                  </a:cubicBezTo>
                  <a:cubicBezTo>
                    <a:pt x="7356" y="7499"/>
                    <a:pt x="7534" y="6877"/>
                    <a:pt x="7690" y="6250"/>
                  </a:cubicBezTo>
                  <a:cubicBezTo>
                    <a:pt x="7769" y="5936"/>
                    <a:pt x="7842" y="5620"/>
                    <a:pt x="7901" y="5301"/>
                  </a:cubicBezTo>
                  <a:cubicBezTo>
                    <a:pt x="7930" y="5142"/>
                    <a:pt x="7975" y="4971"/>
                    <a:pt x="7978" y="4810"/>
                  </a:cubicBezTo>
                  <a:cubicBezTo>
                    <a:pt x="7982" y="4589"/>
                    <a:pt x="7617" y="4479"/>
                    <a:pt x="7444" y="4452"/>
                  </a:cubicBezTo>
                  <a:cubicBezTo>
                    <a:pt x="7420" y="4449"/>
                    <a:pt x="7396" y="4447"/>
                    <a:pt x="7372" y="4447"/>
                  </a:cubicBezTo>
                  <a:cubicBezTo>
                    <a:pt x="7177" y="4447"/>
                    <a:pt x="6981" y="4558"/>
                    <a:pt x="6800" y="4558"/>
                  </a:cubicBezTo>
                  <a:cubicBezTo>
                    <a:pt x="6736" y="4558"/>
                    <a:pt x="6675" y="4544"/>
                    <a:pt x="6616" y="4508"/>
                  </a:cubicBezTo>
                  <a:cubicBezTo>
                    <a:pt x="6332" y="4333"/>
                    <a:pt x="6277" y="3869"/>
                    <a:pt x="6056" y="3628"/>
                  </a:cubicBezTo>
                  <a:cubicBezTo>
                    <a:pt x="5772" y="3320"/>
                    <a:pt x="5282" y="3287"/>
                    <a:pt x="4974" y="3000"/>
                  </a:cubicBezTo>
                  <a:cubicBezTo>
                    <a:pt x="4742" y="2783"/>
                    <a:pt x="4651" y="2457"/>
                    <a:pt x="4467" y="2199"/>
                  </a:cubicBezTo>
                  <a:cubicBezTo>
                    <a:pt x="4233" y="1872"/>
                    <a:pt x="3860" y="1675"/>
                    <a:pt x="3490" y="1519"/>
                  </a:cubicBezTo>
                  <a:cubicBezTo>
                    <a:pt x="3187" y="1393"/>
                    <a:pt x="2868" y="1281"/>
                    <a:pt x="2627" y="1058"/>
                  </a:cubicBezTo>
                  <a:cubicBezTo>
                    <a:pt x="2498" y="937"/>
                    <a:pt x="2396" y="790"/>
                    <a:pt x="2277" y="658"/>
                  </a:cubicBezTo>
                  <a:cubicBezTo>
                    <a:pt x="1989" y="337"/>
                    <a:pt x="1460" y="0"/>
                    <a:pt x="9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66"/>
            <p:cNvSpPr/>
            <p:nvPr/>
          </p:nvSpPr>
          <p:spPr>
            <a:xfrm>
              <a:off x="359836" y="1683172"/>
              <a:ext cx="54092" cy="77847"/>
            </a:xfrm>
            <a:custGeom>
              <a:avLst/>
              <a:gdLst/>
              <a:ahLst/>
              <a:cxnLst/>
              <a:rect l="l" t="t" r="r" b="b"/>
              <a:pathLst>
                <a:path w="1241" h="1786" extrusionOk="0">
                  <a:moveTo>
                    <a:pt x="430" y="0"/>
                  </a:moveTo>
                  <a:cubicBezTo>
                    <a:pt x="250" y="0"/>
                    <a:pt x="46" y="244"/>
                    <a:pt x="13" y="390"/>
                  </a:cubicBezTo>
                  <a:cubicBezTo>
                    <a:pt x="1" y="458"/>
                    <a:pt x="8" y="529"/>
                    <a:pt x="30" y="596"/>
                  </a:cubicBezTo>
                  <a:cubicBezTo>
                    <a:pt x="52" y="659"/>
                    <a:pt x="88" y="719"/>
                    <a:pt x="131" y="769"/>
                  </a:cubicBezTo>
                  <a:cubicBezTo>
                    <a:pt x="164" y="808"/>
                    <a:pt x="224" y="858"/>
                    <a:pt x="226" y="913"/>
                  </a:cubicBezTo>
                  <a:cubicBezTo>
                    <a:pt x="227" y="948"/>
                    <a:pt x="204" y="989"/>
                    <a:pt x="195" y="1022"/>
                  </a:cubicBezTo>
                  <a:cubicBezTo>
                    <a:pt x="187" y="1064"/>
                    <a:pt x="178" y="1104"/>
                    <a:pt x="178" y="1147"/>
                  </a:cubicBezTo>
                  <a:cubicBezTo>
                    <a:pt x="177" y="1235"/>
                    <a:pt x="210" y="1328"/>
                    <a:pt x="283" y="1379"/>
                  </a:cubicBezTo>
                  <a:cubicBezTo>
                    <a:pt x="386" y="1452"/>
                    <a:pt x="546" y="1424"/>
                    <a:pt x="629" y="1520"/>
                  </a:cubicBezTo>
                  <a:cubicBezTo>
                    <a:pt x="651" y="1546"/>
                    <a:pt x="666" y="1580"/>
                    <a:pt x="683" y="1610"/>
                  </a:cubicBezTo>
                  <a:cubicBezTo>
                    <a:pt x="740" y="1708"/>
                    <a:pt x="849" y="1786"/>
                    <a:pt x="964" y="1786"/>
                  </a:cubicBezTo>
                  <a:cubicBezTo>
                    <a:pt x="967" y="1786"/>
                    <a:pt x="970" y="1786"/>
                    <a:pt x="973" y="1786"/>
                  </a:cubicBezTo>
                  <a:cubicBezTo>
                    <a:pt x="1097" y="1784"/>
                    <a:pt x="1087" y="1639"/>
                    <a:pt x="1093" y="1545"/>
                  </a:cubicBezTo>
                  <a:cubicBezTo>
                    <a:pt x="1108" y="1333"/>
                    <a:pt x="1161" y="1119"/>
                    <a:pt x="1230" y="920"/>
                  </a:cubicBezTo>
                  <a:cubicBezTo>
                    <a:pt x="1236" y="905"/>
                    <a:pt x="1241" y="890"/>
                    <a:pt x="1239" y="875"/>
                  </a:cubicBezTo>
                  <a:cubicBezTo>
                    <a:pt x="1237" y="852"/>
                    <a:pt x="1220" y="833"/>
                    <a:pt x="1202" y="816"/>
                  </a:cubicBezTo>
                  <a:cubicBezTo>
                    <a:pt x="1001" y="609"/>
                    <a:pt x="815" y="389"/>
                    <a:pt x="646" y="156"/>
                  </a:cubicBezTo>
                  <a:cubicBezTo>
                    <a:pt x="609" y="103"/>
                    <a:pt x="568" y="49"/>
                    <a:pt x="512" y="19"/>
                  </a:cubicBezTo>
                  <a:cubicBezTo>
                    <a:pt x="486" y="6"/>
                    <a:pt x="458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66"/>
            <p:cNvSpPr/>
            <p:nvPr/>
          </p:nvSpPr>
          <p:spPr>
            <a:xfrm>
              <a:off x="362670" y="1617094"/>
              <a:ext cx="52828" cy="106964"/>
            </a:xfrm>
            <a:custGeom>
              <a:avLst/>
              <a:gdLst/>
              <a:ahLst/>
              <a:cxnLst/>
              <a:rect l="l" t="t" r="r" b="b"/>
              <a:pathLst>
                <a:path w="1212" h="2454" extrusionOk="0">
                  <a:moveTo>
                    <a:pt x="719" y="0"/>
                  </a:moveTo>
                  <a:cubicBezTo>
                    <a:pt x="719" y="0"/>
                    <a:pt x="1" y="1453"/>
                    <a:pt x="932" y="2453"/>
                  </a:cubicBezTo>
                  <a:lnTo>
                    <a:pt x="1185" y="1310"/>
                  </a:lnTo>
                  <a:lnTo>
                    <a:pt x="1211" y="27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66"/>
            <p:cNvSpPr/>
            <p:nvPr/>
          </p:nvSpPr>
          <p:spPr>
            <a:xfrm>
              <a:off x="384245" y="1608943"/>
              <a:ext cx="164630" cy="254420"/>
            </a:xfrm>
            <a:custGeom>
              <a:avLst/>
              <a:gdLst/>
              <a:ahLst/>
              <a:cxnLst/>
              <a:rect l="l" t="t" r="r" b="b"/>
              <a:pathLst>
                <a:path w="3777" h="5837" extrusionOk="0">
                  <a:moveTo>
                    <a:pt x="704" y="1"/>
                  </a:moveTo>
                  <a:lnTo>
                    <a:pt x="694" y="1476"/>
                  </a:lnTo>
                  <a:cubicBezTo>
                    <a:pt x="625" y="1350"/>
                    <a:pt x="494" y="1183"/>
                    <a:pt x="278" y="1183"/>
                  </a:cubicBezTo>
                  <a:cubicBezTo>
                    <a:pt x="263" y="1183"/>
                    <a:pt x="247" y="1184"/>
                    <a:pt x="231" y="1186"/>
                  </a:cubicBezTo>
                  <a:cubicBezTo>
                    <a:pt x="40" y="1207"/>
                    <a:pt x="1" y="1381"/>
                    <a:pt x="7" y="1550"/>
                  </a:cubicBezTo>
                  <a:cubicBezTo>
                    <a:pt x="17" y="1737"/>
                    <a:pt x="85" y="1917"/>
                    <a:pt x="192" y="2072"/>
                  </a:cubicBezTo>
                  <a:cubicBezTo>
                    <a:pt x="258" y="2165"/>
                    <a:pt x="348" y="2278"/>
                    <a:pt x="450" y="2378"/>
                  </a:cubicBezTo>
                  <a:lnTo>
                    <a:pt x="306" y="4307"/>
                  </a:lnTo>
                  <a:cubicBezTo>
                    <a:pt x="285" y="4705"/>
                    <a:pt x="266" y="4882"/>
                    <a:pt x="285" y="4940"/>
                  </a:cubicBezTo>
                  <a:lnTo>
                    <a:pt x="1579" y="5836"/>
                  </a:lnTo>
                  <a:cubicBezTo>
                    <a:pt x="1598" y="5748"/>
                    <a:pt x="1725" y="5718"/>
                    <a:pt x="1730" y="5642"/>
                  </a:cubicBezTo>
                  <a:cubicBezTo>
                    <a:pt x="1758" y="5063"/>
                    <a:pt x="1753" y="4823"/>
                    <a:pt x="1772" y="4476"/>
                  </a:cubicBezTo>
                  <a:lnTo>
                    <a:pt x="1788" y="4178"/>
                  </a:lnTo>
                  <a:cubicBezTo>
                    <a:pt x="1870" y="4216"/>
                    <a:pt x="1924" y="4232"/>
                    <a:pt x="1924" y="4232"/>
                  </a:cubicBezTo>
                  <a:cubicBezTo>
                    <a:pt x="1924" y="4232"/>
                    <a:pt x="2257" y="4352"/>
                    <a:pt x="2642" y="4352"/>
                  </a:cubicBezTo>
                  <a:cubicBezTo>
                    <a:pt x="3161" y="4352"/>
                    <a:pt x="3772" y="4132"/>
                    <a:pt x="3774" y="3098"/>
                  </a:cubicBezTo>
                  <a:cubicBezTo>
                    <a:pt x="3776" y="1299"/>
                    <a:pt x="3630" y="42"/>
                    <a:pt x="3630" y="42"/>
                  </a:cubicBezTo>
                  <a:lnTo>
                    <a:pt x="704" y="1"/>
                  </a:ln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66"/>
            <p:cNvSpPr/>
            <p:nvPr/>
          </p:nvSpPr>
          <p:spPr>
            <a:xfrm>
              <a:off x="427877" y="1761630"/>
              <a:ext cx="34391" cy="48469"/>
            </a:xfrm>
            <a:custGeom>
              <a:avLst/>
              <a:gdLst/>
              <a:ahLst/>
              <a:cxnLst/>
              <a:rect l="l" t="t" r="r" b="b"/>
              <a:pathLst>
                <a:path w="789" h="1112" extrusionOk="0">
                  <a:moveTo>
                    <a:pt x="0" y="1"/>
                  </a:moveTo>
                  <a:lnTo>
                    <a:pt x="80" y="299"/>
                  </a:lnTo>
                  <a:cubicBezTo>
                    <a:pt x="181" y="646"/>
                    <a:pt x="402" y="928"/>
                    <a:pt x="726" y="1091"/>
                  </a:cubicBezTo>
                  <a:lnTo>
                    <a:pt x="764" y="1111"/>
                  </a:lnTo>
                  <a:lnTo>
                    <a:pt x="788" y="675"/>
                  </a:lnTo>
                  <a:cubicBezTo>
                    <a:pt x="713" y="644"/>
                    <a:pt x="640" y="614"/>
                    <a:pt x="575" y="576"/>
                  </a:cubicBezTo>
                  <a:cubicBezTo>
                    <a:pt x="437" y="494"/>
                    <a:pt x="290" y="358"/>
                    <a:pt x="171" y="2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66"/>
            <p:cNvSpPr/>
            <p:nvPr/>
          </p:nvSpPr>
          <p:spPr>
            <a:xfrm>
              <a:off x="477784" y="1671098"/>
              <a:ext cx="8892" cy="13730"/>
            </a:xfrm>
            <a:custGeom>
              <a:avLst/>
              <a:gdLst/>
              <a:ahLst/>
              <a:cxnLst/>
              <a:rect l="l" t="t" r="r" b="b"/>
              <a:pathLst>
                <a:path w="204" h="315" extrusionOk="0">
                  <a:moveTo>
                    <a:pt x="106" y="0"/>
                  </a:moveTo>
                  <a:cubicBezTo>
                    <a:pt x="54" y="0"/>
                    <a:pt x="11" y="67"/>
                    <a:pt x="5" y="152"/>
                  </a:cubicBezTo>
                  <a:cubicBezTo>
                    <a:pt x="0" y="239"/>
                    <a:pt x="39" y="311"/>
                    <a:pt x="93" y="314"/>
                  </a:cubicBezTo>
                  <a:cubicBezTo>
                    <a:pt x="93" y="314"/>
                    <a:pt x="94" y="315"/>
                    <a:pt x="95" y="315"/>
                  </a:cubicBezTo>
                  <a:cubicBezTo>
                    <a:pt x="147" y="315"/>
                    <a:pt x="194" y="248"/>
                    <a:pt x="198" y="162"/>
                  </a:cubicBezTo>
                  <a:cubicBezTo>
                    <a:pt x="203" y="76"/>
                    <a:pt x="164" y="2"/>
                    <a:pt x="111" y="0"/>
                  </a:cubicBezTo>
                  <a:cubicBezTo>
                    <a:pt x="109" y="0"/>
                    <a:pt x="108" y="0"/>
                    <a:pt x="10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66"/>
            <p:cNvSpPr/>
            <p:nvPr/>
          </p:nvSpPr>
          <p:spPr>
            <a:xfrm>
              <a:off x="529697" y="1673932"/>
              <a:ext cx="8892" cy="13730"/>
            </a:xfrm>
            <a:custGeom>
              <a:avLst/>
              <a:gdLst/>
              <a:ahLst/>
              <a:cxnLst/>
              <a:rect l="l" t="t" r="r" b="b"/>
              <a:pathLst>
                <a:path w="204" h="315" extrusionOk="0">
                  <a:moveTo>
                    <a:pt x="105" y="0"/>
                  </a:moveTo>
                  <a:cubicBezTo>
                    <a:pt x="54" y="0"/>
                    <a:pt x="10" y="67"/>
                    <a:pt x="6" y="153"/>
                  </a:cubicBezTo>
                  <a:cubicBezTo>
                    <a:pt x="0" y="239"/>
                    <a:pt x="40" y="312"/>
                    <a:pt x="93" y="314"/>
                  </a:cubicBezTo>
                  <a:cubicBezTo>
                    <a:pt x="94" y="314"/>
                    <a:pt x="95" y="315"/>
                    <a:pt x="97" y="315"/>
                  </a:cubicBezTo>
                  <a:cubicBezTo>
                    <a:pt x="148" y="315"/>
                    <a:pt x="194" y="248"/>
                    <a:pt x="198" y="163"/>
                  </a:cubicBezTo>
                  <a:cubicBezTo>
                    <a:pt x="204" y="76"/>
                    <a:pt x="163" y="4"/>
                    <a:pt x="110" y="0"/>
                  </a:cubicBezTo>
                  <a:cubicBezTo>
                    <a:pt x="109" y="0"/>
                    <a:pt x="107" y="0"/>
                    <a:pt x="10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66"/>
            <p:cNvSpPr/>
            <p:nvPr/>
          </p:nvSpPr>
          <p:spPr>
            <a:xfrm>
              <a:off x="470505" y="1661030"/>
              <a:ext cx="21184" cy="5579"/>
            </a:xfrm>
            <a:custGeom>
              <a:avLst/>
              <a:gdLst/>
              <a:ahLst/>
              <a:cxnLst/>
              <a:rect l="l" t="t" r="r" b="b"/>
              <a:pathLst>
                <a:path w="486" h="128" extrusionOk="0">
                  <a:moveTo>
                    <a:pt x="270" y="0"/>
                  </a:moveTo>
                  <a:cubicBezTo>
                    <a:pt x="172" y="0"/>
                    <a:pt x="74" y="40"/>
                    <a:pt x="1" y="116"/>
                  </a:cubicBezTo>
                  <a:lnTo>
                    <a:pt x="2" y="127"/>
                  </a:lnTo>
                  <a:cubicBezTo>
                    <a:pt x="163" y="119"/>
                    <a:pt x="324" y="100"/>
                    <a:pt x="485" y="78"/>
                  </a:cubicBezTo>
                  <a:lnTo>
                    <a:pt x="483" y="67"/>
                  </a:lnTo>
                  <a:cubicBezTo>
                    <a:pt x="419" y="22"/>
                    <a:pt x="344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66"/>
            <p:cNvSpPr/>
            <p:nvPr/>
          </p:nvSpPr>
          <p:spPr>
            <a:xfrm>
              <a:off x="524423" y="1663776"/>
              <a:ext cx="20835" cy="6930"/>
            </a:xfrm>
            <a:custGeom>
              <a:avLst/>
              <a:gdLst/>
              <a:ahLst/>
              <a:cxnLst/>
              <a:rect l="l" t="t" r="r" b="b"/>
              <a:pathLst>
                <a:path w="478" h="159" extrusionOk="0">
                  <a:moveTo>
                    <a:pt x="181" y="0"/>
                  </a:moveTo>
                  <a:cubicBezTo>
                    <a:pt x="121" y="0"/>
                    <a:pt x="59" y="15"/>
                    <a:pt x="2" y="46"/>
                  </a:cubicBezTo>
                  <a:cubicBezTo>
                    <a:pt x="2" y="46"/>
                    <a:pt x="1" y="57"/>
                    <a:pt x="0" y="57"/>
                  </a:cubicBezTo>
                  <a:cubicBezTo>
                    <a:pt x="157" y="98"/>
                    <a:pt x="315" y="131"/>
                    <a:pt x="475" y="159"/>
                  </a:cubicBezTo>
                  <a:lnTo>
                    <a:pt x="477" y="148"/>
                  </a:lnTo>
                  <a:cubicBezTo>
                    <a:pt x="404" y="52"/>
                    <a:pt x="294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66"/>
            <p:cNvSpPr/>
            <p:nvPr/>
          </p:nvSpPr>
          <p:spPr>
            <a:xfrm>
              <a:off x="402204" y="1609161"/>
              <a:ext cx="46551" cy="96503"/>
            </a:xfrm>
            <a:custGeom>
              <a:avLst/>
              <a:gdLst/>
              <a:ahLst/>
              <a:cxnLst/>
              <a:rect l="l" t="t" r="r" b="b"/>
              <a:pathLst>
                <a:path w="1068" h="2214" extrusionOk="0">
                  <a:moveTo>
                    <a:pt x="341" y="0"/>
                  </a:moveTo>
                  <a:cubicBezTo>
                    <a:pt x="280" y="0"/>
                    <a:pt x="219" y="4"/>
                    <a:pt x="158" y="15"/>
                  </a:cubicBezTo>
                  <a:cubicBezTo>
                    <a:pt x="127" y="20"/>
                    <a:pt x="49" y="26"/>
                    <a:pt x="26" y="50"/>
                  </a:cubicBezTo>
                  <a:cubicBezTo>
                    <a:pt x="1" y="80"/>
                    <a:pt x="21" y="135"/>
                    <a:pt x="25" y="172"/>
                  </a:cubicBezTo>
                  <a:cubicBezTo>
                    <a:pt x="51" y="393"/>
                    <a:pt x="75" y="613"/>
                    <a:pt x="102" y="833"/>
                  </a:cubicBezTo>
                  <a:cubicBezTo>
                    <a:pt x="153" y="1264"/>
                    <a:pt x="139" y="1710"/>
                    <a:pt x="296" y="2121"/>
                  </a:cubicBezTo>
                  <a:cubicBezTo>
                    <a:pt x="308" y="2157"/>
                    <a:pt x="329" y="2199"/>
                    <a:pt x="366" y="2210"/>
                  </a:cubicBezTo>
                  <a:cubicBezTo>
                    <a:pt x="373" y="2213"/>
                    <a:pt x="380" y="2214"/>
                    <a:pt x="387" y="2214"/>
                  </a:cubicBezTo>
                  <a:cubicBezTo>
                    <a:pt x="446" y="2214"/>
                    <a:pt x="486" y="2131"/>
                    <a:pt x="496" y="2064"/>
                  </a:cubicBezTo>
                  <a:cubicBezTo>
                    <a:pt x="499" y="2028"/>
                    <a:pt x="501" y="1993"/>
                    <a:pt x="504" y="1959"/>
                  </a:cubicBezTo>
                  <a:cubicBezTo>
                    <a:pt x="514" y="1791"/>
                    <a:pt x="494" y="1623"/>
                    <a:pt x="443" y="1463"/>
                  </a:cubicBezTo>
                  <a:lnTo>
                    <a:pt x="443" y="1463"/>
                  </a:lnTo>
                  <a:cubicBezTo>
                    <a:pt x="477" y="1469"/>
                    <a:pt x="514" y="1473"/>
                    <a:pt x="550" y="1473"/>
                  </a:cubicBezTo>
                  <a:cubicBezTo>
                    <a:pt x="625" y="1473"/>
                    <a:pt x="696" y="1454"/>
                    <a:pt x="727" y="1390"/>
                  </a:cubicBezTo>
                  <a:cubicBezTo>
                    <a:pt x="740" y="1363"/>
                    <a:pt x="741" y="1331"/>
                    <a:pt x="741" y="1299"/>
                  </a:cubicBezTo>
                  <a:cubicBezTo>
                    <a:pt x="740" y="1155"/>
                    <a:pt x="702" y="1011"/>
                    <a:pt x="632" y="885"/>
                  </a:cubicBezTo>
                  <a:cubicBezTo>
                    <a:pt x="725" y="879"/>
                    <a:pt x="890" y="872"/>
                    <a:pt x="964" y="809"/>
                  </a:cubicBezTo>
                  <a:cubicBezTo>
                    <a:pt x="1037" y="750"/>
                    <a:pt x="1054" y="633"/>
                    <a:pt x="1060" y="547"/>
                  </a:cubicBezTo>
                  <a:cubicBezTo>
                    <a:pt x="1068" y="454"/>
                    <a:pt x="1068" y="356"/>
                    <a:pt x="1028" y="270"/>
                  </a:cubicBezTo>
                  <a:cubicBezTo>
                    <a:pt x="983" y="170"/>
                    <a:pt x="889" y="100"/>
                    <a:pt x="786" y="60"/>
                  </a:cubicBezTo>
                  <a:cubicBezTo>
                    <a:pt x="684" y="21"/>
                    <a:pt x="574" y="11"/>
                    <a:pt x="464" y="4"/>
                  </a:cubicBezTo>
                  <a:cubicBezTo>
                    <a:pt x="423" y="2"/>
                    <a:pt x="382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66"/>
            <p:cNvSpPr/>
            <p:nvPr/>
          </p:nvSpPr>
          <p:spPr>
            <a:xfrm>
              <a:off x="389345" y="1552628"/>
              <a:ext cx="190259" cy="86347"/>
            </a:xfrm>
            <a:custGeom>
              <a:avLst/>
              <a:gdLst/>
              <a:ahLst/>
              <a:cxnLst/>
              <a:rect l="l" t="t" r="r" b="b"/>
              <a:pathLst>
                <a:path w="4365" h="1981" extrusionOk="0">
                  <a:moveTo>
                    <a:pt x="2863" y="1"/>
                  </a:moveTo>
                  <a:cubicBezTo>
                    <a:pt x="2818" y="1"/>
                    <a:pt x="2773" y="7"/>
                    <a:pt x="2730" y="20"/>
                  </a:cubicBezTo>
                  <a:cubicBezTo>
                    <a:pt x="2601" y="59"/>
                    <a:pt x="2521" y="147"/>
                    <a:pt x="2450" y="256"/>
                  </a:cubicBezTo>
                  <a:cubicBezTo>
                    <a:pt x="2376" y="368"/>
                    <a:pt x="2325" y="365"/>
                    <a:pt x="2192" y="388"/>
                  </a:cubicBezTo>
                  <a:cubicBezTo>
                    <a:pt x="2111" y="402"/>
                    <a:pt x="2027" y="409"/>
                    <a:pt x="1946" y="428"/>
                  </a:cubicBezTo>
                  <a:cubicBezTo>
                    <a:pt x="1716" y="478"/>
                    <a:pt x="1487" y="530"/>
                    <a:pt x="1259" y="589"/>
                  </a:cubicBezTo>
                  <a:cubicBezTo>
                    <a:pt x="1056" y="641"/>
                    <a:pt x="853" y="695"/>
                    <a:pt x="652" y="766"/>
                  </a:cubicBezTo>
                  <a:cubicBezTo>
                    <a:pt x="536" y="807"/>
                    <a:pt x="392" y="850"/>
                    <a:pt x="300" y="937"/>
                  </a:cubicBezTo>
                  <a:cubicBezTo>
                    <a:pt x="1" y="1228"/>
                    <a:pt x="140" y="1488"/>
                    <a:pt x="140" y="1488"/>
                  </a:cubicBezTo>
                  <a:lnTo>
                    <a:pt x="1047" y="1537"/>
                  </a:lnTo>
                  <a:lnTo>
                    <a:pt x="2450" y="1564"/>
                  </a:lnTo>
                  <a:cubicBezTo>
                    <a:pt x="2454" y="1564"/>
                    <a:pt x="2459" y="1564"/>
                    <a:pt x="2464" y="1564"/>
                  </a:cubicBezTo>
                  <a:cubicBezTo>
                    <a:pt x="2537" y="1564"/>
                    <a:pt x="2635" y="1553"/>
                    <a:pt x="2727" y="1553"/>
                  </a:cubicBezTo>
                  <a:cubicBezTo>
                    <a:pt x="2808" y="1553"/>
                    <a:pt x="2885" y="1562"/>
                    <a:pt x="2939" y="1595"/>
                  </a:cubicBezTo>
                  <a:cubicBezTo>
                    <a:pt x="3035" y="1654"/>
                    <a:pt x="3081" y="1767"/>
                    <a:pt x="3181" y="1829"/>
                  </a:cubicBezTo>
                  <a:cubicBezTo>
                    <a:pt x="3271" y="1885"/>
                    <a:pt x="3388" y="1981"/>
                    <a:pt x="3503" y="1981"/>
                  </a:cubicBezTo>
                  <a:cubicBezTo>
                    <a:pt x="3521" y="1981"/>
                    <a:pt x="3539" y="1978"/>
                    <a:pt x="3557" y="1973"/>
                  </a:cubicBezTo>
                  <a:cubicBezTo>
                    <a:pt x="3749" y="1916"/>
                    <a:pt x="3758" y="1750"/>
                    <a:pt x="3936" y="1750"/>
                  </a:cubicBezTo>
                  <a:cubicBezTo>
                    <a:pt x="3962" y="1750"/>
                    <a:pt x="3992" y="1753"/>
                    <a:pt x="4026" y="1761"/>
                  </a:cubicBezTo>
                  <a:cubicBezTo>
                    <a:pt x="4046" y="1766"/>
                    <a:pt x="4064" y="1768"/>
                    <a:pt x="4082" y="1768"/>
                  </a:cubicBezTo>
                  <a:cubicBezTo>
                    <a:pt x="4217" y="1768"/>
                    <a:pt x="4321" y="1652"/>
                    <a:pt x="4343" y="1517"/>
                  </a:cubicBezTo>
                  <a:cubicBezTo>
                    <a:pt x="4365" y="1399"/>
                    <a:pt x="4345" y="1275"/>
                    <a:pt x="4287" y="1169"/>
                  </a:cubicBezTo>
                  <a:cubicBezTo>
                    <a:pt x="4261" y="1122"/>
                    <a:pt x="4228" y="1080"/>
                    <a:pt x="4186" y="1046"/>
                  </a:cubicBezTo>
                  <a:cubicBezTo>
                    <a:pt x="4090" y="964"/>
                    <a:pt x="3956" y="913"/>
                    <a:pt x="3920" y="792"/>
                  </a:cubicBezTo>
                  <a:cubicBezTo>
                    <a:pt x="3903" y="733"/>
                    <a:pt x="3915" y="670"/>
                    <a:pt x="3916" y="607"/>
                  </a:cubicBezTo>
                  <a:cubicBezTo>
                    <a:pt x="3922" y="362"/>
                    <a:pt x="3793" y="194"/>
                    <a:pt x="3552" y="162"/>
                  </a:cubicBezTo>
                  <a:cubicBezTo>
                    <a:pt x="3520" y="158"/>
                    <a:pt x="3489" y="157"/>
                    <a:pt x="3458" y="157"/>
                  </a:cubicBezTo>
                  <a:cubicBezTo>
                    <a:pt x="3407" y="157"/>
                    <a:pt x="3356" y="160"/>
                    <a:pt x="3305" y="163"/>
                  </a:cubicBezTo>
                  <a:cubicBezTo>
                    <a:pt x="3299" y="163"/>
                    <a:pt x="3294" y="164"/>
                    <a:pt x="3289" y="164"/>
                  </a:cubicBezTo>
                  <a:cubicBezTo>
                    <a:pt x="3226" y="164"/>
                    <a:pt x="3205" y="139"/>
                    <a:pt x="3147" y="95"/>
                  </a:cubicBezTo>
                  <a:cubicBezTo>
                    <a:pt x="3066" y="33"/>
                    <a:pt x="2965" y="1"/>
                    <a:pt x="2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66"/>
            <p:cNvSpPr/>
            <p:nvPr/>
          </p:nvSpPr>
          <p:spPr>
            <a:xfrm>
              <a:off x="550793" y="1585754"/>
              <a:ext cx="39098" cy="26283"/>
            </a:xfrm>
            <a:custGeom>
              <a:avLst/>
              <a:gdLst/>
              <a:ahLst/>
              <a:cxnLst/>
              <a:rect l="l" t="t" r="r" b="b"/>
              <a:pathLst>
                <a:path w="897" h="603" extrusionOk="0">
                  <a:moveTo>
                    <a:pt x="282" y="0"/>
                  </a:moveTo>
                  <a:cubicBezTo>
                    <a:pt x="199" y="0"/>
                    <a:pt x="109" y="17"/>
                    <a:pt x="15" y="49"/>
                  </a:cubicBezTo>
                  <a:cubicBezTo>
                    <a:pt x="8" y="53"/>
                    <a:pt x="3" y="54"/>
                    <a:pt x="1" y="55"/>
                  </a:cubicBezTo>
                  <a:lnTo>
                    <a:pt x="15" y="142"/>
                  </a:lnTo>
                  <a:cubicBezTo>
                    <a:pt x="19" y="142"/>
                    <a:pt x="29" y="139"/>
                    <a:pt x="43" y="133"/>
                  </a:cubicBezTo>
                  <a:cubicBezTo>
                    <a:pt x="84" y="120"/>
                    <a:pt x="174" y="89"/>
                    <a:pt x="281" y="89"/>
                  </a:cubicBezTo>
                  <a:cubicBezTo>
                    <a:pt x="350" y="89"/>
                    <a:pt x="425" y="102"/>
                    <a:pt x="498" y="140"/>
                  </a:cubicBezTo>
                  <a:cubicBezTo>
                    <a:pt x="641" y="214"/>
                    <a:pt x="745" y="371"/>
                    <a:pt x="811" y="603"/>
                  </a:cubicBezTo>
                  <a:lnTo>
                    <a:pt x="896" y="580"/>
                  </a:lnTo>
                  <a:cubicBezTo>
                    <a:pt x="824" y="323"/>
                    <a:pt x="705" y="148"/>
                    <a:pt x="540" y="62"/>
                  </a:cubicBezTo>
                  <a:cubicBezTo>
                    <a:pt x="462" y="21"/>
                    <a:pt x="376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66"/>
            <p:cNvSpPr/>
            <p:nvPr/>
          </p:nvSpPr>
          <p:spPr>
            <a:xfrm>
              <a:off x="367159" y="1648869"/>
              <a:ext cx="65817" cy="37878"/>
            </a:xfrm>
            <a:custGeom>
              <a:avLst/>
              <a:gdLst/>
              <a:ahLst/>
              <a:cxnLst/>
              <a:rect l="l" t="t" r="r" b="b"/>
              <a:pathLst>
                <a:path w="1510" h="869" extrusionOk="0">
                  <a:moveTo>
                    <a:pt x="1344" y="1"/>
                  </a:moveTo>
                  <a:cubicBezTo>
                    <a:pt x="1339" y="1"/>
                    <a:pt x="1334" y="1"/>
                    <a:pt x="1330" y="1"/>
                  </a:cubicBezTo>
                  <a:lnTo>
                    <a:pt x="223" y="89"/>
                  </a:lnTo>
                  <a:cubicBezTo>
                    <a:pt x="121" y="96"/>
                    <a:pt x="35" y="181"/>
                    <a:pt x="30" y="277"/>
                  </a:cubicBezTo>
                  <a:lnTo>
                    <a:pt x="5" y="708"/>
                  </a:lnTo>
                  <a:cubicBezTo>
                    <a:pt x="0" y="799"/>
                    <a:pt x="70" y="869"/>
                    <a:pt x="164" y="869"/>
                  </a:cubicBezTo>
                  <a:cubicBezTo>
                    <a:pt x="169" y="869"/>
                    <a:pt x="174" y="869"/>
                    <a:pt x="180" y="868"/>
                  </a:cubicBezTo>
                  <a:lnTo>
                    <a:pt x="1286" y="782"/>
                  </a:lnTo>
                  <a:cubicBezTo>
                    <a:pt x="1387" y="773"/>
                    <a:pt x="1474" y="688"/>
                    <a:pt x="1480" y="592"/>
                  </a:cubicBezTo>
                  <a:lnTo>
                    <a:pt x="1503" y="161"/>
                  </a:lnTo>
                  <a:cubicBezTo>
                    <a:pt x="1509" y="70"/>
                    <a:pt x="1438" y="1"/>
                    <a:pt x="13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66"/>
            <p:cNvSpPr/>
            <p:nvPr/>
          </p:nvSpPr>
          <p:spPr>
            <a:xfrm>
              <a:off x="473469" y="1565355"/>
              <a:ext cx="64510" cy="59715"/>
            </a:xfrm>
            <a:custGeom>
              <a:avLst/>
              <a:gdLst/>
              <a:ahLst/>
              <a:cxnLst/>
              <a:rect l="l" t="t" r="r" b="b"/>
              <a:pathLst>
                <a:path w="1480" h="1370" extrusionOk="0">
                  <a:moveTo>
                    <a:pt x="327" y="1"/>
                  </a:moveTo>
                  <a:cubicBezTo>
                    <a:pt x="300" y="1"/>
                    <a:pt x="275" y="2"/>
                    <a:pt x="252" y="3"/>
                  </a:cubicBezTo>
                  <a:cubicBezTo>
                    <a:pt x="159" y="10"/>
                    <a:pt x="63" y="41"/>
                    <a:pt x="0" y="136"/>
                  </a:cubicBezTo>
                  <a:cubicBezTo>
                    <a:pt x="0" y="136"/>
                    <a:pt x="833" y="408"/>
                    <a:pt x="717" y="1353"/>
                  </a:cubicBezTo>
                  <a:lnTo>
                    <a:pt x="1382" y="1369"/>
                  </a:lnTo>
                  <a:cubicBezTo>
                    <a:pt x="1382" y="1369"/>
                    <a:pt x="1480" y="773"/>
                    <a:pt x="935" y="260"/>
                  </a:cubicBezTo>
                  <a:cubicBezTo>
                    <a:pt x="698" y="37"/>
                    <a:pt x="480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66"/>
            <p:cNvSpPr/>
            <p:nvPr/>
          </p:nvSpPr>
          <p:spPr>
            <a:xfrm>
              <a:off x="412185" y="1617050"/>
              <a:ext cx="188124" cy="88047"/>
            </a:xfrm>
            <a:custGeom>
              <a:avLst/>
              <a:gdLst/>
              <a:ahLst/>
              <a:cxnLst/>
              <a:rect l="l" t="t" r="r" b="b"/>
              <a:pathLst>
                <a:path w="4316" h="2020" extrusionOk="0">
                  <a:moveTo>
                    <a:pt x="965" y="1"/>
                  </a:moveTo>
                  <a:cubicBezTo>
                    <a:pt x="452" y="1"/>
                    <a:pt x="27" y="426"/>
                    <a:pt x="14" y="959"/>
                  </a:cubicBezTo>
                  <a:cubicBezTo>
                    <a:pt x="1" y="1498"/>
                    <a:pt x="418" y="1949"/>
                    <a:pt x="940" y="1962"/>
                  </a:cubicBezTo>
                  <a:lnTo>
                    <a:pt x="3331" y="2020"/>
                  </a:lnTo>
                  <a:cubicBezTo>
                    <a:pt x="3338" y="2020"/>
                    <a:pt x="3345" y="2020"/>
                    <a:pt x="3352" y="2020"/>
                  </a:cubicBezTo>
                  <a:cubicBezTo>
                    <a:pt x="3864" y="2020"/>
                    <a:pt x="4289" y="1595"/>
                    <a:pt x="4302" y="1062"/>
                  </a:cubicBezTo>
                  <a:cubicBezTo>
                    <a:pt x="4316" y="522"/>
                    <a:pt x="3900" y="70"/>
                    <a:pt x="3378" y="59"/>
                  </a:cubicBezTo>
                  <a:lnTo>
                    <a:pt x="2565" y="38"/>
                  </a:lnTo>
                  <a:lnTo>
                    <a:pt x="985" y="1"/>
                  </a:lnTo>
                  <a:cubicBezTo>
                    <a:pt x="978" y="1"/>
                    <a:pt x="972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66"/>
            <p:cNvSpPr/>
            <p:nvPr/>
          </p:nvSpPr>
          <p:spPr>
            <a:xfrm>
              <a:off x="440735" y="1617747"/>
              <a:ext cx="180016" cy="79765"/>
            </a:xfrm>
            <a:custGeom>
              <a:avLst/>
              <a:gdLst/>
              <a:ahLst/>
              <a:cxnLst/>
              <a:rect l="l" t="t" r="r" b="b"/>
              <a:pathLst>
                <a:path w="4130" h="1830" extrusionOk="0">
                  <a:moveTo>
                    <a:pt x="982" y="1"/>
                  </a:moveTo>
                  <a:cubicBezTo>
                    <a:pt x="536" y="1"/>
                    <a:pt x="140" y="318"/>
                    <a:pt x="77" y="762"/>
                  </a:cubicBezTo>
                  <a:cubicBezTo>
                    <a:pt x="0" y="1296"/>
                    <a:pt x="412" y="1764"/>
                    <a:pt x="935" y="1776"/>
                  </a:cubicBezTo>
                  <a:lnTo>
                    <a:pt x="3175" y="1829"/>
                  </a:lnTo>
                  <a:cubicBezTo>
                    <a:pt x="3183" y="1829"/>
                    <a:pt x="3191" y="1829"/>
                    <a:pt x="3199" y="1829"/>
                  </a:cubicBezTo>
                  <a:cubicBezTo>
                    <a:pt x="3711" y="1829"/>
                    <a:pt x="4130" y="1387"/>
                    <a:pt x="4081" y="858"/>
                  </a:cubicBezTo>
                  <a:cubicBezTo>
                    <a:pt x="4039" y="405"/>
                    <a:pt x="3646" y="65"/>
                    <a:pt x="3190" y="53"/>
                  </a:cubicBezTo>
                  <a:lnTo>
                    <a:pt x="2458" y="36"/>
                  </a:lnTo>
                  <a:lnTo>
                    <a:pt x="1004" y="1"/>
                  </a:lnTo>
                  <a:cubicBezTo>
                    <a:pt x="997" y="1"/>
                    <a:pt x="990" y="1"/>
                    <a:pt x="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66"/>
            <p:cNvSpPr/>
            <p:nvPr/>
          </p:nvSpPr>
          <p:spPr>
            <a:xfrm>
              <a:off x="477130" y="1625288"/>
              <a:ext cx="134162" cy="64858"/>
            </a:xfrm>
            <a:custGeom>
              <a:avLst/>
              <a:gdLst/>
              <a:ahLst/>
              <a:cxnLst/>
              <a:rect l="l" t="t" r="r" b="b"/>
              <a:pathLst>
                <a:path w="3078" h="1488" extrusionOk="0">
                  <a:moveTo>
                    <a:pt x="714" y="68"/>
                  </a:moveTo>
                  <a:cubicBezTo>
                    <a:pt x="720" y="68"/>
                    <a:pt x="727" y="68"/>
                    <a:pt x="734" y="69"/>
                  </a:cubicBezTo>
                  <a:lnTo>
                    <a:pt x="2377" y="108"/>
                  </a:lnTo>
                  <a:cubicBezTo>
                    <a:pt x="2549" y="111"/>
                    <a:pt x="2709" y="183"/>
                    <a:pt x="2827" y="307"/>
                  </a:cubicBezTo>
                  <a:cubicBezTo>
                    <a:pt x="2946" y="433"/>
                    <a:pt x="3009" y="595"/>
                    <a:pt x="3006" y="766"/>
                  </a:cubicBezTo>
                  <a:lnTo>
                    <a:pt x="3006" y="795"/>
                  </a:lnTo>
                  <a:cubicBezTo>
                    <a:pt x="2997" y="1145"/>
                    <a:pt x="2706" y="1423"/>
                    <a:pt x="2360" y="1423"/>
                  </a:cubicBezTo>
                  <a:cubicBezTo>
                    <a:pt x="2356" y="1423"/>
                    <a:pt x="2351" y="1423"/>
                    <a:pt x="2347" y="1423"/>
                  </a:cubicBezTo>
                  <a:lnTo>
                    <a:pt x="702" y="1384"/>
                  </a:lnTo>
                  <a:cubicBezTo>
                    <a:pt x="346" y="1376"/>
                    <a:pt x="65" y="1080"/>
                    <a:pt x="74" y="726"/>
                  </a:cubicBezTo>
                  <a:lnTo>
                    <a:pt x="75" y="697"/>
                  </a:lnTo>
                  <a:cubicBezTo>
                    <a:pt x="79" y="525"/>
                    <a:pt x="149" y="366"/>
                    <a:pt x="274" y="248"/>
                  </a:cubicBezTo>
                  <a:cubicBezTo>
                    <a:pt x="395" y="132"/>
                    <a:pt x="549" y="68"/>
                    <a:pt x="714" y="68"/>
                  </a:cubicBezTo>
                  <a:close/>
                  <a:moveTo>
                    <a:pt x="727" y="0"/>
                  </a:moveTo>
                  <a:cubicBezTo>
                    <a:pt x="542" y="0"/>
                    <a:pt x="365" y="69"/>
                    <a:pt x="230" y="199"/>
                  </a:cubicBezTo>
                  <a:cubicBezTo>
                    <a:pt x="93" y="330"/>
                    <a:pt x="15" y="505"/>
                    <a:pt x="11" y="695"/>
                  </a:cubicBezTo>
                  <a:lnTo>
                    <a:pt x="10" y="722"/>
                  </a:lnTo>
                  <a:cubicBezTo>
                    <a:pt x="0" y="1114"/>
                    <a:pt x="310" y="1440"/>
                    <a:pt x="702" y="1450"/>
                  </a:cubicBezTo>
                  <a:lnTo>
                    <a:pt x="2346" y="1488"/>
                  </a:lnTo>
                  <a:lnTo>
                    <a:pt x="2363" y="1488"/>
                  </a:lnTo>
                  <a:cubicBezTo>
                    <a:pt x="2746" y="1488"/>
                    <a:pt x="3062" y="1180"/>
                    <a:pt x="3073" y="793"/>
                  </a:cubicBezTo>
                  <a:lnTo>
                    <a:pt x="3073" y="765"/>
                  </a:lnTo>
                  <a:cubicBezTo>
                    <a:pt x="3077" y="575"/>
                    <a:pt x="3008" y="397"/>
                    <a:pt x="2876" y="259"/>
                  </a:cubicBezTo>
                  <a:cubicBezTo>
                    <a:pt x="2745" y="122"/>
                    <a:pt x="2568" y="43"/>
                    <a:pt x="2380" y="40"/>
                  </a:cubicBezTo>
                  <a:lnTo>
                    <a:pt x="736" y="1"/>
                  </a:lnTo>
                  <a:cubicBezTo>
                    <a:pt x="733" y="0"/>
                    <a:pt x="730" y="0"/>
                    <a:pt x="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66"/>
            <p:cNvSpPr/>
            <p:nvPr/>
          </p:nvSpPr>
          <p:spPr>
            <a:xfrm>
              <a:off x="349027" y="1550535"/>
              <a:ext cx="129847" cy="109012"/>
            </a:xfrm>
            <a:custGeom>
              <a:avLst/>
              <a:gdLst/>
              <a:ahLst/>
              <a:cxnLst/>
              <a:rect l="l" t="t" r="r" b="b"/>
              <a:pathLst>
                <a:path w="2979" h="2501" extrusionOk="0">
                  <a:moveTo>
                    <a:pt x="2362" y="0"/>
                  </a:moveTo>
                  <a:cubicBezTo>
                    <a:pt x="2288" y="0"/>
                    <a:pt x="2214" y="14"/>
                    <a:pt x="2146" y="45"/>
                  </a:cubicBezTo>
                  <a:cubicBezTo>
                    <a:pt x="2086" y="72"/>
                    <a:pt x="2032" y="110"/>
                    <a:pt x="1967" y="123"/>
                  </a:cubicBezTo>
                  <a:cubicBezTo>
                    <a:pt x="1948" y="127"/>
                    <a:pt x="1929" y="129"/>
                    <a:pt x="1909" y="129"/>
                  </a:cubicBezTo>
                  <a:cubicBezTo>
                    <a:pt x="1834" y="129"/>
                    <a:pt x="1758" y="102"/>
                    <a:pt x="1684" y="83"/>
                  </a:cubicBezTo>
                  <a:cubicBezTo>
                    <a:pt x="1608" y="63"/>
                    <a:pt x="1529" y="52"/>
                    <a:pt x="1450" y="52"/>
                  </a:cubicBezTo>
                  <a:cubicBezTo>
                    <a:pt x="1391" y="52"/>
                    <a:pt x="1332" y="58"/>
                    <a:pt x="1275" y="73"/>
                  </a:cubicBezTo>
                  <a:cubicBezTo>
                    <a:pt x="1142" y="106"/>
                    <a:pt x="1017" y="186"/>
                    <a:pt x="944" y="302"/>
                  </a:cubicBezTo>
                  <a:cubicBezTo>
                    <a:pt x="864" y="427"/>
                    <a:pt x="847" y="591"/>
                    <a:pt x="752" y="707"/>
                  </a:cubicBezTo>
                  <a:cubicBezTo>
                    <a:pt x="609" y="884"/>
                    <a:pt x="333" y="902"/>
                    <a:pt x="183" y="1071"/>
                  </a:cubicBezTo>
                  <a:cubicBezTo>
                    <a:pt x="134" y="1128"/>
                    <a:pt x="102" y="1197"/>
                    <a:pt x="75" y="1266"/>
                  </a:cubicBezTo>
                  <a:cubicBezTo>
                    <a:pt x="32" y="1377"/>
                    <a:pt x="1" y="1497"/>
                    <a:pt x="28" y="1613"/>
                  </a:cubicBezTo>
                  <a:cubicBezTo>
                    <a:pt x="63" y="1756"/>
                    <a:pt x="182" y="1757"/>
                    <a:pt x="253" y="1856"/>
                  </a:cubicBezTo>
                  <a:cubicBezTo>
                    <a:pt x="331" y="1964"/>
                    <a:pt x="210" y="2104"/>
                    <a:pt x="208" y="2219"/>
                  </a:cubicBezTo>
                  <a:cubicBezTo>
                    <a:pt x="207" y="2317"/>
                    <a:pt x="247" y="2424"/>
                    <a:pt x="335" y="2473"/>
                  </a:cubicBezTo>
                  <a:cubicBezTo>
                    <a:pt x="369" y="2492"/>
                    <a:pt x="408" y="2500"/>
                    <a:pt x="447" y="2500"/>
                  </a:cubicBezTo>
                  <a:cubicBezTo>
                    <a:pt x="507" y="2500"/>
                    <a:pt x="569" y="2481"/>
                    <a:pt x="623" y="2453"/>
                  </a:cubicBezTo>
                  <a:cubicBezTo>
                    <a:pt x="676" y="2427"/>
                    <a:pt x="726" y="2394"/>
                    <a:pt x="783" y="2380"/>
                  </a:cubicBezTo>
                  <a:cubicBezTo>
                    <a:pt x="863" y="2361"/>
                    <a:pt x="948" y="2382"/>
                    <a:pt x="1027" y="2356"/>
                  </a:cubicBezTo>
                  <a:cubicBezTo>
                    <a:pt x="1157" y="2315"/>
                    <a:pt x="1219" y="2155"/>
                    <a:pt x="1284" y="2048"/>
                  </a:cubicBezTo>
                  <a:cubicBezTo>
                    <a:pt x="1370" y="1906"/>
                    <a:pt x="1447" y="1764"/>
                    <a:pt x="1549" y="1631"/>
                  </a:cubicBezTo>
                  <a:cubicBezTo>
                    <a:pt x="1735" y="1389"/>
                    <a:pt x="1962" y="1179"/>
                    <a:pt x="2219" y="1012"/>
                  </a:cubicBezTo>
                  <a:cubicBezTo>
                    <a:pt x="2325" y="944"/>
                    <a:pt x="2434" y="883"/>
                    <a:pt x="2547" y="830"/>
                  </a:cubicBezTo>
                  <a:cubicBezTo>
                    <a:pt x="2620" y="797"/>
                    <a:pt x="2696" y="767"/>
                    <a:pt x="2757" y="716"/>
                  </a:cubicBezTo>
                  <a:cubicBezTo>
                    <a:pt x="2811" y="667"/>
                    <a:pt x="2869" y="655"/>
                    <a:pt x="2939" y="636"/>
                  </a:cubicBezTo>
                  <a:cubicBezTo>
                    <a:pt x="2944" y="634"/>
                    <a:pt x="2951" y="632"/>
                    <a:pt x="2955" y="627"/>
                  </a:cubicBezTo>
                  <a:cubicBezTo>
                    <a:pt x="2979" y="598"/>
                    <a:pt x="2869" y="388"/>
                    <a:pt x="2854" y="350"/>
                  </a:cubicBezTo>
                  <a:cubicBezTo>
                    <a:pt x="2810" y="233"/>
                    <a:pt x="2734" y="133"/>
                    <a:pt x="2626" y="69"/>
                  </a:cubicBezTo>
                  <a:cubicBezTo>
                    <a:pt x="2552" y="29"/>
                    <a:pt x="2465" y="5"/>
                    <a:pt x="2378" y="0"/>
                  </a:cubicBezTo>
                  <a:cubicBezTo>
                    <a:pt x="2373" y="0"/>
                    <a:pt x="2367" y="0"/>
                    <a:pt x="2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66"/>
            <p:cNvSpPr/>
            <p:nvPr/>
          </p:nvSpPr>
          <p:spPr>
            <a:xfrm>
              <a:off x="448711" y="1541818"/>
              <a:ext cx="30468" cy="34696"/>
            </a:xfrm>
            <a:custGeom>
              <a:avLst/>
              <a:gdLst/>
              <a:ahLst/>
              <a:cxnLst/>
              <a:rect l="l" t="t" r="r" b="b"/>
              <a:pathLst>
                <a:path w="699" h="796" extrusionOk="0">
                  <a:moveTo>
                    <a:pt x="14" y="0"/>
                  </a:moveTo>
                  <a:lnTo>
                    <a:pt x="1" y="86"/>
                  </a:lnTo>
                  <a:cubicBezTo>
                    <a:pt x="4" y="86"/>
                    <a:pt x="14" y="87"/>
                    <a:pt x="29" y="87"/>
                  </a:cubicBezTo>
                  <a:cubicBezTo>
                    <a:pt x="98" y="88"/>
                    <a:pt x="311" y="91"/>
                    <a:pt x="455" y="247"/>
                  </a:cubicBezTo>
                  <a:cubicBezTo>
                    <a:pt x="565" y="365"/>
                    <a:pt x="610" y="548"/>
                    <a:pt x="593" y="789"/>
                  </a:cubicBezTo>
                  <a:lnTo>
                    <a:pt x="679" y="795"/>
                  </a:lnTo>
                  <a:cubicBezTo>
                    <a:pt x="699" y="529"/>
                    <a:pt x="646" y="325"/>
                    <a:pt x="519" y="188"/>
                  </a:cubicBezTo>
                  <a:cubicBezTo>
                    <a:pt x="407" y="65"/>
                    <a:pt x="242" y="2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66"/>
            <p:cNvSpPr/>
            <p:nvPr/>
          </p:nvSpPr>
          <p:spPr>
            <a:xfrm>
              <a:off x="340440" y="1580567"/>
              <a:ext cx="46203" cy="35132"/>
            </a:xfrm>
            <a:custGeom>
              <a:avLst/>
              <a:gdLst/>
              <a:ahLst/>
              <a:cxnLst/>
              <a:rect l="l" t="t" r="r" b="b"/>
              <a:pathLst>
                <a:path w="1060" h="806" extrusionOk="0">
                  <a:moveTo>
                    <a:pt x="765" y="1"/>
                  </a:moveTo>
                  <a:cubicBezTo>
                    <a:pt x="638" y="1"/>
                    <a:pt x="488" y="25"/>
                    <a:pt x="353" y="112"/>
                  </a:cubicBezTo>
                  <a:cubicBezTo>
                    <a:pt x="155" y="240"/>
                    <a:pt x="37" y="470"/>
                    <a:pt x="1" y="795"/>
                  </a:cubicBezTo>
                  <a:lnTo>
                    <a:pt x="87" y="805"/>
                  </a:lnTo>
                  <a:cubicBezTo>
                    <a:pt x="121" y="507"/>
                    <a:pt x="225" y="297"/>
                    <a:pt x="400" y="186"/>
                  </a:cubicBezTo>
                  <a:cubicBezTo>
                    <a:pt x="518" y="111"/>
                    <a:pt x="651" y="89"/>
                    <a:pt x="765" y="89"/>
                  </a:cubicBezTo>
                  <a:cubicBezTo>
                    <a:pt x="914" y="89"/>
                    <a:pt x="1030" y="127"/>
                    <a:pt x="1032" y="128"/>
                  </a:cubicBezTo>
                  <a:lnTo>
                    <a:pt x="1060" y="44"/>
                  </a:lnTo>
                  <a:cubicBezTo>
                    <a:pt x="1051" y="41"/>
                    <a:pt x="927" y="1"/>
                    <a:pt x="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66"/>
            <p:cNvSpPr/>
            <p:nvPr/>
          </p:nvSpPr>
          <p:spPr>
            <a:xfrm>
              <a:off x="318908" y="2225531"/>
              <a:ext cx="177096" cy="199544"/>
            </a:xfrm>
            <a:custGeom>
              <a:avLst/>
              <a:gdLst/>
              <a:ahLst/>
              <a:cxnLst/>
              <a:rect l="l" t="t" r="r" b="b"/>
              <a:pathLst>
                <a:path w="4063" h="4578" extrusionOk="0">
                  <a:moveTo>
                    <a:pt x="4062" y="0"/>
                  </a:moveTo>
                  <a:lnTo>
                    <a:pt x="2817" y="229"/>
                  </a:lnTo>
                  <a:lnTo>
                    <a:pt x="2134" y="451"/>
                  </a:lnTo>
                  <a:cubicBezTo>
                    <a:pt x="2134" y="451"/>
                    <a:pt x="2507" y="1217"/>
                    <a:pt x="2033" y="1963"/>
                  </a:cubicBezTo>
                  <a:cubicBezTo>
                    <a:pt x="1559" y="2708"/>
                    <a:pt x="1" y="3304"/>
                    <a:pt x="1" y="3304"/>
                  </a:cubicBezTo>
                  <a:lnTo>
                    <a:pt x="501" y="4577"/>
                  </a:lnTo>
                  <a:cubicBezTo>
                    <a:pt x="501" y="4577"/>
                    <a:pt x="3763" y="3188"/>
                    <a:pt x="2782" y="634"/>
                  </a:cubicBezTo>
                  <a:lnTo>
                    <a:pt x="2782" y="634"/>
                  </a:lnTo>
                  <a:cubicBezTo>
                    <a:pt x="2782" y="634"/>
                    <a:pt x="2959" y="701"/>
                    <a:pt x="3187" y="701"/>
                  </a:cubicBezTo>
                  <a:cubicBezTo>
                    <a:pt x="3493" y="701"/>
                    <a:pt x="3891" y="578"/>
                    <a:pt x="4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66"/>
            <p:cNvSpPr/>
            <p:nvPr/>
          </p:nvSpPr>
          <p:spPr>
            <a:xfrm>
              <a:off x="99619" y="2158755"/>
              <a:ext cx="284321" cy="68432"/>
            </a:xfrm>
            <a:custGeom>
              <a:avLst/>
              <a:gdLst/>
              <a:ahLst/>
              <a:cxnLst/>
              <a:rect l="l" t="t" r="r" b="b"/>
              <a:pathLst>
                <a:path w="6523" h="1570" extrusionOk="0">
                  <a:moveTo>
                    <a:pt x="5194" y="0"/>
                  </a:moveTo>
                  <a:cubicBezTo>
                    <a:pt x="4386" y="0"/>
                    <a:pt x="3524" y="204"/>
                    <a:pt x="2734" y="429"/>
                  </a:cubicBezTo>
                  <a:cubicBezTo>
                    <a:pt x="1537" y="771"/>
                    <a:pt x="1172" y="924"/>
                    <a:pt x="1" y="1490"/>
                  </a:cubicBezTo>
                  <a:lnTo>
                    <a:pt x="40" y="1570"/>
                  </a:lnTo>
                  <a:cubicBezTo>
                    <a:pt x="1206" y="1007"/>
                    <a:pt x="1568" y="855"/>
                    <a:pt x="2757" y="514"/>
                  </a:cubicBezTo>
                  <a:cubicBezTo>
                    <a:pt x="3504" y="302"/>
                    <a:pt x="4380" y="92"/>
                    <a:pt x="5201" y="92"/>
                  </a:cubicBezTo>
                  <a:cubicBezTo>
                    <a:pt x="5657" y="92"/>
                    <a:pt x="6097" y="157"/>
                    <a:pt x="6488" y="322"/>
                  </a:cubicBezTo>
                  <a:lnTo>
                    <a:pt x="6522" y="241"/>
                  </a:lnTo>
                  <a:cubicBezTo>
                    <a:pt x="6114" y="69"/>
                    <a:pt x="5663" y="0"/>
                    <a:pt x="519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66"/>
            <p:cNvSpPr/>
            <p:nvPr/>
          </p:nvSpPr>
          <p:spPr>
            <a:xfrm>
              <a:off x="356829" y="1766817"/>
              <a:ext cx="129847" cy="100033"/>
            </a:xfrm>
            <a:custGeom>
              <a:avLst/>
              <a:gdLst/>
              <a:ahLst/>
              <a:cxnLst/>
              <a:rect l="l" t="t" r="r" b="b"/>
              <a:pathLst>
                <a:path w="2979" h="2295" extrusionOk="0">
                  <a:moveTo>
                    <a:pt x="337" y="1"/>
                  </a:moveTo>
                  <a:cubicBezTo>
                    <a:pt x="259" y="1"/>
                    <a:pt x="181" y="24"/>
                    <a:pt x="121" y="69"/>
                  </a:cubicBezTo>
                  <a:cubicBezTo>
                    <a:pt x="49" y="122"/>
                    <a:pt x="7" y="202"/>
                    <a:pt x="6" y="295"/>
                  </a:cubicBezTo>
                  <a:cubicBezTo>
                    <a:pt x="0" y="543"/>
                    <a:pt x="226" y="800"/>
                    <a:pt x="396" y="972"/>
                  </a:cubicBezTo>
                  <a:cubicBezTo>
                    <a:pt x="605" y="1182"/>
                    <a:pt x="850" y="1356"/>
                    <a:pt x="1087" y="1524"/>
                  </a:cubicBezTo>
                  <a:lnTo>
                    <a:pt x="1164" y="1579"/>
                  </a:lnTo>
                  <a:cubicBezTo>
                    <a:pt x="1305" y="1679"/>
                    <a:pt x="1492" y="1804"/>
                    <a:pt x="1672" y="1926"/>
                  </a:cubicBezTo>
                  <a:cubicBezTo>
                    <a:pt x="1853" y="2047"/>
                    <a:pt x="2037" y="2172"/>
                    <a:pt x="2178" y="2272"/>
                  </a:cubicBezTo>
                  <a:lnTo>
                    <a:pt x="2210" y="2294"/>
                  </a:lnTo>
                  <a:lnTo>
                    <a:pt x="2235" y="2265"/>
                  </a:lnTo>
                  <a:cubicBezTo>
                    <a:pt x="2479" y="1994"/>
                    <a:pt x="2846" y="1415"/>
                    <a:pt x="2978" y="1095"/>
                  </a:cubicBezTo>
                  <a:lnTo>
                    <a:pt x="2897" y="1062"/>
                  </a:lnTo>
                  <a:cubicBezTo>
                    <a:pt x="2775" y="1357"/>
                    <a:pt x="2430" y="1905"/>
                    <a:pt x="2196" y="2177"/>
                  </a:cubicBezTo>
                  <a:cubicBezTo>
                    <a:pt x="2058" y="2081"/>
                    <a:pt x="1887" y="1964"/>
                    <a:pt x="1721" y="1852"/>
                  </a:cubicBezTo>
                  <a:cubicBezTo>
                    <a:pt x="1540" y="1731"/>
                    <a:pt x="1355" y="1606"/>
                    <a:pt x="1215" y="1506"/>
                  </a:cubicBezTo>
                  <a:lnTo>
                    <a:pt x="1136" y="1451"/>
                  </a:lnTo>
                  <a:cubicBezTo>
                    <a:pt x="903" y="1286"/>
                    <a:pt x="662" y="1115"/>
                    <a:pt x="458" y="909"/>
                  </a:cubicBezTo>
                  <a:cubicBezTo>
                    <a:pt x="299" y="749"/>
                    <a:pt x="87" y="513"/>
                    <a:pt x="92" y="297"/>
                  </a:cubicBezTo>
                  <a:cubicBezTo>
                    <a:pt x="94" y="216"/>
                    <a:pt x="137" y="168"/>
                    <a:pt x="173" y="141"/>
                  </a:cubicBezTo>
                  <a:cubicBezTo>
                    <a:pt x="218" y="108"/>
                    <a:pt x="278" y="90"/>
                    <a:pt x="339" y="90"/>
                  </a:cubicBezTo>
                  <a:cubicBezTo>
                    <a:pt x="367" y="90"/>
                    <a:pt x="395" y="94"/>
                    <a:pt x="421" y="101"/>
                  </a:cubicBezTo>
                  <a:lnTo>
                    <a:pt x="444" y="16"/>
                  </a:lnTo>
                  <a:cubicBezTo>
                    <a:pt x="409" y="6"/>
                    <a:pt x="373" y="1"/>
                    <a:pt x="33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66"/>
            <p:cNvSpPr/>
            <p:nvPr/>
          </p:nvSpPr>
          <p:spPr>
            <a:xfrm>
              <a:off x="324836" y="2283111"/>
              <a:ext cx="92362" cy="85388"/>
            </a:xfrm>
            <a:custGeom>
              <a:avLst/>
              <a:gdLst/>
              <a:ahLst/>
              <a:cxnLst/>
              <a:rect l="l" t="t" r="r" b="b"/>
              <a:pathLst>
                <a:path w="2119" h="1959" extrusionOk="0">
                  <a:moveTo>
                    <a:pt x="2030" y="1"/>
                  </a:moveTo>
                  <a:cubicBezTo>
                    <a:pt x="1998" y="668"/>
                    <a:pt x="1562" y="1064"/>
                    <a:pt x="1201" y="1278"/>
                  </a:cubicBezTo>
                  <a:cubicBezTo>
                    <a:pt x="881" y="1469"/>
                    <a:pt x="365" y="1727"/>
                    <a:pt x="1" y="1878"/>
                  </a:cubicBezTo>
                  <a:lnTo>
                    <a:pt x="34" y="1959"/>
                  </a:lnTo>
                  <a:cubicBezTo>
                    <a:pt x="402" y="1806"/>
                    <a:pt x="923" y="1546"/>
                    <a:pt x="1247" y="1355"/>
                  </a:cubicBezTo>
                  <a:cubicBezTo>
                    <a:pt x="1791" y="1031"/>
                    <a:pt x="2092" y="564"/>
                    <a:pt x="2119" y="5"/>
                  </a:cubicBezTo>
                  <a:lnTo>
                    <a:pt x="203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66"/>
            <p:cNvSpPr/>
            <p:nvPr/>
          </p:nvSpPr>
          <p:spPr>
            <a:xfrm>
              <a:off x="290358" y="2052663"/>
              <a:ext cx="39621" cy="104305"/>
            </a:xfrm>
            <a:custGeom>
              <a:avLst/>
              <a:gdLst/>
              <a:ahLst/>
              <a:cxnLst/>
              <a:rect l="l" t="t" r="r" b="b"/>
              <a:pathLst>
                <a:path w="909" h="2393" extrusionOk="0">
                  <a:moveTo>
                    <a:pt x="824" y="0"/>
                  </a:moveTo>
                  <a:cubicBezTo>
                    <a:pt x="659" y="613"/>
                    <a:pt x="445" y="952"/>
                    <a:pt x="121" y="1467"/>
                  </a:cubicBezTo>
                  <a:cubicBezTo>
                    <a:pt x="88" y="1520"/>
                    <a:pt x="53" y="1574"/>
                    <a:pt x="19" y="1629"/>
                  </a:cubicBezTo>
                  <a:lnTo>
                    <a:pt x="1" y="1658"/>
                  </a:lnTo>
                  <a:lnTo>
                    <a:pt x="22" y="1683"/>
                  </a:lnTo>
                  <a:cubicBezTo>
                    <a:pt x="315" y="2017"/>
                    <a:pt x="333" y="2037"/>
                    <a:pt x="11" y="2327"/>
                  </a:cubicBezTo>
                  <a:lnTo>
                    <a:pt x="72" y="2393"/>
                  </a:lnTo>
                  <a:cubicBezTo>
                    <a:pt x="397" y="2098"/>
                    <a:pt x="431" y="2018"/>
                    <a:pt x="110" y="1648"/>
                  </a:cubicBezTo>
                  <a:cubicBezTo>
                    <a:pt x="139" y="1603"/>
                    <a:pt x="168" y="1558"/>
                    <a:pt x="196" y="1514"/>
                  </a:cubicBezTo>
                  <a:cubicBezTo>
                    <a:pt x="511" y="1012"/>
                    <a:pt x="740" y="649"/>
                    <a:pt x="909" y="24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66"/>
            <p:cNvSpPr/>
            <p:nvPr/>
          </p:nvSpPr>
          <p:spPr>
            <a:xfrm>
              <a:off x="569928" y="1908737"/>
              <a:ext cx="289900" cy="324814"/>
            </a:xfrm>
            <a:custGeom>
              <a:avLst/>
              <a:gdLst/>
              <a:ahLst/>
              <a:cxnLst/>
              <a:rect l="l" t="t" r="r" b="b"/>
              <a:pathLst>
                <a:path w="6651" h="7452" extrusionOk="0">
                  <a:moveTo>
                    <a:pt x="73" y="1"/>
                  </a:moveTo>
                  <a:lnTo>
                    <a:pt x="1" y="53"/>
                  </a:lnTo>
                  <a:cubicBezTo>
                    <a:pt x="406" y="613"/>
                    <a:pt x="792" y="1198"/>
                    <a:pt x="1145" y="1794"/>
                  </a:cubicBezTo>
                  <a:cubicBezTo>
                    <a:pt x="1221" y="1921"/>
                    <a:pt x="1306" y="2041"/>
                    <a:pt x="1390" y="2157"/>
                  </a:cubicBezTo>
                  <a:cubicBezTo>
                    <a:pt x="1463" y="2258"/>
                    <a:pt x="1538" y="2362"/>
                    <a:pt x="1604" y="2469"/>
                  </a:cubicBezTo>
                  <a:cubicBezTo>
                    <a:pt x="1670" y="2575"/>
                    <a:pt x="1720" y="2704"/>
                    <a:pt x="1772" y="2841"/>
                  </a:cubicBezTo>
                  <a:cubicBezTo>
                    <a:pt x="1875" y="3111"/>
                    <a:pt x="1982" y="3390"/>
                    <a:pt x="2226" y="3504"/>
                  </a:cubicBezTo>
                  <a:lnTo>
                    <a:pt x="2236" y="3509"/>
                  </a:lnTo>
                  <a:cubicBezTo>
                    <a:pt x="2610" y="3683"/>
                    <a:pt x="2906" y="3823"/>
                    <a:pt x="3009" y="4248"/>
                  </a:cubicBezTo>
                  <a:lnTo>
                    <a:pt x="3017" y="4277"/>
                  </a:lnTo>
                  <a:cubicBezTo>
                    <a:pt x="3030" y="4337"/>
                    <a:pt x="3045" y="4398"/>
                    <a:pt x="3084" y="4450"/>
                  </a:cubicBezTo>
                  <a:cubicBezTo>
                    <a:pt x="3136" y="4518"/>
                    <a:pt x="3216" y="4550"/>
                    <a:pt x="3288" y="4578"/>
                  </a:cubicBezTo>
                  <a:cubicBezTo>
                    <a:pt x="4659" y="5117"/>
                    <a:pt x="5857" y="6164"/>
                    <a:pt x="6575" y="7451"/>
                  </a:cubicBezTo>
                  <a:lnTo>
                    <a:pt x="6651" y="7406"/>
                  </a:lnTo>
                  <a:cubicBezTo>
                    <a:pt x="5914" y="6083"/>
                    <a:pt x="4729" y="5048"/>
                    <a:pt x="3318" y="4494"/>
                  </a:cubicBezTo>
                  <a:cubicBezTo>
                    <a:pt x="3256" y="4470"/>
                    <a:pt x="3190" y="4444"/>
                    <a:pt x="3153" y="4396"/>
                  </a:cubicBezTo>
                  <a:cubicBezTo>
                    <a:pt x="3125" y="4360"/>
                    <a:pt x="3114" y="4308"/>
                    <a:pt x="3102" y="4257"/>
                  </a:cubicBezTo>
                  <a:lnTo>
                    <a:pt x="3095" y="4226"/>
                  </a:lnTo>
                  <a:cubicBezTo>
                    <a:pt x="2982" y="3760"/>
                    <a:pt x="2653" y="3606"/>
                    <a:pt x="2274" y="3428"/>
                  </a:cubicBezTo>
                  <a:lnTo>
                    <a:pt x="2263" y="3423"/>
                  </a:lnTo>
                  <a:cubicBezTo>
                    <a:pt x="2051" y="3324"/>
                    <a:pt x="1952" y="3062"/>
                    <a:pt x="1854" y="2809"/>
                  </a:cubicBezTo>
                  <a:cubicBezTo>
                    <a:pt x="1803" y="2674"/>
                    <a:pt x="1750" y="2535"/>
                    <a:pt x="1678" y="2422"/>
                  </a:cubicBezTo>
                  <a:cubicBezTo>
                    <a:pt x="1611" y="2312"/>
                    <a:pt x="1535" y="2208"/>
                    <a:pt x="1462" y="2105"/>
                  </a:cubicBezTo>
                  <a:cubicBezTo>
                    <a:pt x="1379" y="1991"/>
                    <a:pt x="1295" y="1872"/>
                    <a:pt x="1221" y="1748"/>
                  </a:cubicBezTo>
                  <a:cubicBezTo>
                    <a:pt x="866" y="1151"/>
                    <a:pt x="479" y="564"/>
                    <a:pt x="7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66"/>
            <p:cNvSpPr/>
            <p:nvPr/>
          </p:nvSpPr>
          <p:spPr>
            <a:xfrm>
              <a:off x="787299" y="2024942"/>
              <a:ext cx="60238" cy="94977"/>
            </a:xfrm>
            <a:custGeom>
              <a:avLst/>
              <a:gdLst/>
              <a:ahLst/>
              <a:cxnLst/>
              <a:rect l="l" t="t" r="r" b="b"/>
              <a:pathLst>
                <a:path w="1382" h="2179" extrusionOk="0">
                  <a:moveTo>
                    <a:pt x="1051" y="1"/>
                  </a:moveTo>
                  <a:cubicBezTo>
                    <a:pt x="800" y="1"/>
                    <a:pt x="554" y="232"/>
                    <a:pt x="390" y="406"/>
                  </a:cubicBezTo>
                  <a:lnTo>
                    <a:pt x="454" y="466"/>
                  </a:lnTo>
                  <a:cubicBezTo>
                    <a:pt x="607" y="304"/>
                    <a:pt x="833" y="88"/>
                    <a:pt x="1051" y="88"/>
                  </a:cubicBezTo>
                  <a:lnTo>
                    <a:pt x="1057" y="88"/>
                  </a:lnTo>
                  <a:cubicBezTo>
                    <a:pt x="1150" y="90"/>
                    <a:pt x="1209" y="114"/>
                    <a:pt x="1230" y="160"/>
                  </a:cubicBezTo>
                  <a:cubicBezTo>
                    <a:pt x="1275" y="255"/>
                    <a:pt x="1178" y="454"/>
                    <a:pt x="1064" y="594"/>
                  </a:cubicBezTo>
                  <a:cubicBezTo>
                    <a:pt x="670" y="1077"/>
                    <a:pt x="311" y="1595"/>
                    <a:pt x="1" y="2134"/>
                  </a:cubicBezTo>
                  <a:lnTo>
                    <a:pt x="76" y="2178"/>
                  </a:lnTo>
                  <a:cubicBezTo>
                    <a:pt x="386" y="1642"/>
                    <a:pt x="742" y="1128"/>
                    <a:pt x="1131" y="651"/>
                  </a:cubicBezTo>
                  <a:cubicBezTo>
                    <a:pt x="1231" y="529"/>
                    <a:pt x="1381" y="280"/>
                    <a:pt x="1310" y="124"/>
                  </a:cubicBezTo>
                  <a:cubicBezTo>
                    <a:pt x="1273" y="44"/>
                    <a:pt x="1189" y="3"/>
                    <a:pt x="1058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66"/>
            <p:cNvSpPr/>
            <p:nvPr/>
          </p:nvSpPr>
          <p:spPr>
            <a:xfrm>
              <a:off x="450193" y="1880929"/>
              <a:ext cx="60935" cy="177227"/>
            </a:xfrm>
            <a:custGeom>
              <a:avLst/>
              <a:gdLst/>
              <a:ahLst/>
              <a:cxnLst/>
              <a:rect l="l" t="t" r="r" b="b"/>
              <a:pathLst>
                <a:path w="1398" h="4066" extrusionOk="0">
                  <a:moveTo>
                    <a:pt x="60" y="1"/>
                  </a:moveTo>
                  <a:lnTo>
                    <a:pt x="1" y="67"/>
                  </a:lnTo>
                  <a:cubicBezTo>
                    <a:pt x="175" y="225"/>
                    <a:pt x="204" y="467"/>
                    <a:pt x="207" y="597"/>
                  </a:cubicBezTo>
                  <a:cubicBezTo>
                    <a:pt x="209" y="762"/>
                    <a:pt x="176" y="930"/>
                    <a:pt x="145" y="1092"/>
                  </a:cubicBezTo>
                  <a:cubicBezTo>
                    <a:pt x="138" y="1130"/>
                    <a:pt x="130" y="1167"/>
                    <a:pt x="124" y="1204"/>
                  </a:cubicBezTo>
                  <a:cubicBezTo>
                    <a:pt x="7" y="1850"/>
                    <a:pt x="33" y="2417"/>
                    <a:pt x="202" y="2889"/>
                  </a:cubicBezTo>
                  <a:cubicBezTo>
                    <a:pt x="408" y="3470"/>
                    <a:pt x="857" y="3921"/>
                    <a:pt x="1373" y="4066"/>
                  </a:cubicBezTo>
                  <a:lnTo>
                    <a:pt x="1397" y="3980"/>
                  </a:lnTo>
                  <a:cubicBezTo>
                    <a:pt x="910" y="3842"/>
                    <a:pt x="483" y="3412"/>
                    <a:pt x="285" y="2859"/>
                  </a:cubicBezTo>
                  <a:cubicBezTo>
                    <a:pt x="123" y="2401"/>
                    <a:pt x="97" y="1848"/>
                    <a:pt x="212" y="1219"/>
                  </a:cubicBezTo>
                  <a:cubicBezTo>
                    <a:pt x="219" y="1182"/>
                    <a:pt x="226" y="1145"/>
                    <a:pt x="234" y="1108"/>
                  </a:cubicBezTo>
                  <a:cubicBezTo>
                    <a:pt x="266" y="942"/>
                    <a:pt x="299" y="771"/>
                    <a:pt x="296" y="596"/>
                  </a:cubicBezTo>
                  <a:cubicBezTo>
                    <a:pt x="293" y="451"/>
                    <a:pt x="258" y="181"/>
                    <a:pt x="60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66"/>
            <p:cNvSpPr/>
            <p:nvPr/>
          </p:nvSpPr>
          <p:spPr>
            <a:xfrm>
              <a:off x="477130" y="1881844"/>
              <a:ext cx="157089" cy="110756"/>
            </a:xfrm>
            <a:custGeom>
              <a:avLst/>
              <a:gdLst/>
              <a:ahLst/>
              <a:cxnLst/>
              <a:rect l="l" t="t" r="r" b="b"/>
              <a:pathLst>
                <a:path w="3604" h="2541" extrusionOk="0">
                  <a:moveTo>
                    <a:pt x="35" y="0"/>
                  </a:moveTo>
                  <a:lnTo>
                    <a:pt x="0" y="81"/>
                  </a:lnTo>
                  <a:cubicBezTo>
                    <a:pt x="235" y="181"/>
                    <a:pt x="393" y="416"/>
                    <a:pt x="522" y="629"/>
                  </a:cubicBezTo>
                  <a:cubicBezTo>
                    <a:pt x="574" y="717"/>
                    <a:pt x="624" y="802"/>
                    <a:pt x="675" y="888"/>
                  </a:cubicBezTo>
                  <a:cubicBezTo>
                    <a:pt x="850" y="1183"/>
                    <a:pt x="1029" y="1490"/>
                    <a:pt x="1251" y="1760"/>
                  </a:cubicBezTo>
                  <a:cubicBezTo>
                    <a:pt x="1482" y="2042"/>
                    <a:pt x="1863" y="2400"/>
                    <a:pt x="2365" y="2511"/>
                  </a:cubicBezTo>
                  <a:cubicBezTo>
                    <a:pt x="2460" y="2532"/>
                    <a:pt x="2554" y="2541"/>
                    <a:pt x="2649" y="2541"/>
                  </a:cubicBezTo>
                  <a:cubicBezTo>
                    <a:pt x="3038" y="2541"/>
                    <a:pt x="3406" y="2369"/>
                    <a:pt x="3603" y="2077"/>
                  </a:cubicBezTo>
                  <a:lnTo>
                    <a:pt x="3530" y="2028"/>
                  </a:lnTo>
                  <a:cubicBezTo>
                    <a:pt x="3348" y="2294"/>
                    <a:pt x="3008" y="2451"/>
                    <a:pt x="2649" y="2451"/>
                  </a:cubicBezTo>
                  <a:cubicBezTo>
                    <a:pt x="2561" y="2451"/>
                    <a:pt x="2472" y="2442"/>
                    <a:pt x="2384" y="2422"/>
                  </a:cubicBezTo>
                  <a:cubicBezTo>
                    <a:pt x="1906" y="2317"/>
                    <a:pt x="1542" y="1973"/>
                    <a:pt x="1319" y="1703"/>
                  </a:cubicBezTo>
                  <a:cubicBezTo>
                    <a:pt x="1101" y="1438"/>
                    <a:pt x="922" y="1135"/>
                    <a:pt x="751" y="842"/>
                  </a:cubicBezTo>
                  <a:cubicBezTo>
                    <a:pt x="701" y="756"/>
                    <a:pt x="650" y="670"/>
                    <a:pt x="597" y="585"/>
                  </a:cubicBezTo>
                  <a:cubicBezTo>
                    <a:pt x="462" y="360"/>
                    <a:pt x="296" y="110"/>
                    <a:pt x="3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66"/>
            <p:cNvSpPr/>
            <p:nvPr/>
          </p:nvSpPr>
          <p:spPr>
            <a:xfrm>
              <a:off x="279418" y="1842397"/>
              <a:ext cx="121086" cy="38270"/>
            </a:xfrm>
            <a:custGeom>
              <a:avLst/>
              <a:gdLst/>
              <a:ahLst/>
              <a:cxnLst/>
              <a:rect l="l" t="t" r="r" b="b"/>
              <a:pathLst>
                <a:path w="2778" h="878" extrusionOk="0">
                  <a:moveTo>
                    <a:pt x="10" y="0"/>
                  </a:moveTo>
                  <a:lnTo>
                    <a:pt x="1" y="89"/>
                  </a:lnTo>
                  <a:cubicBezTo>
                    <a:pt x="957" y="187"/>
                    <a:pt x="1878" y="453"/>
                    <a:pt x="2738" y="877"/>
                  </a:cubicBezTo>
                  <a:lnTo>
                    <a:pt x="2777" y="799"/>
                  </a:lnTo>
                  <a:cubicBezTo>
                    <a:pt x="1906" y="369"/>
                    <a:pt x="976" y="100"/>
                    <a:pt x="1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66"/>
            <p:cNvSpPr/>
            <p:nvPr/>
          </p:nvSpPr>
          <p:spPr>
            <a:xfrm>
              <a:off x="521415" y="1810840"/>
              <a:ext cx="42890" cy="36962"/>
            </a:xfrm>
            <a:custGeom>
              <a:avLst/>
              <a:gdLst/>
              <a:ahLst/>
              <a:cxnLst/>
              <a:rect l="l" t="t" r="r" b="b"/>
              <a:pathLst>
                <a:path w="984" h="848" extrusionOk="0">
                  <a:moveTo>
                    <a:pt x="925" y="0"/>
                  </a:moveTo>
                  <a:cubicBezTo>
                    <a:pt x="859" y="59"/>
                    <a:pt x="789" y="127"/>
                    <a:pt x="714" y="198"/>
                  </a:cubicBezTo>
                  <a:cubicBezTo>
                    <a:pt x="490" y="414"/>
                    <a:pt x="234" y="659"/>
                    <a:pt x="1" y="768"/>
                  </a:cubicBezTo>
                  <a:lnTo>
                    <a:pt x="38" y="848"/>
                  </a:lnTo>
                  <a:cubicBezTo>
                    <a:pt x="284" y="733"/>
                    <a:pt x="545" y="482"/>
                    <a:pt x="776" y="261"/>
                  </a:cubicBezTo>
                  <a:cubicBezTo>
                    <a:pt x="848" y="191"/>
                    <a:pt x="919" y="123"/>
                    <a:pt x="984" y="65"/>
                  </a:cubicBezTo>
                  <a:lnTo>
                    <a:pt x="925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66"/>
            <p:cNvSpPr/>
            <p:nvPr/>
          </p:nvSpPr>
          <p:spPr>
            <a:xfrm>
              <a:off x="473077" y="2138967"/>
              <a:ext cx="213579" cy="204425"/>
            </a:xfrm>
            <a:custGeom>
              <a:avLst/>
              <a:gdLst/>
              <a:ahLst/>
              <a:cxnLst/>
              <a:rect l="l" t="t" r="r" b="b"/>
              <a:pathLst>
                <a:path w="4900" h="4690" extrusionOk="0">
                  <a:moveTo>
                    <a:pt x="4813" y="1"/>
                  </a:moveTo>
                  <a:cubicBezTo>
                    <a:pt x="4560" y="1102"/>
                    <a:pt x="4287" y="2091"/>
                    <a:pt x="3504" y="3044"/>
                  </a:cubicBezTo>
                  <a:cubicBezTo>
                    <a:pt x="2445" y="4331"/>
                    <a:pt x="1592" y="4601"/>
                    <a:pt x="1063" y="4601"/>
                  </a:cubicBezTo>
                  <a:cubicBezTo>
                    <a:pt x="952" y="4601"/>
                    <a:pt x="856" y="4589"/>
                    <a:pt x="775" y="4572"/>
                  </a:cubicBezTo>
                  <a:cubicBezTo>
                    <a:pt x="543" y="4525"/>
                    <a:pt x="324" y="4365"/>
                    <a:pt x="205" y="4157"/>
                  </a:cubicBezTo>
                  <a:cubicBezTo>
                    <a:pt x="114" y="3999"/>
                    <a:pt x="92" y="3828"/>
                    <a:pt x="142" y="3677"/>
                  </a:cubicBezTo>
                  <a:lnTo>
                    <a:pt x="58" y="3649"/>
                  </a:lnTo>
                  <a:lnTo>
                    <a:pt x="58" y="3649"/>
                  </a:lnTo>
                  <a:cubicBezTo>
                    <a:pt x="0" y="3825"/>
                    <a:pt x="25" y="4022"/>
                    <a:pt x="129" y="4201"/>
                  </a:cubicBezTo>
                  <a:cubicBezTo>
                    <a:pt x="260" y="4430"/>
                    <a:pt x="502" y="4606"/>
                    <a:pt x="758" y="4659"/>
                  </a:cubicBezTo>
                  <a:cubicBezTo>
                    <a:pt x="844" y="4678"/>
                    <a:pt x="946" y="4690"/>
                    <a:pt x="1063" y="4690"/>
                  </a:cubicBezTo>
                  <a:cubicBezTo>
                    <a:pt x="1615" y="4690"/>
                    <a:pt x="2494" y="4413"/>
                    <a:pt x="3573" y="3099"/>
                  </a:cubicBezTo>
                  <a:cubicBezTo>
                    <a:pt x="4368" y="2132"/>
                    <a:pt x="4644" y="1132"/>
                    <a:pt x="4899" y="21"/>
                  </a:cubicBezTo>
                  <a:lnTo>
                    <a:pt x="4813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66"/>
            <p:cNvSpPr/>
            <p:nvPr/>
          </p:nvSpPr>
          <p:spPr>
            <a:xfrm>
              <a:off x="961780" y="1821345"/>
              <a:ext cx="168161" cy="218548"/>
            </a:xfrm>
            <a:custGeom>
              <a:avLst/>
              <a:gdLst/>
              <a:ahLst/>
              <a:cxnLst/>
              <a:rect l="l" t="t" r="r" b="b"/>
              <a:pathLst>
                <a:path w="3858" h="5014" extrusionOk="0">
                  <a:moveTo>
                    <a:pt x="1823" y="0"/>
                  </a:moveTo>
                  <a:cubicBezTo>
                    <a:pt x="1739" y="0"/>
                    <a:pt x="1667" y="64"/>
                    <a:pt x="1652" y="153"/>
                  </a:cubicBezTo>
                  <a:cubicBezTo>
                    <a:pt x="1526" y="882"/>
                    <a:pt x="1546" y="1629"/>
                    <a:pt x="1510" y="2369"/>
                  </a:cubicBezTo>
                  <a:cubicBezTo>
                    <a:pt x="1487" y="2847"/>
                    <a:pt x="1419" y="3369"/>
                    <a:pt x="1071" y="3698"/>
                  </a:cubicBezTo>
                  <a:cubicBezTo>
                    <a:pt x="881" y="3874"/>
                    <a:pt x="633" y="3971"/>
                    <a:pt x="416" y="4114"/>
                  </a:cubicBezTo>
                  <a:cubicBezTo>
                    <a:pt x="199" y="4256"/>
                    <a:pt x="1" y="4480"/>
                    <a:pt x="14" y="4738"/>
                  </a:cubicBezTo>
                  <a:cubicBezTo>
                    <a:pt x="19" y="4832"/>
                    <a:pt x="58" y="4931"/>
                    <a:pt x="138" y="4980"/>
                  </a:cubicBezTo>
                  <a:cubicBezTo>
                    <a:pt x="176" y="5004"/>
                    <a:pt x="217" y="5013"/>
                    <a:pt x="259" y="5013"/>
                  </a:cubicBezTo>
                  <a:cubicBezTo>
                    <a:pt x="374" y="5013"/>
                    <a:pt x="498" y="4940"/>
                    <a:pt x="605" y="4875"/>
                  </a:cubicBezTo>
                  <a:cubicBezTo>
                    <a:pt x="947" y="4669"/>
                    <a:pt x="1307" y="4597"/>
                    <a:pt x="1689" y="4597"/>
                  </a:cubicBezTo>
                  <a:cubicBezTo>
                    <a:pt x="1778" y="4597"/>
                    <a:pt x="1868" y="4601"/>
                    <a:pt x="1960" y="4608"/>
                  </a:cubicBezTo>
                  <a:cubicBezTo>
                    <a:pt x="2026" y="4613"/>
                    <a:pt x="2093" y="4617"/>
                    <a:pt x="2160" y="4617"/>
                  </a:cubicBezTo>
                  <a:cubicBezTo>
                    <a:pt x="2353" y="4617"/>
                    <a:pt x="2545" y="4586"/>
                    <a:pt x="2696" y="4469"/>
                  </a:cubicBezTo>
                  <a:cubicBezTo>
                    <a:pt x="2738" y="4436"/>
                    <a:pt x="2777" y="4396"/>
                    <a:pt x="2823" y="4368"/>
                  </a:cubicBezTo>
                  <a:cubicBezTo>
                    <a:pt x="2898" y="4325"/>
                    <a:pt x="2987" y="4315"/>
                    <a:pt x="3073" y="4299"/>
                  </a:cubicBezTo>
                  <a:cubicBezTo>
                    <a:pt x="3284" y="4261"/>
                    <a:pt x="3495" y="4177"/>
                    <a:pt x="3637" y="4014"/>
                  </a:cubicBezTo>
                  <a:cubicBezTo>
                    <a:pt x="3781" y="3848"/>
                    <a:pt x="3834" y="3622"/>
                    <a:pt x="3843" y="3402"/>
                  </a:cubicBezTo>
                  <a:cubicBezTo>
                    <a:pt x="3857" y="3059"/>
                    <a:pt x="3774" y="2712"/>
                    <a:pt x="3605" y="2410"/>
                  </a:cubicBezTo>
                  <a:cubicBezTo>
                    <a:pt x="3468" y="2429"/>
                    <a:pt x="3331" y="2436"/>
                    <a:pt x="3195" y="2436"/>
                  </a:cubicBezTo>
                  <a:cubicBezTo>
                    <a:pt x="2917" y="2436"/>
                    <a:pt x="2640" y="2407"/>
                    <a:pt x="2359" y="2387"/>
                  </a:cubicBezTo>
                  <a:cubicBezTo>
                    <a:pt x="2367" y="2379"/>
                    <a:pt x="2375" y="2373"/>
                    <a:pt x="2382" y="2366"/>
                  </a:cubicBezTo>
                  <a:cubicBezTo>
                    <a:pt x="2326" y="1755"/>
                    <a:pt x="2227" y="1125"/>
                    <a:pt x="2157" y="516"/>
                  </a:cubicBezTo>
                  <a:cubicBezTo>
                    <a:pt x="2145" y="413"/>
                    <a:pt x="2131" y="306"/>
                    <a:pt x="2089" y="211"/>
                  </a:cubicBezTo>
                  <a:cubicBezTo>
                    <a:pt x="2045" y="115"/>
                    <a:pt x="1966" y="30"/>
                    <a:pt x="1864" y="5"/>
                  </a:cubicBezTo>
                  <a:cubicBezTo>
                    <a:pt x="1850" y="2"/>
                    <a:pt x="1837" y="0"/>
                    <a:pt x="1823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66"/>
            <p:cNvSpPr/>
            <p:nvPr/>
          </p:nvSpPr>
          <p:spPr>
            <a:xfrm>
              <a:off x="1057106" y="1895095"/>
              <a:ext cx="81421" cy="71832"/>
            </a:xfrm>
            <a:custGeom>
              <a:avLst/>
              <a:gdLst/>
              <a:ahLst/>
              <a:cxnLst/>
              <a:rect l="l" t="t" r="r" b="b"/>
              <a:pathLst>
                <a:path w="1868" h="1648" extrusionOk="0">
                  <a:moveTo>
                    <a:pt x="684" y="0"/>
                  </a:moveTo>
                  <a:cubicBezTo>
                    <a:pt x="550" y="0"/>
                    <a:pt x="418" y="70"/>
                    <a:pt x="316" y="160"/>
                  </a:cubicBezTo>
                  <a:cubicBezTo>
                    <a:pt x="195" y="270"/>
                    <a:pt x="1" y="451"/>
                    <a:pt x="39" y="633"/>
                  </a:cubicBezTo>
                  <a:cubicBezTo>
                    <a:pt x="83" y="842"/>
                    <a:pt x="268" y="1054"/>
                    <a:pt x="376" y="1234"/>
                  </a:cubicBezTo>
                  <a:cubicBezTo>
                    <a:pt x="513" y="1090"/>
                    <a:pt x="676" y="997"/>
                    <a:pt x="813" y="854"/>
                  </a:cubicBezTo>
                  <a:cubicBezTo>
                    <a:pt x="923" y="1060"/>
                    <a:pt x="1028" y="1202"/>
                    <a:pt x="1180" y="1377"/>
                  </a:cubicBezTo>
                  <a:cubicBezTo>
                    <a:pt x="1300" y="1514"/>
                    <a:pt x="1453" y="1648"/>
                    <a:pt x="1633" y="1648"/>
                  </a:cubicBezTo>
                  <a:cubicBezTo>
                    <a:pt x="1636" y="1648"/>
                    <a:pt x="1639" y="1648"/>
                    <a:pt x="1641" y="1648"/>
                  </a:cubicBezTo>
                  <a:cubicBezTo>
                    <a:pt x="1738" y="1645"/>
                    <a:pt x="1844" y="1585"/>
                    <a:pt x="1859" y="1489"/>
                  </a:cubicBezTo>
                  <a:cubicBezTo>
                    <a:pt x="1867" y="1425"/>
                    <a:pt x="1835" y="1363"/>
                    <a:pt x="1803" y="1308"/>
                  </a:cubicBezTo>
                  <a:cubicBezTo>
                    <a:pt x="1604" y="956"/>
                    <a:pt x="1369" y="624"/>
                    <a:pt x="1124" y="302"/>
                  </a:cubicBezTo>
                  <a:cubicBezTo>
                    <a:pt x="1029" y="178"/>
                    <a:pt x="922" y="48"/>
                    <a:pt x="769" y="10"/>
                  </a:cubicBezTo>
                  <a:cubicBezTo>
                    <a:pt x="741" y="3"/>
                    <a:pt x="712" y="0"/>
                    <a:pt x="684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66"/>
            <p:cNvSpPr/>
            <p:nvPr/>
          </p:nvSpPr>
          <p:spPr>
            <a:xfrm>
              <a:off x="1086920" y="1907038"/>
              <a:ext cx="77760" cy="66427"/>
            </a:xfrm>
            <a:custGeom>
              <a:avLst/>
              <a:gdLst/>
              <a:ahLst/>
              <a:cxnLst/>
              <a:rect l="l" t="t" r="r" b="b"/>
              <a:pathLst>
                <a:path w="1784" h="1524" extrusionOk="0">
                  <a:moveTo>
                    <a:pt x="641" y="0"/>
                  </a:moveTo>
                  <a:cubicBezTo>
                    <a:pt x="512" y="0"/>
                    <a:pt x="385" y="71"/>
                    <a:pt x="289" y="162"/>
                  </a:cubicBezTo>
                  <a:cubicBezTo>
                    <a:pt x="177" y="269"/>
                    <a:pt x="0" y="444"/>
                    <a:pt x="42" y="614"/>
                  </a:cubicBezTo>
                  <a:cubicBezTo>
                    <a:pt x="90" y="809"/>
                    <a:pt x="270" y="1003"/>
                    <a:pt x="376" y="1168"/>
                  </a:cubicBezTo>
                  <a:cubicBezTo>
                    <a:pt x="500" y="1030"/>
                    <a:pt x="624" y="891"/>
                    <a:pt x="750" y="753"/>
                  </a:cubicBezTo>
                  <a:cubicBezTo>
                    <a:pt x="857" y="944"/>
                    <a:pt x="988" y="1121"/>
                    <a:pt x="1136" y="1281"/>
                  </a:cubicBezTo>
                  <a:cubicBezTo>
                    <a:pt x="1251" y="1403"/>
                    <a:pt x="1393" y="1523"/>
                    <a:pt x="1557" y="1523"/>
                  </a:cubicBezTo>
                  <a:cubicBezTo>
                    <a:pt x="1563" y="1523"/>
                    <a:pt x="1570" y="1523"/>
                    <a:pt x="1577" y="1523"/>
                  </a:cubicBezTo>
                  <a:cubicBezTo>
                    <a:pt x="1669" y="1518"/>
                    <a:pt x="1767" y="1459"/>
                    <a:pt x="1777" y="1368"/>
                  </a:cubicBezTo>
                  <a:cubicBezTo>
                    <a:pt x="1784" y="1308"/>
                    <a:pt x="1753" y="1251"/>
                    <a:pt x="1721" y="1199"/>
                  </a:cubicBezTo>
                  <a:cubicBezTo>
                    <a:pt x="1523" y="874"/>
                    <a:pt x="1293" y="570"/>
                    <a:pt x="1053" y="273"/>
                  </a:cubicBezTo>
                  <a:cubicBezTo>
                    <a:pt x="962" y="158"/>
                    <a:pt x="856" y="39"/>
                    <a:pt x="713" y="8"/>
                  </a:cubicBezTo>
                  <a:cubicBezTo>
                    <a:pt x="689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66"/>
            <p:cNvSpPr/>
            <p:nvPr/>
          </p:nvSpPr>
          <p:spPr>
            <a:xfrm>
              <a:off x="1113377" y="1912965"/>
              <a:ext cx="72922" cy="46421"/>
            </a:xfrm>
            <a:custGeom>
              <a:avLst/>
              <a:gdLst/>
              <a:ahLst/>
              <a:cxnLst/>
              <a:rect l="l" t="t" r="r" b="b"/>
              <a:pathLst>
                <a:path w="1673" h="1065" extrusionOk="0">
                  <a:moveTo>
                    <a:pt x="501" y="0"/>
                  </a:moveTo>
                  <a:cubicBezTo>
                    <a:pt x="496" y="0"/>
                    <a:pt x="491" y="0"/>
                    <a:pt x="486" y="1"/>
                  </a:cubicBezTo>
                  <a:cubicBezTo>
                    <a:pt x="353" y="9"/>
                    <a:pt x="243" y="109"/>
                    <a:pt x="174" y="222"/>
                  </a:cubicBezTo>
                  <a:cubicBezTo>
                    <a:pt x="106" y="334"/>
                    <a:pt x="0" y="516"/>
                    <a:pt x="74" y="647"/>
                  </a:cubicBezTo>
                  <a:cubicBezTo>
                    <a:pt x="156" y="796"/>
                    <a:pt x="346" y="915"/>
                    <a:pt x="470" y="1027"/>
                  </a:cubicBezTo>
                  <a:cubicBezTo>
                    <a:pt x="542" y="886"/>
                    <a:pt x="612" y="745"/>
                    <a:pt x="685" y="604"/>
                  </a:cubicBezTo>
                  <a:cubicBezTo>
                    <a:pt x="815" y="735"/>
                    <a:pt x="962" y="851"/>
                    <a:pt x="1118" y="950"/>
                  </a:cubicBezTo>
                  <a:cubicBezTo>
                    <a:pt x="1214" y="1010"/>
                    <a:pt x="1325" y="1065"/>
                    <a:pt x="1436" y="1065"/>
                  </a:cubicBezTo>
                  <a:cubicBezTo>
                    <a:pt x="1468" y="1065"/>
                    <a:pt x="1501" y="1060"/>
                    <a:pt x="1532" y="1049"/>
                  </a:cubicBezTo>
                  <a:cubicBezTo>
                    <a:pt x="1606" y="1026"/>
                    <a:pt x="1673" y="957"/>
                    <a:pt x="1661" y="879"/>
                  </a:cubicBezTo>
                  <a:cubicBezTo>
                    <a:pt x="1654" y="828"/>
                    <a:pt x="1614" y="788"/>
                    <a:pt x="1577" y="753"/>
                  </a:cubicBezTo>
                  <a:cubicBezTo>
                    <a:pt x="1343" y="531"/>
                    <a:pt x="1086" y="331"/>
                    <a:pt x="824" y="142"/>
                  </a:cubicBezTo>
                  <a:cubicBezTo>
                    <a:pt x="727" y="72"/>
                    <a:pt x="619" y="0"/>
                    <a:pt x="501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66"/>
            <p:cNvSpPr/>
            <p:nvPr/>
          </p:nvSpPr>
          <p:spPr>
            <a:xfrm>
              <a:off x="1088314" y="1937026"/>
              <a:ext cx="40449" cy="31819"/>
            </a:xfrm>
            <a:custGeom>
              <a:avLst/>
              <a:gdLst/>
              <a:ahLst/>
              <a:cxnLst/>
              <a:rect l="l" t="t" r="r" b="b"/>
              <a:pathLst>
                <a:path w="928" h="730" extrusionOk="0">
                  <a:moveTo>
                    <a:pt x="81" y="0"/>
                  </a:moveTo>
                  <a:lnTo>
                    <a:pt x="0" y="33"/>
                  </a:lnTo>
                  <a:cubicBezTo>
                    <a:pt x="11" y="60"/>
                    <a:pt x="278" y="699"/>
                    <a:pt x="924" y="729"/>
                  </a:cubicBezTo>
                  <a:lnTo>
                    <a:pt x="928" y="641"/>
                  </a:lnTo>
                  <a:cubicBezTo>
                    <a:pt x="340" y="613"/>
                    <a:pt x="84" y="6"/>
                    <a:pt x="8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66"/>
            <p:cNvSpPr/>
            <p:nvPr/>
          </p:nvSpPr>
          <p:spPr>
            <a:xfrm>
              <a:off x="1109018" y="1911571"/>
              <a:ext cx="31775" cy="50997"/>
            </a:xfrm>
            <a:custGeom>
              <a:avLst/>
              <a:gdLst/>
              <a:ahLst/>
              <a:cxnLst/>
              <a:rect l="l" t="t" r="r" b="b"/>
              <a:pathLst>
                <a:path w="729" h="1170" extrusionOk="0">
                  <a:moveTo>
                    <a:pt x="75" y="1"/>
                  </a:moveTo>
                  <a:lnTo>
                    <a:pt x="0" y="47"/>
                  </a:lnTo>
                  <a:cubicBezTo>
                    <a:pt x="24" y="84"/>
                    <a:pt x="556" y="935"/>
                    <a:pt x="615" y="1027"/>
                  </a:cubicBezTo>
                  <a:cubicBezTo>
                    <a:pt x="641" y="1064"/>
                    <a:pt x="638" y="1086"/>
                    <a:pt x="627" y="1094"/>
                  </a:cubicBezTo>
                  <a:lnTo>
                    <a:pt x="674" y="1170"/>
                  </a:lnTo>
                  <a:cubicBezTo>
                    <a:pt x="679" y="1165"/>
                    <a:pt x="710" y="1145"/>
                    <a:pt x="719" y="1105"/>
                  </a:cubicBezTo>
                  <a:cubicBezTo>
                    <a:pt x="728" y="1065"/>
                    <a:pt x="718" y="1025"/>
                    <a:pt x="689" y="979"/>
                  </a:cubicBezTo>
                  <a:cubicBezTo>
                    <a:pt x="628" y="888"/>
                    <a:pt x="80" y="10"/>
                    <a:pt x="75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66"/>
            <p:cNvSpPr/>
            <p:nvPr/>
          </p:nvSpPr>
          <p:spPr>
            <a:xfrm>
              <a:off x="1128851" y="1915319"/>
              <a:ext cx="28637" cy="35088"/>
            </a:xfrm>
            <a:custGeom>
              <a:avLst/>
              <a:gdLst/>
              <a:ahLst/>
              <a:cxnLst/>
              <a:rect l="l" t="t" r="r" b="b"/>
              <a:pathLst>
                <a:path w="657" h="805" extrusionOk="0">
                  <a:moveTo>
                    <a:pt x="70" y="1"/>
                  </a:moveTo>
                  <a:lnTo>
                    <a:pt x="1" y="55"/>
                  </a:lnTo>
                  <a:lnTo>
                    <a:pt x="587" y="805"/>
                  </a:lnTo>
                  <a:lnTo>
                    <a:pt x="657" y="75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66"/>
            <p:cNvSpPr/>
            <p:nvPr/>
          </p:nvSpPr>
          <p:spPr>
            <a:xfrm>
              <a:off x="1055406" y="1955420"/>
              <a:ext cx="35698" cy="40536"/>
            </a:xfrm>
            <a:custGeom>
              <a:avLst/>
              <a:gdLst/>
              <a:ahLst/>
              <a:cxnLst/>
              <a:rect l="l" t="t" r="r" b="b"/>
              <a:pathLst>
                <a:path w="819" h="930" extrusionOk="0">
                  <a:moveTo>
                    <a:pt x="790" y="1"/>
                  </a:moveTo>
                  <a:cubicBezTo>
                    <a:pt x="671" y="41"/>
                    <a:pt x="547" y="64"/>
                    <a:pt x="425" y="86"/>
                  </a:cubicBezTo>
                  <a:cubicBezTo>
                    <a:pt x="319" y="105"/>
                    <a:pt x="208" y="125"/>
                    <a:pt x="104" y="157"/>
                  </a:cubicBezTo>
                  <a:lnTo>
                    <a:pt x="0" y="187"/>
                  </a:lnTo>
                  <a:lnTo>
                    <a:pt x="95" y="238"/>
                  </a:lnTo>
                  <a:cubicBezTo>
                    <a:pt x="456" y="430"/>
                    <a:pt x="631" y="656"/>
                    <a:pt x="629" y="929"/>
                  </a:cubicBezTo>
                  <a:lnTo>
                    <a:pt x="717" y="929"/>
                  </a:lnTo>
                  <a:cubicBezTo>
                    <a:pt x="718" y="650"/>
                    <a:pt x="554" y="410"/>
                    <a:pt x="232" y="214"/>
                  </a:cubicBezTo>
                  <a:cubicBezTo>
                    <a:pt x="302" y="198"/>
                    <a:pt x="372" y="185"/>
                    <a:pt x="441" y="173"/>
                  </a:cubicBezTo>
                  <a:cubicBezTo>
                    <a:pt x="565" y="150"/>
                    <a:pt x="695" y="127"/>
                    <a:pt x="818" y="85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6"/>
            <p:cNvSpPr/>
            <p:nvPr/>
          </p:nvSpPr>
          <p:spPr>
            <a:xfrm>
              <a:off x="366331" y="2047259"/>
              <a:ext cx="273730" cy="203205"/>
            </a:xfrm>
            <a:custGeom>
              <a:avLst/>
              <a:gdLst/>
              <a:ahLst/>
              <a:cxnLst/>
              <a:rect l="l" t="t" r="r" b="b"/>
              <a:pathLst>
                <a:path w="6280" h="4662" extrusionOk="0">
                  <a:moveTo>
                    <a:pt x="5687" y="1"/>
                  </a:moveTo>
                  <a:lnTo>
                    <a:pt x="3835" y="1339"/>
                  </a:lnTo>
                  <a:cubicBezTo>
                    <a:pt x="3759" y="1258"/>
                    <a:pt x="3690" y="1229"/>
                    <a:pt x="3629" y="1229"/>
                  </a:cubicBezTo>
                  <a:cubicBezTo>
                    <a:pt x="3464" y="1229"/>
                    <a:pt x="3363" y="1448"/>
                    <a:pt x="3363" y="1448"/>
                  </a:cubicBezTo>
                  <a:cubicBezTo>
                    <a:pt x="3289" y="1377"/>
                    <a:pt x="3212" y="1351"/>
                    <a:pt x="3138" y="1351"/>
                  </a:cubicBezTo>
                  <a:cubicBezTo>
                    <a:pt x="2909" y="1351"/>
                    <a:pt x="2708" y="1604"/>
                    <a:pt x="2708" y="1604"/>
                  </a:cubicBezTo>
                  <a:cubicBezTo>
                    <a:pt x="2665" y="1590"/>
                    <a:pt x="2622" y="1583"/>
                    <a:pt x="2579" y="1583"/>
                  </a:cubicBezTo>
                  <a:cubicBezTo>
                    <a:pt x="1924" y="1583"/>
                    <a:pt x="1269" y="3119"/>
                    <a:pt x="1269" y="3119"/>
                  </a:cubicBezTo>
                  <a:lnTo>
                    <a:pt x="536" y="3395"/>
                  </a:lnTo>
                  <a:cubicBezTo>
                    <a:pt x="163" y="3536"/>
                    <a:pt x="1" y="3975"/>
                    <a:pt x="194" y="4322"/>
                  </a:cubicBezTo>
                  <a:cubicBezTo>
                    <a:pt x="313" y="4537"/>
                    <a:pt x="536" y="4661"/>
                    <a:pt x="768" y="4661"/>
                  </a:cubicBezTo>
                  <a:cubicBezTo>
                    <a:pt x="852" y="4661"/>
                    <a:pt x="938" y="4645"/>
                    <a:pt x="1020" y="4611"/>
                  </a:cubicBezTo>
                  <a:lnTo>
                    <a:pt x="1731" y="4317"/>
                  </a:lnTo>
                  <a:cubicBezTo>
                    <a:pt x="1877" y="4437"/>
                    <a:pt x="2028" y="4482"/>
                    <a:pt x="2173" y="4482"/>
                  </a:cubicBezTo>
                  <a:cubicBezTo>
                    <a:pt x="2602" y="4482"/>
                    <a:pt x="2974" y="4089"/>
                    <a:pt x="2974" y="4089"/>
                  </a:cubicBezTo>
                  <a:cubicBezTo>
                    <a:pt x="3066" y="4141"/>
                    <a:pt x="3165" y="4164"/>
                    <a:pt x="3269" y="4164"/>
                  </a:cubicBezTo>
                  <a:cubicBezTo>
                    <a:pt x="3877" y="4164"/>
                    <a:pt x="4628" y="3404"/>
                    <a:pt x="4628" y="3404"/>
                  </a:cubicBezTo>
                  <a:cubicBezTo>
                    <a:pt x="4597" y="3276"/>
                    <a:pt x="4568" y="3149"/>
                    <a:pt x="4537" y="3021"/>
                  </a:cubicBezTo>
                  <a:cubicBezTo>
                    <a:pt x="4487" y="2816"/>
                    <a:pt x="4410" y="2599"/>
                    <a:pt x="4412" y="2387"/>
                  </a:cubicBezTo>
                  <a:cubicBezTo>
                    <a:pt x="4413" y="2294"/>
                    <a:pt x="4418" y="2200"/>
                    <a:pt x="4439" y="2110"/>
                  </a:cubicBezTo>
                  <a:cubicBezTo>
                    <a:pt x="4483" y="1938"/>
                    <a:pt x="4608" y="1785"/>
                    <a:pt x="4725" y="1655"/>
                  </a:cubicBezTo>
                  <a:cubicBezTo>
                    <a:pt x="4868" y="1496"/>
                    <a:pt x="5002" y="1265"/>
                    <a:pt x="5167" y="1125"/>
                  </a:cubicBezTo>
                  <a:cubicBezTo>
                    <a:pt x="6279" y="184"/>
                    <a:pt x="5687" y="1"/>
                    <a:pt x="5687" y="1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6"/>
            <p:cNvSpPr/>
            <p:nvPr/>
          </p:nvSpPr>
          <p:spPr>
            <a:xfrm>
              <a:off x="559249" y="2150910"/>
              <a:ext cx="63594" cy="44852"/>
            </a:xfrm>
            <a:custGeom>
              <a:avLst/>
              <a:gdLst/>
              <a:ahLst/>
              <a:cxnLst/>
              <a:rect l="l" t="t" r="r" b="b"/>
              <a:pathLst>
                <a:path w="1459" h="1029" extrusionOk="0">
                  <a:moveTo>
                    <a:pt x="964" y="0"/>
                  </a:moveTo>
                  <a:cubicBezTo>
                    <a:pt x="961" y="0"/>
                    <a:pt x="958" y="0"/>
                    <a:pt x="956" y="0"/>
                  </a:cubicBezTo>
                  <a:cubicBezTo>
                    <a:pt x="633" y="1"/>
                    <a:pt x="1" y="320"/>
                    <a:pt x="1" y="320"/>
                  </a:cubicBezTo>
                  <a:lnTo>
                    <a:pt x="202" y="1029"/>
                  </a:lnTo>
                  <a:lnTo>
                    <a:pt x="1346" y="284"/>
                  </a:lnTo>
                  <a:cubicBezTo>
                    <a:pt x="1346" y="284"/>
                    <a:pt x="1458" y="0"/>
                    <a:pt x="964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6"/>
            <p:cNvSpPr/>
            <p:nvPr/>
          </p:nvSpPr>
          <p:spPr>
            <a:xfrm>
              <a:off x="476825" y="2123537"/>
              <a:ext cx="36701" cy="88265"/>
            </a:xfrm>
            <a:custGeom>
              <a:avLst/>
              <a:gdLst/>
              <a:ahLst/>
              <a:cxnLst/>
              <a:rect l="l" t="t" r="r" b="b"/>
              <a:pathLst>
                <a:path w="842" h="2025" extrusionOk="0">
                  <a:moveTo>
                    <a:pt x="332" y="0"/>
                  </a:moveTo>
                  <a:lnTo>
                    <a:pt x="247" y="35"/>
                  </a:lnTo>
                  <a:lnTo>
                    <a:pt x="311" y="188"/>
                  </a:lnTo>
                  <a:cubicBezTo>
                    <a:pt x="412" y="426"/>
                    <a:pt x="517" y="673"/>
                    <a:pt x="596" y="924"/>
                  </a:cubicBezTo>
                  <a:cubicBezTo>
                    <a:pt x="640" y="1070"/>
                    <a:pt x="672" y="1219"/>
                    <a:pt x="695" y="1345"/>
                  </a:cubicBezTo>
                  <a:lnTo>
                    <a:pt x="705" y="1393"/>
                  </a:lnTo>
                  <a:cubicBezTo>
                    <a:pt x="726" y="1499"/>
                    <a:pt x="746" y="1599"/>
                    <a:pt x="712" y="1698"/>
                  </a:cubicBezTo>
                  <a:cubicBezTo>
                    <a:pt x="676" y="1805"/>
                    <a:pt x="562" y="1933"/>
                    <a:pt x="432" y="1933"/>
                  </a:cubicBezTo>
                  <a:cubicBezTo>
                    <a:pt x="417" y="1933"/>
                    <a:pt x="402" y="1931"/>
                    <a:pt x="386" y="1927"/>
                  </a:cubicBezTo>
                  <a:cubicBezTo>
                    <a:pt x="283" y="1903"/>
                    <a:pt x="146" y="1835"/>
                    <a:pt x="73" y="1742"/>
                  </a:cubicBezTo>
                  <a:lnTo>
                    <a:pt x="1" y="1797"/>
                  </a:lnTo>
                  <a:cubicBezTo>
                    <a:pt x="92" y="1917"/>
                    <a:pt x="253" y="1989"/>
                    <a:pt x="364" y="2016"/>
                  </a:cubicBezTo>
                  <a:cubicBezTo>
                    <a:pt x="386" y="2021"/>
                    <a:pt x="410" y="2024"/>
                    <a:pt x="432" y="2024"/>
                  </a:cubicBezTo>
                  <a:cubicBezTo>
                    <a:pt x="598" y="2024"/>
                    <a:pt x="747" y="1881"/>
                    <a:pt x="800" y="1727"/>
                  </a:cubicBezTo>
                  <a:cubicBezTo>
                    <a:pt x="842" y="1606"/>
                    <a:pt x="817" y="1488"/>
                    <a:pt x="795" y="1375"/>
                  </a:cubicBezTo>
                  <a:lnTo>
                    <a:pt x="785" y="1328"/>
                  </a:lnTo>
                  <a:cubicBezTo>
                    <a:pt x="762" y="1199"/>
                    <a:pt x="730" y="1047"/>
                    <a:pt x="683" y="898"/>
                  </a:cubicBezTo>
                  <a:cubicBezTo>
                    <a:pt x="604" y="642"/>
                    <a:pt x="498" y="392"/>
                    <a:pt x="396" y="151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6"/>
            <p:cNvSpPr/>
            <p:nvPr/>
          </p:nvSpPr>
          <p:spPr>
            <a:xfrm>
              <a:off x="507772" y="2115952"/>
              <a:ext cx="49951" cy="93146"/>
            </a:xfrm>
            <a:custGeom>
              <a:avLst/>
              <a:gdLst/>
              <a:ahLst/>
              <a:cxnLst/>
              <a:rect l="l" t="t" r="r" b="b"/>
              <a:pathLst>
                <a:path w="1146" h="2137" extrusionOk="0">
                  <a:moveTo>
                    <a:pt x="780" y="1"/>
                  </a:moveTo>
                  <a:lnTo>
                    <a:pt x="696" y="38"/>
                  </a:lnTo>
                  <a:cubicBezTo>
                    <a:pt x="835" y="346"/>
                    <a:pt x="917" y="609"/>
                    <a:pt x="956" y="866"/>
                  </a:cubicBezTo>
                  <a:cubicBezTo>
                    <a:pt x="995" y="1129"/>
                    <a:pt x="1049" y="1490"/>
                    <a:pt x="871" y="1710"/>
                  </a:cubicBezTo>
                  <a:cubicBezTo>
                    <a:pt x="830" y="1758"/>
                    <a:pt x="788" y="1792"/>
                    <a:pt x="744" y="1810"/>
                  </a:cubicBezTo>
                  <a:cubicBezTo>
                    <a:pt x="722" y="1818"/>
                    <a:pt x="699" y="1822"/>
                    <a:pt x="676" y="1822"/>
                  </a:cubicBezTo>
                  <a:cubicBezTo>
                    <a:pt x="650" y="1822"/>
                    <a:pt x="625" y="1816"/>
                    <a:pt x="605" y="1804"/>
                  </a:cubicBezTo>
                  <a:lnTo>
                    <a:pt x="551" y="1773"/>
                  </a:lnTo>
                  <a:lnTo>
                    <a:pt x="536" y="1832"/>
                  </a:lnTo>
                  <a:cubicBezTo>
                    <a:pt x="512" y="1927"/>
                    <a:pt x="433" y="2008"/>
                    <a:pt x="339" y="2034"/>
                  </a:cubicBezTo>
                  <a:cubicBezTo>
                    <a:pt x="316" y="2040"/>
                    <a:pt x="292" y="2044"/>
                    <a:pt x="267" y="2044"/>
                  </a:cubicBezTo>
                  <a:cubicBezTo>
                    <a:pt x="192" y="2044"/>
                    <a:pt x="117" y="2015"/>
                    <a:pt x="65" y="1964"/>
                  </a:cubicBezTo>
                  <a:lnTo>
                    <a:pt x="1" y="2030"/>
                  </a:lnTo>
                  <a:cubicBezTo>
                    <a:pt x="72" y="2099"/>
                    <a:pt x="169" y="2136"/>
                    <a:pt x="266" y="2136"/>
                  </a:cubicBezTo>
                  <a:cubicBezTo>
                    <a:pt x="299" y="2136"/>
                    <a:pt x="333" y="2133"/>
                    <a:pt x="362" y="2126"/>
                  </a:cubicBezTo>
                  <a:cubicBezTo>
                    <a:pt x="471" y="2096"/>
                    <a:pt x="563" y="2013"/>
                    <a:pt x="607" y="1907"/>
                  </a:cubicBezTo>
                  <a:cubicBezTo>
                    <a:pt x="628" y="1913"/>
                    <a:pt x="650" y="1916"/>
                    <a:pt x="673" y="1916"/>
                  </a:cubicBezTo>
                  <a:cubicBezTo>
                    <a:pt x="707" y="1916"/>
                    <a:pt x="742" y="1910"/>
                    <a:pt x="776" y="1897"/>
                  </a:cubicBezTo>
                  <a:cubicBezTo>
                    <a:pt x="836" y="1874"/>
                    <a:pt x="892" y="1832"/>
                    <a:pt x="941" y="1771"/>
                  </a:cubicBezTo>
                  <a:cubicBezTo>
                    <a:pt x="1145" y="1519"/>
                    <a:pt x="1087" y="1134"/>
                    <a:pt x="1046" y="853"/>
                  </a:cubicBezTo>
                  <a:cubicBezTo>
                    <a:pt x="1007" y="587"/>
                    <a:pt x="922" y="316"/>
                    <a:pt x="780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6"/>
            <p:cNvSpPr/>
            <p:nvPr/>
          </p:nvSpPr>
          <p:spPr>
            <a:xfrm>
              <a:off x="516446" y="2118306"/>
              <a:ext cx="21227" cy="78588"/>
            </a:xfrm>
            <a:custGeom>
              <a:avLst/>
              <a:gdLst/>
              <a:ahLst/>
              <a:cxnLst/>
              <a:rect l="l" t="t" r="r" b="b"/>
              <a:pathLst>
                <a:path w="487" h="1803" extrusionOk="0">
                  <a:moveTo>
                    <a:pt x="83" y="1"/>
                  </a:moveTo>
                  <a:lnTo>
                    <a:pt x="1" y="41"/>
                  </a:lnTo>
                  <a:cubicBezTo>
                    <a:pt x="4" y="49"/>
                    <a:pt x="393" y="869"/>
                    <a:pt x="360" y="1798"/>
                  </a:cubicBezTo>
                  <a:lnTo>
                    <a:pt x="451" y="1802"/>
                  </a:lnTo>
                  <a:cubicBezTo>
                    <a:pt x="486" y="849"/>
                    <a:pt x="87" y="10"/>
                    <a:pt x="8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66"/>
            <p:cNvSpPr/>
            <p:nvPr/>
          </p:nvSpPr>
          <p:spPr>
            <a:xfrm>
              <a:off x="465449" y="2184821"/>
              <a:ext cx="20399" cy="26763"/>
            </a:xfrm>
            <a:custGeom>
              <a:avLst/>
              <a:gdLst/>
              <a:ahLst/>
              <a:cxnLst/>
              <a:rect l="l" t="t" r="r" b="b"/>
              <a:pathLst>
                <a:path w="468" h="614" extrusionOk="0">
                  <a:moveTo>
                    <a:pt x="376" y="1"/>
                  </a:moveTo>
                  <a:cubicBezTo>
                    <a:pt x="349" y="293"/>
                    <a:pt x="278" y="484"/>
                    <a:pt x="1" y="522"/>
                  </a:cubicBezTo>
                  <a:lnTo>
                    <a:pt x="14" y="614"/>
                  </a:lnTo>
                  <a:cubicBezTo>
                    <a:pt x="369" y="564"/>
                    <a:pt x="442" y="293"/>
                    <a:pt x="467" y="8"/>
                  </a:cubicBezTo>
                  <a:lnTo>
                    <a:pt x="376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66"/>
            <p:cNvSpPr/>
            <p:nvPr/>
          </p:nvSpPr>
          <p:spPr>
            <a:xfrm>
              <a:off x="339568" y="2178588"/>
              <a:ext cx="98333" cy="96808"/>
            </a:xfrm>
            <a:custGeom>
              <a:avLst/>
              <a:gdLst/>
              <a:ahLst/>
              <a:cxnLst/>
              <a:rect l="l" t="t" r="r" b="b"/>
              <a:pathLst>
                <a:path w="2256" h="2221" extrusionOk="0">
                  <a:moveTo>
                    <a:pt x="1472" y="0"/>
                  </a:moveTo>
                  <a:cubicBezTo>
                    <a:pt x="1443" y="0"/>
                    <a:pt x="1409" y="4"/>
                    <a:pt x="1367" y="12"/>
                  </a:cubicBezTo>
                  <a:cubicBezTo>
                    <a:pt x="1152" y="49"/>
                    <a:pt x="937" y="111"/>
                    <a:pt x="728" y="176"/>
                  </a:cubicBezTo>
                  <a:cubicBezTo>
                    <a:pt x="609" y="212"/>
                    <a:pt x="488" y="254"/>
                    <a:pt x="396" y="337"/>
                  </a:cubicBezTo>
                  <a:cubicBezTo>
                    <a:pt x="261" y="462"/>
                    <a:pt x="199" y="671"/>
                    <a:pt x="149" y="842"/>
                  </a:cubicBezTo>
                  <a:cubicBezTo>
                    <a:pt x="0" y="1359"/>
                    <a:pt x="197" y="1833"/>
                    <a:pt x="645" y="2125"/>
                  </a:cubicBezTo>
                  <a:cubicBezTo>
                    <a:pt x="748" y="2192"/>
                    <a:pt x="844" y="2221"/>
                    <a:pt x="949" y="2221"/>
                  </a:cubicBezTo>
                  <a:cubicBezTo>
                    <a:pt x="1000" y="2221"/>
                    <a:pt x="1054" y="2214"/>
                    <a:pt x="1111" y="2202"/>
                  </a:cubicBezTo>
                  <a:cubicBezTo>
                    <a:pt x="1325" y="2157"/>
                    <a:pt x="1536" y="2093"/>
                    <a:pt x="1737" y="2011"/>
                  </a:cubicBezTo>
                  <a:cubicBezTo>
                    <a:pt x="1893" y="1948"/>
                    <a:pt x="2112" y="1890"/>
                    <a:pt x="2201" y="1735"/>
                  </a:cubicBezTo>
                  <a:cubicBezTo>
                    <a:pt x="2254" y="1644"/>
                    <a:pt x="2255" y="1532"/>
                    <a:pt x="2251" y="1425"/>
                  </a:cubicBezTo>
                  <a:cubicBezTo>
                    <a:pt x="2250" y="1407"/>
                    <a:pt x="2247" y="1386"/>
                    <a:pt x="2231" y="1381"/>
                  </a:cubicBezTo>
                  <a:cubicBezTo>
                    <a:pt x="2228" y="1379"/>
                    <a:pt x="2226" y="1379"/>
                    <a:pt x="2223" y="1379"/>
                  </a:cubicBezTo>
                  <a:cubicBezTo>
                    <a:pt x="2216" y="1379"/>
                    <a:pt x="2209" y="1382"/>
                    <a:pt x="2201" y="1384"/>
                  </a:cubicBezTo>
                  <a:cubicBezTo>
                    <a:pt x="2127" y="1410"/>
                    <a:pt x="1969" y="1499"/>
                    <a:pt x="1864" y="1499"/>
                  </a:cubicBezTo>
                  <a:cubicBezTo>
                    <a:pt x="1833" y="1499"/>
                    <a:pt x="1807" y="1491"/>
                    <a:pt x="1789" y="1472"/>
                  </a:cubicBezTo>
                  <a:cubicBezTo>
                    <a:pt x="1704" y="1384"/>
                    <a:pt x="1654" y="1211"/>
                    <a:pt x="1618" y="1097"/>
                  </a:cubicBezTo>
                  <a:cubicBezTo>
                    <a:pt x="1535" y="832"/>
                    <a:pt x="1518" y="548"/>
                    <a:pt x="1577" y="278"/>
                  </a:cubicBezTo>
                  <a:cubicBezTo>
                    <a:pt x="1620" y="86"/>
                    <a:pt x="1610" y="0"/>
                    <a:pt x="1472" y="0"/>
                  </a:cubicBezTo>
                  <a:close/>
                </a:path>
              </a:pathLst>
            </a:custGeom>
            <a:solidFill>
              <a:srgbClr val="65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70" name="Google Shape;117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482375">
            <a:off x="4349797" y="1089676"/>
            <a:ext cx="912930" cy="101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7745" y="1772088"/>
            <a:ext cx="714758" cy="10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170" y="4021890"/>
            <a:ext cx="775635" cy="77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67"/>
          <p:cNvSpPr/>
          <p:nvPr/>
        </p:nvSpPr>
        <p:spPr>
          <a:xfrm rot="10800000">
            <a:off x="6286950" y="1280325"/>
            <a:ext cx="1942800" cy="1941900"/>
          </a:xfrm>
          <a:prstGeom prst="ellips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6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</a:t>
            </a:r>
            <a:r>
              <a:rPr lang="en"/>
              <a:t>s</a:t>
            </a:r>
            <a:r>
              <a:rPr lang="en">
                <a:solidFill>
                  <a:schemeClr val="lt1"/>
                </a:solidFill>
              </a:rPr>
              <a:t>ets </a:t>
            </a:r>
            <a:r>
              <a:rPr lang="en"/>
              <a:t>u</a:t>
            </a:r>
            <a:r>
              <a:rPr lang="en">
                <a:solidFill>
                  <a:schemeClr val="lt1"/>
                </a:solidFill>
              </a:rPr>
              <a:t>s </a:t>
            </a:r>
            <a:r>
              <a:rPr lang="en"/>
              <a:t>a</a:t>
            </a:r>
            <a:r>
              <a:rPr lang="en">
                <a:solidFill>
                  <a:schemeClr val="lt1"/>
                </a:solidFill>
              </a:rPr>
              <a:t>part?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79" name="Google Shape;1179;p67"/>
          <p:cNvSpPr txBox="1">
            <a:spLocks noGrp="1"/>
          </p:cNvSpPr>
          <p:nvPr>
            <p:ph type="subTitle" idx="1"/>
          </p:nvPr>
        </p:nvSpPr>
        <p:spPr>
          <a:xfrm rot="-237">
            <a:off x="1146000" y="1635864"/>
            <a:ext cx="4352700" cy="21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know what helps you make your point clear?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Lists like this one: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They’re simple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organize your ideas clearly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You’ll never forget to buy milk!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And the most important thing:</a:t>
            </a:r>
            <a:r>
              <a:rPr lang="en"/>
              <a:t> the audience won’t miss the point of your presentation</a:t>
            </a:r>
            <a:endParaRPr/>
          </a:p>
        </p:txBody>
      </p:sp>
      <p:grpSp>
        <p:nvGrpSpPr>
          <p:cNvPr id="1180" name="Google Shape;1180;p67"/>
          <p:cNvGrpSpPr/>
          <p:nvPr/>
        </p:nvGrpSpPr>
        <p:grpSpPr>
          <a:xfrm>
            <a:off x="6049367" y="1492916"/>
            <a:ext cx="2103895" cy="3650586"/>
            <a:chOff x="3428125" y="379975"/>
            <a:chExt cx="962925" cy="1670825"/>
          </a:xfrm>
        </p:grpSpPr>
        <p:sp>
          <p:nvSpPr>
            <p:cNvPr id="1181" name="Google Shape;1181;p67"/>
            <p:cNvSpPr/>
            <p:nvPr/>
          </p:nvSpPr>
          <p:spPr>
            <a:xfrm>
              <a:off x="3746350" y="1778675"/>
              <a:ext cx="179025" cy="272125"/>
            </a:xfrm>
            <a:custGeom>
              <a:avLst/>
              <a:gdLst/>
              <a:ahLst/>
              <a:cxnLst/>
              <a:rect l="l" t="t" r="r" b="b"/>
              <a:pathLst>
                <a:path w="7161" h="10885" extrusionOk="0">
                  <a:moveTo>
                    <a:pt x="3403" y="0"/>
                  </a:moveTo>
                  <a:lnTo>
                    <a:pt x="3403" y="1"/>
                  </a:lnTo>
                  <a:lnTo>
                    <a:pt x="3403" y="1"/>
                  </a:lnTo>
                  <a:lnTo>
                    <a:pt x="3403" y="0"/>
                  </a:lnTo>
                  <a:close/>
                  <a:moveTo>
                    <a:pt x="3403" y="1"/>
                  </a:moveTo>
                  <a:lnTo>
                    <a:pt x="3982" y="7803"/>
                  </a:lnTo>
                  <a:cubicBezTo>
                    <a:pt x="4029" y="8432"/>
                    <a:pt x="3659" y="9019"/>
                    <a:pt x="3069" y="9248"/>
                  </a:cubicBezTo>
                  <a:lnTo>
                    <a:pt x="303" y="10318"/>
                  </a:lnTo>
                  <a:cubicBezTo>
                    <a:pt x="1" y="10434"/>
                    <a:pt x="84" y="10885"/>
                    <a:pt x="409" y="10885"/>
                  </a:cubicBezTo>
                  <a:lnTo>
                    <a:pt x="6267" y="10885"/>
                  </a:lnTo>
                  <a:cubicBezTo>
                    <a:pt x="6829" y="10885"/>
                    <a:pt x="7161" y="10255"/>
                    <a:pt x="6845" y="9791"/>
                  </a:cubicBezTo>
                  <a:cubicBezTo>
                    <a:pt x="6595" y="9425"/>
                    <a:pt x="6379" y="9011"/>
                    <a:pt x="6324" y="8621"/>
                  </a:cubicBezTo>
                  <a:cubicBezTo>
                    <a:pt x="6178" y="7573"/>
                    <a:pt x="6560" y="1"/>
                    <a:pt x="6560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7"/>
            <p:cNvSpPr/>
            <p:nvPr/>
          </p:nvSpPr>
          <p:spPr>
            <a:xfrm>
              <a:off x="3746325" y="1989250"/>
              <a:ext cx="179050" cy="61550"/>
            </a:xfrm>
            <a:custGeom>
              <a:avLst/>
              <a:gdLst/>
              <a:ahLst/>
              <a:cxnLst/>
              <a:rect l="l" t="t" r="r" b="b"/>
              <a:pathLst>
                <a:path w="7162" h="2462" extrusionOk="0">
                  <a:moveTo>
                    <a:pt x="3888" y="1"/>
                  </a:moveTo>
                  <a:cubicBezTo>
                    <a:pt x="3745" y="370"/>
                    <a:pt x="3456" y="675"/>
                    <a:pt x="3069" y="825"/>
                  </a:cubicBezTo>
                  <a:lnTo>
                    <a:pt x="304" y="1895"/>
                  </a:lnTo>
                  <a:cubicBezTo>
                    <a:pt x="1" y="2011"/>
                    <a:pt x="85" y="2462"/>
                    <a:pt x="410" y="2462"/>
                  </a:cubicBezTo>
                  <a:lnTo>
                    <a:pt x="6268" y="2462"/>
                  </a:lnTo>
                  <a:cubicBezTo>
                    <a:pt x="6830" y="2462"/>
                    <a:pt x="7162" y="1832"/>
                    <a:pt x="6844" y="1368"/>
                  </a:cubicBezTo>
                  <a:cubicBezTo>
                    <a:pt x="6700" y="1154"/>
                    <a:pt x="6566" y="923"/>
                    <a:pt x="6469" y="691"/>
                  </a:cubicBezTo>
                  <a:cubicBezTo>
                    <a:pt x="6195" y="847"/>
                    <a:pt x="5874" y="978"/>
                    <a:pt x="5554" y="978"/>
                  </a:cubicBezTo>
                  <a:cubicBezTo>
                    <a:pt x="5280" y="978"/>
                    <a:pt x="5008" y="882"/>
                    <a:pt x="4767" y="623"/>
                  </a:cubicBezTo>
                  <a:cubicBezTo>
                    <a:pt x="4432" y="263"/>
                    <a:pt x="4116" y="88"/>
                    <a:pt x="3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7"/>
            <p:cNvSpPr/>
            <p:nvPr/>
          </p:nvSpPr>
          <p:spPr>
            <a:xfrm>
              <a:off x="4170325" y="1778675"/>
              <a:ext cx="220725" cy="272125"/>
            </a:xfrm>
            <a:custGeom>
              <a:avLst/>
              <a:gdLst/>
              <a:ahLst/>
              <a:cxnLst/>
              <a:rect l="l" t="t" r="r" b="b"/>
              <a:pathLst>
                <a:path w="8829" h="10885" extrusionOk="0">
                  <a:moveTo>
                    <a:pt x="1" y="0"/>
                  </a:moveTo>
                  <a:cubicBezTo>
                    <a:pt x="1" y="0"/>
                    <a:pt x="2271" y="6160"/>
                    <a:pt x="2684" y="7792"/>
                  </a:cubicBezTo>
                  <a:cubicBezTo>
                    <a:pt x="2920" y="8723"/>
                    <a:pt x="2847" y="9599"/>
                    <a:pt x="2741" y="10179"/>
                  </a:cubicBezTo>
                  <a:cubicBezTo>
                    <a:pt x="2674" y="10547"/>
                    <a:pt x="2955" y="10885"/>
                    <a:pt x="3330" y="10885"/>
                  </a:cubicBezTo>
                  <a:lnTo>
                    <a:pt x="8506" y="10885"/>
                  </a:lnTo>
                  <a:cubicBezTo>
                    <a:pt x="8719" y="10885"/>
                    <a:pt x="8829" y="10621"/>
                    <a:pt x="8672" y="10476"/>
                  </a:cubicBezTo>
                  <a:cubicBezTo>
                    <a:pt x="8282" y="10115"/>
                    <a:pt x="7630" y="9852"/>
                    <a:pt x="7111" y="9686"/>
                  </a:cubicBezTo>
                  <a:cubicBezTo>
                    <a:pt x="6571" y="9514"/>
                    <a:pt x="6098" y="9180"/>
                    <a:pt x="5762" y="8723"/>
                  </a:cubicBezTo>
                  <a:lnTo>
                    <a:pt x="5409" y="8242"/>
                  </a:lnTo>
                  <a:cubicBezTo>
                    <a:pt x="5074" y="7786"/>
                    <a:pt x="4849" y="7259"/>
                    <a:pt x="4753" y="6702"/>
                  </a:cubicBezTo>
                  <a:lnTo>
                    <a:pt x="3585" y="0"/>
                  </a:ln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7"/>
            <p:cNvSpPr/>
            <p:nvPr/>
          </p:nvSpPr>
          <p:spPr>
            <a:xfrm>
              <a:off x="4237150" y="1991850"/>
              <a:ext cx="153875" cy="58925"/>
            </a:xfrm>
            <a:custGeom>
              <a:avLst/>
              <a:gdLst/>
              <a:ahLst/>
              <a:cxnLst/>
              <a:rect l="l" t="t" r="r" b="b"/>
              <a:pathLst>
                <a:path w="6155" h="2357" extrusionOk="0">
                  <a:moveTo>
                    <a:pt x="2945" y="0"/>
                  </a:moveTo>
                  <a:cubicBezTo>
                    <a:pt x="2565" y="115"/>
                    <a:pt x="2241" y="330"/>
                    <a:pt x="2032" y="629"/>
                  </a:cubicBezTo>
                  <a:cubicBezTo>
                    <a:pt x="1825" y="925"/>
                    <a:pt x="1546" y="1056"/>
                    <a:pt x="1235" y="1056"/>
                  </a:cubicBezTo>
                  <a:cubicBezTo>
                    <a:pt x="899" y="1056"/>
                    <a:pt x="525" y="902"/>
                    <a:pt x="167" y="635"/>
                  </a:cubicBezTo>
                  <a:cubicBezTo>
                    <a:pt x="161" y="1025"/>
                    <a:pt x="119" y="1373"/>
                    <a:pt x="68" y="1652"/>
                  </a:cubicBezTo>
                  <a:cubicBezTo>
                    <a:pt x="1" y="2019"/>
                    <a:pt x="282" y="2357"/>
                    <a:pt x="656" y="2357"/>
                  </a:cubicBezTo>
                  <a:lnTo>
                    <a:pt x="5833" y="2357"/>
                  </a:lnTo>
                  <a:cubicBezTo>
                    <a:pt x="6046" y="2357"/>
                    <a:pt x="6154" y="2094"/>
                    <a:pt x="5999" y="1949"/>
                  </a:cubicBezTo>
                  <a:cubicBezTo>
                    <a:pt x="5609" y="1588"/>
                    <a:pt x="4957" y="1325"/>
                    <a:pt x="4437" y="1159"/>
                  </a:cubicBezTo>
                  <a:cubicBezTo>
                    <a:pt x="3898" y="987"/>
                    <a:pt x="3425" y="653"/>
                    <a:pt x="3089" y="196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7"/>
            <p:cNvSpPr/>
            <p:nvPr/>
          </p:nvSpPr>
          <p:spPr>
            <a:xfrm>
              <a:off x="3788500" y="936825"/>
              <a:ext cx="478475" cy="851925"/>
            </a:xfrm>
            <a:custGeom>
              <a:avLst/>
              <a:gdLst/>
              <a:ahLst/>
              <a:cxnLst/>
              <a:rect l="l" t="t" r="r" b="b"/>
              <a:pathLst>
                <a:path w="19139" h="34077" extrusionOk="0">
                  <a:moveTo>
                    <a:pt x="2630" y="0"/>
                  </a:moveTo>
                  <a:cubicBezTo>
                    <a:pt x="1534" y="3872"/>
                    <a:pt x="0" y="6027"/>
                    <a:pt x="365" y="13990"/>
                  </a:cubicBezTo>
                  <a:cubicBezTo>
                    <a:pt x="730" y="21951"/>
                    <a:pt x="1425" y="34076"/>
                    <a:pt x="1425" y="34076"/>
                  </a:cubicBezTo>
                  <a:lnTo>
                    <a:pt x="8396" y="34076"/>
                  </a:lnTo>
                  <a:lnTo>
                    <a:pt x="6501" y="6903"/>
                  </a:lnTo>
                  <a:lnTo>
                    <a:pt x="11651" y="34076"/>
                  </a:lnTo>
                  <a:lnTo>
                    <a:pt x="19138" y="34076"/>
                  </a:lnTo>
                  <a:cubicBezTo>
                    <a:pt x="19138" y="34076"/>
                    <a:pt x="18809" y="30534"/>
                    <a:pt x="17823" y="27392"/>
                  </a:cubicBezTo>
                  <a:cubicBezTo>
                    <a:pt x="16837" y="24252"/>
                    <a:pt x="16216" y="20782"/>
                    <a:pt x="15851" y="16253"/>
                  </a:cubicBezTo>
                  <a:cubicBezTo>
                    <a:pt x="15486" y="11724"/>
                    <a:pt x="12856" y="3324"/>
                    <a:pt x="11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7"/>
            <p:cNvSpPr/>
            <p:nvPr/>
          </p:nvSpPr>
          <p:spPr>
            <a:xfrm>
              <a:off x="3844275" y="936825"/>
              <a:ext cx="277125" cy="131150"/>
            </a:xfrm>
            <a:custGeom>
              <a:avLst/>
              <a:gdLst/>
              <a:ahLst/>
              <a:cxnLst/>
              <a:rect l="l" t="t" r="r" b="b"/>
              <a:pathLst>
                <a:path w="11085" h="5246" extrusionOk="0">
                  <a:moveTo>
                    <a:pt x="399" y="0"/>
                  </a:moveTo>
                  <a:cubicBezTo>
                    <a:pt x="271" y="452"/>
                    <a:pt x="137" y="880"/>
                    <a:pt x="1" y="1297"/>
                  </a:cubicBezTo>
                  <a:cubicBezTo>
                    <a:pt x="675" y="1930"/>
                    <a:pt x="1874" y="2385"/>
                    <a:pt x="4270" y="2558"/>
                  </a:cubicBezTo>
                  <a:cubicBezTo>
                    <a:pt x="6787" y="2738"/>
                    <a:pt x="7942" y="5245"/>
                    <a:pt x="10537" y="5245"/>
                  </a:cubicBezTo>
                  <a:cubicBezTo>
                    <a:pt x="10712" y="5245"/>
                    <a:pt x="10895" y="5234"/>
                    <a:pt x="11084" y="5209"/>
                  </a:cubicBezTo>
                  <a:cubicBezTo>
                    <a:pt x="10425" y="3089"/>
                    <a:pt x="9765" y="1209"/>
                    <a:pt x="9274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7"/>
            <p:cNvSpPr/>
            <p:nvPr/>
          </p:nvSpPr>
          <p:spPr>
            <a:xfrm>
              <a:off x="3948275" y="945950"/>
              <a:ext cx="2775" cy="163475"/>
            </a:xfrm>
            <a:custGeom>
              <a:avLst/>
              <a:gdLst/>
              <a:ahLst/>
              <a:cxnLst/>
              <a:rect l="l" t="t" r="r" b="b"/>
              <a:pathLst>
                <a:path w="111" h="6539" fill="none" extrusionOk="0">
                  <a:moveTo>
                    <a:pt x="110" y="6538"/>
                  </a:moveTo>
                  <a:lnTo>
                    <a:pt x="0" y="1"/>
                  </a:lnTo>
                </a:path>
              </a:pathLst>
            </a:custGeom>
            <a:noFill/>
            <a:ln w="150" cap="flat" cmpd="sng">
              <a:solidFill>
                <a:srgbClr val="4C2B1E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7"/>
            <p:cNvSpPr/>
            <p:nvPr/>
          </p:nvSpPr>
          <p:spPr>
            <a:xfrm>
              <a:off x="3926975" y="945950"/>
              <a:ext cx="24075" cy="130300"/>
            </a:xfrm>
            <a:custGeom>
              <a:avLst/>
              <a:gdLst/>
              <a:ahLst/>
              <a:cxnLst/>
              <a:rect l="l" t="t" r="r" b="b"/>
              <a:pathLst>
                <a:path w="963" h="5212" fill="none" extrusionOk="0">
                  <a:moveTo>
                    <a:pt x="0" y="1"/>
                  </a:moveTo>
                  <a:lnTo>
                    <a:pt x="0" y="3677"/>
                  </a:lnTo>
                  <a:cubicBezTo>
                    <a:pt x="0" y="4920"/>
                    <a:pt x="962" y="5212"/>
                    <a:pt x="962" y="5212"/>
                  </a:cubicBezTo>
                </a:path>
              </a:pathLst>
            </a:custGeom>
            <a:noFill/>
            <a:ln w="150" cap="flat" cmpd="sng">
              <a:solidFill>
                <a:srgbClr val="4C2B1E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7"/>
            <p:cNvSpPr/>
            <p:nvPr/>
          </p:nvSpPr>
          <p:spPr>
            <a:xfrm>
              <a:off x="4040175" y="936825"/>
              <a:ext cx="75700" cy="112700"/>
            </a:xfrm>
            <a:custGeom>
              <a:avLst/>
              <a:gdLst/>
              <a:ahLst/>
              <a:cxnLst/>
              <a:rect l="l" t="t" r="r" b="b"/>
              <a:pathLst>
                <a:path w="3028" h="4508" extrusionOk="0">
                  <a:moveTo>
                    <a:pt x="0" y="0"/>
                  </a:moveTo>
                  <a:cubicBezTo>
                    <a:pt x="38" y="743"/>
                    <a:pt x="365" y="3381"/>
                    <a:pt x="3027" y="4508"/>
                  </a:cubicBezTo>
                  <a:cubicBezTo>
                    <a:pt x="2444" y="2677"/>
                    <a:pt x="1874" y="1073"/>
                    <a:pt x="1438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7"/>
            <p:cNvSpPr/>
            <p:nvPr/>
          </p:nvSpPr>
          <p:spPr>
            <a:xfrm>
              <a:off x="3883575" y="379975"/>
              <a:ext cx="228175" cy="180000"/>
            </a:xfrm>
            <a:custGeom>
              <a:avLst/>
              <a:gdLst/>
              <a:ahLst/>
              <a:cxnLst/>
              <a:rect l="l" t="t" r="r" b="b"/>
              <a:pathLst>
                <a:path w="9127" h="7200" extrusionOk="0">
                  <a:moveTo>
                    <a:pt x="5376" y="0"/>
                  </a:moveTo>
                  <a:cubicBezTo>
                    <a:pt x="4785" y="0"/>
                    <a:pt x="4439" y="157"/>
                    <a:pt x="4439" y="157"/>
                  </a:cubicBezTo>
                  <a:lnTo>
                    <a:pt x="3666" y="318"/>
                  </a:lnTo>
                  <a:cubicBezTo>
                    <a:pt x="3513" y="347"/>
                    <a:pt x="3357" y="350"/>
                    <a:pt x="3197" y="350"/>
                  </a:cubicBezTo>
                  <a:cubicBezTo>
                    <a:pt x="3163" y="350"/>
                    <a:pt x="3128" y="350"/>
                    <a:pt x="3093" y="350"/>
                  </a:cubicBezTo>
                  <a:cubicBezTo>
                    <a:pt x="2703" y="350"/>
                    <a:pt x="2286" y="365"/>
                    <a:pt x="1813" y="736"/>
                  </a:cubicBezTo>
                  <a:cubicBezTo>
                    <a:pt x="1101" y="1292"/>
                    <a:pt x="1055" y="2228"/>
                    <a:pt x="1338" y="3403"/>
                  </a:cubicBezTo>
                  <a:cubicBezTo>
                    <a:pt x="1621" y="4579"/>
                    <a:pt x="1247" y="5109"/>
                    <a:pt x="698" y="5593"/>
                  </a:cubicBezTo>
                  <a:cubicBezTo>
                    <a:pt x="457" y="5806"/>
                    <a:pt x="282" y="6084"/>
                    <a:pt x="168" y="6354"/>
                  </a:cubicBezTo>
                  <a:cubicBezTo>
                    <a:pt x="0" y="6756"/>
                    <a:pt x="306" y="7200"/>
                    <a:pt x="742" y="7200"/>
                  </a:cubicBezTo>
                  <a:lnTo>
                    <a:pt x="8916" y="7200"/>
                  </a:lnTo>
                  <a:cubicBezTo>
                    <a:pt x="8916" y="7200"/>
                    <a:pt x="9126" y="6570"/>
                    <a:pt x="8742" y="5137"/>
                  </a:cubicBezTo>
                  <a:cubicBezTo>
                    <a:pt x="8359" y="3703"/>
                    <a:pt x="7747" y="3785"/>
                    <a:pt x="7519" y="2488"/>
                  </a:cubicBezTo>
                  <a:cubicBezTo>
                    <a:pt x="7290" y="1192"/>
                    <a:pt x="7037" y="240"/>
                    <a:pt x="6003" y="57"/>
                  </a:cubicBezTo>
                  <a:cubicBezTo>
                    <a:pt x="5772" y="16"/>
                    <a:pt x="5562" y="0"/>
                    <a:pt x="5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7"/>
            <p:cNvSpPr/>
            <p:nvPr/>
          </p:nvSpPr>
          <p:spPr>
            <a:xfrm>
              <a:off x="3428125" y="518750"/>
              <a:ext cx="485950" cy="362600"/>
            </a:xfrm>
            <a:custGeom>
              <a:avLst/>
              <a:gdLst/>
              <a:ahLst/>
              <a:cxnLst/>
              <a:rect l="l" t="t" r="r" b="b"/>
              <a:pathLst>
                <a:path w="19438" h="14504" extrusionOk="0">
                  <a:moveTo>
                    <a:pt x="1798" y="1"/>
                  </a:moveTo>
                  <a:cubicBezTo>
                    <a:pt x="987" y="1"/>
                    <a:pt x="61" y="33"/>
                    <a:pt x="61" y="33"/>
                  </a:cubicBezTo>
                  <a:cubicBezTo>
                    <a:pt x="61" y="33"/>
                    <a:pt x="1" y="312"/>
                    <a:pt x="378" y="349"/>
                  </a:cubicBezTo>
                  <a:cubicBezTo>
                    <a:pt x="755" y="385"/>
                    <a:pt x="1936" y="410"/>
                    <a:pt x="1936" y="410"/>
                  </a:cubicBezTo>
                  <a:cubicBezTo>
                    <a:pt x="1936" y="410"/>
                    <a:pt x="1631" y="1190"/>
                    <a:pt x="1583" y="1530"/>
                  </a:cubicBezTo>
                  <a:cubicBezTo>
                    <a:pt x="1539" y="1835"/>
                    <a:pt x="2041" y="2344"/>
                    <a:pt x="2862" y="2344"/>
                  </a:cubicBezTo>
                  <a:cubicBezTo>
                    <a:pt x="2959" y="2344"/>
                    <a:pt x="3060" y="2337"/>
                    <a:pt x="3166" y="2322"/>
                  </a:cubicBezTo>
                  <a:cubicBezTo>
                    <a:pt x="3166" y="2322"/>
                    <a:pt x="6343" y="8202"/>
                    <a:pt x="7220" y="9966"/>
                  </a:cubicBezTo>
                  <a:cubicBezTo>
                    <a:pt x="8096" y="11732"/>
                    <a:pt x="8901" y="13351"/>
                    <a:pt x="10653" y="14240"/>
                  </a:cubicBezTo>
                  <a:cubicBezTo>
                    <a:pt x="11016" y="14424"/>
                    <a:pt x="11380" y="14504"/>
                    <a:pt x="11738" y="14504"/>
                  </a:cubicBezTo>
                  <a:cubicBezTo>
                    <a:pt x="13113" y="14504"/>
                    <a:pt x="14413" y="13335"/>
                    <a:pt x="15291" y="12390"/>
                  </a:cubicBezTo>
                  <a:cubicBezTo>
                    <a:pt x="16399" y="11196"/>
                    <a:pt x="18286" y="9480"/>
                    <a:pt x="18286" y="9480"/>
                  </a:cubicBezTo>
                  <a:lnTo>
                    <a:pt x="19437" y="2589"/>
                  </a:lnTo>
                  <a:lnTo>
                    <a:pt x="19437" y="2589"/>
                  </a:lnTo>
                  <a:cubicBezTo>
                    <a:pt x="18140" y="3028"/>
                    <a:pt x="11931" y="9771"/>
                    <a:pt x="11931" y="9771"/>
                  </a:cubicBezTo>
                  <a:lnTo>
                    <a:pt x="4919" y="1895"/>
                  </a:lnTo>
                  <a:cubicBezTo>
                    <a:pt x="4919" y="1895"/>
                    <a:pt x="3458" y="106"/>
                    <a:pt x="2801" y="33"/>
                  </a:cubicBezTo>
                  <a:cubicBezTo>
                    <a:pt x="2582" y="9"/>
                    <a:pt x="2204" y="1"/>
                    <a:pt x="1798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7"/>
            <p:cNvSpPr/>
            <p:nvPr/>
          </p:nvSpPr>
          <p:spPr>
            <a:xfrm>
              <a:off x="3842800" y="573200"/>
              <a:ext cx="277650" cy="379625"/>
            </a:xfrm>
            <a:custGeom>
              <a:avLst/>
              <a:gdLst/>
              <a:ahLst/>
              <a:cxnLst/>
              <a:rect l="l" t="t" r="r" b="b"/>
              <a:pathLst>
                <a:path w="11106" h="15185" extrusionOk="0">
                  <a:moveTo>
                    <a:pt x="8237" y="1"/>
                  </a:moveTo>
                  <a:lnTo>
                    <a:pt x="4055" y="119"/>
                  </a:lnTo>
                  <a:lnTo>
                    <a:pt x="2850" y="411"/>
                  </a:lnTo>
                  <a:cubicBezTo>
                    <a:pt x="2850" y="411"/>
                    <a:pt x="2722" y="996"/>
                    <a:pt x="2229" y="2566"/>
                  </a:cubicBezTo>
                  <a:cubicBezTo>
                    <a:pt x="1736" y="4137"/>
                    <a:pt x="403" y="4776"/>
                    <a:pt x="202" y="6236"/>
                  </a:cubicBezTo>
                  <a:cubicBezTo>
                    <a:pt x="1" y="7697"/>
                    <a:pt x="933" y="8045"/>
                    <a:pt x="1115" y="9268"/>
                  </a:cubicBezTo>
                  <a:cubicBezTo>
                    <a:pt x="1298" y="10492"/>
                    <a:pt x="20" y="15185"/>
                    <a:pt x="20" y="15185"/>
                  </a:cubicBezTo>
                  <a:lnTo>
                    <a:pt x="9935" y="15185"/>
                  </a:lnTo>
                  <a:cubicBezTo>
                    <a:pt x="9406" y="14417"/>
                    <a:pt x="8913" y="12829"/>
                    <a:pt x="9059" y="11405"/>
                  </a:cubicBezTo>
                  <a:cubicBezTo>
                    <a:pt x="9205" y="9981"/>
                    <a:pt x="11105" y="6598"/>
                    <a:pt x="11105" y="6598"/>
                  </a:cubicBezTo>
                  <a:lnTo>
                    <a:pt x="9972" y="668"/>
                  </a:lnTo>
                  <a:lnTo>
                    <a:pt x="82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7"/>
            <p:cNvSpPr/>
            <p:nvPr/>
          </p:nvSpPr>
          <p:spPr>
            <a:xfrm>
              <a:off x="3954525" y="658625"/>
              <a:ext cx="165925" cy="294200"/>
            </a:xfrm>
            <a:custGeom>
              <a:avLst/>
              <a:gdLst/>
              <a:ahLst/>
              <a:cxnLst/>
              <a:rect l="l" t="t" r="r" b="b"/>
              <a:pathLst>
                <a:path w="6637" h="11768" extrusionOk="0">
                  <a:moveTo>
                    <a:pt x="4282" y="1"/>
                  </a:moveTo>
                  <a:cubicBezTo>
                    <a:pt x="4282" y="1"/>
                    <a:pt x="3392" y="3072"/>
                    <a:pt x="1937" y="4176"/>
                  </a:cubicBezTo>
                  <a:cubicBezTo>
                    <a:pt x="483" y="5279"/>
                    <a:pt x="1" y="6158"/>
                    <a:pt x="1202" y="7917"/>
                  </a:cubicBezTo>
                  <a:cubicBezTo>
                    <a:pt x="2281" y="9499"/>
                    <a:pt x="3074" y="10278"/>
                    <a:pt x="3351" y="11768"/>
                  </a:cubicBezTo>
                  <a:lnTo>
                    <a:pt x="5466" y="11768"/>
                  </a:lnTo>
                  <a:cubicBezTo>
                    <a:pt x="4937" y="11000"/>
                    <a:pt x="4444" y="9412"/>
                    <a:pt x="4590" y="7988"/>
                  </a:cubicBezTo>
                  <a:cubicBezTo>
                    <a:pt x="4736" y="6563"/>
                    <a:pt x="6636" y="3181"/>
                    <a:pt x="6636" y="3181"/>
                  </a:cubicBezTo>
                  <a:lnTo>
                    <a:pt x="6161" y="694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7"/>
            <p:cNvSpPr/>
            <p:nvPr/>
          </p:nvSpPr>
          <p:spPr>
            <a:xfrm>
              <a:off x="4033975" y="588150"/>
              <a:ext cx="278325" cy="444275"/>
            </a:xfrm>
            <a:custGeom>
              <a:avLst/>
              <a:gdLst/>
              <a:ahLst/>
              <a:cxnLst/>
              <a:rect l="l" t="t" r="r" b="b"/>
              <a:pathLst>
                <a:path w="11133" h="17771" extrusionOk="0">
                  <a:moveTo>
                    <a:pt x="2018" y="1"/>
                  </a:moveTo>
                  <a:cubicBezTo>
                    <a:pt x="525" y="1"/>
                    <a:pt x="0" y="5092"/>
                    <a:pt x="1443" y="6302"/>
                  </a:cubicBezTo>
                  <a:cubicBezTo>
                    <a:pt x="1861" y="6653"/>
                    <a:pt x="2263" y="6743"/>
                    <a:pt x="2564" y="6743"/>
                  </a:cubicBezTo>
                  <a:cubicBezTo>
                    <a:pt x="2877" y="6743"/>
                    <a:pt x="3082" y="6646"/>
                    <a:pt x="3082" y="6646"/>
                  </a:cubicBezTo>
                  <a:lnTo>
                    <a:pt x="6215" y="11391"/>
                  </a:lnTo>
                  <a:lnTo>
                    <a:pt x="857" y="16187"/>
                  </a:lnTo>
                  <a:cubicBezTo>
                    <a:pt x="1175" y="17024"/>
                    <a:pt x="2112" y="17770"/>
                    <a:pt x="2112" y="17770"/>
                  </a:cubicBezTo>
                  <a:cubicBezTo>
                    <a:pt x="2112" y="17770"/>
                    <a:pt x="7650" y="14873"/>
                    <a:pt x="9319" y="14045"/>
                  </a:cubicBezTo>
                  <a:cubicBezTo>
                    <a:pt x="10987" y="13217"/>
                    <a:pt x="11133" y="10856"/>
                    <a:pt x="10281" y="9565"/>
                  </a:cubicBezTo>
                  <a:cubicBezTo>
                    <a:pt x="9429" y="8274"/>
                    <a:pt x="7992" y="6253"/>
                    <a:pt x="6409" y="4282"/>
                  </a:cubicBezTo>
                  <a:cubicBezTo>
                    <a:pt x="4826" y="2310"/>
                    <a:pt x="3670" y="658"/>
                    <a:pt x="2325" y="70"/>
                  </a:cubicBezTo>
                  <a:cubicBezTo>
                    <a:pt x="2219" y="23"/>
                    <a:pt x="2116" y="1"/>
                    <a:pt x="2018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7"/>
            <p:cNvSpPr/>
            <p:nvPr/>
          </p:nvSpPr>
          <p:spPr>
            <a:xfrm>
              <a:off x="4189325" y="840025"/>
              <a:ext cx="38375" cy="32925"/>
            </a:xfrm>
            <a:custGeom>
              <a:avLst/>
              <a:gdLst/>
              <a:ahLst/>
              <a:cxnLst/>
              <a:rect l="l" t="t" r="r" b="b"/>
              <a:pathLst>
                <a:path w="1535" h="1317" fill="none" extrusionOk="0">
                  <a:moveTo>
                    <a:pt x="1" y="1316"/>
                  </a:moveTo>
                  <a:lnTo>
                    <a:pt x="1535" y="1"/>
                  </a:lnTo>
                </a:path>
              </a:pathLst>
            </a:custGeom>
            <a:noFill/>
            <a:ln w="150" cap="flat" cmpd="sng">
              <a:solidFill>
                <a:srgbClr val="B83D3D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7"/>
            <p:cNvSpPr/>
            <p:nvPr/>
          </p:nvSpPr>
          <p:spPr>
            <a:xfrm>
              <a:off x="4052525" y="703925"/>
              <a:ext cx="58475" cy="52825"/>
            </a:xfrm>
            <a:custGeom>
              <a:avLst/>
              <a:gdLst/>
              <a:ahLst/>
              <a:cxnLst/>
              <a:rect l="l" t="t" r="r" b="b"/>
              <a:pathLst>
                <a:path w="2339" h="2113" extrusionOk="0">
                  <a:moveTo>
                    <a:pt x="621" y="1"/>
                  </a:moveTo>
                  <a:cubicBezTo>
                    <a:pt x="389" y="1"/>
                    <a:pt x="157" y="102"/>
                    <a:pt x="0" y="309"/>
                  </a:cubicBezTo>
                  <a:cubicBezTo>
                    <a:pt x="136" y="898"/>
                    <a:pt x="365" y="1389"/>
                    <a:pt x="701" y="1672"/>
                  </a:cubicBezTo>
                  <a:cubicBezTo>
                    <a:pt x="1119" y="2023"/>
                    <a:pt x="1520" y="2112"/>
                    <a:pt x="1820" y="2112"/>
                  </a:cubicBezTo>
                  <a:cubicBezTo>
                    <a:pt x="2134" y="2112"/>
                    <a:pt x="2339" y="2015"/>
                    <a:pt x="2339" y="2015"/>
                  </a:cubicBezTo>
                  <a:lnTo>
                    <a:pt x="1278" y="360"/>
                  </a:lnTo>
                  <a:cubicBezTo>
                    <a:pt x="1126" y="122"/>
                    <a:pt x="874" y="1"/>
                    <a:pt x="621" y="1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7"/>
            <p:cNvSpPr/>
            <p:nvPr/>
          </p:nvSpPr>
          <p:spPr>
            <a:xfrm>
              <a:off x="3475750" y="529375"/>
              <a:ext cx="48200" cy="37450"/>
            </a:xfrm>
            <a:custGeom>
              <a:avLst/>
              <a:gdLst/>
              <a:ahLst/>
              <a:cxnLst/>
              <a:rect l="l" t="t" r="r" b="b"/>
              <a:pathLst>
                <a:path w="1928" h="1498" fill="none" extrusionOk="0">
                  <a:moveTo>
                    <a:pt x="722" y="1"/>
                  </a:moveTo>
                  <a:lnTo>
                    <a:pt x="1" y="1178"/>
                  </a:lnTo>
                  <a:lnTo>
                    <a:pt x="85" y="1224"/>
                  </a:lnTo>
                  <a:cubicBezTo>
                    <a:pt x="238" y="1306"/>
                    <a:pt x="425" y="1284"/>
                    <a:pt x="553" y="1169"/>
                  </a:cubicBezTo>
                  <a:lnTo>
                    <a:pt x="951" y="813"/>
                  </a:lnTo>
                  <a:cubicBezTo>
                    <a:pt x="951" y="813"/>
                    <a:pt x="1142" y="1498"/>
                    <a:pt x="1927" y="1361"/>
                  </a:cubicBezTo>
                </a:path>
              </a:pathLst>
            </a:custGeom>
            <a:noFill/>
            <a:ln w="150" cap="flat" cmpd="sng">
              <a:solidFill>
                <a:srgbClr val="B83D3D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7"/>
            <p:cNvSpPr/>
            <p:nvPr/>
          </p:nvSpPr>
          <p:spPr>
            <a:xfrm>
              <a:off x="4073700" y="1756775"/>
              <a:ext cx="193275" cy="31975"/>
            </a:xfrm>
            <a:custGeom>
              <a:avLst/>
              <a:gdLst/>
              <a:ahLst/>
              <a:cxnLst/>
              <a:rect l="l" t="t" r="r" b="b"/>
              <a:pathLst>
                <a:path w="7731" h="1279" extrusionOk="0">
                  <a:moveTo>
                    <a:pt x="1" y="0"/>
                  </a:moveTo>
                  <a:lnTo>
                    <a:pt x="243" y="1278"/>
                  </a:lnTo>
                  <a:lnTo>
                    <a:pt x="7730" y="1278"/>
                  </a:lnTo>
                  <a:cubicBezTo>
                    <a:pt x="7730" y="1278"/>
                    <a:pt x="7685" y="783"/>
                    <a:pt x="7576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7"/>
            <p:cNvSpPr/>
            <p:nvPr/>
          </p:nvSpPr>
          <p:spPr>
            <a:xfrm>
              <a:off x="3822275" y="1756775"/>
              <a:ext cx="176175" cy="31975"/>
            </a:xfrm>
            <a:custGeom>
              <a:avLst/>
              <a:gdLst/>
              <a:ahLst/>
              <a:cxnLst/>
              <a:rect l="l" t="t" r="r" b="b"/>
              <a:pathLst>
                <a:path w="7047" h="1279" extrusionOk="0">
                  <a:moveTo>
                    <a:pt x="1" y="0"/>
                  </a:moveTo>
                  <a:cubicBezTo>
                    <a:pt x="47" y="811"/>
                    <a:pt x="74" y="1278"/>
                    <a:pt x="74" y="1278"/>
                  </a:cubicBezTo>
                  <a:lnTo>
                    <a:pt x="7046" y="1278"/>
                  </a:lnTo>
                  <a:lnTo>
                    <a:pt x="6956" y="0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7"/>
            <p:cNvSpPr/>
            <p:nvPr/>
          </p:nvSpPr>
          <p:spPr>
            <a:xfrm>
              <a:off x="3726375" y="730225"/>
              <a:ext cx="30725" cy="48675"/>
            </a:xfrm>
            <a:custGeom>
              <a:avLst/>
              <a:gdLst/>
              <a:ahLst/>
              <a:cxnLst/>
              <a:rect l="l" t="t" r="r" b="b"/>
              <a:pathLst>
                <a:path w="1229" h="1947" extrusionOk="0">
                  <a:moveTo>
                    <a:pt x="1228" y="1"/>
                  </a:moveTo>
                  <a:cubicBezTo>
                    <a:pt x="493" y="777"/>
                    <a:pt x="1" y="1312"/>
                    <a:pt x="1" y="1312"/>
                  </a:cubicBezTo>
                  <a:lnTo>
                    <a:pt x="535" y="1834"/>
                  </a:lnTo>
                  <a:cubicBezTo>
                    <a:pt x="615" y="1912"/>
                    <a:pt x="711" y="1946"/>
                    <a:pt x="805" y="1946"/>
                  </a:cubicBezTo>
                  <a:cubicBezTo>
                    <a:pt x="1013" y="1946"/>
                    <a:pt x="1211" y="1778"/>
                    <a:pt x="1198" y="1533"/>
                  </a:cubicBezTo>
                  <a:cubicBezTo>
                    <a:pt x="1172" y="1062"/>
                    <a:pt x="1167" y="500"/>
                    <a:pt x="1228" y="1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7"/>
            <p:cNvSpPr/>
            <p:nvPr/>
          </p:nvSpPr>
          <p:spPr>
            <a:xfrm>
              <a:off x="3926575" y="417050"/>
              <a:ext cx="122150" cy="217350"/>
            </a:xfrm>
            <a:custGeom>
              <a:avLst/>
              <a:gdLst/>
              <a:ahLst/>
              <a:cxnLst/>
              <a:rect l="l" t="t" r="r" b="b"/>
              <a:pathLst>
                <a:path w="4886" h="8694" extrusionOk="0">
                  <a:moveTo>
                    <a:pt x="3024" y="1"/>
                  </a:moveTo>
                  <a:lnTo>
                    <a:pt x="3024" y="1"/>
                  </a:lnTo>
                  <a:cubicBezTo>
                    <a:pt x="2455" y="402"/>
                    <a:pt x="1830" y="582"/>
                    <a:pt x="1428" y="662"/>
                  </a:cubicBezTo>
                  <a:cubicBezTo>
                    <a:pt x="1186" y="710"/>
                    <a:pt x="1009" y="916"/>
                    <a:pt x="1003" y="1163"/>
                  </a:cubicBezTo>
                  <a:cubicBezTo>
                    <a:pt x="992" y="1589"/>
                    <a:pt x="953" y="2240"/>
                    <a:pt x="823" y="2731"/>
                  </a:cubicBezTo>
                  <a:cubicBezTo>
                    <a:pt x="644" y="3409"/>
                    <a:pt x="338" y="4538"/>
                    <a:pt x="1226" y="4538"/>
                  </a:cubicBezTo>
                  <a:cubicBezTo>
                    <a:pt x="1380" y="4538"/>
                    <a:pt x="1568" y="4504"/>
                    <a:pt x="1799" y="4429"/>
                  </a:cubicBezTo>
                  <a:lnTo>
                    <a:pt x="1799" y="4429"/>
                  </a:lnTo>
                  <a:lnTo>
                    <a:pt x="1542" y="6059"/>
                  </a:lnTo>
                  <a:lnTo>
                    <a:pt x="704" y="6365"/>
                  </a:lnTo>
                  <a:cubicBezTo>
                    <a:pt x="704" y="6365"/>
                    <a:pt x="1" y="8693"/>
                    <a:pt x="1608" y="8693"/>
                  </a:cubicBezTo>
                  <a:cubicBezTo>
                    <a:pt x="3215" y="8693"/>
                    <a:pt x="4603" y="6766"/>
                    <a:pt x="4886" y="6247"/>
                  </a:cubicBezTo>
                  <a:lnTo>
                    <a:pt x="4304" y="5969"/>
                  </a:lnTo>
                  <a:cubicBezTo>
                    <a:pt x="4120" y="5881"/>
                    <a:pt x="3999" y="5698"/>
                    <a:pt x="3992" y="5494"/>
                  </a:cubicBezTo>
                  <a:lnTo>
                    <a:pt x="3900" y="2849"/>
                  </a:lnTo>
                  <a:lnTo>
                    <a:pt x="3882" y="1928"/>
                  </a:lnTo>
                  <a:cubicBezTo>
                    <a:pt x="3882" y="1928"/>
                    <a:pt x="2987" y="1224"/>
                    <a:pt x="3024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7"/>
            <p:cNvSpPr/>
            <p:nvPr/>
          </p:nvSpPr>
          <p:spPr>
            <a:xfrm>
              <a:off x="3966150" y="512275"/>
              <a:ext cx="37200" cy="49725"/>
            </a:xfrm>
            <a:custGeom>
              <a:avLst/>
              <a:gdLst/>
              <a:ahLst/>
              <a:cxnLst/>
              <a:rect l="l" t="t" r="r" b="b"/>
              <a:pathLst>
                <a:path w="1488" h="1989" extrusionOk="0">
                  <a:moveTo>
                    <a:pt x="1361" y="0"/>
                  </a:moveTo>
                  <a:cubicBezTo>
                    <a:pt x="1337" y="0"/>
                    <a:pt x="1312" y="8"/>
                    <a:pt x="1289" y="27"/>
                  </a:cubicBezTo>
                  <a:cubicBezTo>
                    <a:pt x="956" y="296"/>
                    <a:pt x="556" y="524"/>
                    <a:pt x="216" y="620"/>
                  </a:cubicBezTo>
                  <a:lnTo>
                    <a:pt x="0" y="1988"/>
                  </a:lnTo>
                  <a:cubicBezTo>
                    <a:pt x="969" y="1715"/>
                    <a:pt x="1340" y="674"/>
                    <a:pt x="1469" y="137"/>
                  </a:cubicBezTo>
                  <a:cubicBezTo>
                    <a:pt x="1488" y="60"/>
                    <a:pt x="1428" y="0"/>
                    <a:pt x="1361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7"/>
            <p:cNvSpPr/>
            <p:nvPr/>
          </p:nvSpPr>
          <p:spPr>
            <a:xfrm>
              <a:off x="3981450" y="449950"/>
              <a:ext cx="54050" cy="37550"/>
            </a:xfrm>
            <a:custGeom>
              <a:avLst/>
              <a:gdLst/>
              <a:ahLst/>
              <a:cxnLst/>
              <a:rect l="l" t="t" r="r" b="b"/>
              <a:pathLst>
                <a:path w="2162" h="1502" extrusionOk="0">
                  <a:moveTo>
                    <a:pt x="458" y="0"/>
                  </a:moveTo>
                  <a:lnTo>
                    <a:pt x="0" y="1502"/>
                  </a:lnTo>
                  <a:lnTo>
                    <a:pt x="715" y="1502"/>
                  </a:lnTo>
                  <a:cubicBezTo>
                    <a:pt x="954" y="1502"/>
                    <a:pt x="1162" y="1341"/>
                    <a:pt x="1222" y="1110"/>
                  </a:cubicBezTo>
                  <a:lnTo>
                    <a:pt x="1241" y="1037"/>
                  </a:lnTo>
                  <a:cubicBezTo>
                    <a:pt x="1281" y="884"/>
                    <a:pt x="1421" y="776"/>
                    <a:pt x="1580" y="776"/>
                  </a:cubicBezTo>
                  <a:lnTo>
                    <a:pt x="1750" y="776"/>
                  </a:lnTo>
                  <a:cubicBezTo>
                    <a:pt x="1978" y="776"/>
                    <a:pt x="2162" y="592"/>
                    <a:pt x="2162" y="365"/>
                  </a:cubicBezTo>
                  <a:cubicBezTo>
                    <a:pt x="2162" y="163"/>
                    <a:pt x="1998" y="0"/>
                    <a:pt x="17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7"/>
            <p:cNvSpPr/>
            <p:nvPr/>
          </p:nvSpPr>
          <p:spPr>
            <a:xfrm>
              <a:off x="4019275" y="449075"/>
              <a:ext cx="21175" cy="35625"/>
            </a:xfrm>
            <a:custGeom>
              <a:avLst/>
              <a:gdLst/>
              <a:ahLst/>
              <a:cxnLst/>
              <a:rect l="l" t="t" r="r" b="b"/>
              <a:pathLst>
                <a:path w="847" h="1425" extrusionOk="0">
                  <a:moveTo>
                    <a:pt x="423" y="0"/>
                  </a:moveTo>
                  <a:cubicBezTo>
                    <a:pt x="190" y="0"/>
                    <a:pt x="0" y="320"/>
                    <a:pt x="0" y="712"/>
                  </a:cubicBezTo>
                  <a:cubicBezTo>
                    <a:pt x="0" y="1106"/>
                    <a:pt x="190" y="1424"/>
                    <a:pt x="423" y="1424"/>
                  </a:cubicBezTo>
                  <a:lnTo>
                    <a:pt x="719" y="1424"/>
                  </a:lnTo>
                  <a:lnTo>
                    <a:pt x="719" y="1221"/>
                  </a:lnTo>
                  <a:cubicBezTo>
                    <a:pt x="797" y="1092"/>
                    <a:pt x="847" y="912"/>
                    <a:pt x="847" y="712"/>
                  </a:cubicBezTo>
                  <a:cubicBezTo>
                    <a:pt x="847" y="513"/>
                    <a:pt x="797" y="334"/>
                    <a:pt x="719" y="205"/>
                  </a:cubicBezTo>
                  <a:lnTo>
                    <a:pt x="7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7"/>
            <p:cNvSpPr/>
            <p:nvPr/>
          </p:nvSpPr>
          <p:spPr>
            <a:xfrm>
              <a:off x="4025000" y="437225"/>
              <a:ext cx="15450" cy="13850"/>
            </a:xfrm>
            <a:custGeom>
              <a:avLst/>
              <a:gdLst/>
              <a:ahLst/>
              <a:cxnLst/>
              <a:rect l="l" t="t" r="r" b="b"/>
              <a:pathLst>
                <a:path w="618" h="554" extrusionOk="0">
                  <a:moveTo>
                    <a:pt x="1" y="0"/>
                  </a:moveTo>
                  <a:lnTo>
                    <a:pt x="1" y="554"/>
                  </a:lnTo>
                  <a:lnTo>
                    <a:pt x="618" y="554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7"/>
            <p:cNvSpPr/>
            <p:nvPr/>
          </p:nvSpPr>
          <p:spPr>
            <a:xfrm>
              <a:off x="3975200" y="383900"/>
              <a:ext cx="60275" cy="53350"/>
            </a:xfrm>
            <a:custGeom>
              <a:avLst/>
              <a:gdLst/>
              <a:ahLst/>
              <a:cxnLst/>
              <a:rect l="l" t="t" r="r" b="b"/>
              <a:pathLst>
                <a:path w="2411" h="2134" extrusionOk="0">
                  <a:moveTo>
                    <a:pt x="806" y="1"/>
                  </a:moveTo>
                  <a:cubicBezTo>
                    <a:pt x="780" y="1"/>
                    <a:pt x="754" y="3"/>
                    <a:pt x="728" y="9"/>
                  </a:cubicBezTo>
                  <a:lnTo>
                    <a:pt x="0" y="161"/>
                  </a:lnTo>
                  <a:cubicBezTo>
                    <a:pt x="1468" y="313"/>
                    <a:pt x="1993" y="1604"/>
                    <a:pt x="1993" y="2133"/>
                  </a:cubicBezTo>
                  <a:lnTo>
                    <a:pt x="2411" y="2133"/>
                  </a:lnTo>
                  <a:cubicBezTo>
                    <a:pt x="2411" y="797"/>
                    <a:pt x="1316" y="194"/>
                    <a:pt x="955" y="32"/>
                  </a:cubicBezTo>
                  <a:cubicBezTo>
                    <a:pt x="908" y="11"/>
                    <a:pt x="857" y="1"/>
                    <a:pt x="8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7"/>
            <p:cNvSpPr/>
            <p:nvPr/>
          </p:nvSpPr>
          <p:spPr>
            <a:xfrm>
              <a:off x="3926000" y="449950"/>
              <a:ext cx="78800" cy="37550"/>
            </a:xfrm>
            <a:custGeom>
              <a:avLst/>
              <a:gdLst/>
              <a:ahLst/>
              <a:cxnLst/>
              <a:rect l="l" t="t" r="r" b="b"/>
              <a:pathLst>
                <a:path w="3152" h="1502" extrusionOk="0">
                  <a:moveTo>
                    <a:pt x="835" y="0"/>
                  </a:moveTo>
                  <a:cubicBezTo>
                    <a:pt x="542" y="0"/>
                    <a:pt x="284" y="197"/>
                    <a:pt x="207" y="480"/>
                  </a:cubicBezTo>
                  <a:lnTo>
                    <a:pt x="73" y="974"/>
                  </a:lnTo>
                  <a:cubicBezTo>
                    <a:pt x="0" y="1239"/>
                    <a:pt x="201" y="1502"/>
                    <a:pt x="476" y="1502"/>
                  </a:cubicBezTo>
                  <a:lnTo>
                    <a:pt x="2318" y="1502"/>
                  </a:lnTo>
                  <a:cubicBezTo>
                    <a:pt x="2611" y="1502"/>
                    <a:pt x="2868" y="1305"/>
                    <a:pt x="2945" y="1021"/>
                  </a:cubicBezTo>
                  <a:lnTo>
                    <a:pt x="3079" y="528"/>
                  </a:lnTo>
                  <a:cubicBezTo>
                    <a:pt x="3151" y="262"/>
                    <a:pt x="2951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7"/>
            <p:cNvSpPr/>
            <p:nvPr/>
          </p:nvSpPr>
          <p:spPr>
            <a:xfrm>
              <a:off x="3944175" y="465050"/>
              <a:ext cx="35775" cy="3675"/>
            </a:xfrm>
            <a:custGeom>
              <a:avLst/>
              <a:gdLst/>
              <a:ahLst/>
              <a:cxnLst/>
              <a:rect l="l" t="t" r="r" b="b"/>
              <a:pathLst>
                <a:path w="1431" h="147" fill="none" extrusionOk="0">
                  <a:moveTo>
                    <a:pt x="1358" y="146"/>
                  </a:moveTo>
                  <a:lnTo>
                    <a:pt x="73" y="146"/>
                  </a:lnTo>
                  <a:cubicBezTo>
                    <a:pt x="33" y="146"/>
                    <a:pt x="0" y="114"/>
                    <a:pt x="0" y="73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lnTo>
                    <a:pt x="1358" y="0"/>
                  </a:lnTo>
                  <a:cubicBezTo>
                    <a:pt x="1398" y="0"/>
                    <a:pt x="1431" y="33"/>
                    <a:pt x="1431" y="73"/>
                  </a:cubicBezTo>
                  <a:lnTo>
                    <a:pt x="1431" y="73"/>
                  </a:lnTo>
                  <a:cubicBezTo>
                    <a:pt x="1431" y="114"/>
                    <a:pt x="1398" y="146"/>
                    <a:pt x="1358" y="146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7"/>
            <p:cNvSpPr/>
            <p:nvPr/>
          </p:nvSpPr>
          <p:spPr>
            <a:xfrm>
              <a:off x="4026650" y="449075"/>
              <a:ext cx="21175" cy="35625"/>
            </a:xfrm>
            <a:custGeom>
              <a:avLst/>
              <a:gdLst/>
              <a:ahLst/>
              <a:cxnLst/>
              <a:rect l="l" t="t" r="r" b="b"/>
              <a:pathLst>
                <a:path w="847" h="1425" extrusionOk="0">
                  <a:moveTo>
                    <a:pt x="424" y="0"/>
                  </a:moveTo>
                  <a:cubicBezTo>
                    <a:pt x="190" y="0"/>
                    <a:pt x="0" y="319"/>
                    <a:pt x="0" y="712"/>
                  </a:cubicBezTo>
                  <a:cubicBezTo>
                    <a:pt x="0" y="1106"/>
                    <a:pt x="190" y="1424"/>
                    <a:pt x="424" y="1424"/>
                  </a:cubicBezTo>
                  <a:cubicBezTo>
                    <a:pt x="657" y="1424"/>
                    <a:pt x="847" y="1106"/>
                    <a:pt x="847" y="712"/>
                  </a:cubicBezTo>
                  <a:cubicBezTo>
                    <a:pt x="847" y="319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10" name="Google Shape;12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9792">
            <a:off x="-601300" y="3097069"/>
            <a:ext cx="4955347" cy="32737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67"/>
          <p:cNvGrpSpPr/>
          <p:nvPr/>
        </p:nvGrpSpPr>
        <p:grpSpPr>
          <a:xfrm>
            <a:off x="5518090" y="3543161"/>
            <a:ext cx="768853" cy="681171"/>
            <a:chOff x="1399025" y="2076850"/>
            <a:chExt cx="943725" cy="836100"/>
          </a:xfrm>
        </p:grpSpPr>
        <p:sp>
          <p:nvSpPr>
            <p:cNvPr id="1212" name="Google Shape;1212;p67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7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67"/>
          <p:cNvGrpSpPr/>
          <p:nvPr/>
        </p:nvGrpSpPr>
        <p:grpSpPr>
          <a:xfrm rot="-858210">
            <a:off x="5247280" y="3778720"/>
            <a:ext cx="466102" cy="394278"/>
            <a:chOff x="1477075" y="1122475"/>
            <a:chExt cx="237775" cy="201125"/>
          </a:xfrm>
        </p:grpSpPr>
        <p:sp>
          <p:nvSpPr>
            <p:cNvPr id="1215" name="Google Shape;1215;p67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7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7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7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67"/>
          <p:cNvGrpSpPr/>
          <p:nvPr/>
        </p:nvGrpSpPr>
        <p:grpSpPr>
          <a:xfrm>
            <a:off x="608250" y="4339150"/>
            <a:ext cx="698050" cy="652750"/>
            <a:chOff x="3385225" y="1725400"/>
            <a:chExt cx="698050" cy="652750"/>
          </a:xfrm>
        </p:grpSpPr>
        <p:sp>
          <p:nvSpPr>
            <p:cNvPr id="1220" name="Google Shape;1220;p67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67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68"/>
          <p:cNvSpPr/>
          <p:nvPr/>
        </p:nvSpPr>
        <p:spPr>
          <a:xfrm>
            <a:off x="4729375" y="2194974"/>
            <a:ext cx="3773100" cy="167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68"/>
          <p:cNvSpPr/>
          <p:nvPr/>
        </p:nvSpPr>
        <p:spPr>
          <a:xfrm>
            <a:off x="4896150" y="2458188"/>
            <a:ext cx="28290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68"/>
          <p:cNvSpPr/>
          <p:nvPr/>
        </p:nvSpPr>
        <p:spPr>
          <a:xfrm>
            <a:off x="652375" y="2194974"/>
            <a:ext cx="3773100" cy="167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68"/>
          <p:cNvSpPr/>
          <p:nvPr/>
        </p:nvSpPr>
        <p:spPr>
          <a:xfrm>
            <a:off x="819150" y="2458188"/>
            <a:ext cx="28290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68"/>
          <p:cNvSpPr txBox="1">
            <a:spLocks noGrp="1"/>
          </p:cNvSpPr>
          <p:nvPr>
            <p:ph type="subTitle" idx="2"/>
          </p:nvPr>
        </p:nvSpPr>
        <p:spPr>
          <a:xfrm>
            <a:off x="5176850" y="2456538"/>
            <a:ext cx="231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</a:t>
            </a:r>
            <a:endParaRPr/>
          </a:p>
        </p:txBody>
      </p:sp>
      <p:sp>
        <p:nvSpPr>
          <p:cNvPr id="1231" name="Google Shape;1231;p68"/>
          <p:cNvSpPr txBox="1">
            <a:spLocks noGrp="1"/>
          </p:cNvSpPr>
          <p:nvPr>
            <p:ph type="subTitle" idx="3"/>
          </p:nvPr>
        </p:nvSpPr>
        <p:spPr>
          <a:xfrm>
            <a:off x="819150" y="2820600"/>
            <a:ext cx="3439500" cy="8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1232" name="Google Shape;1232;p68"/>
          <p:cNvSpPr txBox="1">
            <a:spLocks noGrp="1"/>
          </p:cNvSpPr>
          <p:nvPr>
            <p:ph type="subTitle" idx="4"/>
          </p:nvPr>
        </p:nvSpPr>
        <p:spPr>
          <a:xfrm>
            <a:off x="4896925" y="2821500"/>
            <a:ext cx="3438000" cy="8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hot and has a poisonous atmosphere</a:t>
            </a:r>
            <a:endParaRPr/>
          </a:p>
        </p:txBody>
      </p:sp>
      <p:sp>
        <p:nvSpPr>
          <p:cNvPr id="1233" name="Google Shape;1233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dorm room</a:t>
            </a:r>
            <a:endParaRPr/>
          </a:p>
        </p:txBody>
      </p:sp>
      <p:sp>
        <p:nvSpPr>
          <p:cNvPr id="1234" name="Google Shape;1234;p68"/>
          <p:cNvSpPr txBox="1">
            <a:spLocks noGrp="1"/>
          </p:cNvSpPr>
          <p:nvPr>
            <p:ph type="subTitle" idx="1"/>
          </p:nvPr>
        </p:nvSpPr>
        <p:spPr>
          <a:xfrm>
            <a:off x="1071875" y="2449513"/>
            <a:ext cx="23154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</a:t>
            </a:r>
            <a:endParaRPr/>
          </a:p>
        </p:txBody>
      </p:sp>
      <p:grpSp>
        <p:nvGrpSpPr>
          <p:cNvPr id="1235" name="Google Shape;1235;p68"/>
          <p:cNvGrpSpPr/>
          <p:nvPr/>
        </p:nvGrpSpPr>
        <p:grpSpPr>
          <a:xfrm>
            <a:off x="3863179" y="2419947"/>
            <a:ext cx="359424" cy="438890"/>
            <a:chOff x="5634309" y="3405109"/>
            <a:chExt cx="312190" cy="381213"/>
          </a:xfrm>
        </p:grpSpPr>
        <p:sp>
          <p:nvSpPr>
            <p:cNvPr id="1236" name="Google Shape;1236;p68"/>
            <p:cNvSpPr/>
            <p:nvPr/>
          </p:nvSpPr>
          <p:spPr>
            <a:xfrm>
              <a:off x="5753049" y="3564125"/>
              <a:ext cx="186795" cy="216354"/>
            </a:xfrm>
            <a:custGeom>
              <a:avLst/>
              <a:gdLst/>
              <a:ahLst/>
              <a:cxnLst/>
              <a:rect l="l" t="t" r="r" b="b"/>
              <a:pathLst>
                <a:path w="4828" h="5592" extrusionOk="0">
                  <a:moveTo>
                    <a:pt x="4828" y="2670"/>
                  </a:moveTo>
                  <a:lnTo>
                    <a:pt x="4828" y="4779"/>
                  </a:lnTo>
                  <a:cubicBezTo>
                    <a:pt x="4828" y="5227"/>
                    <a:pt x="4465" y="5590"/>
                    <a:pt x="4016" y="5590"/>
                  </a:cubicBezTo>
                  <a:lnTo>
                    <a:pt x="2236" y="5590"/>
                  </a:lnTo>
                  <a:cubicBezTo>
                    <a:pt x="2048" y="5591"/>
                    <a:pt x="1869" y="5507"/>
                    <a:pt x="1748" y="5362"/>
                  </a:cubicBezTo>
                  <a:lnTo>
                    <a:pt x="1748" y="5360"/>
                  </a:lnTo>
                  <a:cubicBezTo>
                    <a:pt x="1719" y="5328"/>
                    <a:pt x="1694" y="5291"/>
                    <a:pt x="1675" y="5252"/>
                  </a:cubicBezTo>
                  <a:cubicBezTo>
                    <a:pt x="1557" y="5023"/>
                    <a:pt x="1408" y="4812"/>
                    <a:pt x="1230" y="4626"/>
                  </a:cubicBezTo>
                  <a:cubicBezTo>
                    <a:pt x="907" y="4314"/>
                    <a:pt x="565" y="4023"/>
                    <a:pt x="204" y="3755"/>
                  </a:cubicBezTo>
                  <a:cubicBezTo>
                    <a:pt x="76" y="3659"/>
                    <a:pt x="1" y="3507"/>
                    <a:pt x="1" y="3345"/>
                  </a:cubicBezTo>
                  <a:cubicBezTo>
                    <a:pt x="1" y="3164"/>
                    <a:pt x="93" y="2998"/>
                    <a:pt x="246" y="2904"/>
                  </a:cubicBezTo>
                  <a:cubicBezTo>
                    <a:pt x="399" y="2812"/>
                    <a:pt x="588" y="2806"/>
                    <a:pt x="745" y="2891"/>
                  </a:cubicBezTo>
                  <a:lnTo>
                    <a:pt x="1596" y="3322"/>
                  </a:lnTo>
                  <a:lnTo>
                    <a:pt x="1596" y="406"/>
                  </a:lnTo>
                  <a:cubicBezTo>
                    <a:pt x="1595" y="299"/>
                    <a:pt x="1638" y="195"/>
                    <a:pt x="1712" y="119"/>
                  </a:cubicBezTo>
                  <a:cubicBezTo>
                    <a:pt x="1788" y="43"/>
                    <a:pt x="1890" y="1"/>
                    <a:pt x="1996" y="1"/>
                  </a:cubicBezTo>
                  <a:lnTo>
                    <a:pt x="2003" y="1"/>
                  </a:lnTo>
                  <a:cubicBezTo>
                    <a:pt x="2222" y="11"/>
                    <a:pt x="2394" y="190"/>
                    <a:pt x="2394" y="406"/>
                  </a:cubicBezTo>
                  <a:lnTo>
                    <a:pt x="2394" y="1786"/>
                  </a:lnTo>
                  <a:cubicBezTo>
                    <a:pt x="2394" y="1561"/>
                    <a:pt x="2577" y="1379"/>
                    <a:pt x="2802" y="1379"/>
                  </a:cubicBezTo>
                  <a:cubicBezTo>
                    <a:pt x="2874" y="1379"/>
                    <a:pt x="2944" y="1398"/>
                    <a:pt x="3006" y="1433"/>
                  </a:cubicBezTo>
                  <a:cubicBezTo>
                    <a:pt x="3038" y="1451"/>
                    <a:pt x="3067" y="1473"/>
                    <a:pt x="3092" y="1498"/>
                  </a:cubicBezTo>
                  <a:cubicBezTo>
                    <a:pt x="3169" y="1575"/>
                    <a:pt x="3212" y="1678"/>
                    <a:pt x="3212" y="1786"/>
                  </a:cubicBezTo>
                  <a:lnTo>
                    <a:pt x="3212" y="2257"/>
                  </a:lnTo>
                  <a:cubicBezTo>
                    <a:pt x="3212" y="2031"/>
                    <a:pt x="3398" y="1850"/>
                    <a:pt x="3625" y="1858"/>
                  </a:cubicBezTo>
                  <a:cubicBezTo>
                    <a:pt x="3841" y="1866"/>
                    <a:pt x="4010" y="2050"/>
                    <a:pt x="4010" y="2268"/>
                  </a:cubicBezTo>
                  <a:lnTo>
                    <a:pt x="4010" y="2670"/>
                  </a:lnTo>
                  <a:cubicBezTo>
                    <a:pt x="4010" y="2446"/>
                    <a:pt x="4193" y="2265"/>
                    <a:pt x="4418" y="2265"/>
                  </a:cubicBezTo>
                  <a:cubicBezTo>
                    <a:pt x="4644" y="2265"/>
                    <a:pt x="4828" y="2446"/>
                    <a:pt x="4828" y="2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68"/>
            <p:cNvSpPr/>
            <p:nvPr/>
          </p:nvSpPr>
          <p:spPr>
            <a:xfrm>
              <a:off x="5888812" y="3650133"/>
              <a:ext cx="51032" cy="130308"/>
            </a:xfrm>
            <a:custGeom>
              <a:avLst/>
              <a:gdLst/>
              <a:ahLst/>
              <a:cxnLst/>
              <a:rect l="l" t="t" r="r" b="b"/>
              <a:pathLst>
                <a:path w="1319" h="3368" extrusionOk="0">
                  <a:moveTo>
                    <a:pt x="1198" y="159"/>
                  </a:moveTo>
                  <a:cubicBezTo>
                    <a:pt x="1053" y="16"/>
                    <a:pt x="823" y="1"/>
                    <a:pt x="659" y="123"/>
                  </a:cubicBezTo>
                  <a:cubicBezTo>
                    <a:pt x="675" y="135"/>
                    <a:pt x="690" y="147"/>
                    <a:pt x="704" y="159"/>
                  </a:cubicBezTo>
                  <a:cubicBezTo>
                    <a:pt x="781" y="236"/>
                    <a:pt x="824" y="340"/>
                    <a:pt x="824" y="447"/>
                  </a:cubicBezTo>
                  <a:lnTo>
                    <a:pt x="824" y="2556"/>
                  </a:lnTo>
                  <a:cubicBezTo>
                    <a:pt x="824" y="3004"/>
                    <a:pt x="456" y="3367"/>
                    <a:pt x="0" y="3367"/>
                  </a:cubicBezTo>
                  <a:lnTo>
                    <a:pt x="507" y="3367"/>
                  </a:lnTo>
                  <a:cubicBezTo>
                    <a:pt x="956" y="3367"/>
                    <a:pt x="1319" y="3004"/>
                    <a:pt x="1319" y="2556"/>
                  </a:cubicBezTo>
                  <a:lnTo>
                    <a:pt x="1319" y="447"/>
                  </a:lnTo>
                  <a:cubicBezTo>
                    <a:pt x="1319" y="340"/>
                    <a:pt x="1276" y="236"/>
                    <a:pt x="1198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68"/>
            <p:cNvSpPr/>
            <p:nvPr/>
          </p:nvSpPr>
          <p:spPr>
            <a:xfrm>
              <a:off x="5634309" y="3405109"/>
              <a:ext cx="262047" cy="273074"/>
            </a:xfrm>
            <a:custGeom>
              <a:avLst/>
              <a:gdLst/>
              <a:ahLst/>
              <a:cxnLst/>
              <a:rect l="l" t="t" r="r" b="b"/>
              <a:pathLst>
                <a:path w="6773" h="7058" extrusionOk="0">
                  <a:moveTo>
                    <a:pt x="6771" y="3522"/>
                  </a:moveTo>
                  <a:cubicBezTo>
                    <a:pt x="6772" y="4247"/>
                    <a:pt x="6527" y="4952"/>
                    <a:pt x="6075" y="5522"/>
                  </a:cubicBezTo>
                  <a:cubicBezTo>
                    <a:pt x="6013" y="5486"/>
                    <a:pt x="5943" y="5468"/>
                    <a:pt x="5871" y="5468"/>
                  </a:cubicBezTo>
                  <a:cubicBezTo>
                    <a:pt x="5646" y="5468"/>
                    <a:pt x="5463" y="5650"/>
                    <a:pt x="5463" y="5874"/>
                  </a:cubicBezTo>
                  <a:lnTo>
                    <a:pt x="5463" y="4503"/>
                  </a:lnTo>
                  <a:cubicBezTo>
                    <a:pt x="5463" y="4308"/>
                    <a:pt x="5328" y="4135"/>
                    <a:pt x="5137" y="4097"/>
                  </a:cubicBezTo>
                  <a:cubicBezTo>
                    <a:pt x="4875" y="4047"/>
                    <a:pt x="4645" y="4244"/>
                    <a:pt x="4645" y="4495"/>
                  </a:cubicBezTo>
                  <a:lnTo>
                    <a:pt x="4645" y="6564"/>
                  </a:lnTo>
                  <a:lnTo>
                    <a:pt x="4639" y="6564"/>
                  </a:lnTo>
                  <a:cubicBezTo>
                    <a:pt x="3299" y="7057"/>
                    <a:pt x="1792" y="6630"/>
                    <a:pt x="916" y="5509"/>
                  </a:cubicBezTo>
                  <a:cubicBezTo>
                    <a:pt x="40" y="4388"/>
                    <a:pt x="0" y="2833"/>
                    <a:pt x="816" y="1668"/>
                  </a:cubicBezTo>
                  <a:cubicBezTo>
                    <a:pt x="1632" y="505"/>
                    <a:pt x="3116" y="1"/>
                    <a:pt x="4479" y="425"/>
                  </a:cubicBezTo>
                  <a:cubicBezTo>
                    <a:pt x="5843" y="849"/>
                    <a:pt x="6771" y="2104"/>
                    <a:pt x="6771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68"/>
            <p:cNvSpPr/>
            <p:nvPr/>
          </p:nvSpPr>
          <p:spPr>
            <a:xfrm>
              <a:off x="5761135" y="3563274"/>
              <a:ext cx="60008" cy="103651"/>
            </a:xfrm>
            <a:custGeom>
              <a:avLst/>
              <a:gdLst/>
              <a:ahLst/>
              <a:cxnLst/>
              <a:rect l="l" t="t" r="r" b="b"/>
              <a:pathLst>
                <a:path w="1551" h="2679" extrusionOk="0">
                  <a:moveTo>
                    <a:pt x="1304" y="2"/>
                  </a:moveTo>
                  <a:cubicBezTo>
                    <a:pt x="1195" y="1"/>
                    <a:pt x="1090" y="44"/>
                    <a:pt x="1013" y="119"/>
                  </a:cubicBezTo>
                  <a:cubicBezTo>
                    <a:pt x="935" y="196"/>
                    <a:pt x="892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7" y="2672"/>
                    <a:pt x="154" y="2678"/>
                    <a:pt x="233" y="2678"/>
                  </a:cubicBezTo>
                  <a:cubicBezTo>
                    <a:pt x="624" y="2678"/>
                    <a:pt x="1013" y="2610"/>
                    <a:pt x="1380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7" y="299"/>
                    <a:pt x="1430" y="196"/>
                    <a:pt x="1506" y="119"/>
                  </a:cubicBezTo>
                  <a:cubicBezTo>
                    <a:pt x="1520" y="107"/>
                    <a:pt x="1536" y="95"/>
                    <a:pt x="1551" y="84"/>
                  </a:cubicBezTo>
                  <a:cubicBezTo>
                    <a:pt x="1480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68"/>
            <p:cNvSpPr/>
            <p:nvPr/>
          </p:nvSpPr>
          <p:spPr>
            <a:xfrm>
              <a:off x="5760903" y="3416136"/>
              <a:ext cx="143385" cy="216625"/>
            </a:xfrm>
            <a:custGeom>
              <a:avLst/>
              <a:gdLst/>
              <a:ahLst/>
              <a:cxnLst/>
              <a:rect l="l" t="t" r="r" b="b"/>
              <a:pathLst>
                <a:path w="3706" h="5599" extrusionOk="0">
                  <a:moveTo>
                    <a:pt x="244" y="1"/>
                  </a:moveTo>
                  <a:cubicBezTo>
                    <a:pt x="162" y="1"/>
                    <a:pt x="82" y="8"/>
                    <a:pt x="0" y="14"/>
                  </a:cubicBezTo>
                  <a:cubicBezTo>
                    <a:pt x="1194" y="102"/>
                    <a:pt x="2242" y="841"/>
                    <a:pt x="2725" y="1937"/>
                  </a:cubicBezTo>
                  <a:cubicBezTo>
                    <a:pt x="3209" y="3032"/>
                    <a:pt x="3050" y="4303"/>
                    <a:pt x="2312" y="5245"/>
                  </a:cubicBezTo>
                  <a:cubicBezTo>
                    <a:pt x="2274" y="5225"/>
                    <a:pt x="2233" y="5211"/>
                    <a:pt x="2191" y="5202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10" y="5311"/>
                  </a:cubicBezTo>
                  <a:cubicBezTo>
                    <a:pt x="2386" y="5236"/>
                    <a:pt x="2489" y="5193"/>
                    <a:pt x="2596" y="5193"/>
                  </a:cubicBezTo>
                  <a:cubicBezTo>
                    <a:pt x="2668" y="5193"/>
                    <a:pt x="2737" y="5211"/>
                    <a:pt x="2798" y="5246"/>
                  </a:cubicBezTo>
                  <a:cubicBezTo>
                    <a:pt x="3564" y="4270"/>
                    <a:pt x="3705" y="2941"/>
                    <a:pt x="3161" y="1825"/>
                  </a:cubicBezTo>
                  <a:cubicBezTo>
                    <a:pt x="2618" y="709"/>
                    <a:pt x="1485" y="0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68"/>
            <p:cNvSpPr/>
            <p:nvPr/>
          </p:nvSpPr>
          <p:spPr>
            <a:xfrm>
              <a:off x="5726623" y="3453781"/>
              <a:ext cx="87904" cy="87904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2271" y="1137"/>
                  </a:moveTo>
                  <a:cubicBezTo>
                    <a:pt x="2271" y="1764"/>
                    <a:pt x="1762" y="2272"/>
                    <a:pt x="1135" y="2272"/>
                  </a:cubicBezTo>
                  <a:cubicBezTo>
                    <a:pt x="508" y="2272"/>
                    <a:pt x="0" y="1764"/>
                    <a:pt x="0" y="1137"/>
                  </a:cubicBezTo>
                  <a:cubicBezTo>
                    <a:pt x="0" y="509"/>
                    <a:pt x="508" y="1"/>
                    <a:pt x="1135" y="1"/>
                  </a:cubicBezTo>
                  <a:cubicBezTo>
                    <a:pt x="1762" y="1"/>
                    <a:pt x="2271" y="509"/>
                    <a:pt x="2271" y="1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8"/>
            <p:cNvSpPr/>
            <p:nvPr/>
          </p:nvSpPr>
          <p:spPr>
            <a:xfrm>
              <a:off x="5761096" y="3453781"/>
              <a:ext cx="56449" cy="90573"/>
            </a:xfrm>
            <a:custGeom>
              <a:avLst/>
              <a:gdLst/>
              <a:ahLst/>
              <a:cxnLst/>
              <a:rect l="l" t="t" r="r" b="b"/>
              <a:pathLst>
                <a:path w="1459" h="2341" extrusionOk="0">
                  <a:moveTo>
                    <a:pt x="244" y="2"/>
                  </a:moveTo>
                  <a:cubicBezTo>
                    <a:pt x="162" y="2"/>
                    <a:pt x="80" y="11"/>
                    <a:pt x="1" y="28"/>
                  </a:cubicBezTo>
                  <a:cubicBezTo>
                    <a:pt x="521" y="143"/>
                    <a:pt x="891" y="604"/>
                    <a:pt x="891" y="1137"/>
                  </a:cubicBezTo>
                  <a:cubicBezTo>
                    <a:pt x="891" y="1670"/>
                    <a:pt x="521" y="2131"/>
                    <a:pt x="1" y="2246"/>
                  </a:cubicBezTo>
                  <a:cubicBezTo>
                    <a:pt x="426" y="2340"/>
                    <a:pt x="868" y="2183"/>
                    <a:pt x="1138" y="1840"/>
                  </a:cubicBezTo>
                  <a:cubicBezTo>
                    <a:pt x="1408" y="1499"/>
                    <a:pt x="1458" y="1033"/>
                    <a:pt x="1268" y="641"/>
                  </a:cubicBezTo>
                  <a:cubicBezTo>
                    <a:pt x="1077" y="249"/>
                    <a:pt x="680" y="1"/>
                    <a:pt x="24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8"/>
            <p:cNvSpPr/>
            <p:nvPr/>
          </p:nvSpPr>
          <p:spPr>
            <a:xfrm>
              <a:off x="5701475" y="3541337"/>
              <a:ext cx="129998" cy="69178"/>
            </a:xfrm>
            <a:custGeom>
              <a:avLst/>
              <a:gdLst/>
              <a:ahLst/>
              <a:cxnLst/>
              <a:rect l="l" t="t" r="r" b="b"/>
              <a:pathLst>
                <a:path w="3360" h="1788" extrusionOk="0">
                  <a:moveTo>
                    <a:pt x="3359" y="571"/>
                  </a:moveTo>
                  <a:lnTo>
                    <a:pt x="3335" y="571"/>
                  </a:lnTo>
                  <a:cubicBezTo>
                    <a:pt x="3227" y="571"/>
                    <a:pt x="3123" y="613"/>
                    <a:pt x="3047" y="689"/>
                  </a:cubicBezTo>
                  <a:cubicBezTo>
                    <a:pt x="2971" y="765"/>
                    <a:pt x="2928" y="869"/>
                    <a:pt x="2929" y="976"/>
                  </a:cubicBezTo>
                  <a:lnTo>
                    <a:pt x="2929" y="1788"/>
                  </a:lnTo>
                  <a:lnTo>
                    <a:pt x="326" y="1788"/>
                  </a:lnTo>
                  <a:cubicBezTo>
                    <a:pt x="146" y="1787"/>
                    <a:pt x="1" y="1642"/>
                    <a:pt x="0" y="1463"/>
                  </a:cubicBezTo>
                  <a:lnTo>
                    <a:pt x="0" y="1298"/>
                  </a:lnTo>
                  <a:cubicBezTo>
                    <a:pt x="0" y="581"/>
                    <a:pt x="582" y="1"/>
                    <a:pt x="1298" y="1"/>
                  </a:cubicBezTo>
                  <a:lnTo>
                    <a:pt x="2282" y="1"/>
                  </a:lnTo>
                  <a:cubicBezTo>
                    <a:pt x="2714" y="1"/>
                    <a:pt x="3117" y="214"/>
                    <a:pt x="3359" y="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68"/>
            <p:cNvSpPr/>
            <p:nvPr/>
          </p:nvSpPr>
          <p:spPr>
            <a:xfrm>
              <a:off x="5770614" y="3541337"/>
              <a:ext cx="60666" cy="69178"/>
            </a:xfrm>
            <a:custGeom>
              <a:avLst/>
              <a:gdLst/>
              <a:ahLst/>
              <a:cxnLst/>
              <a:rect l="l" t="t" r="r" b="b"/>
              <a:pathLst>
                <a:path w="1568" h="1788" extrusionOk="0">
                  <a:moveTo>
                    <a:pt x="490" y="1"/>
                  </a:moveTo>
                  <a:lnTo>
                    <a:pt x="0" y="1"/>
                  </a:lnTo>
                  <a:cubicBezTo>
                    <a:pt x="432" y="1"/>
                    <a:pt x="835" y="214"/>
                    <a:pt x="1078" y="571"/>
                  </a:cubicBezTo>
                  <a:lnTo>
                    <a:pt x="1059" y="571"/>
                  </a:lnTo>
                  <a:cubicBezTo>
                    <a:pt x="950" y="571"/>
                    <a:pt x="845" y="613"/>
                    <a:pt x="768" y="689"/>
                  </a:cubicBezTo>
                  <a:cubicBezTo>
                    <a:pt x="690" y="765"/>
                    <a:pt x="647" y="869"/>
                    <a:pt x="647" y="976"/>
                  </a:cubicBezTo>
                  <a:lnTo>
                    <a:pt x="647" y="1788"/>
                  </a:lnTo>
                  <a:lnTo>
                    <a:pt x="1142" y="1788"/>
                  </a:lnTo>
                  <a:lnTo>
                    <a:pt x="1142" y="978"/>
                  </a:lnTo>
                  <a:cubicBezTo>
                    <a:pt x="1141" y="870"/>
                    <a:pt x="1184" y="766"/>
                    <a:pt x="1260" y="689"/>
                  </a:cubicBezTo>
                  <a:cubicBezTo>
                    <a:pt x="1337" y="613"/>
                    <a:pt x="1441" y="571"/>
                    <a:pt x="1549" y="571"/>
                  </a:cubicBezTo>
                  <a:lnTo>
                    <a:pt x="1567" y="571"/>
                  </a:lnTo>
                  <a:cubicBezTo>
                    <a:pt x="1325" y="214"/>
                    <a:pt x="921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68"/>
            <p:cNvSpPr/>
            <p:nvPr/>
          </p:nvSpPr>
          <p:spPr>
            <a:xfrm>
              <a:off x="5644988" y="3416175"/>
              <a:ext cx="135570" cy="251059"/>
            </a:xfrm>
            <a:custGeom>
              <a:avLst/>
              <a:gdLst/>
              <a:ahLst/>
              <a:cxnLst/>
              <a:rect l="l" t="t" r="r" b="b"/>
              <a:pathLst>
                <a:path w="3504" h="6489" extrusionOk="0">
                  <a:moveTo>
                    <a:pt x="1" y="3245"/>
                  </a:moveTo>
                  <a:cubicBezTo>
                    <a:pt x="2" y="4947"/>
                    <a:pt x="1318" y="6359"/>
                    <a:pt x="3016" y="6477"/>
                  </a:cubicBezTo>
                  <a:cubicBezTo>
                    <a:pt x="3092" y="6483"/>
                    <a:pt x="3169" y="6489"/>
                    <a:pt x="3245" y="6489"/>
                  </a:cubicBezTo>
                  <a:cubicBezTo>
                    <a:pt x="3332" y="6489"/>
                    <a:pt x="3419" y="6484"/>
                    <a:pt x="3504" y="6477"/>
                  </a:cubicBezTo>
                  <a:cubicBezTo>
                    <a:pt x="1808" y="6359"/>
                    <a:pt x="491" y="4951"/>
                    <a:pt x="488" y="3251"/>
                  </a:cubicBezTo>
                  <a:cubicBezTo>
                    <a:pt x="484" y="1551"/>
                    <a:pt x="1794" y="138"/>
                    <a:pt x="3489" y="12"/>
                  </a:cubicBezTo>
                  <a:cubicBezTo>
                    <a:pt x="3408" y="5"/>
                    <a:pt x="3327" y="0"/>
                    <a:pt x="3245" y="0"/>
                  </a:cubicBezTo>
                  <a:cubicBezTo>
                    <a:pt x="3163" y="0"/>
                    <a:pt x="3084" y="7"/>
                    <a:pt x="3002" y="13"/>
                  </a:cubicBezTo>
                  <a:cubicBezTo>
                    <a:pt x="1310" y="139"/>
                    <a:pt x="1" y="1548"/>
                    <a:pt x="1" y="3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68"/>
            <p:cNvSpPr/>
            <p:nvPr/>
          </p:nvSpPr>
          <p:spPr>
            <a:xfrm>
              <a:off x="5751076" y="3671258"/>
              <a:ext cx="108177" cy="109222"/>
            </a:xfrm>
            <a:custGeom>
              <a:avLst/>
              <a:gdLst/>
              <a:ahLst/>
              <a:cxnLst/>
              <a:rect l="l" t="t" r="r" b="b"/>
              <a:pathLst>
                <a:path w="2796" h="2823" extrusionOk="0">
                  <a:moveTo>
                    <a:pt x="95" y="277"/>
                  </a:moveTo>
                  <a:cubicBezTo>
                    <a:pt x="34" y="364"/>
                    <a:pt x="1" y="467"/>
                    <a:pt x="1" y="572"/>
                  </a:cubicBezTo>
                  <a:cubicBezTo>
                    <a:pt x="0" y="734"/>
                    <a:pt x="78" y="886"/>
                    <a:pt x="210" y="982"/>
                  </a:cubicBezTo>
                  <a:cubicBezTo>
                    <a:pt x="581" y="1251"/>
                    <a:pt x="934" y="1543"/>
                    <a:pt x="1267" y="1855"/>
                  </a:cubicBezTo>
                  <a:cubicBezTo>
                    <a:pt x="1448" y="2041"/>
                    <a:pt x="1603" y="2252"/>
                    <a:pt x="1722" y="2482"/>
                  </a:cubicBezTo>
                  <a:cubicBezTo>
                    <a:pt x="1743" y="2521"/>
                    <a:pt x="1770" y="2558"/>
                    <a:pt x="1799" y="2590"/>
                  </a:cubicBezTo>
                  <a:lnTo>
                    <a:pt x="1799" y="2592"/>
                  </a:lnTo>
                  <a:cubicBezTo>
                    <a:pt x="1924" y="2738"/>
                    <a:pt x="2108" y="2822"/>
                    <a:pt x="2301" y="2821"/>
                  </a:cubicBezTo>
                  <a:lnTo>
                    <a:pt x="2796" y="2821"/>
                  </a:lnTo>
                  <a:cubicBezTo>
                    <a:pt x="2602" y="2822"/>
                    <a:pt x="2418" y="2738"/>
                    <a:pt x="2293" y="2592"/>
                  </a:cubicBezTo>
                  <a:lnTo>
                    <a:pt x="2293" y="2591"/>
                  </a:lnTo>
                  <a:cubicBezTo>
                    <a:pt x="2263" y="2558"/>
                    <a:pt x="2238" y="2521"/>
                    <a:pt x="2217" y="2482"/>
                  </a:cubicBezTo>
                  <a:cubicBezTo>
                    <a:pt x="2097" y="2253"/>
                    <a:pt x="1943" y="2042"/>
                    <a:pt x="1761" y="1856"/>
                  </a:cubicBezTo>
                  <a:cubicBezTo>
                    <a:pt x="1428" y="1543"/>
                    <a:pt x="1076" y="1252"/>
                    <a:pt x="705" y="984"/>
                  </a:cubicBezTo>
                  <a:cubicBezTo>
                    <a:pt x="573" y="887"/>
                    <a:pt x="495" y="735"/>
                    <a:pt x="495" y="573"/>
                  </a:cubicBezTo>
                  <a:cubicBezTo>
                    <a:pt x="496" y="467"/>
                    <a:pt x="528" y="364"/>
                    <a:pt x="589" y="278"/>
                  </a:cubicBezTo>
                  <a:cubicBezTo>
                    <a:pt x="636" y="211"/>
                    <a:pt x="699" y="157"/>
                    <a:pt x="772" y="121"/>
                  </a:cubicBezTo>
                  <a:lnTo>
                    <a:pt x="767" y="118"/>
                  </a:lnTo>
                  <a:cubicBezTo>
                    <a:pt x="534" y="1"/>
                    <a:pt x="248" y="68"/>
                    <a:pt x="95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8"/>
            <p:cNvSpPr/>
            <p:nvPr/>
          </p:nvSpPr>
          <p:spPr>
            <a:xfrm>
              <a:off x="5638720" y="3489995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7" y="506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1" y="42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68"/>
            <p:cNvSpPr/>
            <p:nvPr/>
          </p:nvSpPr>
          <p:spPr>
            <a:xfrm>
              <a:off x="5639571" y="3510462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7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4" y="0"/>
                    <a:pt x="330" y="32"/>
                    <a:pt x="354" y="87"/>
                  </a:cubicBezTo>
                  <a:cubicBezTo>
                    <a:pt x="409" y="206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68"/>
            <p:cNvSpPr/>
            <p:nvPr/>
          </p:nvSpPr>
          <p:spPr>
            <a:xfrm>
              <a:off x="5639339" y="3409675"/>
              <a:ext cx="307160" cy="376647"/>
            </a:xfrm>
            <a:custGeom>
              <a:avLst/>
              <a:gdLst/>
              <a:ahLst/>
              <a:cxnLst/>
              <a:rect l="l" t="t" r="r" b="b"/>
              <a:pathLst>
                <a:path w="7939" h="9735" extrusionOk="0">
                  <a:moveTo>
                    <a:pt x="3391" y="1303"/>
                  </a:moveTo>
                  <a:cubicBezTo>
                    <a:pt x="3929" y="1303"/>
                    <a:pt x="4365" y="1739"/>
                    <a:pt x="4365" y="2277"/>
                  </a:cubicBezTo>
                  <a:cubicBezTo>
                    <a:pt x="4365" y="2814"/>
                    <a:pt x="3929" y="3250"/>
                    <a:pt x="3391" y="3250"/>
                  </a:cubicBezTo>
                  <a:cubicBezTo>
                    <a:pt x="2854" y="3250"/>
                    <a:pt x="2419" y="2814"/>
                    <a:pt x="2418" y="2277"/>
                  </a:cubicBezTo>
                  <a:cubicBezTo>
                    <a:pt x="2418" y="1739"/>
                    <a:pt x="2854" y="1303"/>
                    <a:pt x="3391" y="1303"/>
                  </a:cubicBezTo>
                  <a:close/>
                  <a:moveTo>
                    <a:pt x="3875" y="3575"/>
                  </a:moveTo>
                  <a:cubicBezTo>
                    <a:pt x="4167" y="3575"/>
                    <a:pt x="4449" y="3688"/>
                    <a:pt x="4660" y="3891"/>
                  </a:cubicBezTo>
                  <a:cubicBezTo>
                    <a:pt x="4475" y="3987"/>
                    <a:pt x="4360" y="4180"/>
                    <a:pt x="4364" y="4387"/>
                  </a:cubicBezTo>
                  <a:lnTo>
                    <a:pt x="4364" y="5038"/>
                  </a:lnTo>
                  <a:lnTo>
                    <a:pt x="2424" y="5038"/>
                  </a:lnTo>
                  <a:lnTo>
                    <a:pt x="2424" y="4556"/>
                  </a:lnTo>
                  <a:cubicBezTo>
                    <a:pt x="2424" y="4476"/>
                    <a:pt x="2366" y="4403"/>
                    <a:pt x="2286" y="4392"/>
                  </a:cubicBezTo>
                  <a:cubicBezTo>
                    <a:pt x="2277" y="4390"/>
                    <a:pt x="2269" y="4390"/>
                    <a:pt x="2261" y="4390"/>
                  </a:cubicBezTo>
                  <a:cubicBezTo>
                    <a:pt x="2172" y="4390"/>
                    <a:pt x="2101" y="4463"/>
                    <a:pt x="2101" y="4552"/>
                  </a:cubicBezTo>
                  <a:lnTo>
                    <a:pt x="2101" y="5038"/>
                  </a:lnTo>
                  <a:lnTo>
                    <a:pt x="1921" y="5038"/>
                  </a:lnTo>
                  <a:cubicBezTo>
                    <a:pt x="1831" y="5038"/>
                    <a:pt x="1758" y="4966"/>
                    <a:pt x="1758" y="4877"/>
                  </a:cubicBezTo>
                  <a:lnTo>
                    <a:pt x="1758" y="4713"/>
                  </a:lnTo>
                  <a:cubicBezTo>
                    <a:pt x="1759" y="4085"/>
                    <a:pt x="2269" y="3576"/>
                    <a:pt x="2898" y="3575"/>
                  </a:cubicBezTo>
                  <a:close/>
                  <a:moveTo>
                    <a:pt x="4364" y="6676"/>
                  </a:moveTo>
                  <a:lnTo>
                    <a:pt x="4364" y="7044"/>
                  </a:lnTo>
                  <a:lnTo>
                    <a:pt x="3847" y="6786"/>
                  </a:lnTo>
                  <a:cubicBezTo>
                    <a:pt x="4022" y="6763"/>
                    <a:pt x="4195" y="6726"/>
                    <a:pt x="4364" y="6676"/>
                  </a:cubicBezTo>
                  <a:close/>
                  <a:moveTo>
                    <a:pt x="4934" y="4139"/>
                  </a:moveTo>
                  <a:cubicBezTo>
                    <a:pt x="5071" y="4139"/>
                    <a:pt x="5182" y="4248"/>
                    <a:pt x="5182" y="4382"/>
                  </a:cubicBezTo>
                  <a:lnTo>
                    <a:pt x="5182" y="5842"/>
                  </a:lnTo>
                  <a:lnTo>
                    <a:pt x="5181" y="5842"/>
                  </a:lnTo>
                  <a:lnTo>
                    <a:pt x="5181" y="7139"/>
                  </a:lnTo>
                  <a:cubicBezTo>
                    <a:pt x="5181" y="7225"/>
                    <a:pt x="5247" y="7300"/>
                    <a:pt x="5333" y="7306"/>
                  </a:cubicBezTo>
                  <a:cubicBezTo>
                    <a:pt x="5337" y="7306"/>
                    <a:pt x="5340" y="7306"/>
                    <a:pt x="5344" y="7306"/>
                  </a:cubicBezTo>
                  <a:cubicBezTo>
                    <a:pt x="5432" y="7306"/>
                    <a:pt x="5504" y="7234"/>
                    <a:pt x="5504" y="7145"/>
                  </a:cubicBezTo>
                  <a:lnTo>
                    <a:pt x="5504" y="5769"/>
                  </a:lnTo>
                  <a:cubicBezTo>
                    <a:pt x="5504" y="5657"/>
                    <a:pt x="5580" y="5554"/>
                    <a:pt x="5689" y="5528"/>
                  </a:cubicBezTo>
                  <a:cubicBezTo>
                    <a:pt x="5710" y="5523"/>
                    <a:pt x="5731" y="5520"/>
                    <a:pt x="5751" y="5520"/>
                  </a:cubicBezTo>
                  <a:cubicBezTo>
                    <a:pt x="5888" y="5520"/>
                    <a:pt x="5999" y="5631"/>
                    <a:pt x="5999" y="5767"/>
                  </a:cubicBezTo>
                  <a:lnTo>
                    <a:pt x="5999" y="7144"/>
                  </a:lnTo>
                  <a:cubicBezTo>
                    <a:pt x="5999" y="7225"/>
                    <a:pt x="6061" y="7296"/>
                    <a:pt x="6141" y="7301"/>
                  </a:cubicBezTo>
                  <a:cubicBezTo>
                    <a:pt x="6145" y="7302"/>
                    <a:pt x="6148" y="7302"/>
                    <a:pt x="6151" y="7302"/>
                  </a:cubicBezTo>
                  <a:cubicBezTo>
                    <a:pt x="6235" y="7302"/>
                    <a:pt x="6303" y="7233"/>
                    <a:pt x="6303" y="7149"/>
                  </a:cubicBezTo>
                  <a:lnTo>
                    <a:pt x="6303" y="6257"/>
                  </a:lnTo>
                  <a:cubicBezTo>
                    <a:pt x="6303" y="6143"/>
                    <a:pt x="6378" y="6041"/>
                    <a:pt x="6488" y="6014"/>
                  </a:cubicBezTo>
                  <a:cubicBezTo>
                    <a:pt x="6509" y="6009"/>
                    <a:pt x="6530" y="6006"/>
                    <a:pt x="6550" y="6006"/>
                  </a:cubicBezTo>
                  <a:cubicBezTo>
                    <a:pt x="6686" y="6006"/>
                    <a:pt x="6797" y="6117"/>
                    <a:pt x="6797" y="6253"/>
                  </a:cubicBezTo>
                  <a:lnTo>
                    <a:pt x="6797" y="7139"/>
                  </a:lnTo>
                  <a:cubicBezTo>
                    <a:pt x="6797" y="7225"/>
                    <a:pt x="6863" y="7300"/>
                    <a:pt x="6949" y="7306"/>
                  </a:cubicBezTo>
                  <a:cubicBezTo>
                    <a:pt x="6953" y="7306"/>
                    <a:pt x="6956" y="7306"/>
                    <a:pt x="6960" y="7306"/>
                  </a:cubicBezTo>
                  <a:cubicBezTo>
                    <a:pt x="7048" y="7306"/>
                    <a:pt x="7120" y="7234"/>
                    <a:pt x="7120" y="7145"/>
                  </a:cubicBezTo>
                  <a:lnTo>
                    <a:pt x="7120" y="6659"/>
                  </a:lnTo>
                  <a:cubicBezTo>
                    <a:pt x="7120" y="6545"/>
                    <a:pt x="7196" y="6443"/>
                    <a:pt x="7306" y="6417"/>
                  </a:cubicBezTo>
                  <a:cubicBezTo>
                    <a:pt x="7327" y="6412"/>
                    <a:pt x="7347" y="6410"/>
                    <a:pt x="7367" y="6410"/>
                  </a:cubicBezTo>
                  <a:cubicBezTo>
                    <a:pt x="7504" y="6410"/>
                    <a:pt x="7615" y="6519"/>
                    <a:pt x="7615" y="6653"/>
                  </a:cubicBezTo>
                  <a:lnTo>
                    <a:pt x="7615" y="8762"/>
                  </a:lnTo>
                  <a:cubicBezTo>
                    <a:pt x="7615" y="9120"/>
                    <a:pt x="7324" y="9411"/>
                    <a:pt x="6966" y="9411"/>
                  </a:cubicBezTo>
                  <a:lnTo>
                    <a:pt x="5182" y="9411"/>
                  </a:lnTo>
                  <a:cubicBezTo>
                    <a:pt x="5000" y="9411"/>
                    <a:pt x="4833" y="9313"/>
                    <a:pt x="4747" y="9157"/>
                  </a:cubicBezTo>
                  <a:cubicBezTo>
                    <a:pt x="4619" y="8913"/>
                    <a:pt x="4455" y="8690"/>
                    <a:pt x="4262" y="8492"/>
                  </a:cubicBezTo>
                  <a:cubicBezTo>
                    <a:pt x="3924" y="8175"/>
                    <a:pt x="3566" y="7878"/>
                    <a:pt x="3189" y="7605"/>
                  </a:cubicBezTo>
                  <a:cubicBezTo>
                    <a:pt x="3034" y="7491"/>
                    <a:pt x="3000" y="7276"/>
                    <a:pt x="3111" y="7121"/>
                  </a:cubicBezTo>
                  <a:cubicBezTo>
                    <a:pt x="3181" y="7026"/>
                    <a:pt x="3292" y="6974"/>
                    <a:pt x="3405" y="6974"/>
                  </a:cubicBezTo>
                  <a:cubicBezTo>
                    <a:pt x="3462" y="6974"/>
                    <a:pt x="3520" y="6988"/>
                    <a:pt x="3574" y="7016"/>
                  </a:cubicBezTo>
                  <a:cubicBezTo>
                    <a:pt x="3758" y="7106"/>
                    <a:pt x="4407" y="7427"/>
                    <a:pt x="4453" y="7448"/>
                  </a:cubicBezTo>
                  <a:cubicBezTo>
                    <a:pt x="4474" y="7458"/>
                    <a:pt x="4497" y="7462"/>
                    <a:pt x="4519" y="7462"/>
                  </a:cubicBezTo>
                  <a:cubicBezTo>
                    <a:pt x="4551" y="7462"/>
                    <a:pt x="4582" y="7453"/>
                    <a:pt x="4609" y="7436"/>
                  </a:cubicBezTo>
                  <a:cubicBezTo>
                    <a:pt x="4657" y="7406"/>
                    <a:pt x="4685" y="7357"/>
                    <a:pt x="4687" y="7302"/>
                  </a:cubicBezTo>
                  <a:lnTo>
                    <a:pt x="4687" y="4387"/>
                  </a:lnTo>
                  <a:cubicBezTo>
                    <a:pt x="4687" y="4274"/>
                    <a:pt x="4763" y="4172"/>
                    <a:pt x="4873" y="4146"/>
                  </a:cubicBezTo>
                  <a:cubicBezTo>
                    <a:pt x="4894" y="4141"/>
                    <a:pt x="4914" y="4139"/>
                    <a:pt x="4934" y="4139"/>
                  </a:cubicBezTo>
                  <a:close/>
                  <a:moveTo>
                    <a:pt x="3395" y="0"/>
                  </a:moveTo>
                  <a:cubicBezTo>
                    <a:pt x="3063" y="5"/>
                    <a:pt x="2732" y="54"/>
                    <a:pt x="2413" y="146"/>
                  </a:cubicBezTo>
                  <a:cubicBezTo>
                    <a:pt x="2094" y="245"/>
                    <a:pt x="1792" y="387"/>
                    <a:pt x="1514" y="568"/>
                  </a:cubicBezTo>
                  <a:cubicBezTo>
                    <a:pt x="1238" y="755"/>
                    <a:pt x="990" y="978"/>
                    <a:pt x="773" y="1232"/>
                  </a:cubicBezTo>
                  <a:cubicBezTo>
                    <a:pt x="564" y="1490"/>
                    <a:pt x="390" y="1776"/>
                    <a:pt x="257" y="2080"/>
                  </a:cubicBezTo>
                  <a:cubicBezTo>
                    <a:pt x="240" y="2121"/>
                    <a:pt x="240" y="2167"/>
                    <a:pt x="258" y="2207"/>
                  </a:cubicBezTo>
                  <a:cubicBezTo>
                    <a:pt x="276" y="2247"/>
                    <a:pt x="309" y="2280"/>
                    <a:pt x="350" y="2296"/>
                  </a:cubicBezTo>
                  <a:cubicBezTo>
                    <a:pt x="369" y="2303"/>
                    <a:pt x="388" y="2306"/>
                    <a:pt x="407" y="2306"/>
                  </a:cubicBezTo>
                  <a:cubicBezTo>
                    <a:pt x="470" y="2306"/>
                    <a:pt x="530" y="2269"/>
                    <a:pt x="555" y="2206"/>
                  </a:cubicBezTo>
                  <a:cubicBezTo>
                    <a:pt x="677" y="1931"/>
                    <a:pt x="834" y="1673"/>
                    <a:pt x="1023" y="1439"/>
                  </a:cubicBezTo>
                  <a:cubicBezTo>
                    <a:pt x="1219" y="1210"/>
                    <a:pt x="1443" y="1008"/>
                    <a:pt x="1692" y="838"/>
                  </a:cubicBezTo>
                  <a:cubicBezTo>
                    <a:pt x="1945" y="674"/>
                    <a:pt x="2218" y="546"/>
                    <a:pt x="2506" y="457"/>
                  </a:cubicBezTo>
                  <a:cubicBezTo>
                    <a:pt x="2795" y="373"/>
                    <a:pt x="3094" y="329"/>
                    <a:pt x="3395" y="325"/>
                  </a:cubicBezTo>
                  <a:cubicBezTo>
                    <a:pt x="5097" y="327"/>
                    <a:pt x="6476" y="1706"/>
                    <a:pt x="6477" y="3408"/>
                  </a:cubicBezTo>
                  <a:cubicBezTo>
                    <a:pt x="6480" y="4057"/>
                    <a:pt x="6274" y="4689"/>
                    <a:pt x="5890" y="5212"/>
                  </a:cubicBezTo>
                  <a:cubicBezTo>
                    <a:pt x="5843" y="5198"/>
                    <a:pt x="5793" y="5192"/>
                    <a:pt x="5745" y="5192"/>
                  </a:cubicBezTo>
                  <a:cubicBezTo>
                    <a:pt x="5662" y="5192"/>
                    <a:pt x="5579" y="5211"/>
                    <a:pt x="5504" y="5248"/>
                  </a:cubicBezTo>
                  <a:lnTo>
                    <a:pt x="5504" y="4384"/>
                  </a:lnTo>
                  <a:cubicBezTo>
                    <a:pt x="5504" y="4111"/>
                    <a:pt x="5310" y="3878"/>
                    <a:pt x="5042" y="3828"/>
                  </a:cubicBezTo>
                  <a:cubicBezTo>
                    <a:pt x="4836" y="3556"/>
                    <a:pt x="4541" y="3365"/>
                    <a:pt x="4208" y="3288"/>
                  </a:cubicBezTo>
                  <a:cubicBezTo>
                    <a:pt x="4665" y="2923"/>
                    <a:pt x="4824" y="2295"/>
                    <a:pt x="4583" y="1752"/>
                  </a:cubicBezTo>
                  <a:cubicBezTo>
                    <a:pt x="4392" y="1318"/>
                    <a:pt x="3974" y="1022"/>
                    <a:pt x="3502" y="984"/>
                  </a:cubicBezTo>
                  <a:cubicBezTo>
                    <a:pt x="3467" y="981"/>
                    <a:pt x="3433" y="980"/>
                    <a:pt x="3399" y="980"/>
                  </a:cubicBezTo>
                  <a:cubicBezTo>
                    <a:pt x="2849" y="980"/>
                    <a:pt x="2358" y="1328"/>
                    <a:pt x="2176" y="1847"/>
                  </a:cubicBezTo>
                  <a:cubicBezTo>
                    <a:pt x="1994" y="2366"/>
                    <a:pt x="2160" y="2945"/>
                    <a:pt x="2589" y="3288"/>
                  </a:cubicBezTo>
                  <a:cubicBezTo>
                    <a:pt x="1926" y="3439"/>
                    <a:pt x="1456" y="4028"/>
                    <a:pt x="1455" y="4708"/>
                  </a:cubicBezTo>
                  <a:lnTo>
                    <a:pt x="1455" y="4875"/>
                  </a:lnTo>
                  <a:cubicBezTo>
                    <a:pt x="1455" y="5143"/>
                    <a:pt x="1672" y="5362"/>
                    <a:pt x="1941" y="5362"/>
                  </a:cubicBezTo>
                  <a:lnTo>
                    <a:pt x="4364" y="5362"/>
                  </a:lnTo>
                  <a:lnTo>
                    <a:pt x="4364" y="6335"/>
                  </a:lnTo>
                  <a:cubicBezTo>
                    <a:pt x="4045" y="6443"/>
                    <a:pt x="3715" y="6495"/>
                    <a:pt x="3387" y="6495"/>
                  </a:cubicBezTo>
                  <a:cubicBezTo>
                    <a:pt x="2753" y="6495"/>
                    <a:pt x="2125" y="6298"/>
                    <a:pt x="1597" y="5916"/>
                  </a:cubicBezTo>
                  <a:cubicBezTo>
                    <a:pt x="795" y="5338"/>
                    <a:pt x="321" y="4408"/>
                    <a:pt x="324" y="3418"/>
                  </a:cubicBezTo>
                  <a:cubicBezTo>
                    <a:pt x="324" y="3329"/>
                    <a:pt x="252" y="3256"/>
                    <a:pt x="162" y="3256"/>
                  </a:cubicBezTo>
                  <a:cubicBezTo>
                    <a:pt x="73" y="3256"/>
                    <a:pt x="1" y="3329"/>
                    <a:pt x="1" y="3418"/>
                  </a:cubicBezTo>
                  <a:cubicBezTo>
                    <a:pt x="3" y="5148"/>
                    <a:pt x="1298" y="6601"/>
                    <a:pt x="3014" y="6796"/>
                  </a:cubicBezTo>
                  <a:cubicBezTo>
                    <a:pt x="2960" y="6837"/>
                    <a:pt x="2912" y="6887"/>
                    <a:pt x="2874" y="6942"/>
                  </a:cubicBezTo>
                  <a:cubicBezTo>
                    <a:pt x="2667" y="7240"/>
                    <a:pt x="2734" y="7650"/>
                    <a:pt x="3024" y="7866"/>
                  </a:cubicBezTo>
                  <a:cubicBezTo>
                    <a:pt x="3382" y="8131"/>
                    <a:pt x="3722" y="8417"/>
                    <a:pt x="4043" y="8724"/>
                  </a:cubicBezTo>
                  <a:cubicBezTo>
                    <a:pt x="4210" y="8900"/>
                    <a:pt x="4351" y="9098"/>
                    <a:pt x="4462" y="9313"/>
                  </a:cubicBezTo>
                  <a:cubicBezTo>
                    <a:pt x="4604" y="9574"/>
                    <a:pt x="4876" y="9734"/>
                    <a:pt x="5171" y="9734"/>
                  </a:cubicBezTo>
                  <a:lnTo>
                    <a:pt x="6965" y="9734"/>
                  </a:lnTo>
                  <a:cubicBezTo>
                    <a:pt x="7501" y="9734"/>
                    <a:pt x="7937" y="9299"/>
                    <a:pt x="7938" y="8761"/>
                  </a:cubicBezTo>
                  <a:lnTo>
                    <a:pt x="7938" y="6652"/>
                  </a:lnTo>
                  <a:cubicBezTo>
                    <a:pt x="7938" y="6338"/>
                    <a:pt x="7684" y="6084"/>
                    <a:pt x="7370" y="6084"/>
                  </a:cubicBezTo>
                  <a:cubicBezTo>
                    <a:pt x="7282" y="6084"/>
                    <a:pt x="7195" y="6106"/>
                    <a:pt x="7117" y="6146"/>
                  </a:cubicBezTo>
                  <a:cubicBezTo>
                    <a:pt x="7069" y="5876"/>
                    <a:pt x="6833" y="5679"/>
                    <a:pt x="6558" y="5679"/>
                  </a:cubicBezTo>
                  <a:cubicBezTo>
                    <a:pt x="6473" y="5679"/>
                    <a:pt x="6389" y="5699"/>
                    <a:pt x="6314" y="5737"/>
                  </a:cubicBezTo>
                  <a:cubicBezTo>
                    <a:pt x="6307" y="5604"/>
                    <a:pt x="6256" y="5480"/>
                    <a:pt x="6168" y="5382"/>
                  </a:cubicBezTo>
                  <a:cubicBezTo>
                    <a:pt x="6581" y="4806"/>
                    <a:pt x="6804" y="4115"/>
                    <a:pt x="6802" y="3408"/>
                  </a:cubicBezTo>
                  <a:cubicBezTo>
                    <a:pt x="6800" y="1527"/>
                    <a:pt x="5276" y="2"/>
                    <a:pt x="3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0" name="Google Shape;1250;p68"/>
          <p:cNvGrpSpPr/>
          <p:nvPr/>
        </p:nvGrpSpPr>
        <p:grpSpPr>
          <a:xfrm>
            <a:off x="7944183" y="2413953"/>
            <a:ext cx="356601" cy="433515"/>
            <a:chOff x="6448772" y="3405109"/>
            <a:chExt cx="312151" cy="381213"/>
          </a:xfrm>
        </p:grpSpPr>
        <p:sp>
          <p:nvSpPr>
            <p:cNvPr id="1251" name="Google Shape;1251;p68"/>
            <p:cNvSpPr/>
            <p:nvPr/>
          </p:nvSpPr>
          <p:spPr>
            <a:xfrm>
              <a:off x="6566429" y="3561920"/>
              <a:ext cx="187879" cy="218521"/>
            </a:xfrm>
            <a:custGeom>
              <a:avLst/>
              <a:gdLst/>
              <a:ahLst/>
              <a:cxnLst/>
              <a:rect l="l" t="t" r="r" b="b"/>
              <a:pathLst>
                <a:path w="4856" h="5648" extrusionOk="0">
                  <a:moveTo>
                    <a:pt x="4856" y="2727"/>
                  </a:moveTo>
                  <a:lnTo>
                    <a:pt x="4856" y="4836"/>
                  </a:lnTo>
                  <a:cubicBezTo>
                    <a:pt x="4856" y="5284"/>
                    <a:pt x="4493" y="5647"/>
                    <a:pt x="4045" y="5647"/>
                  </a:cubicBezTo>
                  <a:lnTo>
                    <a:pt x="2265" y="5647"/>
                  </a:lnTo>
                  <a:cubicBezTo>
                    <a:pt x="2265" y="5647"/>
                    <a:pt x="1894" y="5560"/>
                    <a:pt x="1776" y="5414"/>
                  </a:cubicBezTo>
                  <a:lnTo>
                    <a:pt x="1776" y="5413"/>
                  </a:lnTo>
                  <a:cubicBezTo>
                    <a:pt x="1741" y="5379"/>
                    <a:pt x="1716" y="5343"/>
                    <a:pt x="1696" y="5304"/>
                  </a:cubicBezTo>
                  <a:cubicBezTo>
                    <a:pt x="1577" y="5075"/>
                    <a:pt x="1426" y="4864"/>
                    <a:pt x="1247" y="4678"/>
                  </a:cubicBezTo>
                  <a:cubicBezTo>
                    <a:pt x="919" y="4365"/>
                    <a:pt x="571" y="4073"/>
                    <a:pt x="207" y="3805"/>
                  </a:cubicBezTo>
                  <a:cubicBezTo>
                    <a:pt x="77" y="3709"/>
                    <a:pt x="0" y="3556"/>
                    <a:pt x="0" y="3395"/>
                  </a:cubicBezTo>
                  <a:cubicBezTo>
                    <a:pt x="0" y="3214"/>
                    <a:pt x="95" y="3046"/>
                    <a:pt x="249" y="2954"/>
                  </a:cubicBezTo>
                  <a:cubicBezTo>
                    <a:pt x="403" y="2860"/>
                    <a:pt x="596" y="2855"/>
                    <a:pt x="755" y="2940"/>
                  </a:cubicBezTo>
                  <a:lnTo>
                    <a:pt x="1605" y="3372"/>
                  </a:lnTo>
                  <a:lnTo>
                    <a:pt x="1605" y="459"/>
                  </a:lnTo>
                  <a:cubicBezTo>
                    <a:pt x="1605" y="263"/>
                    <a:pt x="1739" y="90"/>
                    <a:pt x="1930" y="52"/>
                  </a:cubicBezTo>
                  <a:cubicBezTo>
                    <a:pt x="2193" y="1"/>
                    <a:pt x="2423" y="200"/>
                    <a:pt x="2423" y="453"/>
                  </a:cubicBezTo>
                  <a:lnTo>
                    <a:pt x="2423" y="1832"/>
                  </a:lnTo>
                  <a:cubicBezTo>
                    <a:pt x="2423" y="1606"/>
                    <a:pt x="2605" y="1424"/>
                    <a:pt x="2831" y="1424"/>
                  </a:cubicBezTo>
                  <a:cubicBezTo>
                    <a:pt x="2903" y="1423"/>
                    <a:pt x="2973" y="1442"/>
                    <a:pt x="3034" y="1477"/>
                  </a:cubicBezTo>
                  <a:cubicBezTo>
                    <a:pt x="3066" y="1495"/>
                    <a:pt x="3096" y="1517"/>
                    <a:pt x="3121" y="1542"/>
                  </a:cubicBezTo>
                  <a:cubicBezTo>
                    <a:pt x="3198" y="1619"/>
                    <a:pt x="3241" y="1723"/>
                    <a:pt x="3241" y="1832"/>
                  </a:cubicBezTo>
                  <a:lnTo>
                    <a:pt x="3241" y="2314"/>
                  </a:lnTo>
                  <a:cubicBezTo>
                    <a:pt x="3241" y="2089"/>
                    <a:pt x="3427" y="1908"/>
                    <a:pt x="3653" y="1915"/>
                  </a:cubicBezTo>
                  <a:cubicBezTo>
                    <a:pt x="3870" y="1923"/>
                    <a:pt x="4039" y="2107"/>
                    <a:pt x="4039" y="2325"/>
                  </a:cubicBezTo>
                  <a:lnTo>
                    <a:pt x="4039" y="2728"/>
                  </a:lnTo>
                  <a:cubicBezTo>
                    <a:pt x="4039" y="2503"/>
                    <a:pt x="4222" y="2322"/>
                    <a:pt x="4447" y="2322"/>
                  </a:cubicBezTo>
                  <a:cubicBezTo>
                    <a:pt x="4673" y="2322"/>
                    <a:pt x="4856" y="2503"/>
                    <a:pt x="4856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68"/>
            <p:cNvSpPr/>
            <p:nvPr/>
          </p:nvSpPr>
          <p:spPr>
            <a:xfrm>
              <a:off x="6703275" y="3650133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59"/>
                  </a:moveTo>
                  <a:cubicBezTo>
                    <a:pt x="1054" y="16"/>
                    <a:pt x="823" y="1"/>
                    <a:pt x="660" y="123"/>
                  </a:cubicBezTo>
                  <a:cubicBezTo>
                    <a:pt x="676" y="135"/>
                    <a:pt x="691" y="147"/>
                    <a:pt x="704" y="159"/>
                  </a:cubicBezTo>
                  <a:cubicBezTo>
                    <a:pt x="782" y="236"/>
                    <a:pt x="825" y="340"/>
                    <a:pt x="825" y="447"/>
                  </a:cubicBezTo>
                  <a:lnTo>
                    <a:pt x="825" y="2556"/>
                  </a:lnTo>
                  <a:cubicBezTo>
                    <a:pt x="825" y="3004"/>
                    <a:pt x="456" y="3367"/>
                    <a:pt x="1" y="3367"/>
                  </a:cubicBezTo>
                  <a:lnTo>
                    <a:pt x="508" y="3367"/>
                  </a:lnTo>
                  <a:cubicBezTo>
                    <a:pt x="956" y="3367"/>
                    <a:pt x="1319" y="3004"/>
                    <a:pt x="1319" y="2556"/>
                  </a:cubicBezTo>
                  <a:lnTo>
                    <a:pt x="1319" y="447"/>
                  </a:lnTo>
                  <a:cubicBezTo>
                    <a:pt x="1320" y="340"/>
                    <a:pt x="1277" y="236"/>
                    <a:pt x="1199" y="159"/>
                  </a:cubicBezTo>
                  <a:close/>
                </a:path>
              </a:pathLst>
            </a:custGeom>
            <a:solidFill>
              <a:schemeClr val="accen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68"/>
            <p:cNvSpPr/>
            <p:nvPr/>
          </p:nvSpPr>
          <p:spPr>
            <a:xfrm>
              <a:off x="6448772" y="3405109"/>
              <a:ext cx="262086" cy="273074"/>
            </a:xfrm>
            <a:custGeom>
              <a:avLst/>
              <a:gdLst/>
              <a:ahLst/>
              <a:cxnLst/>
              <a:rect l="l" t="t" r="r" b="b"/>
              <a:pathLst>
                <a:path w="6774" h="7058" extrusionOk="0">
                  <a:moveTo>
                    <a:pt x="6772" y="3522"/>
                  </a:moveTo>
                  <a:cubicBezTo>
                    <a:pt x="6773" y="4247"/>
                    <a:pt x="6527" y="4952"/>
                    <a:pt x="6075" y="5522"/>
                  </a:cubicBezTo>
                  <a:cubicBezTo>
                    <a:pt x="6013" y="5486"/>
                    <a:pt x="5944" y="5468"/>
                    <a:pt x="5872" y="5468"/>
                  </a:cubicBezTo>
                  <a:cubicBezTo>
                    <a:pt x="5646" y="5468"/>
                    <a:pt x="5464" y="5650"/>
                    <a:pt x="5464" y="5874"/>
                  </a:cubicBezTo>
                  <a:lnTo>
                    <a:pt x="5464" y="4503"/>
                  </a:lnTo>
                  <a:cubicBezTo>
                    <a:pt x="5464" y="4308"/>
                    <a:pt x="5329" y="4135"/>
                    <a:pt x="5137" y="4097"/>
                  </a:cubicBezTo>
                  <a:cubicBezTo>
                    <a:pt x="4876" y="4047"/>
                    <a:pt x="4646" y="4244"/>
                    <a:pt x="4646" y="4495"/>
                  </a:cubicBezTo>
                  <a:lnTo>
                    <a:pt x="4646" y="6564"/>
                  </a:lnTo>
                  <a:lnTo>
                    <a:pt x="4639" y="6564"/>
                  </a:lnTo>
                  <a:cubicBezTo>
                    <a:pt x="3300" y="7057"/>
                    <a:pt x="1792" y="6630"/>
                    <a:pt x="917" y="5509"/>
                  </a:cubicBezTo>
                  <a:cubicBezTo>
                    <a:pt x="41" y="4388"/>
                    <a:pt x="0" y="2833"/>
                    <a:pt x="816" y="1668"/>
                  </a:cubicBezTo>
                  <a:cubicBezTo>
                    <a:pt x="1633" y="505"/>
                    <a:pt x="3116" y="1"/>
                    <a:pt x="4480" y="425"/>
                  </a:cubicBezTo>
                  <a:cubicBezTo>
                    <a:pt x="5844" y="850"/>
                    <a:pt x="6772" y="2104"/>
                    <a:pt x="6772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8"/>
            <p:cNvSpPr/>
            <p:nvPr/>
          </p:nvSpPr>
          <p:spPr>
            <a:xfrm>
              <a:off x="6575637" y="3563274"/>
              <a:ext cx="60008" cy="103689"/>
            </a:xfrm>
            <a:custGeom>
              <a:avLst/>
              <a:gdLst/>
              <a:ahLst/>
              <a:cxnLst/>
              <a:rect l="l" t="t" r="r" b="b"/>
              <a:pathLst>
                <a:path w="1551" h="2680" extrusionOk="0">
                  <a:moveTo>
                    <a:pt x="1304" y="2"/>
                  </a:moveTo>
                  <a:cubicBezTo>
                    <a:pt x="1195" y="1"/>
                    <a:pt x="1090" y="44"/>
                    <a:pt x="1012" y="119"/>
                  </a:cubicBezTo>
                  <a:cubicBezTo>
                    <a:pt x="935" y="196"/>
                    <a:pt x="891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7" y="2672"/>
                    <a:pt x="155" y="2678"/>
                    <a:pt x="233" y="2678"/>
                  </a:cubicBezTo>
                  <a:cubicBezTo>
                    <a:pt x="624" y="2679"/>
                    <a:pt x="1013" y="2610"/>
                    <a:pt x="1379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6" y="299"/>
                    <a:pt x="1430" y="196"/>
                    <a:pt x="1506" y="119"/>
                  </a:cubicBezTo>
                  <a:cubicBezTo>
                    <a:pt x="1520" y="107"/>
                    <a:pt x="1535" y="95"/>
                    <a:pt x="1550" y="84"/>
                  </a:cubicBezTo>
                  <a:cubicBezTo>
                    <a:pt x="1480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68"/>
            <p:cNvSpPr/>
            <p:nvPr/>
          </p:nvSpPr>
          <p:spPr>
            <a:xfrm>
              <a:off x="6575405" y="3416136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4" y="1"/>
                  </a:moveTo>
                  <a:cubicBezTo>
                    <a:pt x="162" y="1"/>
                    <a:pt x="81" y="8"/>
                    <a:pt x="0" y="14"/>
                  </a:cubicBezTo>
                  <a:cubicBezTo>
                    <a:pt x="1194" y="102"/>
                    <a:pt x="2242" y="841"/>
                    <a:pt x="2725" y="1937"/>
                  </a:cubicBezTo>
                  <a:cubicBezTo>
                    <a:pt x="3208" y="3032"/>
                    <a:pt x="3050" y="4303"/>
                    <a:pt x="2310" y="5245"/>
                  </a:cubicBezTo>
                  <a:cubicBezTo>
                    <a:pt x="2274" y="5225"/>
                    <a:pt x="2233" y="5211"/>
                    <a:pt x="2191" y="5202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09" y="5311"/>
                  </a:cubicBezTo>
                  <a:cubicBezTo>
                    <a:pt x="2385" y="5236"/>
                    <a:pt x="2489" y="5193"/>
                    <a:pt x="2596" y="5193"/>
                  </a:cubicBezTo>
                  <a:cubicBezTo>
                    <a:pt x="2666" y="5193"/>
                    <a:pt x="2737" y="5211"/>
                    <a:pt x="2798" y="5246"/>
                  </a:cubicBezTo>
                  <a:cubicBezTo>
                    <a:pt x="3563" y="4270"/>
                    <a:pt x="3705" y="2941"/>
                    <a:pt x="3161" y="1825"/>
                  </a:cubicBezTo>
                  <a:cubicBezTo>
                    <a:pt x="2618" y="709"/>
                    <a:pt x="1485" y="0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8"/>
            <p:cNvSpPr/>
            <p:nvPr/>
          </p:nvSpPr>
          <p:spPr>
            <a:xfrm>
              <a:off x="6497057" y="3453820"/>
              <a:ext cx="176388" cy="167953"/>
            </a:xfrm>
            <a:custGeom>
              <a:avLst/>
              <a:gdLst/>
              <a:ahLst/>
              <a:cxnLst/>
              <a:rect l="l" t="t" r="r" b="b"/>
              <a:pathLst>
                <a:path w="4559" h="4341" extrusionOk="0">
                  <a:moveTo>
                    <a:pt x="4501" y="1804"/>
                  </a:moveTo>
                  <a:lnTo>
                    <a:pt x="3505" y="2776"/>
                  </a:lnTo>
                  <a:lnTo>
                    <a:pt x="3535" y="2958"/>
                  </a:lnTo>
                  <a:cubicBezTo>
                    <a:pt x="3460" y="3034"/>
                    <a:pt x="3417" y="3137"/>
                    <a:pt x="3418" y="3245"/>
                  </a:cubicBezTo>
                  <a:lnTo>
                    <a:pt x="3418" y="4264"/>
                  </a:lnTo>
                  <a:lnTo>
                    <a:pt x="2280" y="3668"/>
                  </a:lnTo>
                  <a:lnTo>
                    <a:pt x="1049" y="4313"/>
                  </a:lnTo>
                  <a:cubicBezTo>
                    <a:pt x="995" y="4341"/>
                    <a:pt x="931" y="4336"/>
                    <a:pt x="882" y="4302"/>
                  </a:cubicBezTo>
                  <a:cubicBezTo>
                    <a:pt x="833" y="4266"/>
                    <a:pt x="808" y="4207"/>
                    <a:pt x="819" y="4147"/>
                  </a:cubicBezTo>
                  <a:lnTo>
                    <a:pt x="1054" y="2777"/>
                  </a:lnTo>
                  <a:lnTo>
                    <a:pt x="58" y="1805"/>
                  </a:lnTo>
                  <a:cubicBezTo>
                    <a:pt x="15" y="1763"/>
                    <a:pt x="1" y="1700"/>
                    <a:pt x="19" y="1643"/>
                  </a:cubicBezTo>
                  <a:cubicBezTo>
                    <a:pt x="37" y="1586"/>
                    <a:pt x="87" y="1544"/>
                    <a:pt x="147" y="1536"/>
                  </a:cubicBezTo>
                  <a:lnTo>
                    <a:pt x="1522" y="1336"/>
                  </a:lnTo>
                  <a:lnTo>
                    <a:pt x="2137" y="89"/>
                  </a:lnTo>
                  <a:cubicBezTo>
                    <a:pt x="2164" y="34"/>
                    <a:pt x="2219" y="1"/>
                    <a:pt x="2279" y="1"/>
                  </a:cubicBezTo>
                  <a:cubicBezTo>
                    <a:pt x="2339" y="1"/>
                    <a:pt x="2394" y="34"/>
                    <a:pt x="2421" y="89"/>
                  </a:cubicBezTo>
                  <a:lnTo>
                    <a:pt x="3035" y="1336"/>
                  </a:lnTo>
                  <a:lnTo>
                    <a:pt x="4413" y="1536"/>
                  </a:lnTo>
                  <a:cubicBezTo>
                    <a:pt x="4472" y="1544"/>
                    <a:pt x="4521" y="1586"/>
                    <a:pt x="4539" y="1643"/>
                  </a:cubicBezTo>
                  <a:cubicBezTo>
                    <a:pt x="4558" y="1700"/>
                    <a:pt x="4543" y="1762"/>
                    <a:pt x="4501" y="18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8"/>
            <p:cNvSpPr/>
            <p:nvPr/>
          </p:nvSpPr>
          <p:spPr>
            <a:xfrm>
              <a:off x="6574940" y="3453820"/>
              <a:ext cx="99201" cy="164974"/>
            </a:xfrm>
            <a:custGeom>
              <a:avLst/>
              <a:gdLst/>
              <a:ahLst/>
              <a:cxnLst/>
              <a:rect l="l" t="t" r="r" b="b"/>
              <a:pathLst>
                <a:path w="2564" h="4264" extrusionOk="0">
                  <a:moveTo>
                    <a:pt x="910" y="3352"/>
                  </a:moveTo>
                  <a:lnTo>
                    <a:pt x="910" y="4008"/>
                  </a:lnTo>
                  <a:lnTo>
                    <a:pt x="1404" y="4264"/>
                  </a:lnTo>
                  <a:lnTo>
                    <a:pt x="1404" y="3245"/>
                  </a:lnTo>
                  <a:cubicBezTo>
                    <a:pt x="1404" y="3138"/>
                    <a:pt x="1447" y="3034"/>
                    <a:pt x="1524" y="2958"/>
                  </a:cubicBezTo>
                  <a:lnTo>
                    <a:pt x="1493" y="2776"/>
                  </a:lnTo>
                  <a:lnTo>
                    <a:pt x="2505" y="1805"/>
                  </a:lnTo>
                  <a:cubicBezTo>
                    <a:pt x="2548" y="1763"/>
                    <a:pt x="2564" y="1700"/>
                    <a:pt x="2545" y="1643"/>
                  </a:cubicBezTo>
                  <a:cubicBezTo>
                    <a:pt x="2526" y="1586"/>
                    <a:pt x="2476" y="1544"/>
                    <a:pt x="2416" y="1536"/>
                  </a:cubicBezTo>
                  <a:lnTo>
                    <a:pt x="1017" y="1336"/>
                  </a:lnTo>
                  <a:lnTo>
                    <a:pt x="392" y="88"/>
                  </a:lnTo>
                  <a:cubicBezTo>
                    <a:pt x="365" y="34"/>
                    <a:pt x="309" y="1"/>
                    <a:pt x="249" y="1"/>
                  </a:cubicBezTo>
                  <a:cubicBezTo>
                    <a:pt x="188" y="1"/>
                    <a:pt x="131" y="34"/>
                    <a:pt x="104" y="88"/>
                  </a:cubicBezTo>
                  <a:lnTo>
                    <a:pt x="1" y="293"/>
                  </a:lnTo>
                  <a:lnTo>
                    <a:pt x="523" y="1334"/>
                  </a:lnTo>
                  <a:lnTo>
                    <a:pt x="1921" y="1534"/>
                  </a:lnTo>
                  <a:cubicBezTo>
                    <a:pt x="1981" y="1543"/>
                    <a:pt x="2032" y="1584"/>
                    <a:pt x="2050" y="1642"/>
                  </a:cubicBezTo>
                  <a:cubicBezTo>
                    <a:pt x="2069" y="1699"/>
                    <a:pt x="2054" y="1762"/>
                    <a:pt x="2011" y="1804"/>
                  </a:cubicBezTo>
                  <a:lnTo>
                    <a:pt x="1267" y="2517"/>
                  </a:lnTo>
                  <a:cubicBezTo>
                    <a:pt x="1093" y="2685"/>
                    <a:pt x="974" y="2901"/>
                    <a:pt x="930" y="3137"/>
                  </a:cubicBezTo>
                  <a:cubicBezTo>
                    <a:pt x="916" y="3209"/>
                    <a:pt x="910" y="3281"/>
                    <a:pt x="910" y="3352"/>
                  </a:cubicBezTo>
                  <a:close/>
                </a:path>
              </a:pathLst>
            </a:custGeom>
            <a:solidFill>
              <a:schemeClr val="accen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8"/>
            <p:cNvSpPr/>
            <p:nvPr/>
          </p:nvSpPr>
          <p:spPr>
            <a:xfrm>
              <a:off x="6459451" y="3416175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20" y="6477"/>
                  </a:moveTo>
                  <a:cubicBezTo>
                    <a:pt x="3096" y="6483"/>
                    <a:pt x="3172" y="6489"/>
                    <a:pt x="3249" y="6489"/>
                  </a:cubicBezTo>
                  <a:cubicBezTo>
                    <a:pt x="3336" y="6489"/>
                    <a:pt x="3422" y="6484"/>
                    <a:pt x="3507" y="6477"/>
                  </a:cubicBezTo>
                  <a:cubicBezTo>
                    <a:pt x="1812" y="6359"/>
                    <a:pt x="495" y="4951"/>
                    <a:pt x="491" y="3251"/>
                  </a:cubicBezTo>
                  <a:cubicBezTo>
                    <a:pt x="488" y="1551"/>
                    <a:pt x="1797" y="138"/>
                    <a:pt x="3493" y="12"/>
                  </a:cubicBezTo>
                  <a:cubicBezTo>
                    <a:pt x="3411" y="5"/>
                    <a:pt x="3331" y="0"/>
                    <a:pt x="3249" y="0"/>
                  </a:cubicBezTo>
                  <a:cubicBezTo>
                    <a:pt x="3167" y="0"/>
                    <a:pt x="3087" y="7"/>
                    <a:pt x="3006" y="13"/>
                  </a:cubicBezTo>
                  <a:cubicBezTo>
                    <a:pt x="1311" y="138"/>
                    <a:pt x="0" y="1552"/>
                    <a:pt x="5" y="3252"/>
                  </a:cubicBezTo>
                  <a:cubicBezTo>
                    <a:pt x="8" y="4952"/>
                    <a:pt x="1325" y="6359"/>
                    <a:pt x="3020" y="6478"/>
                  </a:cubicBezTo>
                  <a:lnTo>
                    <a:pt x="3020" y="6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8"/>
            <p:cNvSpPr/>
            <p:nvPr/>
          </p:nvSpPr>
          <p:spPr>
            <a:xfrm>
              <a:off x="6565577" y="3672535"/>
              <a:ext cx="108177" cy="107945"/>
            </a:xfrm>
            <a:custGeom>
              <a:avLst/>
              <a:gdLst/>
              <a:ahLst/>
              <a:cxnLst/>
              <a:rect l="l" t="t" r="r" b="b"/>
              <a:pathLst>
                <a:path w="2796" h="2790" extrusionOk="0">
                  <a:moveTo>
                    <a:pt x="1722" y="2449"/>
                  </a:moveTo>
                  <a:cubicBezTo>
                    <a:pt x="1743" y="2488"/>
                    <a:pt x="1768" y="2525"/>
                    <a:pt x="1798" y="2557"/>
                  </a:cubicBezTo>
                  <a:lnTo>
                    <a:pt x="1798" y="2559"/>
                  </a:lnTo>
                  <a:cubicBezTo>
                    <a:pt x="1923" y="2705"/>
                    <a:pt x="2107" y="2789"/>
                    <a:pt x="2301" y="2788"/>
                  </a:cubicBezTo>
                  <a:lnTo>
                    <a:pt x="2795" y="2788"/>
                  </a:lnTo>
                  <a:cubicBezTo>
                    <a:pt x="2601" y="2789"/>
                    <a:pt x="2417" y="2705"/>
                    <a:pt x="2292" y="2559"/>
                  </a:cubicBezTo>
                  <a:lnTo>
                    <a:pt x="2292" y="2558"/>
                  </a:lnTo>
                  <a:cubicBezTo>
                    <a:pt x="2263" y="2525"/>
                    <a:pt x="2238" y="2488"/>
                    <a:pt x="2217" y="2449"/>
                  </a:cubicBezTo>
                  <a:cubicBezTo>
                    <a:pt x="2096" y="2220"/>
                    <a:pt x="1943" y="2009"/>
                    <a:pt x="1760" y="1823"/>
                  </a:cubicBezTo>
                  <a:cubicBezTo>
                    <a:pt x="1427" y="1510"/>
                    <a:pt x="1074" y="1218"/>
                    <a:pt x="704" y="951"/>
                  </a:cubicBezTo>
                  <a:cubicBezTo>
                    <a:pt x="572" y="854"/>
                    <a:pt x="495" y="702"/>
                    <a:pt x="495" y="540"/>
                  </a:cubicBezTo>
                  <a:cubicBezTo>
                    <a:pt x="496" y="434"/>
                    <a:pt x="528" y="331"/>
                    <a:pt x="589" y="245"/>
                  </a:cubicBezTo>
                  <a:cubicBezTo>
                    <a:pt x="635" y="178"/>
                    <a:pt x="698" y="124"/>
                    <a:pt x="772" y="88"/>
                  </a:cubicBezTo>
                  <a:lnTo>
                    <a:pt x="767" y="85"/>
                  </a:lnTo>
                  <a:cubicBezTo>
                    <a:pt x="605" y="0"/>
                    <a:pt x="410" y="5"/>
                    <a:pt x="253" y="99"/>
                  </a:cubicBezTo>
                  <a:cubicBezTo>
                    <a:pt x="96" y="191"/>
                    <a:pt x="0" y="359"/>
                    <a:pt x="1" y="540"/>
                  </a:cubicBezTo>
                  <a:cubicBezTo>
                    <a:pt x="0" y="702"/>
                    <a:pt x="78" y="854"/>
                    <a:pt x="210" y="951"/>
                  </a:cubicBezTo>
                  <a:cubicBezTo>
                    <a:pt x="581" y="1218"/>
                    <a:pt x="934" y="1510"/>
                    <a:pt x="1267" y="1823"/>
                  </a:cubicBezTo>
                  <a:cubicBezTo>
                    <a:pt x="1448" y="2009"/>
                    <a:pt x="1603" y="2219"/>
                    <a:pt x="1722" y="24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8"/>
            <p:cNvSpPr/>
            <p:nvPr/>
          </p:nvSpPr>
          <p:spPr>
            <a:xfrm>
              <a:off x="6453183" y="3489995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8" y="506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8"/>
            <p:cNvSpPr/>
            <p:nvPr/>
          </p:nvSpPr>
          <p:spPr>
            <a:xfrm>
              <a:off x="6454073" y="3510462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0" y="325"/>
                    <a:pt x="1" y="198"/>
                    <a:pt x="70" y="72"/>
                  </a:cubicBezTo>
                  <a:cubicBezTo>
                    <a:pt x="95" y="27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8" y="32"/>
                    <a:pt x="354" y="87"/>
                  </a:cubicBezTo>
                  <a:cubicBezTo>
                    <a:pt x="409" y="206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8"/>
            <p:cNvSpPr/>
            <p:nvPr/>
          </p:nvSpPr>
          <p:spPr>
            <a:xfrm>
              <a:off x="6452370" y="3409675"/>
              <a:ext cx="308553" cy="376647"/>
            </a:xfrm>
            <a:custGeom>
              <a:avLst/>
              <a:gdLst/>
              <a:ahLst/>
              <a:cxnLst/>
              <a:rect l="l" t="t" r="r" b="b"/>
              <a:pathLst>
                <a:path w="7975" h="9735" extrusionOk="0">
                  <a:moveTo>
                    <a:pt x="3422" y="1301"/>
                  </a:moveTo>
                  <a:lnTo>
                    <a:pt x="4036" y="2549"/>
                  </a:lnTo>
                  <a:cubicBezTo>
                    <a:pt x="4060" y="2597"/>
                    <a:pt x="4105" y="2630"/>
                    <a:pt x="4159" y="2638"/>
                  </a:cubicBezTo>
                  <a:lnTo>
                    <a:pt x="5534" y="2829"/>
                  </a:lnTo>
                  <a:lnTo>
                    <a:pt x="4538" y="3803"/>
                  </a:lnTo>
                  <a:cubicBezTo>
                    <a:pt x="4499" y="3839"/>
                    <a:pt x="4482" y="3893"/>
                    <a:pt x="4491" y="3945"/>
                  </a:cubicBezTo>
                  <a:lnTo>
                    <a:pt x="4510" y="4056"/>
                  </a:lnTo>
                  <a:cubicBezTo>
                    <a:pt x="4439" y="4152"/>
                    <a:pt x="4402" y="4268"/>
                    <a:pt x="4400" y="4386"/>
                  </a:cubicBezTo>
                  <a:lnTo>
                    <a:pt x="4400" y="5137"/>
                  </a:lnTo>
                  <a:lnTo>
                    <a:pt x="3502" y="4665"/>
                  </a:lnTo>
                  <a:cubicBezTo>
                    <a:pt x="3478" y="4652"/>
                    <a:pt x="3452" y="4646"/>
                    <a:pt x="3426" y="4646"/>
                  </a:cubicBezTo>
                  <a:cubicBezTo>
                    <a:pt x="3400" y="4646"/>
                    <a:pt x="3374" y="4652"/>
                    <a:pt x="3350" y="4665"/>
                  </a:cubicBezTo>
                  <a:lnTo>
                    <a:pt x="2124" y="5316"/>
                  </a:lnTo>
                  <a:lnTo>
                    <a:pt x="2359" y="3945"/>
                  </a:lnTo>
                  <a:cubicBezTo>
                    <a:pt x="2369" y="3893"/>
                    <a:pt x="2351" y="3839"/>
                    <a:pt x="2313" y="3801"/>
                  </a:cubicBezTo>
                  <a:lnTo>
                    <a:pt x="1315" y="2836"/>
                  </a:lnTo>
                  <a:lnTo>
                    <a:pt x="2692" y="2638"/>
                  </a:lnTo>
                  <a:cubicBezTo>
                    <a:pt x="2745" y="2630"/>
                    <a:pt x="2791" y="2597"/>
                    <a:pt x="2814" y="2549"/>
                  </a:cubicBezTo>
                  <a:lnTo>
                    <a:pt x="3422" y="1301"/>
                  </a:lnTo>
                  <a:close/>
                  <a:moveTo>
                    <a:pt x="4402" y="6676"/>
                  </a:moveTo>
                  <a:lnTo>
                    <a:pt x="4402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2" y="6676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8" y="4248"/>
                    <a:pt x="5218" y="4382"/>
                  </a:cubicBezTo>
                  <a:lnTo>
                    <a:pt x="5218" y="7139"/>
                  </a:lnTo>
                  <a:cubicBezTo>
                    <a:pt x="5218" y="7225"/>
                    <a:pt x="5284" y="7300"/>
                    <a:pt x="5370" y="7306"/>
                  </a:cubicBezTo>
                  <a:cubicBezTo>
                    <a:pt x="5373" y="7306"/>
                    <a:pt x="5377" y="7306"/>
                    <a:pt x="5381" y="7306"/>
                  </a:cubicBezTo>
                  <a:cubicBezTo>
                    <a:pt x="5470" y="7306"/>
                    <a:pt x="5542" y="7234"/>
                    <a:pt x="5542" y="7145"/>
                  </a:cubicBezTo>
                  <a:lnTo>
                    <a:pt x="5542" y="5769"/>
                  </a:lnTo>
                  <a:cubicBezTo>
                    <a:pt x="5542" y="5657"/>
                    <a:pt x="5616" y="5554"/>
                    <a:pt x="5727" y="5528"/>
                  </a:cubicBezTo>
                  <a:cubicBezTo>
                    <a:pt x="5748" y="5523"/>
                    <a:pt x="5769" y="5520"/>
                    <a:pt x="5789" y="5520"/>
                  </a:cubicBezTo>
                  <a:cubicBezTo>
                    <a:pt x="5926" y="5520"/>
                    <a:pt x="6036" y="5631"/>
                    <a:pt x="6036" y="5767"/>
                  </a:cubicBezTo>
                  <a:lnTo>
                    <a:pt x="6036" y="7144"/>
                  </a:lnTo>
                  <a:cubicBezTo>
                    <a:pt x="6036" y="7225"/>
                    <a:pt x="6097" y="7296"/>
                    <a:pt x="6179" y="7301"/>
                  </a:cubicBezTo>
                  <a:cubicBezTo>
                    <a:pt x="6182" y="7302"/>
                    <a:pt x="6185" y="7302"/>
                    <a:pt x="6189" y="7302"/>
                  </a:cubicBezTo>
                  <a:cubicBezTo>
                    <a:pt x="6273" y="7302"/>
                    <a:pt x="6340" y="7233"/>
                    <a:pt x="6340" y="7149"/>
                  </a:cubicBezTo>
                  <a:lnTo>
                    <a:pt x="6340" y="6257"/>
                  </a:lnTo>
                  <a:cubicBezTo>
                    <a:pt x="6340" y="6143"/>
                    <a:pt x="6416" y="6041"/>
                    <a:pt x="6525" y="6014"/>
                  </a:cubicBezTo>
                  <a:cubicBezTo>
                    <a:pt x="6546" y="6009"/>
                    <a:pt x="6567" y="6006"/>
                    <a:pt x="6587" y="6006"/>
                  </a:cubicBezTo>
                  <a:cubicBezTo>
                    <a:pt x="6724" y="6006"/>
                    <a:pt x="6835" y="6117"/>
                    <a:pt x="6835" y="6253"/>
                  </a:cubicBezTo>
                  <a:lnTo>
                    <a:pt x="6835" y="7139"/>
                  </a:lnTo>
                  <a:cubicBezTo>
                    <a:pt x="6835" y="7225"/>
                    <a:pt x="6900" y="7300"/>
                    <a:pt x="6986" y="7306"/>
                  </a:cubicBezTo>
                  <a:cubicBezTo>
                    <a:pt x="6989" y="7306"/>
                    <a:pt x="6993" y="7306"/>
                    <a:pt x="6997" y="7306"/>
                  </a:cubicBezTo>
                  <a:cubicBezTo>
                    <a:pt x="7086" y="7306"/>
                    <a:pt x="7158" y="7234"/>
                    <a:pt x="7158" y="7145"/>
                  </a:cubicBezTo>
                  <a:lnTo>
                    <a:pt x="7158" y="6659"/>
                  </a:lnTo>
                  <a:cubicBezTo>
                    <a:pt x="7158" y="6545"/>
                    <a:pt x="7234" y="6443"/>
                    <a:pt x="7344" y="6417"/>
                  </a:cubicBezTo>
                  <a:cubicBezTo>
                    <a:pt x="7365" y="6412"/>
                    <a:pt x="7385" y="6410"/>
                    <a:pt x="7405" y="6410"/>
                  </a:cubicBezTo>
                  <a:cubicBezTo>
                    <a:pt x="7542" y="6410"/>
                    <a:pt x="7653" y="6519"/>
                    <a:pt x="7653" y="6653"/>
                  </a:cubicBezTo>
                  <a:lnTo>
                    <a:pt x="7653" y="8762"/>
                  </a:lnTo>
                  <a:cubicBezTo>
                    <a:pt x="7653" y="9120"/>
                    <a:pt x="7362" y="9411"/>
                    <a:pt x="7004" y="9411"/>
                  </a:cubicBezTo>
                  <a:lnTo>
                    <a:pt x="5218" y="9411"/>
                  </a:lnTo>
                  <a:cubicBezTo>
                    <a:pt x="5038" y="9411"/>
                    <a:pt x="4871" y="9313"/>
                    <a:pt x="4784" y="9157"/>
                  </a:cubicBezTo>
                  <a:cubicBezTo>
                    <a:pt x="4656" y="8913"/>
                    <a:pt x="4493" y="8690"/>
                    <a:pt x="4300" y="8492"/>
                  </a:cubicBezTo>
                  <a:cubicBezTo>
                    <a:pt x="3962" y="8175"/>
                    <a:pt x="3602" y="7878"/>
                    <a:pt x="3226" y="7605"/>
                  </a:cubicBezTo>
                  <a:cubicBezTo>
                    <a:pt x="3136" y="7540"/>
                    <a:pt x="3083" y="7435"/>
                    <a:pt x="3084" y="7324"/>
                  </a:cubicBezTo>
                  <a:cubicBezTo>
                    <a:pt x="3084" y="7252"/>
                    <a:pt x="3107" y="7181"/>
                    <a:pt x="3149" y="7121"/>
                  </a:cubicBezTo>
                  <a:cubicBezTo>
                    <a:pt x="3219" y="7026"/>
                    <a:pt x="3329" y="6974"/>
                    <a:pt x="3442" y="6974"/>
                  </a:cubicBezTo>
                  <a:cubicBezTo>
                    <a:pt x="3500" y="6974"/>
                    <a:pt x="3558" y="6988"/>
                    <a:pt x="3612" y="7016"/>
                  </a:cubicBezTo>
                  <a:lnTo>
                    <a:pt x="4486" y="7448"/>
                  </a:lnTo>
                  <a:cubicBezTo>
                    <a:pt x="4508" y="7459"/>
                    <a:pt x="4532" y="7464"/>
                    <a:pt x="4557" y="7464"/>
                  </a:cubicBezTo>
                  <a:cubicBezTo>
                    <a:pt x="4587" y="7464"/>
                    <a:pt x="4618" y="7455"/>
                    <a:pt x="4645" y="7439"/>
                  </a:cubicBezTo>
                  <a:cubicBezTo>
                    <a:pt x="4693" y="7410"/>
                    <a:pt x="4723" y="7358"/>
                    <a:pt x="4724" y="7301"/>
                  </a:cubicBezTo>
                  <a:lnTo>
                    <a:pt x="4724" y="4387"/>
                  </a:lnTo>
                  <a:cubicBezTo>
                    <a:pt x="4724" y="4274"/>
                    <a:pt x="4800" y="4172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0"/>
                  </a:moveTo>
                  <a:cubicBezTo>
                    <a:pt x="3100" y="4"/>
                    <a:pt x="2770" y="54"/>
                    <a:pt x="2449" y="146"/>
                  </a:cubicBezTo>
                  <a:cubicBezTo>
                    <a:pt x="2132" y="245"/>
                    <a:pt x="1830" y="387"/>
                    <a:pt x="1551" y="568"/>
                  </a:cubicBezTo>
                  <a:cubicBezTo>
                    <a:pt x="1275" y="755"/>
                    <a:pt x="1027" y="978"/>
                    <a:pt x="811" y="1231"/>
                  </a:cubicBezTo>
                  <a:cubicBezTo>
                    <a:pt x="602" y="1490"/>
                    <a:pt x="428" y="1775"/>
                    <a:pt x="294" y="2079"/>
                  </a:cubicBezTo>
                  <a:cubicBezTo>
                    <a:pt x="278" y="2120"/>
                    <a:pt x="278" y="2167"/>
                    <a:pt x="296" y="2207"/>
                  </a:cubicBezTo>
                  <a:cubicBezTo>
                    <a:pt x="314" y="2247"/>
                    <a:pt x="346" y="2279"/>
                    <a:pt x="387" y="2295"/>
                  </a:cubicBezTo>
                  <a:cubicBezTo>
                    <a:pt x="406" y="2302"/>
                    <a:pt x="426" y="2306"/>
                    <a:pt x="446" y="2306"/>
                  </a:cubicBezTo>
                  <a:cubicBezTo>
                    <a:pt x="509" y="2306"/>
                    <a:pt x="568" y="2268"/>
                    <a:pt x="593" y="2206"/>
                  </a:cubicBezTo>
                  <a:cubicBezTo>
                    <a:pt x="715" y="1931"/>
                    <a:pt x="872" y="1673"/>
                    <a:pt x="1061" y="1439"/>
                  </a:cubicBezTo>
                  <a:cubicBezTo>
                    <a:pt x="1257" y="1210"/>
                    <a:pt x="1481" y="1007"/>
                    <a:pt x="1730" y="838"/>
                  </a:cubicBezTo>
                  <a:cubicBezTo>
                    <a:pt x="1982" y="674"/>
                    <a:pt x="2256" y="546"/>
                    <a:pt x="2544" y="456"/>
                  </a:cubicBezTo>
                  <a:cubicBezTo>
                    <a:pt x="2833" y="373"/>
                    <a:pt x="3132" y="329"/>
                    <a:pt x="3433" y="325"/>
                  </a:cubicBezTo>
                  <a:cubicBezTo>
                    <a:pt x="5134" y="327"/>
                    <a:pt x="6513" y="1706"/>
                    <a:pt x="6515" y="3407"/>
                  </a:cubicBezTo>
                  <a:cubicBezTo>
                    <a:pt x="6516" y="4056"/>
                    <a:pt x="6311" y="4688"/>
                    <a:pt x="5927" y="5212"/>
                  </a:cubicBezTo>
                  <a:cubicBezTo>
                    <a:pt x="5880" y="5198"/>
                    <a:pt x="5831" y="5191"/>
                    <a:pt x="5782" y="5191"/>
                  </a:cubicBezTo>
                  <a:cubicBezTo>
                    <a:pt x="5700" y="5191"/>
                    <a:pt x="5617" y="5211"/>
                    <a:pt x="5542" y="5248"/>
                  </a:cubicBezTo>
                  <a:lnTo>
                    <a:pt x="5542" y="4380"/>
                  </a:lnTo>
                  <a:cubicBezTo>
                    <a:pt x="5541" y="4072"/>
                    <a:pt x="5295" y="3821"/>
                    <a:pt x="4986" y="3814"/>
                  </a:cubicBezTo>
                  <a:lnTo>
                    <a:pt x="5767" y="3055"/>
                  </a:lnTo>
                  <a:cubicBezTo>
                    <a:pt x="5854" y="2970"/>
                    <a:pt x="5885" y="2843"/>
                    <a:pt x="5847" y="2727"/>
                  </a:cubicBezTo>
                  <a:cubicBezTo>
                    <a:pt x="5809" y="2612"/>
                    <a:pt x="5709" y="2528"/>
                    <a:pt x="5588" y="2510"/>
                  </a:cubicBezTo>
                  <a:lnTo>
                    <a:pt x="4289" y="2323"/>
                  </a:lnTo>
                  <a:lnTo>
                    <a:pt x="3710" y="1151"/>
                  </a:lnTo>
                  <a:cubicBezTo>
                    <a:pt x="3655" y="1043"/>
                    <a:pt x="3545" y="974"/>
                    <a:pt x="3424" y="974"/>
                  </a:cubicBezTo>
                  <a:cubicBezTo>
                    <a:pt x="3423" y="974"/>
                    <a:pt x="3422" y="974"/>
                    <a:pt x="3421" y="974"/>
                  </a:cubicBezTo>
                  <a:cubicBezTo>
                    <a:pt x="3420" y="974"/>
                    <a:pt x="3419" y="974"/>
                    <a:pt x="3418" y="974"/>
                  </a:cubicBezTo>
                  <a:cubicBezTo>
                    <a:pt x="3297" y="974"/>
                    <a:pt x="3186" y="1043"/>
                    <a:pt x="3132" y="1152"/>
                  </a:cubicBezTo>
                  <a:lnTo>
                    <a:pt x="2552" y="2323"/>
                  </a:lnTo>
                  <a:lnTo>
                    <a:pt x="1254" y="2510"/>
                  </a:lnTo>
                  <a:cubicBezTo>
                    <a:pt x="1134" y="2528"/>
                    <a:pt x="1034" y="2613"/>
                    <a:pt x="996" y="2728"/>
                  </a:cubicBezTo>
                  <a:cubicBezTo>
                    <a:pt x="958" y="2844"/>
                    <a:pt x="990" y="2971"/>
                    <a:pt x="1077" y="3056"/>
                  </a:cubicBezTo>
                  <a:lnTo>
                    <a:pt x="2015" y="3968"/>
                  </a:lnTo>
                  <a:lnTo>
                    <a:pt x="1793" y="5257"/>
                  </a:lnTo>
                  <a:cubicBezTo>
                    <a:pt x="1777" y="5349"/>
                    <a:pt x="1804" y="5445"/>
                    <a:pt x="1866" y="5516"/>
                  </a:cubicBezTo>
                  <a:cubicBezTo>
                    <a:pt x="1926" y="5588"/>
                    <a:pt x="2016" y="5630"/>
                    <a:pt x="2110" y="5630"/>
                  </a:cubicBezTo>
                  <a:cubicBezTo>
                    <a:pt x="2163" y="5630"/>
                    <a:pt x="2214" y="5617"/>
                    <a:pt x="2261" y="5593"/>
                  </a:cubicBezTo>
                  <a:lnTo>
                    <a:pt x="3422" y="4986"/>
                  </a:lnTo>
                  <a:lnTo>
                    <a:pt x="4402" y="5497"/>
                  </a:lnTo>
                  <a:lnTo>
                    <a:pt x="4402" y="6329"/>
                  </a:lnTo>
                  <a:cubicBezTo>
                    <a:pt x="4087" y="6435"/>
                    <a:pt x="3757" y="6490"/>
                    <a:pt x="3424" y="6490"/>
                  </a:cubicBezTo>
                  <a:cubicBezTo>
                    <a:pt x="1714" y="6488"/>
                    <a:pt x="329" y="5109"/>
                    <a:pt x="327" y="3407"/>
                  </a:cubicBezTo>
                  <a:cubicBezTo>
                    <a:pt x="327" y="3317"/>
                    <a:pt x="255" y="3245"/>
                    <a:pt x="164" y="3245"/>
                  </a:cubicBezTo>
                  <a:cubicBezTo>
                    <a:pt x="74" y="3245"/>
                    <a:pt x="1" y="3317"/>
                    <a:pt x="1" y="3408"/>
                  </a:cubicBezTo>
                  <a:cubicBezTo>
                    <a:pt x="4" y="5140"/>
                    <a:pt x="1311" y="6596"/>
                    <a:pt x="3041" y="6791"/>
                  </a:cubicBezTo>
                  <a:cubicBezTo>
                    <a:pt x="2985" y="6832"/>
                    <a:pt x="2938" y="6881"/>
                    <a:pt x="2899" y="6937"/>
                  </a:cubicBezTo>
                  <a:cubicBezTo>
                    <a:pt x="2820" y="7050"/>
                    <a:pt x="2778" y="7186"/>
                    <a:pt x="2778" y="7323"/>
                  </a:cubicBezTo>
                  <a:cubicBezTo>
                    <a:pt x="2777" y="7536"/>
                    <a:pt x="2878" y="7737"/>
                    <a:pt x="3050" y="7863"/>
                  </a:cubicBezTo>
                  <a:cubicBezTo>
                    <a:pt x="3410" y="8128"/>
                    <a:pt x="3754" y="8414"/>
                    <a:pt x="4078" y="8722"/>
                  </a:cubicBezTo>
                  <a:cubicBezTo>
                    <a:pt x="4246" y="8898"/>
                    <a:pt x="4389" y="9097"/>
                    <a:pt x="4500" y="9312"/>
                  </a:cubicBezTo>
                  <a:cubicBezTo>
                    <a:pt x="4644" y="9573"/>
                    <a:pt x="4918" y="9734"/>
                    <a:pt x="5215" y="9734"/>
                  </a:cubicBezTo>
                  <a:lnTo>
                    <a:pt x="7002" y="9734"/>
                  </a:lnTo>
                  <a:cubicBezTo>
                    <a:pt x="7539" y="9734"/>
                    <a:pt x="7975" y="9299"/>
                    <a:pt x="7975" y="8761"/>
                  </a:cubicBezTo>
                  <a:lnTo>
                    <a:pt x="7975" y="6652"/>
                  </a:lnTo>
                  <a:cubicBezTo>
                    <a:pt x="7975" y="6338"/>
                    <a:pt x="7721" y="6084"/>
                    <a:pt x="7408" y="6084"/>
                  </a:cubicBezTo>
                  <a:cubicBezTo>
                    <a:pt x="7320" y="6084"/>
                    <a:pt x="7233" y="6106"/>
                    <a:pt x="7154" y="6146"/>
                  </a:cubicBezTo>
                  <a:cubicBezTo>
                    <a:pt x="7105" y="5876"/>
                    <a:pt x="6871" y="5679"/>
                    <a:pt x="6596" y="5679"/>
                  </a:cubicBezTo>
                  <a:cubicBezTo>
                    <a:pt x="6511" y="5679"/>
                    <a:pt x="6427" y="5699"/>
                    <a:pt x="6350" y="5737"/>
                  </a:cubicBezTo>
                  <a:cubicBezTo>
                    <a:pt x="6345" y="5604"/>
                    <a:pt x="6294" y="5478"/>
                    <a:pt x="6205" y="5381"/>
                  </a:cubicBezTo>
                  <a:cubicBezTo>
                    <a:pt x="6619" y="4806"/>
                    <a:pt x="6841" y="4115"/>
                    <a:pt x="6840" y="3407"/>
                  </a:cubicBezTo>
                  <a:cubicBezTo>
                    <a:pt x="6838" y="1526"/>
                    <a:pt x="5313" y="2"/>
                    <a:pt x="3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63" name="Google Shape;1263;p68"/>
          <p:cNvCxnSpPr/>
          <p:nvPr/>
        </p:nvCxnSpPr>
        <p:spPr>
          <a:xfrm>
            <a:off x="5019663" y="3687988"/>
            <a:ext cx="332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4" name="Google Shape;1264;p68"/>
          <p:cNvCxnSpPr/>
          <p:nvPr/>
        </p:nvCxnSpPr>
        <p:spPr>
          <a:xfrm>
            <a:off x="874663" y="3687988"/>
            <a:ext cx="332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65" name="Google Shape;126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79176">
            <a:off x="6532074" y="3167591"/>
            <a:ext cx="3439499" cy="3651670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68"/>
          <p:cNvSpPr/>
          <p:nvPr/>
        </p:nvSpPr>
        <p:spPr>
          <a:xfrm>
            <a:off x="-193950" y="1497513"/>
            <a:ext cx="1013100" cy="1013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68"/>
          <p:cNvSpPr/>
          <p:nvPr/>
        </p:nvSpPr>
        <p:spPr>
          <a:xfrm>
            <a:off x="876738" y="4842607"/>
            <a:ext cx="580500" cy="580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68"/>
          <p:cNvGrpSpPr/>
          <p:nvPr/>
        </p:nvGrpSpPr>
        <p:grpSpPr>
          <a:xfrm rot="759692">
            <a:off x="6441390" y="4358881"/>
            <a:ext cx="485067" cy="489221"/>
            <a:chOff x="1800663" y="1153014"/>
            <a:chExt cx="174987" cy="176486"/>
          </a:xfrm>
        </p:grpSpPr>
        <p:sp>
          <p:nvSpPr>
            <p:cNvPr id="1269" name="Google Shape;1269;p68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68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8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8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68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68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68"/>
          <p:cNvGrpSpPr/>
          <p:nvPr/>
        </p:nvGrpSpPr>
        <p:grpSpPr>
          <a:xfrm rot="-858253">
            <a:off x="590305" y="1395334"/>
            <a:ext cx="572134" cy="483947"/>
            <a:chOff x="1477075" y="1122475"/>
            <a:chExt cx="237775" cy="201125"/>
          </a:xfrm>
        </p:grpSpPr>
        <p:sp>
          <p:nvSpPr>
            <p:cNvPr id="1276" name="Google Shape;1276;p68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68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8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68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68"/>
          <p:cNvGrpSpPr/>
          <p:nvPr/>
        </p:nvGrpSpPr>
        <p:grpSpPr>
          <a:xfrm>
            <a:off x="8423988" y="1037619"/>
            <a:ext cx="673947" cy="641310"/>
            <a:chOff x="8146588" y="1375956"/>
            <a:chExt cx="673947" cy="641310"/>
          </a:xfrm>
        </p:grpSpPr>
        <p:sp>
          <p:nvSpPr>
            <p:cNvPr id="1281" name="Google Shape;1281;p68"/>
            <p:cNvSpPr/>
            <p:nvPr/>
          </p:nvSpPr>
          <p:spPr>
            <a:xfrm>
              <a:off x="8146588" y="1375956"/>
              <a:ext cx="560172" cy="543657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8"/>
            <p:cNvSpPr/>
            <p:nvPr/>
          </p:nvSpPr>
          <p:spPr>
            <a:xfrm>
              <a:off x="8187179" y="1464243"/>
              <a:ext cx="633355" cy="553023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69"/>
          <p:cNvSpPr txBox="1">
            <a:spLocks noGrp="1"/>
          </p:cNvSpPr>
          <p:nvPr>
            <p:ph type="subTitle" idx="3"/>
          </p:nvPr>
        </p:nvSpPr>
        <p:spPr>
          <a:xfrm>
            <a:off x="1495413" y="2996338"/>
            <a:ext cx="24888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1288" name="Google Shape;1288;p69"/>
          <p:cNvSpPr/>
          <p:nvPr/>
        </p:nvSpPr>
        <p:spPr>
          <a:xfrm>
            <a:off x="1422000" y="2601925"/>
            <a:ext cx="26355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69"/>
          <p:cNvSpPr txBox="1">
            <a:spLocks noGrp="1"/>
          </p:cNvSpPr>
          <p:nvPr>
            <p:ph type="subTitle" idx="1"/>
          </p:nvPr>
        </p:nvSpPr>
        <p:spPr>
          <a:xfrm>
            <a:off x="1764888" y="2601925"/>
            <a:ext cx="19500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</a:t>
            </a:r>
            <a:endParaRPr/>
          </a:p>
        </p:txBody>
      </p:sp>
      <p:sp>
        <p:nvSpPr>
          <p:cNvPr id="1290" name="Google Shape;1290;p69"/>
          <p:cNvSpPr txBox="1">
            <a:spLocks noGrp="1"/>
          </p:cNvSpPr>
          <p:nvPr>
            <p:ph type="subTitle" idx="4"/>
          </p:nvPr>
        </p:nvSpPr>
        <p:spPr>
          <a:xfrm>
            <a:off x="5160693" y="2997505"/>
            <a:ext cx="2487900" cy="10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hot and has a poisonous atmosphere</a:t>
            </a:r>
            <a:endParaRPr/>
          </a:p>
        </p:txBody>
      </p:sp>
      <p:sp>
        <p:nvSpPr>
          <p:cNvPr id="1291" name="Google Shape;1291;p6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Roommates</a:t>
            </a:r>
            <a:endParaRPr/>
          </a:p>
        </p:txBody>
      </p:sp>
      <p:cxnSp>
        <p:nvCxnSpPr>
          <p:cNvPr id="1292" name="Google Shape;1292;p69"/>
          <p:cNvCxnSpPr/>
          <p:nvPr/>
        </p:nvCxnSpPr>
        <p:spPr>
          <a:xfrm>
            <a:off x="1535819" y="4113150"/>
            <a:ext cx="252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93" name="Google Shape;1293;p69"/>
          <p:cNvGrpSpPr/>
          <p:nvPr/>
        </p:nvGrpSpPr>
        <p:grpSpPr>
          <a:xfrm>
            <a:off x="6153723" y="1755796"/>
            <a:ext cx="501943" cy="496676"/>
            <a:chOff x="720019" y="2782961"/>
            <a:chExt cx="377855" cy="373891"/>
          </a:xfrm>
        </p:grpSpPr>
        <p:sp>
          <p:nvSpPr>
            <p:cNvPr id="1294" name="Google Shape;1294;p69"/>
            <p:cNvSpPr/>
            <p:nvPr/>
          </p:nvSpPr>
          <p:spPr>
            <a:xfrm>
              <a:off x="782600" y="3078101"/>
              <a:ext cx="59082" cy="73309"/>
            </a:xfrm>
            <a:custGeom>
              <a:avLst/>
              <a:gdLst/>
              <a:ahLst/>
              <a:cxnLst/>
              <a:rect l="l" t="t" r="r" b="b"/>
              <a:pathLst>
                <a:path w="1520" h="1886" extrusionOk="0">
                  <a:moveTo>
                    <a:pt x="653" y="0"/>
                  </a:moveTo>
                  <a:lnTo>
                    <a:pt x="1" y="377"/>
                  </a:lnTo>
                  <a:lnTo>
                    <a:pt x="764" y="1698"/>
                  </a:lnTo>
                  <a:cubicBezTo>
                    <a:pt x="834" y="1818"/>
                    <a:pt x="960" y="1885"/>
                    <a:pt x="1090" y="1885"/>
                  </a:cubicBezTo>
                  <a:cubicBezTo>
                    <a:pt x="1153" y="1885"/>
                    <a:pt x="1218" y="1869"/>
                    <a:pt x="1278" y="1835"/>
                  </a:cubicBezTo>
                  <a:cubicBezTo>
                    <a:pt x="1457" y="1731"/>
                    <a:pt x="1519" y="1500"/>
                    <a:pt x="1415" y="1320"/>
                  </a:cubicBezTo>
                  <a:lnTo>
                    <a:pt x="6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69"/>
            <p:cNvSpPr/>
            <p:nvPr/>
          </p:nvSpPr>
          <p:spPr>
            <a:xfrm>
              <a:off x="726355" y="3021739"/>
              <a:ext cx="80422" cy="81005"/>
            </a:xfrm>
            <a:custGeom>
              <a:avLst/>
              <a:gdLst/>
              <a:ahLst/>
              <a:cxnLst/>
              <a:rect l="l" t="t" r="r" b="b"/>
              <a:pathLst>
                <a:path w="2069" h="2084" extrusionOk="0">
                  <a:moveTo>
                    <a:pt x="1221" y="1"/>
                  </a:moveTo>
                  <a:lnTo>
                    <a:pt x="243" y="565"/>
                  </a:lnTo>
                  <a:cubicBezTo>
                    <a:pt x="63" y="669"/>
                    <a:pt x="0" y="900"/>
                    <a:pt x="105" y="1081"/>
                  </a:cubicBezTo>
                  <a:lnTo>
                    <a:pt x="575" y="1895"/>
                  </a:lnTo>
                  <a:cubicBezTo>
                    <a:pt x="645" y="2017"/>
                    <a:pt x="771" y="2084"/>
                    <a:pt x="900" y="2084"/>
                  </a:cubicBezTo>
                  <a:cubicBezTo>
                    <a:pt x="964" y="2084"/>
                    <a:pt x="1029" y="2067"/>
                    <a:pt x="1089" y="2033"/>
                  </a:cubicBezTo>
                  <a:lnTo>
                    <a:pt x="2068" y="1468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69"/>
            <p:cNvSpPr/>
            <p:nvPr/>
          </p:nvSpPr>
          <p:spPr>
            <a:xfrm>
              <a:off x="773776" y="2903730"/>
              <a:ext cx="189763" cy="175109"/>
            </a:xfrm>
            <a:custGeom>
              <a:avLst/>
              <a:gdLst/>
              <a:ahLst/>
              <a:cxnLst/>
              <a:rect l="l" t="t" r="r" b="b"/>
              <a:pathLst>
                <a:path w="4882" h="4505" extrusionOk="0">
                  <a:moveTo>
                    <a:pt x="2812" y="0"/>
                  </a:moveTo>
                  <a:lnTo>
                    <a:pt x="0" y="3037"/>
                  </a:lnTo>
                  <a:lnTo>
                    <a:pt x="847" y="4504"/>
                  </a:lnTo>
                  <a:lnTo>
                    <a:pt x="4882" y="3587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69"/>
            <p:cNvSpPr/>
            <p:nvPr/>
          </p:nvSpPr>
          <p:spPr>
            <a:xfrm>
              <a:off x="914253" y="2788675"/>
              <a:ext cx="179074" cy="234542"/>
            </a:xfrm>
            <a:custGeom>
              <a:avLst/>
              <a:gdLst/>
              <a:ahLst/>
              <a:cxnLst/>
              <a:rect l="l" t="t" r="r" b="b"/>
              <a:pathLst>
                <a:path w="4607" h="6034" extrusionOk="0">
                  <a:moveTo>
                    <a:pt x="714" y="1"/>
                  </a:moveTo>
                  <a:lnTo>
                    <a:pt x="470" y="715"/>
                  </a:lnTo>
                  <a:lnTo>
                    <a:pt x="1" y="715"/>
                  </a:lnTo>
                  <a:lnTo>
                    <a:pt x="1" y="1844"/>
                  </a:lnTo>
                  <a:lnTo>
                    <a:pt x="320" y="1844"/>
                  </a:lnTo>
                  <a:lnTo>
                    <a:pt x="658" y="2030"/>
                  </a:lnTo>
                  <a:lnTo>
                    <a:pt x="1261" y="2030"/>
                  </a:lnTo>
                  <a:cubicBezTo>
                    <a:pt x="1508" y="2030"/>
                    <a:pt x="1726" y="1871"/>
                    <a:pt x="1802" y="1635"/>
                  </a:cubicBezTo>
                  <a:lnTo>
                    <a:pt x="1937" y="1205"/>
                  </a:lnTo>
                  <a:cubicBezTo>
                    <a:pt x="2014" y="963"/>
                    <a:pt x="1831" y="716"/>
                    <a:pt x="1578" y="716"/>
                  </a:cubicBezTo>
                  <a:lnTo>
                    <a:pt x="1222" y="716"/>
                  </a:lnTo>
                  <a:lnTo>
                    <a:pt x="1222" y="509"/>
                  </a:lnTo>
                  <a:cubicBezTo>
                    <a:pt x="1222" y="229"/>
                    <a:pt x="996" y="1"/>
                    <a:pt x="714" y="1"/>
                  </a:cubicBezTo>
                  <a:close/>
                  <a:moveTo>
                    <a:pt x="3195" y="1168"/>
                  </a:moveTo>
                  <a:lnTo>
                    <a:pt x="2952" y="1882"/>
                  </a:lnTo>
                  <a:lnTo>
                    <a:pt x="2482" y="1882"/>
                  </a:lnTo>
                  <a:lnTo>
                    <a:pt x="2482" y="3011"/>
                  </a:lnTo>
                  <a:lnTo>
                    <a:pt x="2801" y="3011"/>
                  </a:lnTo>
                  <a:lnTo>
                    <a:pt x="3138" y="3198"/>
                  </a:lnTo>
                  <a:lnTo>
                    <a:pt x="3743" y="3198"/>
                  </a:lnTo>
                  <a:cubicBezTo>
                    <a:pt x="3991" y="3198"/>
                    <a:pt x="4208" y="3037"/>
                    <a:pt x="4282" y="2803"/>
                  </a:cubicBezTo>
                  <a:lnTo>
                    <a:pt x="4418" y="2371"/>
                  </a:lnTo>
                  <a:cubicBezTo>
                    <a:pt x="4494" y="2130"/>
                    <a:pt x="4313" y="1883"/>
                    <a:pt x="4060" y="1883"/>
                  </a:cubicBezTo>
                  <a:lnTo>
                    <a:pt x="3703" y="1883"/>
                  </a:lnTo>
                  <a:lnTo>
                    <a:pt x="3703" y="1676"/>
                  </a:lnTo>
                  <a:cubicBezTo>
                    <a:pt x="3703" y="1395"/>
                    <a:pt x="3475" y="1168"/>
                    <a:pt x="3195" y="1168"/>
                  </a:cubicBezTo>
                  <a:close/>
                  <a:moveTo>
                    <a:pt x="3307" y="4003"/>
                  </a:moveTo>
                  <a:lnTo>
                    <a:pt x="3064" y="4717"/>
                  </a:lnTo>
                  <a:lnTo>
                    <a:pt x="2594" y="4717"/>
                  </a:lnTo>
                  <a:lnTo>
                    <a:pt x="2594" y="5847"/>
                  </a:lnTo>
                  <a:lnTo>
                    <a:pt x="2913" y="5847"/>
                  </a:lnTo>
                  <a:lnTo>
                    <a:pt x="3250" y="6033"/>
                  </a:lnTo>
                  <a:lnTo>
                    <a:pt x="3855" y="6033"/>
                  </a:lnTo>
                  <a:cubicBezTo>
                    <a:pt x="4102" y="6033"/>
                    <a:pt x="4319" y="5874"/>
                    <a:pt x="4394" y="5638"/>
                  </a:cubicBezTo>
                  <a:lnTo>
                    <a:pt x="4530" y="5208"/>
                  </a:lnTo>
                  <a:cubicBezTo>
                    <a:pt x="4606" y="4966"/>
                    <a:pt x="4425" y="4719"/>
                    <a:pt x="4171" y="4719"/>
                  </a:cubicBezTo>
                  <a:lnTo>
                    <a:pt x="3815" y="4719"/>
                  </a:lnTo>
                  <a:lnTo>
                    <a:pt x="3815" y="4511"/>
                  </a:lnTo>
                  <a:cubicBezTo>
                    <a:pt x="3815" y="4231"/>
                    <a:pt x="3588" y="4003"/>
                    <a:pt x="3307" y="40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69"/>
            <p:cNvSpPr/>
            <p:nvPr/>
          </p:nvSpPr>
          <p:spPr>
            <a:xfrm>
              <a:off x="720019" y="2782961"/>
              <a:ext cx="377855" cy="373891"/>
            </a:xfrm>
            <a:custGeom>
              <a:avLst/>
              <a:gdLst/>
              <a:ahLst/>
              <a:cxnLst/>
              <a:rect l="l" t="t" r="r" b="b"/>
              <a:pathLst>
                <a:path w="9721" h="9619" extrusionOk="0">
                  <a:moveTo>
                    <a:pt x="3194" y="1014"/>
                  </a:moveTo>
                  <a:lnTo>
                    <a:pt x="3194" y="1295"/>
                  </a:lnTo>
                  <a:lnTo>
                    <a:pt x="3476" y="1295"/>
                  </a:lnTo>
                  <a:lnTo>
                    <a:pt x="3476" y="1014"/>
                  </a:lnTo>
                  <a:close/>
                  <a:moveTo>
                    <a:pt x="2724" y="1483"/>
                  </a:moveTo>
                  <a:lnTo>
                    <a:pt x="2724" y="1765"/>
                  </a:lnTo>
                  <a:lnTo>
                    <a:pt x="3007" y="1765"/>
                  </a:lnTo>
                  <a:lnTo>
                    <a:pt x="3007" y="1483"/>
                  </a:lnTo>
                  <a:close/>
                  <a:moveTo>
                    <a:pt x="3665" y="1483"/>
                  </a:moveTo>
                  <a:lnTo>
                    <a:pt x="3665" y="1765"/>
                  </a:lnTo>
                  <a:lnTo>
                    <a:pt x="3947" y="1765"/>
                  </a:lnTo>
                  <a:lnTo>
                    <a:pt x="3947" y="1483"/>
                  </a:lnTo>
                  <a:close/>
                  <a:moveTo>
                    <a:pt x="5819" y="293"/>
                  </a:moveTo>
                  <a:cubicBezTo>
                    <a:pt x="5974" y="335"/>
                    <a:pt x="6089" y="478"/>
                    <a:pt x="6089" y="647"/>
                  </a:cubicBezTo>
                  <a:lnTo>
                    <a:pt x="6089" y="995"/>
                  </a:lnTo>
                  <a:lnTo>
                    <a:pt x="6579" y="995"/>
                  </a:lnTo>
                  <a:cubicBezTo>
                    <a:pt x="6652" y="995"/>
                    <a:pt x="6723" y="1025"/>
                    <a:pt x="6769" y="1083"/>
                  </a:cubicBezTo>
                  <a:cubicBezTo>
                    <a:pt x="6820" y="1145"/>
                    <a:pt x="6833" y="1226"/>
                    <a:pt x="6810" y="1301"/>
                  </a:cubicBezTo>
                  <a:lnTo>
                    <a:pt x="6674" y="1733"/>
                  </a:lnTo>
                  <a:cubicBezTo>
                    <a:pt x="6619" y="1910"/>
                    <a:pt x="6457" y="2029"/>
                    <a:pt x="6271" y="2029"/>
                  </a:cubicBezTo>
                  <a:lnTo>
                    <a:pt x="5702" y="2029"/>
                  </a:lnTo>
                  <a:lnTo>
                    <a:pt x="5365" y="1841"/>
                  </a:lnTo>
                  <a:lnTo>
                    <a:pt x="5150" y="1841"/>
                  </a:lnTo>
                  <a:lnTo>
                    <a:pt x="5149" y="995"/>
                  </a:lnTo>
                  <a:lnTo>
                    <a:pt x="5578" y="995"/>
                  </a:lnTo>
                  <a:lnTo>
                    <a:pt x="5819" y="293"/>
                  </a:lnTo>
                  <a:close/>
                  <a:moveTo>
                    <a:pt x="3194" y="1953"/>
                  </a:moveTo>
                  <a:lnTo>
                    <a:pt x="3194" y="2234"/>
                  </a:lnTo>
                  <a:lnTo>
                    <a:pt x="3476" y="2234"/>
                  </a:lnTo>
                  <a:lnTo>
                    <a:pt x="3476" y="1953"/>
                  </a:lnTo>
                  <a:close/>
                  <a:moveTo>
                    <a:pt x="5622" y="1"/>
                  </a:moveTo>
                  <a:lnTo>
                    <a:pt x="5378" y="714"/>
                  </a:lnTo>
                  <a:lnTo>
                    <a:pt x="4867" y="714"/>
                  </a:lnTo>
                  <a:lnTo>
                    <a:pt x="4867" y="2123"/>
                  </a:lnTo>
                  <a:lnTo>
                    <a:pt x="5291" y="2123"/>
                  </a:lnTo>
                  <a:lnTo>
                    <a:pt x="5629" y="2309"/>
                  </a:lnTo>
                  <a:lnTo>
                    <a:pt x="6383" y="2309"/>
                  </a:lnTo>
                  <a:cubicBezTo>
                    <a:pt x="6620" y="2309"/>
                    <a:pt x="6830" y="2155"/>
                    <a:pt x="6901" y="1930"/>
                  </a:cubicBezTo>
                  <a:lnTo>
                    <a:pt x="7082" y="1351"/>
                  </a:lnTo>
                  <a:cubicBezTo>
                    <a:pt x="7106" y="1281"/>
                    <a:pt x="7109" y="1207"/>
                    <a:pt x="7092" y="1136"/>
                  </a:cubicBezTo>
                  <a:cubicBezTo>
                    <a:pt x="7030" y="874"/>
                    <a:pt x="6819" y="714"/>
                    <a:pt x="6579" y="714"/>
                  </a:cubicBezTo>
                  <a:lnTo>
                    <a:pt x="6369" y="714"/>
                  </a:lnTo>
                  <a:lnTo>
                    <a:pt x="6369" y="650"/>
                  </a:lnTo>
                  <a:cubicBezTo>
                    <a:pt x="6369" y="291"/>
                    <a:pt x="6079" y="1"/>
                    <a:pt x="5720" y="1"/>
                  </a:cubicBezTo>
                  <a:close/>
                  <a:moveTo>
                    <a:pt x="8299" y="1458"/>
                  </a:moveTo>
                  <a:cubicBezTo>
                    <a:pt x="8455" y="1500"/>
                    <a:pt x="8569" y="1643"/>
                    <a:pt x="8569" y="1811"/>
                  </a:cubicBezTo>
                  <a:lnTo>
                    <a:pt x="8569" y="2160"/>
                  </a:lnTo>
                  <a:lnTo>
                    <a:pt x="9060" y="2160"/>
                  </a:lnTo>
                  <a:cubicBezTo>
                    <a:pt x="9132" y="2160"/>
                    <a:pt x="9204" y="2189"/>
                    <a:pt x="9250" y="2248"/>
                  </a:cubicBezTo>
                  <a:cubicBezTo>
                    <a:pt x="9300" y="2309"/>
                    <a:pt x="9315" y="2390"/>
                    <a:pt x="9291" y="2466"/>
                  </a:cubicBezTo>
                  <a:lnTo>
                    <a:pt x="9155" y="2898"/>
                  </a:lnTo>
                  <a:cubicBezTo>
                    <a:pt x="9100" y="3074"/>
                    <a:pt x="8937" y="3194"/>
                    <a:pt x="8752" y="3194"/>
                  </a:cubicBezTo>
                  <a:lnTo>
                    <a:pt x="8183" y="3194"/>
                  </a:lnTo>
                  <a:lnTo>
                    <a:pt x="7845" y="3006"/>
                  </a:lnTo>
                  <a:lnTo>
                    <a:pt x="7629" y="3006"/>
                  </a:lnTo>
                  <a:lnTo>
                    <a:pt x="7629" y="2160"/>
                  </a:lnTo>
                  <a:lnTo>
                    <a:pt x="8059" y="2160"/>
                  </a:lnTo>
                  <a:lnTo>
                    <a:pt x="8299" y="1458"/>
                  </a:lnTo>
                  <a:close/>
                  <a:moveTo>
                    <a:pt x="8103" y="1167"/>
                  </a:moveTo>
                  <a:lnTo>
                    <a:pt x="7859" y="1880"/>
                  </a:lnTo>
                  <a:lnTo>
                    <a:pt x="7348" y="1880"/>
                  </a:lnTo>
                  <a:lnTo>
                    <a:pt x="7348" y="3288"/>
                  </a:lnTo>
                  <a:lnTo>
                    <a:pt x="7771" y="3288"/>
                  </a:lnTo>
                  <a:lnTo>
                    <a:pt x="8109" y="3475"/>
                  </a:lnTo>
                  <a:lnTo>
                    <a:pt x="8869" y="3475"/>
                  </a:lnTo>
                  <a:cubicBezTo>
                    <a:pt x="9106" y="3475"/>
                    <a:pt x="9316" y="3321"/>
                    <a:pt x="9387" y="3095"/>
                  </a:cubicBezTo>
                  <a:lnTo>
                    <a:pt x="9569" y="2517"/>
                  </a:lnTo>
                  <a:cubicBezTo>
                    <a:pt x="9591" y="2447"/>
                    <a:pt x="9596" y="2373"/>
                    <a:pt x="9579" y="2302"/>
                  </a:cubicBezTo>
                  <a:cubicBezTo>
                    <a:pt x="9517" y="2040"/>
                    <a:pt x="9306" y="1880"/>
                    <a:pt x="9065" y="1880"/>
                  </a:cubicBezTo>
                  <a:lnTo>
                    <a:pt x="8851" y="1880"/>
                  </a:lnTo>
                  <a:lnTo>
                    <a:pt x="8851" y="1816"/>
                  </a:lnTo>
                  <a:cubicBezTo>
                    <a:pt x="8851" y="1457"/>
                    <a:pt x="8561" y="1167"/>
                    <a:pt x="8202" y="1167"/>
                  </a:cubicBezTo>
                  <a:close/>
                  <a:moveTo>
                    <a:pt x="5756" y="2603"/>
                  </a:moveTo>
                  <a:lnTo>
                    <a:pt x="5147" y="3657"/>
                  </a:lnTo>
                  <a:lnTo>
                    <a:pt x="5391" y="3797"/>
                  </a:lnTo>
                  <a:lnTo>
                    <a:pt x="6000" y="2744"/>
                  </a:lnTo>
                  <a:lnTo>
                    <a:pt x="5756" y="2603"/>
                  </a:lnTo>
                  <a:close/>
                  <a:moveTo>
                    <a:pt x="7261" y="3567"/>
                  </a:moveTo>
                  <a:lnTo>
                    <a:pt x="5944" y="4328"/>
                  </a:lnTo>
                  <a:lnTo>
                    <a:pt x="6084" y="4571"/>
                  </a:lnTo>
                  <a:lnTo>
                    <a:pt x="7402" y="3811"/>
                  </a:lnTo>
                  <a:lnTo>
                    <a:pt x="7261" y="3567"/>
                  </a:lnTo>
                  <a:close/>
                  <a:moveTo>
                    <a:pt x="6276" y="5316"/>
                  </a:moveTo>
                  <a:lnTo>
                    <a:pt x="6276" y="5599"/>
                  </a:lnTo>
                  <a:lnTo>
                    <a:pt x="7160" y="5599"/>
                  </a:lnTo>
                  <a:lnTo>
                    <a:pt x="7160" y="5316"/>
                  </a:lnTo>
                  <a:close/>
                  <a:moveTo>
                    <a:pt x="8413" y="4314"/>
                  </a:moveTo>
                  <a:cubicBezTo>
                    <a:pt x="8568" y="4356"/>
                    <a:pt x="8683" y="4499"/>
                    <a:pt x="8683" y="4667"/>
                  </a:cubicBezTo>
                  <a:lnTo>
                    <a:pt x="8683" y="5016"/>
                  </a:lnTo>
                  <a:lnTo>
                    <a:pt x="9174" y="5016"/>
                  </a:lnTo>
                  <a:cubicBezTo>
                    <a:pt x="9246" y="5016"/>
                    <a:pt x="9317" y="5046"/>
                    <a:pt x="9364" y="5104"/>
                  </a:cubicBezTo>
                  <a:cubicBezTo>
                    <a:pt x="9412" y="5167"/>
                    <a:pt x="9427" y="5246"/>
                    <a:pt x="9403" y="5321"/>
                  </a:cubicBezTo>
                  <a:lnTo>
                    <a:pt x="9268" y="5753"/>
                  </a:lnTo>
                  <a:cubicBezTo>
                    <a:pt x="9212" y="5929"/>
                    <a:pt x="9049" y="6049"/>
                    <a:pt x="8863" y="6049"/>
                  </a:cubicBezTo>
                  <a:lnTo>
                    <a:pt x="8295" y="6049"/>
                  </a:lnTo>
                  <a:lnTo>
                    <a:pt x="7957" y="5861"/>
                  </a:lnTo>
                  <a:lnTo>
                    <a:pt x="7743" y="5861"/>
                  </a:lnTo>
                  <a:lnTo>
                    <a:pt x="7743" y="5016"/>
                  </a:lnTo>
                  <a:lnTo>
                    <a:pt x="8172" y="5016"/>
                  </a:lnTo>
                  <a:lnTo>
                    <a:pt x="8413" y="4314"/>
                  </a:lnTo>
                  <a:close/>
                  <a:moveTo>
                    <a:pt x="8215" y="4002"/>
                  </a:moveTo>
                  <a:lnTo>
                    <a:pt x="7971" y="4735"/>
                  </a:lnTo>
                  <a:lnTo>
                    <a:pt x="7460" y="4735"/>
                  </a:lnTo>
                  <a:lnTo>
                    <a:pt x="7460" y="6144"/>
                  </a:lnTo>
                  <a:lnTo>
                    <a:pt x="7883" y="6144"/>
                  </a:lnTo>
                  <a:lnTo>
                    <a:pt x="8223" y="6331"/>
                  </a:lnTo>
                  <a:lnTo>
                    <a:pt x="8862" y="6331"/>
                  </a:lnTo>
                  <a:cubicBezTo>
                    <a:pt x="9170" y="6331"/>
                    <a:pt x="9444" y="6130"/>
                    <a:pt x="9536" y="5836"/>
                  </a:cubicBezTo>
                  <a:lnTo>
                    <a:pt x="9672" y="5405"/>
                  </a:lnTo>
                  <a:cubicBezTo>
                    <a:pt x="9720" y="5247"/>
                    <a:pt x="9693" y="5079"/>
                    <a:pt x="9595" y="4945"/>
                  </a:cubicBezTo>
                  <a:cubicBezTo>
                    <a:pt x="9495" y="4810"/>
                    <a:pt x="9344" y="4734"/>
                    <a:pt x="9178" y="4734"/>
                  </a:cubicBezTo>
                  <a:lnTo>
                    <a:pt x="8963" y="4734"/>
                  </a:lnTo>
                  <a:lnTo>
                    <a:pt x="8963" y="4651"/>
                  </a:lnTo>
                  <a:cubicBezTo>
                    <a:pt x="8963" y="4292"/>
                    <a:pt x="8672" y="4002"/>
                    <a:pt x="8314" y="4002"/>
                  </a:cubicBezTo>
                  <a:close/>
                  <a:moveTo>
                    <a:pt x="4169" y="3343"/>
                  </a:moveTo>
                  <a:lnTo>
                    <a:pt x="6050" y="6598"/>
                  </a:lnTo>
                  <a:lnTo>
                    <a:pt x="2301" y="7451"/>
                  </a:lnTo>
                  <a:lnTo>
                    <a:pt x="1558" y="6164"/>
                  </a:lnTo>
                  <a:lnTo>
                    <a:pt x="4169" y="3343"/>
                  </a:lnTo>
                  <a:close/>
                  <a:moveTo>
                    <a:pt x="7535" y="7233"/>
                  </a:moveTo>
                  <a:lnTo>
                    <a:pt x="7535" y="7515"/>
                  </a:lnTo>
                  <a:lnTo>
                    <a:pt x="7818" y="7515"/>
                  </a:lnTo>
                  <a:lnTo>
                    <a:pt x="7818" y="7233"/>
                  </a:lnTo>
                  <a:close/>
                  <a:moveTo>
                    <a:pt x="7066" y="7703"/>
                  </a:moveTo>
                  <a:lnTo>
                    <a:pt x="7066" y="7985"/>
                  </a:lnTo>
                  <a:lnTo>
                    <a:pt x="7348" y="7985"/>
                  </a:lnTo>
                  <a:lnTo>
                    <a:pt x="7348" y="7703"/>
                  </a:lnTo>
                  <a:close/>
                  <a:moveTo>
                    <a:pt x="8005" y="7703"/>
                  </a:moveTo>
                  <a:lnTo>
                    <a:pt x="8005" y="7985"/>
                  </a:lnTo>
                  <a:lnTo>
                    <a:pt x="8287" y="7985"/>
                  </a:lnTo>
                  <a:lnTo>
                    <a:pt x="8287" y="7703"/>
                  </a:lnTo>
                  <a:close/>
                  <a:moveTo>
                    <a:pt x="1330" y="6337"/>
                  </a:moveTo>
                  <a:lnTo>
                    <a:pt x="2036" y="7558"/>
                  </a:lnTo>
                  <a:lnTo>
                    <a:pt x="1182" y="8053"/>
                  </a:lnTo>
                  <a:cubicBezTo>
                    <a:pt x="1145" y="8074"/>
                    <a:pt x="1104" y="8084"/>
                    <a:pt x="1064" y="8084"/>
                  </a:cubicBezTo>
                  <a:cubicBezTo>
                    <a:pt x="983" y="8084"/>
                    <a:pt x="903" y="8043"/>
                    <a:pt x="860" y="7968"/>
                  </a:cubicBezTo>
                  <a:lnTo>
                    <a:pt x="389" y="7152"/>
                  </a:lnTo>
                  <a:cubicBezTo>
                    <a:pt x="324" y="7040"/>
                    <a:pt x="363" y="6896"/>
                    <a:pt x="475" y="6830"/>
                  </a:cubicBezTo>
                  <a:lnTo>
                    <a:pt x="1330" y="6337"/>
                  </a:lnTo>
                  <a:close/>
                  <a:moveTo>
                    <a:pt x="7535" y="8172"/>
                  </a:moveTo>
                  <a:lnTo>
                    <a:pt x="7535" y="8454"/>
                  </a:lnTo>
                  <a:lnTo>
                    <a:pt x="7818" y="8454"/>
                  </a:lnTo>
                  <a:lnTo>
                    <a:pt x="7818" y="8172"/>
                  </a:lnTo>
                  <a:close/>
                  <a:moveTo>
                    <a:pt x="2211" y="7785"/>
                  </a:moveTo>
                  <a:lnTo>
                    <a:pt x="2903" y="8985"/>
                  </a:lnTo>
                  <a:cubicBezTo>
                    <a:pt x="2935" y="9039"/>
                    <a:pt x="2943" y="9102"/>
                    <a:pt x="2928" y="9162"/>
                  </a:cubicBezTo>
                  <a:cubicBezTo>
                    <a:pt x="2912" y="9223"/>
                    <a:pt x="2872" y="9275"/>
                    <a:pt x="2818" y="9305"/>
                  </a:cubicBezTo>
                  <a:cubicBezTo>
                    <a:pt x="2781" y="9326"/>
                    <a:pt x="2741" y="9336"/>
                    <a:pt x="2700" y="9336"/>
                  </a:cubicBezTo>
                  <a:cubicBezTo>
                    <a:pt x="2619" y="9336"/>
                    <a:pt x="2539" y="9294"/>
                    <a:pt x="2496" y="9219"/>
                  </a:cubicBezTo>
                  <a:lnTo>
                    <a:pt x="1804" y="8020"/>
                  </a:lnTo>
                  <a:lnTo>
                    <a:pt x="2211" y="7785"/>
                  </a:lnTo>
                  <a:close/>
                  <a:moveTo>
                    <a:pt x="4221" y="2872"/>
                  </a:moveTo>
                  <a:lnTo>
                    <a:pt x="1293" y="6033"/>
                  </a:lnTo>
                  <a:lnTo>
                    <a:pt x="333" y="6587"/>
                  </a:lnTo>
                  <a:cubicBezTo>
                    <a:pt x="86" y="6729"/>
                    <a:pt x="1" y="7047"/>
                    <a:pt x="143" y="7294"/>
                  </a:cubicBezTo>
                  <a:lnTo>
                    <a:pt x="614" y="8109"/>
                  </a:lnTo>
                  <a:cubicBezTo>
                    <a:pt x="711" y="8275"/>
                    <a:pt x="885" y="8368"/>
                    <a:pt x="1064" y="8368"/>
                  </a:cubicBezTo>
                  <a:cubicBezTo>
                    <a:pt x="1152" y="8368"/>
                    <a:pt x="1241" y="8344"/>
                    <a:pt x="1323" y="8297"/>
                  </a:cubicBezTo>
                  <a:lnTo>
                    <a:pt x="1558" y="8162"/>
                  </a:lnTo>
                  <a:lnTo>
                    <a:pt x="2251" y="9360"/>
                  </a:lnTo>
                  <a:cubicBezTo>
                    <a:pt x="2347" y="9526"/>
                    <a:pt x="2521" y="9619"/>
                    <a:pt x="2701" y="9619"/>
                  </a:cubicBezTo>
                  <a:cubicBezTo>
                    <a:pt x="2789" y="9619"/>
                    <a:pt x="2877" y="9597"/>
                    <a:pt x="2959" y="9549"/>
                  </a:cubicBezTo>
                  <a:cubicBezTo>
                    <a:pt x="3206" y="9407"/>
                    <a:pt x="3292" y="9088"/>
                    <a:pt x="3149" y="8842"/>
                  </a:cubicBezTo>
                  <a:lnTo>
                    <a:pt x="2489" y="7698"/>
                  </a:lnTo>
                  <a:lnTo>
                    <a:pt x="6485" y="6788"/>
                  </a:lnTo>
                  <a:lnTo>
                    <a:pt x="4221" y="287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69"/>
          <p:cNvGrpSpPr/>
          <p:nvPr/>
        </p:nvGrpSpPr>
        <p:grpSpPr>
          <a:xfrm>
            <a:off x="2488962" y="1817189"/>
            <a:ext cx="501907" cy="500240"/>
            <a:chOff x="722429" y="2176278"/>
            <a:chExt cx="374474" cy="373230"/>
          </a:xfrm>
        </p:grpSpPr>
        <p:sp>
          <p:nvSpPr>
            <p:cNvPr id="1300" name="Google Shape;1300;p69"/>
            <p:cNvSpPr/>
            <p:nvPr/>
          </p:nvSpPr>
          <p:spPr>
            <a:xfrm>
              <a:off x="988805" y="2261364"/>
              <a:ext cx="102267" cy="219071"/>
            </a:xfrm>
            <a:custGeom>
              <a:avLst/>
              <a:gdLst/>
              <a:ahLst/>
              <a:cxnLst/>
              <a:rect l="l" t="t" r="r" b="b"/>
              <a:pathLst>
                <a:path w="2631" h="5636" extrusionOk="0">
                  <a:moveTo>
                    <a:pt x="1315" y="0"/>
                  </a:moveTo>
                  <a:cubicBezTo>
                    <a:pt x="588" y="0"/>
                    <a:pt x="1" y="588"/>
                    <a:pt x="1" y="1315"/>
                  </a:cubicBezTo>
                  <a:lnTo>
                    <a:pt x="1" y="4321"/>
                  </a:lnTo>
                  <a:cubicBezTo>
                    <a:pt x="1" y="5048"/>
                    <a:pt x="588" y="5636"/>
                    <a:pt x="1315" y="5636"/>
                  </a:cubicBezTo>
                  <a:cubicBezTo>
                    <a:pt x="2041" y="5636"/>
                    <a:pt x="2630" y="5048"/>
                    <a:pt x="2630" y="4321"/>
                  </a:cubicBezTo>
                  <a:lnTo>
                    <a:pt x="2630" y="1315"/>
                  </a:lnTo>
                  <a:cubicBezTo>
                    <a:pt x="2630" y="588"/>
                    <a:pt x="2042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69"/>
            <p:cNvSpPr/>
            <p:nvPr/>
          </p:nvSpPr>
          <p:spPr>
            <a:xfrm>
              <a:off x="728765" y="2294171"/>
              <a:ext cx="58499" cy="58460"/>
            </a:xfrm>
            <a:custGeom>
              <a:avLst/>
              <a:gdLst/>
              <a:ahLst/>
              <a:cxnLst/>
              <a:rect l="l" t="t" r="r" b="b"/>
              <a:pathLst>
                <a:path w="1505" h="1504" extrusionOk="0">
                  <a:moveTo>
                    <a:pt x="752" y="0"/>
                  </a:moveTo>
                  <a:cubicBezTo>
                    <a:pt x="336" y="0"/>
                    <a:pt x="1" y="337"/>
                    <a:pt x="1" y="752"/>
                  </a:cubicBezTo>
                  <a:cubicBezTo>
                    <a:pt x="1" y="1167"/>
                    <a:pt x="336" y="1504"/>
                    <a:pt x="752" y="1504"/>
                  </a:cubicBezTo>
                  <a:cubicBezTo>
                    <a:pt x="1168" y="1504"/>
                    <a:pt x="1504" y="1167"/>
                    <a:pt x="1504" y="752"/>
                  </a:cubicBezTo>
                  <a:cubicBezTo>
                    <a:pt x="1504" y="337"/>
                    <a:pt x="1168" y="0"/>
                    <a:pt x="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69"/>
            <p:cNvSpPr/>
            <p:nvPr/>
          </p:nvSpPr>
          <p:spPr>
            <a:xfrm>
              <a:off x="743380" y="2493185"/>
              <a:ext cx="29230" cy="51192"/>
            </a:xfrm>
            <a:custGeom>
              <a:avLst/>
              <a:gdLst/>
              <a:ahLst/>
              <a:cxnLst/>
              <a:rect l="l" t="t" r="r" b="b"/>
              <a:pathLst>
                <a:path w="752" h="1317" extrusionOk="0">
                  <a:moveTo>
                    <a:pt x="0" y="1"/>
                  </a:moveTo>
                  <a:lnTo>
                    <a:pt x="0" y="1316"/>
                  </a:lnTo>
                  <a:lnTo>
                    <a:pt x="751" y="131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69"/>
            <p:cNvSpPr/>
            <p:nvPr/>
          </p:nvSpPr>
          <p:spPr>
            <a:xfrm>
              <a:off x="804717" y="2493185"/>
              <a:ext cx="160727" cy="21962"/>
            </a:xfrm>
            <a:custGeom>
              <a:avLst/>
              <a:gdLst/>
              <a:ahLst/>
              <a:cxnLst/>
              <a:rect l="l" t="t" r="r" b="b"/>
              <a:pathLst>
                <a:path w="4135" h="565" extrusionOk="0">
                  <a:moveTo>
                    <a:pt x="1" y="1"/>
                  </a:moveTo>
                  <a:lnTo>
                    <a:pt x="1" y="564"/>
                  </a:lnTo>
                  <a:lnTo>
                    <a:pt x="4134" y="564"/>
                  </a:lnTo>
                  <a:lnTo>
                    <a:pt x="41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9"/>
            <p:cNvSpPr/>
            <p:nvPr/>
          </p:nvSpPr>
          <p:spPr>
            <a:xfrm>
              <a:off x="826678" y="2427456"/>
              <a:ext cx="116843" cy="36538"/>
            </a:xfrm>
            <a:custGeom>
              <a:avLst/>
              <a:gdLst/>
              <a:ahLst/>
              <a:cxnLst/>
              <a:rect l="l" t="t" r="r" b="b"/>
              <a:pathLst>
                <a:path w="3006" h="940" extrusionOk="0">
                  <a:moveTo>
                    <a:pt x="0" y="0"/>
                  </a:moveTo>
                  <a:lnTo>
                    <a:pt x="0" y="939"/>
                  </a:lnTo>
                  <a:lnTo>
                    <a:pt x="3006" y="939"/>
                  </a:lnTo>
                  <a:lnTo>
                    <a:pt x="3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9"/>
            <p:cNvSpPr/>
            <p:nvPr/>
          </p:nvSpPr>
          <p:spPr>
            <a:xfrm>
              <a:off x="852177" y="2305443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1"/>
                  </a:moveTo>
                  <a:lnTo>
                    <a:pt x="470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1"/>
                  </a:lnTo>
                  <a:lnTo>
                    <a:pt x="1263" y="2031"/>
                  </a:lnTo>
                  <a:cubicBezTo>
                    <a:pt x="1510" y="2031"/>
                    <a:pt x="1727" y="1870"/>
                    <a:pt x="1801" y="1636"/>
                  </a:cubicBezTo>
                  <a:lnTo>
                    <a:pt x="1937" y="1203"/>
                  </a:lnTo>
                  <a:cubicBezTo>
                    <a:pt x="2013" y="961"/>
                    <a:pt x="1833" y="715"/>
                    <a:pt x="1578" y="715"/>
                  </a:cubicBezTo>
                  <a:lnTo>
                    <a:pt x="1222" y="715"/>
                  </a:lnTo>
                  <a:lnTo>
                    <a:pt x="1222" y="508"/>
                  </a:lnTo>
                  <a:cubicBezTo>
                    <a:pt x="1222" y="229"/>
                    <a:pt x="995" y="1"/>
                    <a:pt x="71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9"/>
            <p:cNvSpPr/>
            <p:nvPr/>
          </p:nvSpPr>
          <p:spPr>
            <a:xfrm>
              <a:off x="722429" y="2176278"/>
              <a:ext cx="374474" cy="373230"/>
            </a:xfrm>
            <a:custGeom>
              <a:avLst/>
              <a:gdLst/>
              <a:ahLst/>
              <a:cxnLst/>
              <a:rect l="l" t="t" r="r" b="b"/>
              <a:pathLst>
                <a:path w="9634" h="9602" extrusionOk="0">
                  <a:moveTo>
                    <a:pt x="4184" y="0"/>
                  </a:moveTo>
                  <a:cubicBezTo>
                    <a:pt x="3344" y="0"/>
                    <a:pt x="2554" y="327"/>
                    <a:pt x="1959" y="922"/>
                  </a:cubicBezTo>
                  <a:lnTo>
                    <a:pt x="2159" y="1121"/>
                  </a:lnTo>
                  <a:cubicBezTo>
                    <a:pt x="2699" y="579"/>
                    <a:pt x="3420" y="282"/>
                    <a:pt x="4184" y="282"/>
                  </a:cubicBezTo>
                  <a:cubicBezTo>
                    <a:pt x="4949" y="282"/>
                    <a:pt x="5669" y="580"/>
                    <a:pt x="6210" y="1121"/>
                  </a:cubicBezTo>
                  <a:lnTo>
                    <a:pt x="6410" y="922"/>
                  </a:lnTo>
                  <a:cubicBezTo>
                    <a:pt x="5816" y="327"/>
                    <a:pt x="5024" y="0"/>
                    <a:pt x="4184" y="0"/>
                  </a:cubicBezTo>
                  <a:close/>
                  <a:moveTo>
                    <a:pt x="4184" y="1126"/>
                  </a:moveTo>
                  <a:cubicBezTo>
                    <a:pt x="3645" y="1126"/>
                    <a:pt x="3137" y="1336"/>
                    <a:pt x="2756" y="1718"/>
                  </a:cubicBezTo>
                  <a:lnTo>
                    <a:pt x="2955" y="1917"/>
                  </a:lnTo>
                  <a:cubicBezTo>
                    <a:pt x="3283" y="1589"/>
                    <a:pt x="3720" y="1409"/>
                    <a:pt x="4184" y="1409"/>
                  </a:cubicBezTo>
                  <a:cubicBezTo>
                    <a:pt x="4649" y="1409"/>
                    <a:pt x="5085" y="1589"/>
                    <a:pt x="5414" y="1917"/>
                  </a:cubicBezTo>
                  <a:lnTo>
                    <a:pt x="5613" y="1718"/>
                  </a:lnTo>
                  <a:cubicBezTo>
                    <a:pt x="5231" y="1337"/>
                    <a:pt x="4724" y="1126"/>
                    <a:pt x="4184" y="1126"/>
                  </a:cubicBezTo>
                  <a:close/>
                  <a:moveTo>
                    <a:pt x="4184" y="2255"/>
                  </a:moveTo>
                  <a:cubicBezTo>
                    <a:pt x="3943" y="2255"/>
                    <a:pt x="3724" y="2347"/>
                    <a:pt x="3552" y="2516"/>
                  </a:cubicBezTo>
                  <a:lnTo>
                    <a:pt x="3752" y="2716"/>
                  </a:lnTo>
                  <a:cubicBezTo>
                    <a:pt x="3870" y="2598"/>
                    <a:pt x="4020" y="2537"/>
                    <a:pt x="4184" y="2537"/>
                  </a:cubicBezTo>
                  <a:cubicBezTo>
                    <a:pt x="4349" y="2537"/>
                    <a:pt x="4500" y="2598"/>
                    <a:pt x="4616" y="2716"/>
                  </a:cubicBezTo>
                  <a:lnTo>
                    <a:pt x="4814" y="2516"/>
                  </a:lnTo>
                  <a:cubicBezTo>
                    <a:pt x="4643" y="2345"/>
                    <a:pt x="4426" y="2255"/>
                    <a:pt x="4184" y="2255"/>
                  </a:cubicBezTo>
                  <a:close/>
                  <a:moveTo>
                    <a:pt x="8027" y="3979"/>
                  </a:moveTo>
                  <a:lnTo>
                    <a:pt x="8027" y="3983"/>
                  </a:lnTo>
                  <a:lnTo>
                    <a:pt x="8037" y="3983"/>
                  </a:lnTo>
                  <a:lnTo>
                    <a:pt x="8037" y="3979"/>
                  </a:lnTo>
                  <a:close/>
                  <a:moveTo>
                    <a:pt x="915" y="3175"/>
                  </a:moveTo>
                  <a:cubicBezTo>
                    <a:pt x="1251" y="3175"/>
                    <a:pt x="1526" y="3449"/>
                    <a:pt x="1526" y="3785"/>
                  </a:cubicBezTo>
                  <a:cubicBezTo>
                    <a:pt x="1526" y="4121"/>
                    <a:pt x="1251" y="4396"/>
                    <a:pt x="915" y="4396"/>
                  </a:cubicBezTo>
                  <a:cubicBezTo>
                    <a:pt x="578" y="4396"/>
                    <a:pt x="304" y="4122"/>
                    <a:pt x="304" y="3785"/>
                  </a:cubicBezTo>
                  <a:cubicBezTo>
                    <a:pt x="304" y="3449"/>
                    <a:pt x="578" y="3175"/>
                    <a:pt x="915" y="3175"/>
                  </a:cubicBezTo>
                  <a:close/>
                  <a:moveTo>
                    <a:pt x="4158" y="3468"/>
                  </a:moveTo>
                  <a:cubicBezTo>
                    <a:pt x="4313" y="3510"/>
                    <a:pt x="4428" y="3653"/>
                    <a:pt x="4428" y="3822"/>
                  </a:cubicBezTo>
                  <a:lnTo>
                    <a:pt x="4428" y="4170"/>
                  </a:lnTo>
                  <a:cubicBezTo>
                    <a:pt x="4487" y="4173"/>
                    <a:pt x="4540" y="4174"/>
                    <a:pt x="4589" y="4174"/>
                  </a:cubicBezTo>
                  <a:cubicBezTo>
                    <a:pt x="4701" y="4174"/>
                    <a:pt x="4790" y="4168"/>
                    <a:pt x="4862" y="4168"/>
                  </a:cubicBezTo>
                  <a:cubicBezTo>
                    <a:pt x="4980" y="4168"/>
                    <a:pt x="5055" y="4184"/>
                    <a:pt x="5115" y="4267"/>
                  </a:cubicBezTo>
                  <a:cubicBezTo>
                    <a:pt x="5228" y="4420"/>
                    <a:pt x="5103" y="4553"/>
                    <a:pt x="5014" y="4907"/>
                  </a:cubicBezTo>
                  <a:cubicBezTo>
                    <a:pt x="4959" y="5085"/>
                    <a:pt x="4796" y="5203"/>
                    <a:pt x="4611" y="5203"/>
                  </a:cubicBezTo>
                  <a:lnTo>
                    <a:pt x="4042" y="5203"/>
                  </a:lnTo>
                  <a:lnTo>
                    <a:pt x="3704" y="5016"/>
                  </a:lnTo>
                  <a:lnTo>
                    <a:pt x="3488" y="5016"/>
                  </a:lnTo>
                  <a:lnTo>
                    <a:pt x="3488" y="4170"/>
                  </a:lnTo>
                  <a:lnTo>
                    <a:pt x="3918" y="4170"/>
                  </a:lnTo>
                  <a:lnTo>
                    <a:pt x="4158" y="3468"/>
                  </a:lnTo>
                  <a:close/>
                  <a:moveTo>
                    <a:pt x="3962" y="3176"/>
                  </a:moveTo>
                  <a:lnTo>
                    <a:pt x="3717" y="3889"/>
                  </a:lnTo>
                  <a:lnTo>
                    <a:pt x="3207" y="3889"/>
                  </a:lnTo>
                  <a:lnTo>
                    <a:pt x="3207" y="5300"/>
                  </a:lnTo>
                  <a:lnTo>
                    <a:pt x="3631" y="5300"/>
                  </a:lnTo>
                  <a:lnTo>
                    <a:pt x="3968" y="5488"/>
                  </a:lnTo>
                  <a:lnTo>
                    <a:pt x="4611" y="5488"/>
                  </a:lnTo>
                  <a:cubicBezTo>
                    <a:pt x="4920" y="5488"/>
                    <a:pt x="5191" y="5289"/>
                    <a:pt x="5283" y="4994"/>
                  </a:cubicBezTo>
                  <a:cubicBezTo>
                    <a:pt x="5344" y="4704"/>
                    <a:pt x="5569" y="4411"/>
                    <a:pt x="5342" y="4101"/>
                  </a:cubicBezTo>
                  <a:cubicBezTo>
                    <a:pt x="5206" y="3914"/>
                    <a:pt x="5023" y="3889"/>
                    <a:pt x="4883" y="3889"/>
                  </a:cubicBezTo>
                  <a:cubicBezTo>
                    <a:pt x="4831" y="3889"/>
                    <a:pt x="4785" y="3892"/>
                    <a:pt x="4749" y="3892"/>
                  </a:cubicBezTo>
                  <a:cubicBezTo>
                    <a:pt x="4735" y="3892"/>
                    <a:pt x="4722" y="3892"/>
                    <a:pt x="4711" y="3890"/>
                  </a:cubicBezTo>
                  <a:lnTo>
                    <a:pt x="4711" y="3825"/>
                  </a:lnTo>
                  <a:cubicBezTo>
                    <a:pt x="4711" y="3466"/>
                    <a:pt x="4419" y="3176"/>
                    <a:pt x="4062" y="3176"/>
                  </a:cubicBezTo>
                  <a:close/>
                  <a:moveTo>
                    <a:pt x="5557" y="6594"/>
                  </a:moveTo>
                  <a:lnTo>
                    <a:pt x="5557" y="7253"/>
                  </a:lnTo>
                  <a:lnTo>
                    <a:pt x="2833" y="7253"/>
                  </a:lnTo>
                  <a:lnTo>
                    <a:pt x="2833" y="6594"/>
                  </a:lnTo>
                  <a:close/>
                  <a:moveTo>
                    <a:pt x="8176" y="2329"/>
                  </a:moveTo>
                  <a:cubicBezTo>
                    <a:pt x="8195" y="2329"/>
                    <a:pt x="8214" y="2330"/>
                    <a:pt x="8233" y="2331"/>
                  </a:cubicBezTo>
                  <a:cubicBezTo>
                    <a:pt x="8863" y="2359"/>
                    <a:pt x="9351" y="2891"/>
                    <a:pt x="9351" y="3520"/>
                  </a:cubicBezTo>
                  <a:lnTo>
                    <a:pt x="9351" y="6519"/>
                  </a:lnTo>
                  <a:cubicBezTo>
                    <a:pt x="9351" y="7119"/>
                    <a:pt x="8900" y="7615"/>
                    <a:pt x="8317" y="7685"/>
                  </a:cubicBezTo>
                  <a:lnTo>
                    <a:pt x="8317" y="6052"/>
                  </a:lnTo>
                  <a:lnTo>
                    <a:pt x="9028" y="5341"/>
                  </a:lnTo>
                  <a:lnTo>
                    <a:pt x="8829" y="5143"/>
                  </a:lnTo>
                  <a:lnTo>
                    <a:pt x="8319" y="5652"/>
                  </a:lnTo>
                  <a:lnTo>
                    <a:pt x="8319" y="3983"/>
                  </a:lnTo>
                  <a:lnTo>
                    <a:pt x="8037" y="3983"/>
                  </a:lnTo>
                  <a:lnTo>
                    <a:pt x="8037" y="4887"/>
                  </a:lnTo>
                  <a:lnTo>
                    <a:pt x="7515" y="4378"/>
                  </a:lnTo>
                  <a:lnTo>
                    <a:pt x="7317" y="4576"/>
                  </a:lnTo>
                  <a:lnTo>
                    <a:pt x="8016" y="5287"/>
                  </a:lnTo>
                  <a:lnTo>
                    <a:pt x="8016" y="6393"/>
                  </a:lnTo>
                  <a:lnTo>
                    <a:pt x="7515" y="5882"/>
                  </a:lnTo>
                  <a:lnTo>
                    <a:pt x="7317" y="6082"/>
                  </a:lnTo>
                  <a:lnTo>
                    <a:pt x="8016" y="6792"/>
                  </a:lnTo>
                  <a:lnTo>
                    <a:pt x="8016" y="7664"/>
                  </a:lnTo>
                  <a:cubicBezTo>
                    <a:pt x="7447" y="7596"/>
                    <a:pt x="7003" y="7108"/>
                    <a:pt x="7003" y="6519"/>
                  </a:cubicBezTo>
                  <a:lnTo>
                    <a:pt x="7003" y="3503"/>
                  </a:lnTo>
                  <a:cubicBezTo>
                    <a:pt x="7003" y="2856"/>
                    <a:pt x="7530" y="2329"/>
                    <a:pt x="8176" y="2329"/>
                  </a:cubicBezTo>
                  <a:close/>
                  <a:moveTo>
                    <a:pt x="5557" y="7534"/>
                  </a:moveTo>
                  <a:lnTo>
                    <a:pt x="5557" y="8004"/>
                  </a:lnTo>
                  <a:lnTo>
                    <a:pt x="2833" y="8004"/>
                  </a:lnTo>
                  <a:lnTo>
                    <a:pt x="2833" y="7534"/>
                  </a:lnTo>
                  <a:close/>
                  <a:moveTo>
                    <a:pt x="6121" y="8285"/>
                  </a:moveTo>
                  <a:lnTo>
                    <a:pt x="6121" y="8567"/>
                  </a:lnTo>
                  <a:lnTo>
                    <a:pt x="2268" y="8567"/>
                  </a:lnTo>
                  <a:lnTo>
                    <a:pt x="2268" y="8285"/>
                  </a:lnTo>
                  <a:close/>
                  <a:moveTo>
                    <a:pt x="1161" y="8285"/>
                  </a:moveTo>
                  <a:lnTo>
                    <a:pt x="1161" y="9319"/>
                  </a:lnTo>
                  <a:lnTo>
                    <a:pt x="691" y="9319"/>
                  </a:lnTo>
                  <a:lnTo>
                    <a:pt x="691" y="8285"/>
                  </a:lnTo>
                  <a:close/>
                  <a:moveTo>
                    <a:pt x="5838" y="8849"/>
                  </a:moveTo>
                  <a:lnTo>
                    <a:pt x="5838" y="9319"/>
                  </a:lnTo>
                  <a:lnTo>
                    <a:pt x="2550" y="9319"/>
                  </a:lnTo>
                  <a:lnTo>
                    <a:pt x="2550" y="8849"/>
                  </a:lnTo>
                  <a:close/>
                  <a:moveTo>
                    <a:pt x="8177" y="2047"/>
                  </a:moveTo>
                  <a:cubicBezTo>
                    <a:pt x="8159" y="2047"/>
                    <a:pt x="8140" y="2047"/>
                    <a:pt x="8122" y="2048"/>
                  </a:cubicBezTo>
                  <a:cubicBezTo>
                    <a:pt x="7336" y="2078"/>
                    <a:pt x="6721" y="2735"/>
                    <a:pt x="6721" y="3521"/>
                  </a:cubicBezTo>
                  <a:lnTo>
                    <a:pt x="6721" y="6510"/>
                  </a:lnTo>
                  <a:cubicBezTo>
                    <a:pt x="6721" y="7265"/>
                    <a:pt x="7298" y="7888"/>
                    <a:pt x="8035" y="7960"/>
                  </a:cubicBezTo>
                  <a:lnTo>
                    <a:pt x="8035" y="9319"/>
                  </a:lnTo>
                  <a:lnTo>
                    <a:pt x="6119" y="9319"/>
                  </a:lnTo>
                  <a:lnTo>
                    <a:pt x="6119" y="8849"/>
                  </a:lnTo>
                  <a:lnTo>
                    <a:pt x="6401" y="8849"/>
                  </a:lnTo>
                  <a:lnTo>
                    <a:pt x="6401" y="8004"/>
                  </a:lnTo>
                  <a:lnTo>
                    <a:pt x="5838" y="8004"/>
                  </a:lnTo>
                  <a:lnTo>
                    <a:pt x="5838" y="7534"/>
                  </a:lnTo>
                  <a:lnTo>
                    <a:pt x="6251" y="7534"/>
                  </a:lnTo>
                  <a:lnTo>
                    <a:pt x="6251" y="7253"/>
                  </a:lnTo>
                  <a:lnTo>
                    <a:pt x="5819" y="7253"/>
                  </a:lnTo>
                  <a:lnTo>
                    <a:pt x="5819" y="6594"/>
                  </a:lnTo>
                  <a:lnTo>
                    <a:pt x="6251" y="6594"/>
                  </a:lnTo>
                  <a:lnTo>
                    <a:pt x="6251" y="6312"/>
                  </a:lnTo>
                  <a:lnTo>
                    <a:pt x="2118" y="6312"/>
                  </a:lnTo>
                  <a:lnTo>
                    <a:pt x="2118" y="6594"/>
                  </a:lnTo>
                  <a:lnTo>
                    <a:pt x="2550" y="6594"/>
                  </a:lnTo>
                  <a:lnTo>
                    <a:pt x="2550" y="7253"/>
                  </a:lnTo>
                  <a:lnTo>
                    <a:pt x="2118" y="7253"/>
                  </a:lnTo>
                  <a:lnTo>
                    <a:pt x="2118" y="7534"/>
                  </a:lnTo>
                  <a:lnTo>
                    <a:pt x="2550" y="7534"/>
                  </a:lnTo>
                  <a:lnTo>
                    <a:pt x="2550" y="8004"/>
                  </a:lnTo>
                  <a:lnTo>
                    <a:pt x="1987" y="8004"/>
                  </a:lnTo>
                  <a:lnTo>
                    <a:pt x="1987" y="8849"/>
                  </a:lnTo>
                  <a:lnTo>
                    <a:pt x="2270" y="8849"/>
                  </a:lnTo>
                  <a:lnTo>
                    <a:pt x="2270" y="9319"/>
                  </a:lnTo>
                  <a:lnTo>
                    <a:pt x="1442" y="9319"/>
                  </a:lnTo>
                  <a:lnTo>
                    <a:pt x="1442" y="8004"/>
                  </a:lnTo>
                  <a:lnTo>
                    <a:pt x="1067" y="8004"/>
                  </a:lnTo>
                  <a:lnTo>
                    <a:pt x="1067" y="4668"/>
                  </a:lnTo>
                  <a:cubicBezTo>
                    <a:pt x="1493" y="4600"/>
                    <a:pt x="1818" y="4231"/>
                    <a:pt x="1818" y="3787"/>
                  </a:cubicBezTo>
                  <a:cubicBezTo>
                    <a:pt x="1818" y="3294"/>
                    <a:pt x="1419" y="2894"/>
                    <a:pt x="927" y="2894"/>
                  </a:cubicBezTo>
                  <a:cubicBezTo>
                    <a:pt x="904" y="2894"/>
                    <a:pt x="880" y="2895"/>
                    <a:pt x="857" y="2896"/>
                  </a:cubicBezTo>
                  <a:cubicBezTo>
                    <a:pt x="420" y="2929"/>
                    <a:pt x="69" y="3281"/>
                    <a:pt x="35" y="3718"/>
                  </a:cubicBezTo>
                  <a:cubicBezTo>
                    <a:pt x="0" y="4191"/>
                    <a:pt x="338" y="4596"/>
                    <a:pt x="784" y="4668"/>
                  </a:cubicBezTo>
                  <a:lnTo>
                    <a:pt x="784" y="8004"/>
                  </a:lnTo>
                  <a:lnTo>
                    <a:pt x="408" y="8004"/>
                  </a:lnTo>
                  <a:lnTo>
                    <a:pt x="408" y="9319"/>
                  </a:lnTo>
                  <a:lnTo>
                    <a:pt x="14" y="9319"/>
                  </a:lnTo>
                  <a:lnTo>
                    <a:pt x="14" y="9601"/>
                  </a:lnTo>
                  <a:lnTo>
                    <a:pt x="9634" y="9601"/>
                  </a:lnTo>
                  <a:lnTo>
                    <a:pt x="9634" y="9319"/>
                  </a:lnTo>
                  <a:lnTo>
                    <a:pt x="9634" y="9317"/>
                  </a:lnTo>
                  <a:lnTo>
                    <a:pt x="8317" y="9317"/>
                  </a:lnTo>
                  <a:lnTo>
                    <a:pt x="8317" y="7957"/>
                  </a:lnTo>
                  <a:cubicBezTo>
                    <a:pt x="9055" y="7887"/>
                    <a:pt x="9633" y="7264"/>
                    <a:pt x="9633" y="6509"/>
                  </a:cubicBezTo>
                  <a:lnTo>
                    <a:pt x="9633" y="3503"/>
                  </a:lnTo>
                  <a:cubicBezTo>
                    <a:pt x="9633" y="2700"/>
                    <a:pt x="8979" y="2047"/>
                    <a:pt x="8177" y="20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7" name="Google Shape;1307;p69"/>
          <p:cNvSpPr/>
          <p:nvPr/>
        </p:nvSpPr>
        <p:spPr>
          <a:xfrm>
            <a:off x="5086888" y="2601925"/>
            <a:ext cx="26355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69"/>
          <p:cNvSpPr txBox="1">
            <a:spLocks noGrp="1"/>
          </p:cNvSpPr>
          <p:nvPr>
            <p:ph type="subTitle" idx="2"/>
          </p:nvPr>
        </p:nvSpPr>
        <p:spPr>
          <a:xfrm>
            <a:off x="5429638" y="2608950"/>
            <a:ext cx="195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</a:t>
            </a:r>
            <a:endParaRPr/>
          </a:p>
        </p:txBody>
      </p:sp>
      <p:cxnSp>
        <p:nvCxnSpPr>
          <p:cNvPr id="1309" name="Google Shape;1309;p69"/>
          <p:cNvCxnSpPr/>
          <p:nvPr/>
        </p:nvCxnSpPr>
        <p:spPr>
          <a:xfrm>
            <a:off x="5143744" y="4113150"/>
            <a:ext cx="252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0" name="Google Shape;131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3425" y="1555626"/>
            <a:ext cx="1492045" cy="94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99" y="1247052"/>
            <a:ext cx="897049" cy="89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057727">
            <a:off x="7832443" y="3970770"/>
            <a:ext cx="1058615" cy="155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28367">
            <a:off x="7588043" y="3991546"/>
            <a:ext cx="1064089" cy="106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70"/>
          <p:cNvSpPr/>
          <p:nvPr/>
        </p:nvSpPr>
        <p:spPr>
          <a:xfrm>
            <a:off x="721800" y="1804528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70"/>
          <p:cNvSpPr/>
          <p:nvPr/>
        </p:nvSpPr>
        <p:spPr>
          <a:xfrm>
            <a:off x="721800" y="3059372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20" name="Google Shape;1320;p70"/>
          <p:cNvCxnSpPr/>
          <p:nvPr/>
        </p:nvCxnSpPr>
        <p:spPr>
          <a:xfrm>
            <a:off x="1757575" y="1959000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1" name="Google Shape;1321;p70"/>
          <p:cNvCxnSpPr/>
          <p:nvPr/>
        </p:nvCxnSpPr>
        <p:spPr>
          <a:xfrm>
            <a:off x="1757575" y="321387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2" name="Google Shape;1322;p70"/>
          <p:cNvCxnSpPr/>
          <p:nvPr/>
        </p:nvCxnSpPr>
        <p:spPr>
          <a:xfrm>
            <a:off x="3281575" y="1959000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3" name="Google Shape;1323;p70"/>
          <p:cNvCxnSpPr/>
          <p:nvPr/>
        </p:nvCxnSpPr>
        <p:spPr>
          <a:xfrm>
            <a:off x="3281575" y="321387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4" name="Google Shape;1324;p7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dorms</a:t>
            </a:r>
            <a:endParaRPr/>
          </a:p>
        </p:txBody>
      </p:sp>
      <p:sp>
        <p:nvSpPr>
          <p:cNvPr id="1325" name="Google Shape;1325;p70"/>
          <p:cNvSpPr txBox="1">
            <a:spLocks noGrp="1"/>
          </p:cNvSpPr>
          <p:nvPr>
            <p:ph type="title" idx="2"/>
          </p:nvPr>
        </p:nvSpPr>
        <p:spPr>
          <a:xfrm>
            <a:off x="1772037" y="209492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</a:t>
            </a:r>
            <a:endParaRPr/>
          </a:p>
        </p:txBody>
      </p:sp>
      <p:sp>
        <p:nvSpPr>
          <p:cNvPr id="1326" name="Google Shape;1326;p70"/>
          <p:cNvSpPr txBox="1">
            <a:spLocks noGrp="1"/>
          </p:cNvSpPr>
          <p:nvPr>
            <p:ph type="subTitle" idx="1"/>
          </p:nvPr>
        </p:nvSpPr>
        <p:spPr>
          <a:xfrm>
            <a:off x="3471553" y="192807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1327" name="Google Shape;1327;p70"/>
          <p:cNvSpPr txBox="1">
            <a:spLocks noGrp="1"/>
          </p:cNvSpPr>
          <p:nvPr>
            <p:ph type="title" idx="3"/>
          </p:nvPr>
        </p:nvSpPr>
        <p:spPr>
          <a:xfrm>
            <a:off x="1757574" y="334977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</a:t>
            </a:r>
            <a:endParaRPr/>
          </a:p>
        </p:txBody>
      </p:sp>
      <p:sp>
        <p:nvSpPr>
          <p:cNvPr id="1328" name="Google Shape;1328;p70"/>
          <p:cNvSpPr txBox="1">
            <a:spLocks noGrp="1"/>
          </p:cNvSpPr>
          <p:nvPr>
            <p:ph type="subTitle" idx="4"/>
          </p:nvPr>
        </p:nvSpPr>
        <p:spPr>
          <a:xfrm>
            <a:off x="3471553" y="318102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hot and has a poisonous atmosphere</a:t>
            </a:r>
            <a:endParaRPr/>
          </a:p>
        </p:txBody>
      </p:sp>
      <p:grpSp>
        <p:nvGrpSpPr>
          <p:cNvPr id="1329" name="Google Shape;1329;p70"/>
          <p:cNvGrpSpPr/>
          <p:nvPr/>
        </p:nvGrpSpPr>
        <p:grpSpPr>
          <a:xfrm>
            <a:off x="1073711" y="3284473"/>
            <a:ext cx="334679" cy="496293"/>
            <a:chOff x="7293830" y="2776703"/>
            <a:chExt cx="252189" cy="373968"/>
          </a:xfrm>
        </p:grpSpPr>
        <p:sp>
          <p:nvSpPr>
            <p:cNvPr id="1330" name="Google Shape;1330;p70"/>
            <p:cNvSpPr/>
            <p:nvPr/>
          </p:nvSpPr>
          <p:spPr>
            <a:xfrm>
              <a:off x="7299700" y="3026443"/>
              <a:ext cx="241033" cy="124190"/>
            </a:xfrm>
            <a:custGeom>
              <a:avLst/>
              <a:gdLst/>
              <a:ahLst/>
              <a:cxnLst/>
              <a:rect l="l" t="t" r="r" b="b"/>
              <a:pathLst>
                <a:path w="6201" h="3195" extrusionOk="0">
                  <a:moveTo>
                    <a:pt x="2329" y="1"/>
                  </a:moveTo>
                  <a:lnTo>
                    <a:pt x="747" y="333"/>
                  </a:lnTo>
                  <a:cubicBezTo>
                    <a:pt x="312" y="424"/>
                    <a:pt x="1" y="808"/>
                    <a:pt x="1" y="1252"/>
                  </a:cubicBezTo>
                  <a:lnTo>
                    <a:pt x="1" y="3195"/>
                  </a:lnTo>
                  <a:lnTo>
                    <a:pt x="6200" y="3195"/>
                  </a:lnTo>
                  <a:lnTo>
                    <a:pt x="6200" y="1254"/>
                  </a:lnTo>
                  <a:cubicBezTo>
                    <a:pt x="6200" y="809"/>
                    <a:pt x="5889" y="424"/>
                    <a:pt x="5452" y="333"/>
                  </a:cubicBezTo>
                  <a:lnTo>
                    <a:pt x="387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70"/>
            <p:cNvSpPr/>
            <p:nvPr/>
          </p:nvSpPr>
          <p:spPr>
            <a:xfrm>
              <a:off x="7390228" y="3001644"/>
              <a:ext cx="59899" cy="54846"/>
            </a:xfrm>
            <a:custGeom>
              <a:avLst/>
              <a:gdLst/>
              <a:ahLst/>
              <a:cxnLst/>
              <a:rect l="l" t="t" r="r" b="b"/>
              <a:pathLst>
                <a:path w="1541" h="1411" extrusionOk="0">
                  <a:moveTo>
                    <a:pt x="0" y="1"/>
                  </a:moveTo>
                  <a:lnTo>
                    <a:pt x="0" y="624"/>
                  </a:lnTo>
                  <a:cubicBezTo>
                    <a:pt x="0" y="1051"/>
                    <a:pt x="345" y="1410"/>
                    <a:pt x="770" y="1410"/>
                  </a:cubicBezTo>
                  <a:cubicBezTo>
                    <a:pt x="775" y="1410"/>
                    <a:pt x="781" y="1410"/>
                    <a:pt x="786" y="1410"/>
                  </a:cubicBezTo>
                  <a:cubicBezTo>
                    <a:pt x="1205" y="1403"/>
                    <a:pt x="1541" y="1060"/>
                    <a:pt x="1541" y="639"/>
                  </a:cubicBezTo>
                  <a:lnTo>
                    <a:pt x="1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70"/>
            <p:cNvSpPr/>
            <p:nvPr/>
          </p:nvSpPr>
          <p:spPr>
            <a:xfrm>
              <a:off x="7306968" y="2826379"/>
              <a:ext cx="226418" cy="175304"/>
            </a:xfrm>
            <a:custGeom>
              <a:avLst/>
              <a:gdLst/>
              <a:ahLst/>
              <a:cxnLst/>
              <a:rect l="l" t="t" r="r" b="b"/>
              <a:pathLst>
                <a:path w="5825" h="4510" extrusionOk="0">
                  <a:moveTo>
                    <a:pt x="1" y="0"/>
                  </a:moveTo>
                  <a:lnTo>
                    <a:pt x="1" y="3945"/>
                  </a:lnTo>
                  <a:cubicBezTo>
                    <a:pt x="1" y="4256"/>
                    <a:pt x="254" y="4510"/>
                    <a:pt x="565" y="4510"/>
                  </a:cubicBezTo>
                  <a:lnTo>
                    <a:pt x="5262" y="4510"/>
                  </a:lnTo>
                  <a:cubicBezTo>
                    <a:pt x="5573" y="4510"/>
                    <a:pt x="5825" y="4256"/>
                    <a:pt x="5825" y="3945"/>
                  </a:cubicBezTo>
                  <a:lnTo>
                    <a:pt x="58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70"/>
            <p:cNvSpPr/>
            <p:nvPr/>
          </p:nvSpPr>
          <p:spPr>
            <a:xfrm>
              <a:off x="7306968" y="2782572"/>
              <a:ext cx="226418" cy="43845"/>
            </a:xfrm>
            <a:custGeom>
              <a:avLst/>
              <a:gdLst/>
              <a:ahLst/>
              <a:cxnLst/>
              <a:rect l="l" t="t" r="r" b="b"/>
              <a:pathLst>
                <a:path w="5825" h="1128" extrusionOk="0">
                  <a:moveTo>
                    <a:pt x="1" y="0"/>
                  </a:moveTo>
                  <a:lnTo>
                    <a:pt x="1" y="1127"/>
                  </a:lnTo>
                  <a:lnTo>
                    <a:pt x="5825" y="1127"/>
                  </a:lnTo>
                  <a:lnTo>
                    <a:pt x="58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70"/>
            <p:cNvSpPr/>
            <p:nvPr/>
          </p:nvSpPr>
          <p:spPr>
            <a:xfrm>
              <a:off x="7348676" y="2848301"/>
              <a:ext cx="152098" cy="131575"/>
            </a:xfrm>
            <a:custGeom>
              <a:avLst/>
              <a:gdLst/>
              <a:ahLst/>
              <a:cxnLst/>
              <a:rect l="l" t="t" r="r" b="b"/>
              <a:pathLst>
                <a:path w="3913" h="3385" extrusionOk="0">
                  <a:moveTo>
                    <a:pt x="2011" y="1"/>
                  </a:moveTo>
                  <a:lnTo>
                    <a:pt x="1728" y="1090"/>
                  </a:lnTo>
                  <a:lnTo>
                    <a:pt x="1164" y="1090"/>
                  </a:lnTo>
                  <a:lnTo>
                    <a:pt x="1164" y="828"/>
                  </a:lnTo>
                  <a:lnTo>
                    <a:pt x="1" y="828"/>
                  </a:lnTo>
                  <a:lnTo>
                    <a:pt x="1" y="3384"/>
                  </a:lnTo>
                  <a:lnTo>
                    <a:pt x="1164" y="3384"/>
                  </a:lnTo>
                  <a:lnTo>
                    <a:pt x="1164" y="3122"/>
                  </a:lnTo>
                  <a:lnTo>
                    <a:pt x="1484" y="3122"/>
                  </a:lnTo>
                  <a:lnTo>
                    <a:pt x="1954" y="3347"/>
                  </a:lnTo>
                  <a:lnTo>
                    <a:pt x="3009" y="3347"/>
                  </a:lnTo>
                  <a:cubicBezTo>
                    <a:pt x="3272" y="3347"/>
                    <a:pt x="3501" y="3164"/>
                    <a:pt x="3558" y="2906"/>
                  </a:cubicBezTo>
                  <a:lnTo>
                    <a:pt x="3860" y="1551"/>
                  </a:lnTo>
                  <a:cubicBezTo>
                    <a:pt x="3913" y="1312"/>
                    <a:pt x="3733" y="1090"/>
                    <a:pt x="3494" y="1090"/>
                  </a:cubicBezTo>
                  <a:lnTo>
                    <a:pt x="2612" y="1090"/>
                  </a:lnTo>
                  <a:lnTo>
                    <a:pt x="2612" y="602"/>
                  </a:lnTo>
                  <a:cubicBezTo>
                    <a:pt x="2612" y="270"/>
                    <a:pt x="2343" y="1"/>
                    <a:pt x="201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70"/>
            <p:cNvSpPr/>
            <p:nvPr/>
          </p:nvSpPr>
          <p:spPr>
            <a:xfrm>
              <a:off x="7293830" y="2776703"/>
              <a:ext cx="252189" cy="373968"/>
            </a:xfrm>
            <a:custGeom>
              <a:avLst/>
              <a:gdLst/>
              <a:ahLst/>
              <a:cxnLst/>
              <a:rect l="l" t="t" r="r" b="b"/>
              <a:pathLst>
                <a:path w="6488" h="9621" extrusionOk="0">
                  <a:moveTo>
                    <a:pt x="827" y="564"/>
                  </a:moveTo>
                  <a:lnTo>
                    <a:pt x="827" y="846"/>
                  </a:lnTo>
                  <a:lnTo>
                    <a:pt x="1109" y="846"/>
                  </a:lnTo>
                  <a:lnTo>
                    <a:pt x="1109" y="564"/>
                  </a:lnTo>
                  <a:close/>
                  <a:moveTo>
                    <a:pt x="1392" y="564"/>
                  </a:moveTo>
                  <a:lnTo>
                    <a:pt x="1392" y="846"/>
                  </a:lnTo>
                  <a:lnTo>
                    <a:pt x="1673" y="846"/>
                  </a:lnTo>
                  <a:lnTo>
                    <a:pt x="1673" y="564"/>
                  </a:lnTo>
                  <a:close/>
                  <a:moveTo>
                    <a:pt x="1955" y="564"/>
                  </a:moveTo>
                  <a:lnTo>
                    <a:pt x="1955" y="846"/>
                  </a:lnTo>
                  <a:lnTo>
                    <a:pt x="2237" y="846"/>
                  </a:lnTo>
                  <a:lnTo>
                    <a:pt x="2237" y="564"/>
                  </a:lnTo>
                  <a:close/>
                  <a:moveTo>
                    <a:pt x="6014" y="283"/>
                  </a:moveTo>
                  <a:lnTo>
                    <a:pt x="6014" y="1128"/>
                  </a:lnTo>
                  <a:lnTo>
                    <a:pt x="470" y="1128"/>
                  </a:lnTo>
                  <a:lnTo>
                    <a:pt x="470" y="283"/>
                  </a:lnTo>
                  <a:close/>
                  <a:moveTo>
                    <a:pt x="3518" y="1985"/>
                  </a:moveTo>
                  <a:cubicBezTo>
                    <a:pt x="3720" y="2033"/>
                    <a:pt x="3872" y="2216"/>
                    <a:pt x="3872" y="2433"/>
                  </a:cubicBezTo>
                  <a:lnTo>
                    <a:pt x="3872" y="3063"/>
                  </a:lnTo>
                  <a:lnTo>
                    <a:pt x="4890" y="3063"/>
                  </a:lnTo>
                  <a:cubicBezTo>
                    <a:pt x="4947" y="3063"/>
                    <a:pt x="5004" y="3081"/>
                    <a:pt x="5046" y="3117"/>
                  </a:cubicBezTo>
                  <a:cubicBezTo>
                    <a:pt x="5115" y="3176"/>
                    <a:pt x="5143" y="3265"/>
                    <a:pt x="5125" y="3349"/>
                  </a:cubicBezTo>
                  <a:lnTo>
                    <a:pt x="4823" y="4705"/>
                  </a:lnTo>
                  <a:cubicBezTo>
                    <a:pt x="4779" y="4900"/>
                    <a:pt x="4610" y="5036"/>
                    <a:pt x="4410" y="5036"/>
                  </a:cubicBezTo>
                  <a:lnTo>
                    <a:pt x="3388" y="5036"/>
                  </a:lnTo>
                  <a:lnTo>
                    <a:pt x="2918" y="4811"/>
                  </a:lnTo>
                  <a:lnTo>
                    <a:pt x="2707" y="4811"/>
                  </a:lnTo>
                  <a:lnTo>
                    <a:pt x="2707" y="3063"/>
                  </a:lnTo>
                  <a:lnTo>
                    <a:pt x="3239" y="3063"/>
                  </a:lnTo>
                  <a:lnTo>
                    <a:pt x="3518" y="1985"/>
                  </a:lnTo>
                  <a:close/>
                  <a:moveTo>
                    <a:pt x="2424" y="2801"/>
                  </a:moveTo>
                  <a:lnTo>
                    <a:pt x="2424" y="5074"/>
                  </a:lnTo>
                  <a:lnTo>
                    <a:pt x="1540" y="5074"/>
                  </a:lnTo>
                  <a:lnTo>
                    <a:pt x="1540" y="2801"/>
                  </a:lnTo>
                  <a:close/>
                  <a:moveTo>
                    <a:pt x="3302" y="1693"/>
                  </a:moveTo>
                  <a:lnTo>
                    <a:pt x="3021" y="2782"/>
                  </a:lnTo>
                  <a:lnTo>
                    <a:pt x="2706" y="2782"/>
                  </a:lnTo>
                  <a:lnTo>
                    <a:pt x="2706" y="2520"/>
                  </a:lnTo>
                  <a:lnTo>
                    <a:pt x="1260" y="2520"/>
                  </a:lnTo>
                  <a:lnTo>
                    <a:pt x="1260" y="5356"/>
                  </a:lnTo>
                  <a:lnTo>
                    <a:pt x="2706" y="5356"/>
                  </a:lnTo>
                  <a:lnTo>
                    <a:pt x="2706" y="5094"/>
                  </a:lnTo>
                  <a:lnTo>
                    <a:pt x="2853" y="5094"/>
                  </a:lnTo>
                  <a:lnTo>
                    <a:pt x="3322" y="5319"/>
                  </a:lnTo>
                  <a:lnTo>
                    <a:pt x="4414" y="5319"/>
                  </a:lnTo>
                  <a:cubicBezTo>
                    <a:pt x="4747" y="5319"/>
                    <a:pt x="5030" y="5092"/>
                    <a:pt x="5101" y="4768"/>
                  </a:cubicBezTo>
                  <a:lnTo>
                    <a:pt x="5403" y="3413"/>
                  </a:lnTo>
                  <a:cubicBezTo>
                    <a:pt x="5438" y="3259"/>
                    <a:pt x="5401" y="3100"/>
                    <a:pt x="5302" y="2977"/>
                  </a:cubicBezTo>
                  <a:cubicBezTo>
                    <a:pt x="5205" y="2852"/>
                    <a:pt x="5058" y="2782"/>
                    <a:pt x="4900" y="2782"/>
                  </a:cubicBezTo>
                  <a:lnTo>
                    <a:pt x="4153" y="2782"/>
                  </a:lnTo>
                  <a:lnTo>
                    <a:pt x="4153" y="2436"/>
                  </a:lnTo>
                  <a:cubicBezTo>
                    <a:pt x="4153" y="2025"/>
                    <a:pt x="3820" y="1693"/>
                    <a:pt x="3411" y="1693"/>
                  </a:cubicBezTo>
                  <a:close/>
                  <a:moveTo>
                    <a:pt x="6014" y="1409"/>
                  </a:moveTo>
                  <a:lnTo>
                    <a:pt x="6014" y="5214"/>
                  </a:lnTo>
                  <a:cubicBezTo>
                    <a:pt x="6014" y="5448"/>
                    <a:pt x="5824" y="5638"/>
                    <a:pt x="5591" y="5638"/>
                  </a:cubicBezTo>
                  <a:lnTo>
                    <a:pt x="895" y="5638"/>
                  </a:lnTo>
                  <a:cubicBezTo>
                    <a:pt x="659" y="5638"/>
                    <a:pt x="470" y="5447"/>
                    <a:pt x="470" y="5214"/>
                  </a:cubicBezTo>
                  <a:lnTo>
                    <a:pt x="470" y="1409"/>
                  </a:lnTo>
                  <a:close/>
                  <a:moveTo>
                    <a:pt x="3871" y="5919"/>
                  </a:moveTo>
                  <a:lnTo>
                    <a:pt x="3871" y="6418"/>
                  </a:lnTo>
                  <a:cubicBezTo>
                    <a:pt x="3871" y="6752"/>
                    <a:pt x="3609" y="7026"/>
                    <a:pt x="3280" y="7047"/>
                  </a:cubicBezTo>
                  <a:cubicBezTo>
                    <a:pt x="3267" y="7048"/>
                    <a:pt x="3254" y="7048"/>
                    <a:pt x="3241" y="7048"/>
                  </a:cubicBezTo>
                  <a:cubicBezTo>
                    <a:pt x="2891" y="7048"/>
                    <a:pt x="2611" y="6760"/>
                    <a:pt x="2611" y="6405"/>
                  </a:cubicBezTo>
                  <a:lnTo>
                    <a:pt x="2611" y="5919"/>
                  </a:lnTo>
                  <a:close/>
                  <a:moveTo>
                    <a:pt x="1241" y="8230"/>
                  </a:moveTo>
                  <a:lnTo>
                    <a:pt x="1241" y="9620"/>
                  </a:lnTo>
                  <a:lnTo>
                    <a:pt x="1523" y="9620"/>
                  </a:lnTo>
                  <a:lnTo>
                    <a:pt x="1523" y="8230"/>
                  </a:lnTo>
                  <a:close/>
                  <a:moveTo>
                    <a:pt x="4962" y="8230"/>
                  </a:moveTo>
                  <a:lnTo>
                    <a:pt x="4962" y="9620"/>
                  </a:lnTo>
                  <a:lnTo>
                    <a:pt x="5244" y="9620"/>
                  </a:lnTo>
                  <a:lnTo>
                    <a:pt x="5244" y="8230"/>
                  </a:lnTo>
                  <a:close/>
                  <a:moveTo>
                    <a:pt x="189" y="0"/>
                  </a:moveTo>
                  <a:lnTo>
                    <a:pt x="189" y="5214"/>
                  </a:lnTo>
                  <a:cubicBezTo>
                    <a:pt x="189" y="5603"/>
                    <a:pt x="504" y="5919"/>
                    <a:pt x="895" y="5919"/>
                  </a:cubicBezTo>
                  <a:lnTo>
                    <a:pt x="2331" y="5919"/>
                  </a:lnTo>
                  <a:lnTo>
                    <a:pt x="2331" y="6305"/>
                  </a:lnTo>
                  <a:lnTo>
                    <a:pt x="860" y="6614"/>
                  </a:lnTo>
                  <a:cubicBezTo>
                    <a:pt x="359" y="6719"/>
                    <a:pt x="1" y="7160"/>
                    <a:pt x="1" y="7671"/>
                  </a:cubicBezTo>
                  <a:lnTo>
                    <a:pt x="1" y="9621"/>
                  </a:lnTo>
                  <a:lnTo>
                    <a:pt x="284" y="9621"/>
                  </a:lnTo>
                  <a:lnTo>
                    <a:pt x="284" y="7675"/>
                  </a:lnTo>
                  <a:cubicBezTo>
                    <a:pt x="284" y="7296"/>
                    <a:pt x="549" y="6970"/>
                    <a:pt x="919" y="6893"/>
                  </a:cubicBezTo>
                  <a:lnTo>
                    <a:pt x="2349" y="6594"/>
                  </a:lnTo>
                  <a:cubicBezTo>
                    <a:pt x="2430" y="7016"/>
                    <a:pt x="2800" y="7336"/>
                    <a:pt x="3244" y="7336"/>
                  </a:cubicBezTo>
                  <a:cubicBezTo>
                    <a:pt x="3688" y="7336"/>
                    <a:pt x="4059" y="7016"/>
                    <a:pt x="4140" y="6594"/>
                  </a:cubicBezTo>
                  <a:lnTo>
                    <a:pt x="5570" y="6893"/>
                  </a:lnTo>
                  <a:cubicBezTo>
                    <a:pt x="5940" y="6970"/>
                    <a:pt x="6205" y="7296"/>
                    <a:pt x="6205" y="7675"/>
                  </a:cubicBezTo>
                  <a:lnTo>
                    <a:pt x="6205" y="9621"/>
                  </a:lnTo>
                  <a:lnTo>
                    <a:pt x="6488" y="9621"/>
                  </a:lnTo>
                  <a:lnTo>
                    <a:pt x="6488" y="7671"/>
                  </a:lnTo>
                  <a:cubicBezTo>
                    <a:pt x="6483" y="7159"/>
                    <a:pt x="6125" y="6717"/>
                    <a:pt x="5623" y="6614"/>
                  </a:cubicBezTo>
                  <a:lnTo>
                    <a:pt x="4153" y="6305"/>
                  </a:lnTo>
                  <a:lnTo>
                    <a:pt x="4153" y="5919"/>
                  </a:lnTo>
                  <a:lnTo>
                    <a:pt x="5590" y="5919"/>
                  </a:lnTo>
                  <a:cubicBezTo>
                    <a:pt x="5978" y="5919"/>
                    <a:pt x="6294" y="5604"/>
                    <a:pt x="6294" y="5214"/>
                  </a:cubicBezTo>
                  <a:lnTo>
                    <a:pt x="62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336;p70"/>
          <p:cNvGrpSpPr/>
          <p:nvPr/>
        </p:nvGrpSpPr>
        <p:grpSpPr>
          <a:xfrm>
            <a:off x="1002389" y="2029632"/>
            <a:ext cx="477310" cy="496242"/>
            <a:chOff x="6433404" y="2779074"/>
            <a:chExt cx="359664" cy="373929"/>
          </a:xfrm>
        </p:grpSpPr>
        <p:sp>
          <p:nvSpPr>
            <p:cNvPr id="1337" name="Google Shape;1337;p70"/>
            <p:cNvSpPr/>
            <p:nvPr/>
          </p:nvSpPr>
          <p:spPr>
            <a:xfrm>
              <a:off x="6517674" y="2784205"/>
              <a:ext cx="192096" cy="362968"/>
            </a:xfrm>
            <a:custGeom>
              <a:avLst/>
              <a:gdLst/>
              <a:ahLst/>
              <a:cxnLst/>
              <a:rect l="l" t="t" r="r" b="b"/>
              <a:pathLst>
                <a:path w="4942" h="9338" extrusionOk="0">
                  <a:moveTo>
                    <a:pt x="565" y="1"/>
                  </a:moveTo>
                  <a:cubicBezTo>
                    <a:pt x="253" y="1"/>
                    <a:pt x="1" y="254"/>
                    <a:pt x="1" y="565"/>
                  </a:cubicBezTo>
                  <a:lnTo>
                    <a:pt x="1" y="8773"/>
                  </a:lnTo>
                  <a:cubicBezTo>
                    <a:pt x="1" y="9086"/>
                    <a:pt x="253" y="9338"/>
                    <a:pt x="565" y="9338"/>
                  </a:cubicBezTo>
                  <a:lnTo>
                    <a:pt x="4377" y="9338"/>
                  </a:lnTo>
                  <a:cubicBezTo>
                    <a:pt x="4690" y="9338"/>
                    <a:pt x="4942" y="9084"/>
                    <a:pt x="4942" y="8773"/>
                  </a:cubicBezTo>
                  <a:lnTo>
                    <a:pt x="4942" y="565"/>
                  </a:lnTo>
                  <a:cubicBezTo>
                    <a:pt x="4942" y="252"/>
                    <a:pt x="4687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70"/>
            <p:cNvSpPr/>
            <p:nvPr/>
          </p:nvSpPr>
          <p:spPr>
            <a:xfrm>
              <a:off x="6517674" y="2828011"/>
              <a:ext cx="192134" cy="253471"/>
            </a:xfrm>
            <a:custGeom>
              <a:avLst/>
              <a:gdLst/>
              <a:ahLst/>
              <a:cxnLst/>
              <a:rect l="l" t="t" r="r" b="b"/>
              <a:pathLst>
                <a:path w="4943" h="6521" extrusionOk="0">
                  <a:moveTo>
                    <a:pt x="1" y="0"/>
                  </a:moveTo>
                  <a:lnTo>
                    <a:pt x="1" y="6521"/>
                  </a:lnTo>
                  <a:lnTo>
                    <a:pt x="4943" y="6521"/>
                  </a:lnTo>
                  <a:lnTo>
                    <a:pt x="494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70"/>
            <p:cNvSpPr/>
            <p:nvPr/>
          </p:nvSpPr>
          <p:spPr>
            <a:xfrm>
              <a:off x="6549781" y="2930823"/>
              <a:ext cx="128543" cy="105299"/>
            </a:xfrm>
            <a:custGeom>
              <a:avLst/>
              <a:gdLst/>
              <a:ahLst/>
              <a:cxnLst/>
              <a:rect l="l" t="t" r="r" b="b"/>
              <a:pathLst>
                <a:path w="3307" h="2709" extrusionOk="0">
                  <a:moveTo>
                    <a:pt x="1653" y="0"/>
                  </a:moveTo>
                  <a:cubicBezTo>
                    <a:pt x="740" y="0"/>
                    <a:pt x="1" y="757"/>
                    <a:pt x="1" y="1675"/>
                  </a:cubicBezTo>
                  <a:lnTo>
                    <a:pt x="1" y="2709"/>
                  </a:lnTo>
                  <a:lnTo>
                    <a:pt x="3306" y="2709"/>
                  </a:lnTo>
                  <a:lnTo>
                    <a:pt x="3306" y="1657"/>
                  </a:lnTo>
                  <a:cubicBezTo>
                    <a:pt x="3306" y="753"/>
                    <a:pt x="2584" y="18"/>
                    <a:pt x="1687" y="0"/>
                  </a:cubicBezTo>
                  <a:cubicBezTo>
                    <a:pt x="1676" y="0"/>
                    <a:pt x="1664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70"/>
            <p:cNvSpPr/>
            <p:nvPr/>
          </p:nvSpPr>
          <p:spPr>
            <a:xfrm>
              <a:off x="6588534" y="2887171"/>
              <a:ext cx="51153" cy="54224"/>
            </a:xfrm>
            <a:custGeom>
              <a:avLst/>
              <a:gdLst/>
              <a:ahLst/>
              <a:cxnLst/>
              <a:rect l="l" t="t" r="r" b="b"/>
              <a:pathLst>
                <a:path w="1316" h="1395" extrusionOk="0">
                  <a:moveTo>
                    <a:pt x="1" y="1"/>
                  </a:moveTo>
                  <a:lnTo>
                    <a:pt x="1" y="735"/>
                  </a:lnTo>
                  <a:cubicBezTo>
                    <a:pt x="1" y="1084"/>
                    <a:pt x="272" y="1371"/>
                    <a:pt x="615" y="1394"/>
                  </a:cubicBezTo>
                  <a:cubicBezTo>
                    <a:pt x="629" y="1394"/>
                    <a:pt x="642" y="1395"/>
                    <a:pt x="655" y="1395"/>
                  </a:cubicBezTo>
                  <a:cubicBezTo>
                    <a:pt x="1021" y="1395"/>
                    <a:pt x="1316" y="1092"/>
                    <a:pt x="1316" y="720"/>
                  </a:cubicBezTo>
                  <a:lnTo>
                    <a:pt x="1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0"/>
            <p:cNvSpPr/>
            <p:nvPr/>
          </p:nvSpPr>
          <p:spPr>
            <a:xfrm>
              <a:off x="6581188" y="2857941"/>
              <a:ext cx="65729" cy="29269"/>
            </a:xfrm>
            <a:custGeom>
              <a:avLst/>
              <a:gdLst/>
              <a:ahLst/>
              <a:cxnLst/>
              <a:rect l="l" t="t" r="r" b="b"/>
              <a:pathLst>
                <a:path w="1691" h="753" extrusionOk="0">
                  <a:moveTo>
                    <a:pt x="0" y="1"/>
                  </a:moveTo>
                  <a:lnTo>
                    <a:pt x="188" y="753"/>
                  </a:lnTo>
                  <a:lnTo>
                    <a:pt x="1503" y="753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0"/>
            <p:cNvSpPr/>
            <p:nvPr/>
          </p:nvSpPr>
          <p:spPr>
            <a:xfrm>
              <a:off x="6670278" y="2858719"/>
              <a:ext cx="116921" cy="94998"/>
            </a:xfrm>
            <a:custGeom>
              <a:avLst/>
              <a:gdLst/>
              <a:ahLst/>
              <a:cxnLst/>
              <a:rect l="l" t="t" r="r" b="b"/>
              <a:pathLst>
                <a:path w="3008" h="2444" extrusionOk="0">
                  <a:moveTo>
                    <a:pt x="379" y="1"/>
                  </a:moveTo>
                  <a:cubicBezTo>
                    <a:pt x="172" y="1"/>
                    <a:pt x="4" y="169"/>
                    <a:pt x="4" y="376"/>
                  </a:cubicBezTo>
                  <a:lnTo>
                    <a:pt x="4" y="1503"/>
                  </a:lnTo>
                  <a:cubicBezTo>
                    <a:pt x="1" y="1710"/>
                    <a:pt x="170" y="1879"/>
                    <a:pt x="378" y="1879"/>
                  </a:cubicBezTo>
                  <a:lnTo>
                    <a:pt x="791" y="1879"/>
                  </a:lnTo>
                  <a:lnTo>
                    <a:pt x="791" y="2443"/>
                  </a:lnTo>
                  <a:lnTo>
                    <a:pt x="1865" y="1879"/>
                  </a:lnTo>
                  <a:lnTo>
                    <a:pt x="2632" y="1879"/>
                  </a:lnTo>
                  <a:cubicBezTo>
                    <a:pt x="2841" y="1879"/>
                    <a:pt x="3008" y="1710"/>
                    <a:pt x="3008" y="1503"/>
                  </a:cubicBezTo>
                  <a:lnTo>
                    <a:pt x="3008" y="376"/>
                  </a:lnTo>
                  <a:cubicBezTo>
                    <a:pt x="3008" y="168"/>
                    <a:pt x="2839" y="1"/>
                    <a:pt x="26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0"/>
            <p:cNvSpPr/>
            <p:nvPr/>
          </p:nvSpPr>
          <p:spPr>
            <a:xfrm>
              <a:off x="6440595" y="2852577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3" y="0"/>
                  </a:moveTo>
                  <a:cubicBezTo>
                    <a:pt x="632" y="0"/>
                    <a:pt x="0" y="632"/>
                    <a:pt x="0" y="1413"/>
                  </a:cubicBezTo>
                  <a:cubicBezTo>
                    <a:pt x="0" y="2193"/>
                    <a:pt x="632" y="2826"/>
                    <a:pt x="1413" y="2826"/>
                  </a:cubicBezTo>
                  <a:cubicBezTo>
                    <a:pt x="2193" y="2826"/>
                    <a:pt x="2826" y="2193"/>
                    <a:pt x="2826" y="1413"/>
                  </a:cubicBezTo>
                  <a:cubicBezTo>
                    <a:pt x="2826" y="632"/>
                    <a:pt x="2193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0"/>
            <p:cNvSpPr/>
            <p:nvPr/>
          </p:nvSpPr>
          <p:spPr>
            <a:xfrm>
              <a:off x="6433404" y="2779074"/>
              <a:ext cx="359664" cy="373929"/>
            </a:xfrm>
            <a:custGeom>
              <a:avLst/>
              <a:gdLst/>
              <a:ahLst/>
              <a:cxnLst/>
              <a:rect l="l" t="t" r="r" b="b"/>
              <a:pathLst>
                <a:path w="9253" h="9620" extrusionOk="0">
                  <a:moveTo>
                    <a:pt x="3615" y="565"/>
                  </a:moveTo>
                  <a:lnTo>
                    <a:pt x="3615" y="847"/>
                  </a:lnTo>
                  <a:lnTo>
                    <a:pt x="3898" y="847"/>
                  </a:lnTo>
                  <a:lnTo>
                    <a:pt x="3898" y="565"/>
                  </a:lnTo>
                  <a:close/>
                  <a:moveTo>
                    <a:pt x="4179" y="565"/>
                  </a:moveTo>
                  <a:lnTo>
                    <a:pt x="4179" y="847"/>
                  </a:lnTo>
                  <a:lnTo>
                    <a:pt x="5118" y="847"/>
                  </a:lnTo>
                  <a:lnTo>
                    <a:pt x="5118" y="565"/>
                  </a:lnTo>
                  <a:close/>
                  <a:moveTo>
                    <a:pt x="5400" y="565"/>
                  </a:moveTo>
                  <a:lnTo>
                    <a:pt x="5400" y="847"/>
                  </a:lnTo>
                  <a:lnTo>
                    <a:pt x="5682" y="847"/>
                  </a:lnTo>
                  <a:lnTo>
                    <a:pt x="5682" y="565"/>
                  </a:lnTo>
                  <a:close/>
                  <a:moveTo>
                    <a:pt x="6537" y="282"/>
                  </a:moveTo>
                  <a:cubicBezTo>
                    <a:pt x="6770" y="282"/>
                    <a:pt x="6960" y="472"/>
                    <a:pt x="6960" y="705"/>
                  </a:cubicBezTo>
                  <a:lnTo>
                    <a:pt x="6960" y="1127"/>
                  </a:lnTo>
                  <a:lnTo>
                    <a:pt x="2320" y="1127"/>
                  </a:lnTo>
                  <a:lnTo>
                    <a:pt x="2320" y="705"/>
                  </a:lnTo>
                  <a:cubicBezTo>
                    <a:pt x="2320" y="472"/>
                    <a:pt x="2507" y="282"/>
                    <a:pt x="2743" y="282"/>
                  </a:cubicBezTo>
                  <a:close/>
                  <a:moveTo>
                    <a:pt x="5313" y="2161"/>
                  </a:moveTo>
                  <a:lnTo>
                    <a:pt x="5196" y="2631"/>
                  </a:lnTo>
                  <a:lnTo>
                    <a:pt x="4101" y="2631"/>
                  </a:lnTo>
                  <a:lnTo>
                    <a:pt x="3983" y="2161"/>
                  </a:lnTo>
                  <a:close/>
                  <a:moveTo>
                    <a:pt x="6659" y="2575"/>
                  </a:moveTo>
                  <a:lnTo>
                    <a:pt x="6659" y="2857"/>
                  </a:lnTo>
                  <a:lnTo>
                    <a:pt x="8539" y="2857"/>
                  </a:lnTo>
                  <a:lnTo>
                    <a:pt x="8539" y="2575"/>
                  </a:lnTo>
                  <a:close/>
                  <a:moveTo>
                    <a:pt x="6659" y="3137"/>
                  </a:moveTo>
                  <a:lnTo>
                    <a:pt x="6659" y="3420"/>
                  </a:lnTo>
                  <a:lnTo>
                    <a:pt x="7975" y="3420"/>
                  </a:lnTo>
                  <a:lnTo>
                    <a:pt x="7975" y="3137"/>
                  </a:lnTo>
                  <a:close/>
                  <a:moveTo>
                    <a:pt x="1436" y="2916"/>
                  </a:moveTo>
                  <a:lnTo>
                    <a:pt x="1989" y="3304"/>
                  </a:lnTo>
                  <a:lnTo>
                    <a:pt x="1436" y="3691"/>
                  </a:lnTo>
                  <a:lnTo>
                    <a:pt x="1436" y="2916"/>
                  </a:lnTo>
                  <a:close/>
                  <a:moveTo>
                    <a:pt x="5156" y="2914"/>
                  </a:moveTo>
                  <a:lnTo>
                    <a:pt x="5156" y="3507"/>
                  </a:lnTo>
                  <a:cubicBezTo>
                    <a:pt x="5156" y="3791"/>
                    <a:pt x="4925" y="4024"/>
                    <a:pt x="4642" y="4024"/>
                  </a:cubicBezTo>
                  <a:cubicBezTo>
                    <a:pt x="4636" y="4024"/>
                    <a:pt x="4631" y="4024"/>
                    <a:pt x="4625" y="4024"/>
                  </a:cubicBezTo>
                  <a:cubicBezTo>
                    <a:pt x="4342" y="4014"/>
                    <a:pt x="4122" y="3776"/>
                    <a:pt x="4122" y="3495"/>
                  </a:cubicBezTo>
                  <a:lnTo>
                    <a:pt x="4122" y="2914"/>
                  </a:lnTo>
                  <a:close/>
                  <a:moveTo>
                    <a:pt x="1154" y="2376"/>
                  </a:moveTo>
                  <a:lnTo>
                    <a:pt x="1154" y="4235"/>
                  </a:lnTo>
                  <a:lnTo>
                    <a:pt x="2481" y="3305"/>
                  </a:lnTo>
                  <a:lnTo>
                    <a:pt x="1154" y="2376"/>
                  </a:lnTo>
                  <a:close/>
                  <a:moveTo>
                    <a:pt x="8736" y="2180"/>
                  </a:moveTo>
                  <a:cubicBezTo>
                    <a:pt x="8866" y="2180"/>
                    <a:pt x="8970" y="2286"/>
                    <a:pt x="8970" y="2415"/>
                  </a:cubicBezTo>
                  <a:lnTo>
                    <a:pt x="8970" y="3541"/>
                  </a:lnTo>
                  <a:cubicBezTo>
                    <a:pt x="8970" y="3671"/>
                    <a:pt x="8864" y="3776"/>
                    <a:pt x="8736" y="3776"/>
                  </a:cubicBezTo>
                  <a:lnTo>
                    <a:pt x="7933" y="3776"/>
                  </a:lnTo>
                  <a:lnTo>
                    <a:pt x="7036" y="4248"/>
                  </a:lnTo>
                  <a:lnTo>
                    <a:pt x="7036" y="3776"/>
                  </a:lnTo>
                  <a:lnTo>
                    <a:pt x="6482" y="3776"/>
                  </a:lnTo>
                  <a:cubicBezTo>
                    <a:pt x="6351" y="3776"/>
                    <a:pt x="6247" y="3670"/>
                    <a:pt x="6247" y="3541"/>
                  </a:cubicBezTo>
                  <a:lnTo>
                    <a:pt x="6247" y="2415"/>
                  </a:lnTo>
                  <a:cubicBezTo>
                    <a:pt x="6247" y="2285"/>
                    <a:pt x="6352" y="2180"/>
                    <a:pt x="6482" y="2180"/>
                  </a:cubicBezTo>
                  <a:close/>
                  <a:moveTo>
                    <a:pt x="1598" y="2033"/>
                  </a:moveTo>
                  <a:cubicBezTo>
                    <a:pt x="2299" y="2033"/>
                    <a:pt x="2869" y="2602"/>
                    <a:pt x="2869" y="3304"/>
                  </a:cubicBezTo>
                  <a:cubicBezTo>
                    <a:pt x="2869" y="4006"/>
                    <a:pt x="2300" y="4575"/>
                    <a:pt x="1598" y="4575"/>
                  </a:cubicBezTo>
                  <a:cubicBezTo>
                    <a:pt x="897" y="4575"/>
                    <a:pt x="327" y="4006"/>
                    <a:pt x="327" y="3304"/>
                  </a:cubicBezTo>
                  <a:cubicBezTo>
                    <a:pt x="327" y="2604"/>
                    <a:pt x="896" y="2033"/>
                    <a:pt x="1598" y="2033"/>
                  </a:cubicBezTo>
                  <a:close/>
                  <a:moveTo>
                    <a:pt x="4648" y="4312"/>
                  </a:moveTo>
                  <a:cubicBezTo>
                    <a:pt x="4831" y="4312"/>
                    <a:pt x="4978" y="4459"/>
                    <a:pt x="4978" y="4641"/>
                  </a:cubicBezTo>
                  <a:cubicBezTo>
                    <a:pt x="4978" y="4823"/>
                    <a:pt x="4831" y="4971"/>
                    <a:pt x="4648" y="4971"/>
                  </a:cubicBezTo>
                  <a:cubicBezTo>
                    <a:pt x="4467" y="4971"/>
                    <a:pt x="4319" y="4823"/>
                    <a:pt x="4319" y="4641"/>
                  </a:cubicBezTo>
                  <a:cubicBezTo>
                    <a:pt x="4319" y="4459"/>
                    <a:pt x="4467" y="4312"/>
                    <a:pt x="4648" y="4312"/>
                  </a:cubicBezTo>
                  <a:close/>
                  <a:moveTo>
                    <a:pt x="5061" y="5261"/>
                  </a:moveTo>
                  <a:lnTo>
                    <a:pt x="5061" y="5731"/>
                  </a:lnTo>
                  <a:lnTo>
                    <a:pt x="4216" y="5731"/>
                  </a:lnTo>
                  <a:lnTo>
                    <a:pt x="4216" y="5261"/>
                  </a:lnTo>
                  <a:close/>
                  <a:moveTo>
                    <a:pt x="6959" y="1410"/>
                  </a:moveTo>
                  <a:lnTo>
                    <a:pt x="6959" y="1898"/>
                  </a:lnTo>
                  <a:lnTo>
                    <a:pt x="6480" y="1898"/>
                  </a:lnTo>
                  <a:cubicBezTo>
                    <a:pt x="6194" y="1898"/>
                    <a:pt x="5962" y="2130"/>
                    <a:pt x="5962" y="2417"/>
                  </a:cubicBezTo>
                  <a:lnTo>
                    <a:pt x="5962" y="3541"/>
                  </a:lnTo>
                  <a:cubicBezTo>
                    <a:pt x="5962" y="3827"/>
                    <a:pt x="6194" y="4060"/>
                    <a:pt x="6480" y="4060"/>
                  </a:cubicBezTo>
                  <a:lnTo>
                    <a:pt x="6752" y="4060"/>
                  </a:lnTo>
                  <a:lnTo>
                    <a:pt x="6752" y="4716"/>
                  </a:lnTo>
                  <a:lnTo>
                    <a:pt x="6978" y="4598"/>
                  </a:lnTo>
                  <a:lnTo>
                    <a:pt x="6978" y="6464"/>
                  </a:lnTo>
                  <a:lnTo>
                    <a:pt x="6452" y="6464"/>
                  </a:lnTo>
                  <a:lnTo>
                    <a:pt x="6452" y="5552"/>
                  </a:lnTo>
                  <a:cubicBezTo>
                    <a:pt x="6452" y="5157"/>
                    <a:pt x="6326" y="4782"/>
                    <a:pt x="6088" y="4468"/>
                  </a:cubicBezTo>
                  <a:cubicBezTo>
                    <a:pt x="5898" y="4218"/>
                    <a:pt x="5641" y="4019"/>
                    <a:pt x="5353" y="3898"/>
                  </a:cubicBezTo>
                  <a:cubicBezTo>
                    <a:pt x="5418" y="3782"/>
                    <a:pt x="5456" y="3648"/>
                    <a:pt x="5456" y="3506"/>
                  </a:cubicBezTo>
                  <a:lnTo>
                    <a:pt x="5456" y="2790"/>
                  </a:lnTo>
                  <a:lnTo>
                    <a:pt x="5683" y="1881"/>
                  </a:lnTo>
                  <a:lnTo>
                    <a:pt x="3613" y="1881"/>
                  </a:lnTo>
                  <a:lnTo>
                    <a:pt x="3840" y="2790"/>
                  </a:lnTo>
                  <a:lnTo>
                    <a:pt x="3840" y="3506"/>
                  </a:lnTo>
                  <a:cubicBezTo>
                    <a:pt x="3840" y="3648"/>
                    <a:pt x="3878" y="3782"/>
                    <a:pt x="3944" y="3898"/>
                  </a:cubicBezTo>
                  <a:cubicBezTo>
                    <a:pt x="3655" y="4019"/>
                    <a:pt x="3399" y="4218"/>
                    <a:pt x="3208" y="4468"/>
                  </a:cubicBezTo>
                  <a:cubicBezTo>
                    <a:pt x="2970" y="4782"/>
                    <a:pt x="2844" y="5157"/>
                    <a:pt x="2844" y="5552"/>
                  </a:cubicBezTo>
                  <a:lnTo>
                    <a:pt x="2844" y="6464"/>
                  </a:lnTo>
                  <a:lnTo>
                    <a:pt x="2318" y="6464"/>
                  </a:lnTo>
                  <a:lnTo>
                    <a:pt x="2318" y="4669"/>
                  </a:lnTo>
                  <a:cubicBezTo>
                    <a:pt x="2808" y="4409"/>
                    <a:pt x="3145" y="3892"/>
                    <a:pt x="3145" y="3299"/>
                  </a:cubicBezTo>
                  <a:cubicBezTo>
                    <a:pt x="3145" y="2705"/>
                    <a:pt x="2810" y="2188"/>
                    <a:pt x="2318" y="1928"/>
                  </a:cubicBezTo>
                  <a:lnTo>
                    <a:pt x="2318" y="1410"/>
                  </a:lnTo>
                  <a:close/>
                  <a:moveTo>
                    <a:pt x="4138" y="4144"/>
                  </a:moveTo>
                  <a:cubicBezTo>
                    <a:pt x="4164" y="4166"/>
                    <a:pt x="4193" y="4186"/>
                    <a:pt x="4224" y="4205"/>
                  </a:cubicBezTo>
                  <a:cubicBezTo>
                    <a:pt x="4104" y="4317"/>
                    <a:pt x="4030" y="4475"/>
                    <a:pt x="4030" y="4650"/>
                  </a:cubicBezTo>
                  <a:cubicBezTo>
                    <a:pt x="4030" y="4772"/>
                    <a:pt x="4066" y="4884"/>
                    <a:pt x="4126" y="4978"/>
                  </a:cubicBezTo>
                  <a:lnTo>
                    <a:pt x="3936" y="4978"/>
                  </a:lnTo>
                  <a:lnTo>
                    <a:pt x="3936" y="6012"/>
                  </a:lnTo>
                  <a:lnTo>
                    <a:pt x="4218" y="6012"/>
                  </a:lnTo>
                  <a:lnTo>
                    <a:pt x="4218" y="6482"/>
                  </a:lnTo>
                  <a:lnTo>
                    <a:pt x="3129" y="6482"/>
                  </a:lnTo>
                  <a:lnTo>
                    <a:pt x="3129" y="5570"/>
                  </a:lnTo>
                  <a:cubicBezTo>
                    <a:pt x="3127" y="4931"/>
                    <a:pt x="3539" y="4355"/>
                    <a:pt x="4138" y="4144"/>
                  </a:cubicBezTo>
                  <a:close/>
                  <a:moveTo>
                    <a:pt x="4780" y="6012"/>
                  </a:moveTo>
                  <a:lnTo>
                    <a:pt x="4780" y="6482"/>
                  </a:lnTo>
                  <a:lnTo>
                    <a:pt x="4498" y="6482"/>
                  </a:lnTo>
                  <a:lnTo>
                    <a:pt x="4498" y="6012"/>
                  </a:lnTo>
                  <a:close/>
                  <a:moveTo>
                    <a:pt x="5161" y="4144"/>
                  </a:moveTo>
                  <a:cubicBezTo>
                    <a:pt x="5760" y="4355"/>
                    <a:pt x="6173" y="4930"/>
                    <a:pt x="6173" y="5571"/>
                  </a:cubicBezTo>
                  <a:lnTo>
                    <a:pt x="6173" y="6482"/>
                  </a:lnTo>
                  <a:lnTo>
                    <a:pt x="5084" y="6482"/>
                  </a:lnTo>
                  <a:lnTo>
                    <a:pt x="5084" y="6012"/>
                  </a:lnTo>
                  <a:lnTo>
                    <a:pt x="5364" y="6012"/>
                  </a:lnTo>
                  <a:lnTo>
                    <a:pt x="5364" y="4978"/>
                  </a:lnTo>
                  <a:lnTo>
                    <a:pt x="5174" y="4978"/>
                  </a:lnTo>
                  <a:cubicBezTo>
                    <a:pt x="5234" y="4884"/>
                    <a:pt x="5270" y="4771"/>
                    <a:pt x="5270" y="4650"/>
                  </a:cubicBezTo>
                  <a:cubicBezTo>
                    <a:pt x="5270" y="4475"/>
                    <a:pt x="5194" y="4316"/>
                    <a:pt x="5075" y="4205"/>
                  </a:cubicBezTo>
                  <a:cubicBezTo>
                    <a:pt x="5106" y="4186"/>
                    <a:pt x="5134" y="4166"/>
                    <a:pt x="5161" y="4144"/>
                  </a:cubicBezTo>
                  <a:close/>
                  <a:moveTo>
                    <a:pt x="3934" y="7045"/>
                  </a:moveTo>
                  <a:lnTo>
                    <a:pt x="3934" y="7328"/>
                  </a:lnTo>
                  <a:lnTo>
                    <a:pt x="4216" y="7328"/>
                  </a:lnTo>
                  <a:lnTo>
                    <a:pt x="4216" y="7045"/>
                  </a:lnTo>
                  <a:close/>
                  <a:moveTo>
                    <a:pt x="4498" y="7045"/>
                  </a:moveTo>
                  <a:lnTo>
                    <a:pt x="4498" y="7328"/>
                  </a:lnTo>
                  <a:lnTo>
                    <a:pt x="4780" y="7328"/>
                  </a:lnTo>
                  <a:lnTo>
                    <a:pt x="4780" y="7045"/>
                  </a:lnTo>
                  <a:close/>
                  <a:moveTo>
                    <a:pt x="5081" y="7045"/>
                  </a:moveTo>
                  <a:lnTo>
                    <a:pt x="5081" y="7328"/>
                  </a:lnTo>
                  <a:lnTo>
                    <a:pt x="5364" y="7328"/>
                  </a:lnTo>
                  <a:lnTo>
                    <a:pt x="5364" y="7045"/>
                  </a:lnTo>
                  <a:close/>
                  <a:moveTo>
                    <a:pt x="6960" y="6764"/>
                  </a:moveTo>
                  <a:lnTo>
                    <a:pt x="6960" y="7647"/>
                  </a:lnTo>
                  <a:lnTo>
                    <a:pt x="2320" y="7647"/>
                  </a:lnTo>
                  <a:lnTo>
                    <a:pt x="2320" y="6764"/>
                  </a:lnTo>
                  <a:close/>
                  <a:moveTo>
                    <a:pt x="4780" y="8492"/>
                  </a:moveTo>
                  <a:lnTo>
                    <a:pt x="4780" y="8775"/>
                  </a:lnTo>
                  <a:lnTo>
                    <a:pt x="4498" y="8775"/>
                  </a:lnTo>
                  <a:lnTo>
                    <a:pt x="4498" y="8492"/>
                  </a:lnTo>
                  <a:close/>
                  <a:moveTo>
                    <a:pt x="4217" y="8211"/>
                  </a:moveTo>
                  <a:lnTo>
                    <a:pt x="4217" y="9056"/>
                  </a:lnTo>
                  <a:lnTo>
                    <a:pt x="5063" y="9056"/>
                  </a:lnTo>
                  <a:lnTo>
                    <a:pt x="5063" y="8211"/>
                  </a:lnTo>
                  <a:close/>
                  <a:moveTo>
                    <a:pt x="6959" y="7931"/>
                  </a:moveTo>
                  <a:lnTo>
                    <a:pt x="6959" y="8916"/>
                  </a:lnTo>
                  <a:cubicBezTo>
                    <a:pt x="6960" y="9149"/>
                    <a:pt x="6770" y="9339"/>
                    <a:pt x="6536" y="9339"/>
                  </a:cubicBezTo>
                  <a:lnTo>
                    <a:pt x="2741" y="9339"/>
                  </a:lnTo>
                  <a:cubicBezTo>
                    <a:pt x="2507" y="9339"/>
                    <a:pt x="2318" y="9149"/>
                    <a:pt x="2318" y="8916"/>
                  </a:cubicBezTo>
                  <a:lnTo>
                    <a:pt x="2318" y="7931"/>
                  </a:lnTo>
                  <a:close/>
                  <a:moveTo>
                    <a:pt x="2743" y="1"/>
                  </a:moveTo>
                  <a:cubicBezTo>
                    <a:pt x="2352" y="1"/>
                    <a:pt x="2037" y="317"/>
                    <a:pt x="2037" y="705"/>
                  </a:cubicBezTo>
                  <a:lnTo>
                    <a:pt x="2037" y="1815"/>
                  </a:lnTo>
                  <a:cubicBezTo>
                    <a:pt x="1896" y="1773"/>
                    <a:pt x="1747" y="1751"/>
                    <a:pt x="1593" y="1751"/>
                  </a:cubicBezTo>
                  <a:cubicBezTo>
                    <a:pt x="1558" y="1751"/>
                    <a:pt x="1523" y="1752"/>
                    <a:pt x="1487" y="1754"/>
                  </a:cubicBezTo>
                  <a:cubicBezTo>
                    <a:pt x="701" y="1808"/>
                    <a:pt x="73" y="2449"/>
                    <a:pt x="39" y="3237"/>
                  </a:cubicBezTo>
                  <a:cubicBezTo>
                    <a:pt x="1" y="4124"/>
                    <a:pt x="713" y="4857"/>
                    <a:pt x="1593" y="4857"/>
                  </a:cubicBezTo>
                  <a:cubicBezTo>
                    <a:pt x="1747" y="4857"/>
                    <a:pt x="1894" y="4835"/>
                    <a:pt x="2036" y="4793"/>
                  </a:cubicBezTo>
                  <a:lnTo>
                    <a:pt x="2036" y="8914"/>
                  </a:lnTo>
                  <a:cubicBezTo>
                    <a:pt x="2036" y="9304"/>
                    <a:pt x="2352" y="9620"/>
                    <a:pt x="2742" y="9620"/>
                  </a:cubicBezTo>
                  <a:lnTo>
                    <a:pt x="6553" y="9620"/>
                  </a:lnTo>
                  <a:cubicBezTo>
                    <a:pt x="6943" y="9620"/>
                    <a:pt x="7258" y="9303"/>
                    <a:pt x="7258" y="8914"/>
                  </a:cubicBezTo>
                  <a:lnTo>
                    <a:pt x="7258" y="4447"/>
                  </a:lnTo>
                  <a:lnTo>
                    <a:pt x="7998" y="4058"/>
                  </a:lnTo>
                  <a:lnTo>
                    <a:pt x="8732" y="4058"/>
                  </a:lnTo>
                  <a:cubicBezTo>
                    <a:pt x="9019" y="4058"/>
                    <a:pt x="9251" y="3826"/>
                    <a:pt x="9251" y="3539"/>
                  </a:cubicBezTo>
                  <a:lnTo>
                    <a:pt x="9251" y="2415"/>
                  </a:lnTo>
                  <a:cubicBezTo>
                    <a:pt x="9253" y="2130"/>
                    <a:pt x="9020" y="1898"/>
                    <a:pt x="8734" y="1898"/>
                  </a:cubicBezTo>
                  <a:lnTo>
                    <a:pt x="7259" y="1898"/>
                  </a:lnTo>
                  <a:lnTo>
                    <a:pt x="7259" y="705"/>
                  </a:lnTo>
                  <a:cubicBezTo>
                    <a:pt x="7259" y="315"/>
                    <a:pt x="6943" y="1"/>
                    <a:pt x="655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5" name="Google Shape;134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65904">
            <a:off x="372287" y="2118390"/>
            <a:ext cx="4309082" cy="433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29991">
            <a:off x="426852" y="4151152"/>
            <a:ext cx="1035320" cy="113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511409">
            <a:off x="7830081" y="894508"/>
            <a:ext cx="2761726" cy="444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4124" y="4144996"/>
            <a:ext cx="744802" cy="80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7775" y="1670075"/>
            <a:ext cx="418244" cy="4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71"/>
          <p:cNvSpPr/>
          <p:nvPr/>
        </p:nvSpPr>
        <p:spPr>
          <a:xfrm>
            <a:off x="5932775" y="1794925"/>
            <a:ext cx="2491200" cy="23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71"/>
          <p:cNvSpPr/>
          <p:nvPr/>
        </p:nvSpPr>
        <p:spPr>
          <a:xfrm>
            <a:off x="6038063" y="276330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56" name="Google Shape;1356;p71"/>
          <p:cNvCxnSpPr/>
          <p:nvPr/>
        </p:nvCxnSpPr>
        <p:spPr>
          <a:xfrm>
            <a:off x="6134900" y="401488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Google Shape;1357;p71"/>
          <p:cNvSpPr/>
          <p:nvPr/>
        </p:nvSpPr>
        <p:spPr>
          <a:xfrm>
            <a:off x="3328237" y="1794925"/>
            <a:ext cx="2491200" cy="23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71"/>
          <p:cNvSpPr/>
          <p:nvPr/>
        </p:nvSpPr>
        <p:spPr>
          <a:xfrm>
            <a:off x="3433538" y="276330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59" name="Google Shape;1359;p71"/>
          <p:cNvCxnSpPr/>
          <p:nvPr/>
        </p:nvCxnSpPr>
        <p:spPr>
          <a:xfrm>
            <a:off x="3530375" y="401488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0" name="Google Shape;1360;p71"/>
          <p:cNvSpPr/>
          <p:nvPr/>
        </p:nvSpPr>
        <p:spPr>
          <a:xfrm>
            <a:off x="723700" y="1794925"/>
            <a:ext cx="2491200" cy="23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7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</a:t>
            </a:r>
            <a:r>
              <a:rPr lang="en"/>
              <a:t>f</a:t>
            </a:r>
            <a:r>
              <a:rPr lang="en">
                <a:solidFill>
                  <a:schemeClr val="lt1"/>
                </a:solidFill>
              </a:rPr>
              <a:t>irst </a:t>
            </a:r>
            <a:r>
              <a:rPr lang="en"/>
              <a:t>w</a:t>
            </a:r>
            <a:r>
              <a:rPr lang="en">
                <a:solidFill>
                  <a:schemeClr val="lt1"/>
                </a:solidFill>
              </a:rPr>
              <a:t>ebsite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62" name="Google Shape;1362;p71"/>
          <p:cNvSpPr txBox="1">
            <a:spLocks noGrp="1"/>
          </p:cNvSpPr>
          <p:nvPr>
            <p:ph type="subTitle" idx="1"/>
          </p:nvPr>
        </p:nvSpPr>
        <p:spPr>
          <a:xfrm>
            <a:off x="916000" y="3224025"/>
            <a:ext cx="21066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closest planet to the Sun and the smallest one in the Solar System</a:t>
            </a:r>
            <a:endParaRPr/>
          </a:p>
        </p:txBody>
      </p:sp>
      <p:sp>
        <p:nvSpPr>
          <p:cNvPr id="1363" name="Google Shape;1363;p71"/>
          <p:cNvSpPr txBox="1">
            <a:spLocks noGrp="1"/>
          </p:cNvSpPr>
          <p:nvPr>
            <p:ph type="title" idx="3"/>
          </p:nvPr>
        </p:nvSpPr>
        <p:spPr>
          <a:xfrm>
            <a:off x="3807338" y="2761638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364" name="Google Shape;1364;p71"/>
          <p:cNvSpPr txBox="1">
            <a:spLocks noGrp="1"/>
          </p:cNvSpPr>
          <p:nvPr>
            <p:ph type="subTitle" idx="4"/>
          </p:nvPr>
        </p:nvSpPr>
        <p:spPr>
          <a:xfrm>
            <a:off x="3522338" y="32240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1365" name="Google Shape;1365;p71"/>
          <p:cNvSpPr txBox="1">
            <a:spLocks noGrp="1"/>
          </p:cNvSpPr>
          <p:nvPr>
            <p:ph type="title" idx="5"/>
          </p:nvPr>
        </p:nvSpPr>
        <p:spPr>
          <a:xfrm>
            <a:off x="6411875" y="2761650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366" name="Google Shape;1366;p71"/>
          <p:cNvSpPr txBox="1">
            <a:spLocks noGrp="1"/>
          </p:cNvSpPr>
          <p:nvPr>
            <p:ph type="subTitle" idx="6"/>
          </p:nvPr>
        </p:nvSpPr>
        <p:spPr>
          <a:xfrm>
            <a:off x="6136700" y="32240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place. It’s full of iron oxide dust</a:t>
            </a:r>
            <a:endParaRPr/>
          </a:p>
        </p:txBody>
      </p:sp>
      <p:sp>
        <p:nvSpPr>
          <p:cNvPr id="1367" name="Google Shape;1367;p71"/>
          <p:cNvSpPr/>
          <p:nvPr/>
        </p:nvSpPr>
        <p:spPr>
          <a:xfrm>
            <a:off x="819150" y="276330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8" name="Google Shape;1368;p71"/>
          <p:cNvCxnSpPr/>
          <p:nvPr/>
        </p:nvCxnSpPr>
        <p:spPr>
          <a:xfrm>
            <a:off x="915988" y="401488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9" name="Google Shape;1369;p71"/>
          <p:cNvGrpSpPr/>
          <p:nvPr/>
        </p:nvGrpSpPr>
        <p:grpSpPr>
          <a:xfrm>
            <a:off x="6986354" y="2015755"/>
            <a:ext cx="384042" cy="537664"/>
            <a:chOff x="776836" y="2755548"/>
            <a:chExt cx="269863" cy="376647"/>
          </a:xfrm>
        </p:grpSpPr>
        <p:sp>
          <p:nvSpPr>
            <p:cNvPr id="1370" name="Google Shape;1370;p71"/>
            <p:cNvSpPr/>
            <p:nvPr/>
          </p:nvSpPr>
          <p:spPr>
            <a:xfrm>
              <a:off x="802372" y="276212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7" y="8594"/>
                  </a:cubicBezTo>
                  <a:lnTo>
                    <a:pt x="487" y="8594"/>
                  </a:lnTo>
                  <a:cubicBezTo>
                    <a:pt x="219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1" y="592"/>
                    <a:pt x="1820" y="647"/>
                    <a:pt x="1954" y="647"/>
                  </a:cubicBezTo>
                  <a:lnTo>
                    <a:pt x="3560" y="647"/>
                  </a:lnTo>
                  <a:cubicBezTo>
                    <a:pt x="3694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2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71"/>
            <p:cNvSpPr/>
            <p:nvPr/>
          </p:nvSpPr>
          <p:spPr>
            <a:xfrm>
              <a:off x="977405" y="2762164"/>
              <a:ext cx="38342" cy="332502"/>
            </a:xfrm>
            <a:custGeom>
              <a:avLst/>
              <a:gdLst/>
              <a:ahLst/>
              <a:cxnLst/>
              <a:rect l="l" t="t" r="r" b="b"/>
              <a:pathLst>
                <a:path w="991" h="8594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2" y="8593"/>
                    <a:pt x="990" y="8376"/>
                    <a:pt x="990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71"/>
            <p:cNvSpPr/>
            <p:nvPr/>
          </p:nvSpPr>
          <p:spPr>
            <a:xfrm>
              <a:off x="802372" y="3075630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9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71"/>
            <p:cNvSpPr/>
            <p:nvPr/>
          </p:nvSpPr>
          <p:spPr>
            <a:xfrm>
              <a:off x="977405" y="3076056"/>
              <a:ext cx="38342" cy="50258"/>
            </a:xfrm>
            <a:custGeom>
              <a:avLst/>
              <a:gdLst/>
              <a:ahLst/>
              <a:cxnLst/>
              <a:rect l="l" t="t" r="r" b="b"/>
              <a:pathLst>
                <a:path w="991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90" y="1080"/>
                    <a:pt x="990" y="811"/>
                  </a:cubicBezTo>
                  <a:lnTo>
                    <a:pt x="990" y="0"/>
                  </a:lnTo>
                  <a:cubicBezTo>
                    <a:pt x="990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71"/>
            <p:cNvSpPr/>
            <p:nvPr/>
          </p:nvSpPr>
          <p:spPr>
            <a:xfrm>
              <a:off x="846401" y="2762164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3" y="1"/>
                  </a:moveTo>
                  <a:lnTo>
                    <a:pt x="2770" y="493"/>
                  </a:lnTo>
                  <a:cubicBezTo>
                    <a:pt x="2679" y="591"/>
                    <a:pt x="2551" y="646"/>
                    <a:pt x="2417" y="646"/>
                  </a:cubicBezTo>
                  <a:lnTo>
                    <a:pt x="816" y="646"/>
                  </a:lnTo>
                  <a:cubicBezTo>
                    <a:pt x="683" y="646"/>
                    <a:pt x="555" y="591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71"/>
            <p:cNvSpPr/>
            <p:nvPr/>
          </p:nvSpPr>
          <p:spPr>
            <a:xfrm>
              <a:off x="921266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1"/>
                    <a:pt x="135" y="646"/>
                    <a:pt x="1" y="646"/>
                  </a:cubicBezTo>
                  <a:lnTo>
                    <a:pt x="486" y="646"/>
                  </a:lnTo>
                  <a:cubicBezTo>
                    <a:pt x="619" y="646"/>
                    <a:pt x="748" y="591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71"/>
            <p:cNvSpPr/>
            <p:nvPr/>
          </p:nvSpPr>
          <p:spPr>
            <a:xfrm>
              <a:off x="783375" y="2812267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6"/>
                    <a:pt x="5038" y="6490"/>
                    <a:pt x="3245" y="6490"/>
                  </a:cubicBezTo>
                  <a:cubicBezTo>
                    <a:pt x="1454" y="6490"/>
                    <a:pt x="1" y="5036"/>
                    <a:pt x="1" y="3245"/>
                  </a:cubicBezTo>
                  <a:cubicBezTo>
                    <a:pt x="1" y="1453"/>
                    <a:pt x="1454" y="0"/>
                    <a:pt x="3245" y="0"/>
                  </a:cubicBezTo>
                  <a:cubicBezTo>
                    <a:pt x="5038" y="0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71"/>
            <p:cNvSpPr/>
            <p:nvPr/>
          </p:nvSpPr>
          <p:spPr>
            <a:xfrm>
              <a:off x="899483" y="2812267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0"/>
                  </a:moveTo>
                  <a:cubicBezTo>
                    <a:pt x="163" y="0"/>
                    <a:pt x="83" y="7"/>
                    <a:pt x="1" y="12"/>
                  </a:cubicBezTo>
                  <a:cubicBezTo>
                    <a:pt x="1694" y="138"/>
                    <a:pt x="3002" y="1548"/>
                    <a:pt x="3002" y="3245"/>
                  </a:cubicBezTo>
                  <a:cubicBezTo>
                    <a:pt x="3002" y="4942"/>
                    <a:pt x="1694" y="6351"/>
                    <a:pt x="1" y="6477"/>
                  </a:cubicBezTo>
                  <a:cubicBezTo>
                    <a:pt x="83" y="6483"/>
                    <a:pt x="163" y="6490"/>
                    <a:pt x="244" y="6490"/>
                  </a:cubicBezTo>
                  <a:cubicBezTo>
                    <a:pt x="2037" y="6490"/>
                    <a:pt x="3489" y="5036"/>
                    <a:pt x="3489" y="3245"/>
                  </a:cubicBezTo>
                  <a:cubicBezTo>
                    <a:pt x="3489" y="1453"/>
                    <a:pt x="2037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71"/>
            <p:cNvSpPr/>
            <p:nvPr/>
          </p:nvSpPr>
          <p:spPr>
            <a:xfrm>
              <a:off x="821059" y="2849913"/>
              <a:ext cx="175769" cy="175807"/>
            </a:xfrm>
            <a:custGeom>
              <a:avLst/>
              <a:gdLst/>
              <a:ahLst/>
              <a:cxnLst/>
              <a:rect l="l" t="t" r="r" b="b"/>
              <a:pathLst>
                <a:path w="4543" h="4544" extrusionOk="0">
                  <a:moveTo>
                    <a:pt x="4543" y="2272"/>
                  </a:moveTo>
                  <a:cubicBezTo>
                    <a:pt x="4543" y="3526"/>
                    <a:pt x="3526" y="4543"/>
                    <a:pt x="2271" y="4543"/>
                  </a:cubicBezTo>
                  <a:cubicBezTo>
                    <a:pt x="1018" y="4543"/>
                    <a:pt x="0" y="3526"/>
                    <a:pt x="0" y="2272"/>
                  </a:cubicBezTo>
                  <a:cubicBezTo>
                    <a:pt x="0" y="1017"/>
                    <a:pt x="1018" y="1"/>
                    <a:pt x="2271" y="1"/>
                  </a:cubicBezTo>
                  <a:cubicBezTo>
                    <a:pt x="3526" y="1"/>
                    <a:pt x="4543" y="1017"/>
                    <a:pt x="4543" y="22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71"/>
            <p:cNvSpPr/>
            <p:nvPr/>
          </p:nvSpPr>
          <p:spPr>
            <a:xfrm>
              <a:off x="899483" y="2849835"/>
              <a:ext cx="102528" cy="178903"/>
            </a:xfrm>
            <a:custGeom>
              <a:avLst/>
              <a:gdLst/>
              <a:ahLst/>
              <a:cxnLst/>
              <a:rect l="l" t="t" r="r" b="b"/>
              <a:pathLst>
                <a:path w="2650" h="4624" extrusionOk="0">
                  <a:moveTo>
                    <a:pt x="244" y="3"/>
                  </a:moveTo>
                  <a:cubicBezTo>
                    <a:pt x="164" y="3"/>
                    <a:pt x="82" y="7"/>
                    <a:pt x="1" y="15"/>
                  </a:cubicBezTo>
                  <a:cubicBezTo>
                    <a:pt x="1153" y="141"/>
                    <a:pt x="2025" y="1115"/>
                    <a:pt x="2025" y="2274"/>
                  </a:cubicBezTo>
                  <a:cubicBezTo>
                    <a:pt x="2025" y="3432"/>
                    <a:pt x="1154" y="4406"/>
                    <a:pt x="1" y="4532"/>
                  </a:cubicBezTo>
                  <a:cubicBezTo>
                    <a:pt x="838" y="4623"/>
                    <a:pt x="1656" y="4245"/>
                    <a:pt x="2128" y="3548"/>
                  </a:cubicBezTo>
                  <a:cubicBezTo>
                    <a:pt x="2601" y="2852"/>
                    <a:pt x="2649" y="1952"/>
                    <a:pt x="2254" y="1208"/>
                  </a:cubicBezTo>
                  <a:cubicBezTo>
                    <a:pt x="1859" y="465"/>
                    <a:pt x="1086" y="1"/>
                    <a:pt x="24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71"/>
            <p:cNvSpPr/>
            <p:nvPr/>
          </p:nvSpPr>
          <p:spPr>
            <a:xfrm>
              <a:off x="860174" y="2948418"/>
              <a:ext cx="97576" cy="45886"/>
            </a:xfrm>
            <a:custGeom>
              <a:avLst/>
              <a:gdLst/>
              <a:ahLst/>
              <a:cxnLst/>
              <a:rect l="l" t="t" r="r" b="b"/>
              <a:pathLst>
                <a:path w="2522" h="1186" extrusionOk="0">
                  <a:moveTo>
                    <a:pt x="2522" y="201"/>
                  </a:moveTo>
                  <a:cubicBezTo>
                    <a:pt x="2377" y="779"/>
                    <a:pt x="1857" y="1186"/>
                    <a:pt x="1260" y="1186"/>
                  </a:cubicBezTo>
                  <a:cubicBezTo>
                    <a:pt x="664" y="1186"/>
                    <a:pt x="144" y="779"/>
                    <a:pt x="0" y="201"/>
                  </a:cubicBezTo>
                  <a:cubicBezTo>
                    <a:pt x="829" y="0"/>
                    <a:pt x="1693" y="0"/>
                    <a:pt x="2522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71"/>
            <p:cNvSpPr/>
            <p:nvPr/>
          </p:nvSpPr>
          <p:spPr>
            <a:xfrm>
              <a:off x="776836" y="2762164"/>
              <a:ext cx="63839" cy="364150"/>
            </a:xfrm>
            <a:custGeom>
              <a:avLst/>
              <a:gdLst/>
              <a:ahLst/>
              <a:cxnLst/>
              <a:rect l="l" t="t" r="r" b="b"/>
              <a:pathLst>
                <a:path w="1650" h="9412" extrusionOk="0">
                  <a:moveTo>
                    <a:pt x="1155" y="8924"/>
                  </a:moveTo>
                  <a:lnTo>
                    <a:pt x="1155" y="6379"/>
                  </a:lnTo>
                  <a:cubicBezTo>
                    <a:pt x="1154" y="6293"/>
                    <a:pt x="1131" y="6209"/>
                    <a:pt x="1086" y="6134"/>
                  </a:cubicBezTo>
                  <a:cubicBezTo>
                    <a:pt x="518" y="5147"/>
                    <a:pt x="518" y="3939"/>
                    <a:pt x="1086" y="2953"/>
                  </a:cubicBezTo>
                  <a:cubicBezTo>
                    <a:pt x="1131" y="2879"/>
                    <a:pt x="1154" y="2795"/>
                    <a:pt x="1155" y="2709"/>
                  </a:cubicBezTo>
                  <a:lnTo>
                    <a:pt x="1155" y="498"/>
                  </a:lnTo>
                  <a:cubicBezTo>
                    <a:pt x="1155" y="404"/>
                    <a:pt x="1178" y="310"/>
                    <a:pt x="1228" y="232"/>
                  </a:cubicBezTo>
                  <a:cubicBezTo>
                    <a:pt x="1321" y="86"/>
                    <a:pt x="1480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1" y="3883"/>
                    <a:pt x="1" y="5204"/>
                    <a:pt x="660" y="6247"/>
                  </a:cubicBezTo>
                  <a:lnTo>
                    <a:pt x="660" y="8924"/>
                  </a:lnTo>
                  <a:cubicBezTo>
                    <a:pt x="660" y="9193"/>
                    <a:pt x="879" y="9411"/>
                    <a:pt x="1147" y="9411"/>
                  </a:cubicBezTo>
                  <a:lnTo>
                    <a:pt x="1649" y="9411"/>
                  </a:lnTo>
                  <a:cubicBezTo>
                    <a:pt x="1376" y="9411"/>
                    <a:pt x="1155" y="9193"/>
                    <a:pt x="1155" y="89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71"/>
            <p:cNvSpPr/>
            <p:nvPr/>
          </p:nvSpPr>
          <p:spPr>
            <a:xfrm>
              <a:off x="777146" y="2937971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567" y="1200"/>
                  </a:moveTo>
                  <a:lnTo>
                    <a:pt x="269" y="1328"/>
                  </a:lnTo>
                  <a:cubicBezTo>
                    <a:pt x="91" y="908"/>
                    <a:pt x="0" y="456"/>
                    <a:pt x="0" y="0"/>
                  </a:cubicBezTo>
                  <a:lnTo>
                    <a:pt x="324" y="0"/>
                  </a:lnTo>
                  <a:cubicBezTo>
                    <a:pt x="324" y="413"/>
                    <a:pt x="407" y="820"/>
                    <a:pt x="567" y="1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71"/>
            <p:cNvSpPr/>
            <p:nvPr/>
          </p:nvSpPr>
          <p:spPr>
            <a:xfrm>
              <a:off x="776914" y="2755548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3"/>
                  </a:moveTo>
                  <a:lnTo>
                    <a:pt x="4449" y="544"/>
                  </a:lnTo>
                  <a:cubicBezTo>
                    <a:pt x="4387" y="609"/>
                    <a:pt x="4302" y="646"/>
                    <a:pt x="4213" y="646"/>
                  </a:cubicBezTo>
                  <a:lnTo>
                    <a:pt x="2612" y="646"/>
                  </a:lnTo>
                  <a:cubicBezTo>
                    <a:pt x="2523" y="646"/>
                    <a:pt x="2438" y="609"/>
                    <a:pt x="2377" y="544"/>
                  </a:cubicBezTo>
                  <a:lnTo>
                    <a:pt x="2170" y="323"/>
                  </a:lnTo>
                  <a:close/>
                  <a:moveTo>
                    <a:pt x="5676" y="323"/>
                  </a:moveTo>
                  <a:cubicBezTo>
                    <a:pt x="5856" y="323"/>
                    <a:pt x="6001" y="469"/>
                    <a:pt x="6001" y="647"/>
                  </a:cubicBezTo>
                  <a:lnTo>
                    <a:pt x="6001" y="2493"/>
                  </a:lnTo>
                  <a:cubicBezTo>
                    <a:pt x="5355" y="1732"/>
                    <a:pt x="4406" y="1293"/>
                    <a:pt x="3405" y="1293"/>
                  </a:cubicBezTo>
                  <a:cubicBezTo>
                    <a:pt x="2405" y="1293"/>
                    <a:pt x="1456" y="1732"/>
                    <a:pt x="810" y="2493"/>
                  </a:cubicBezTo>
                  <a:lnTo>
                    <a:pt x="810" y="647"/>
                  </a:lnTo>
                  <a:cubicBezTo>
                    <a:pt x="810" y="469"/>
                    <a:pt x="955" y="323"/>
                    <a:pt x="1135" y="323"/>
                  </a:cubicBezTo>
                  <a:lnTo>
                    <a:pt x="1713" y="323"/>
                  </a:lnTo>
                  <a:lnTo>
                    <a:pt x="2129" y="765"/>
                  </a:lnTo>
                  <a:cubicBezTo>
                    <a:pt x="2252" y="895"/>
                    <a:pt x="2423" y="970"/>
                    <a:pt x="2603" y="970"/>
                  </a:cubicBezTo>
                  <a:lnTo>
                    <a:pt x="4208" y="970"/>
                  </a:lnTo>
                  <a:cubicBezTo>
                    <a:pt x="4388" y="970"/>
                    <a:pt x="4559" y="895"/>
                    <a:pt x="4682" y="765"/>
                  </a:cubicBezTo>
                  <a:lnTo>
                    <a:pt x="5098" y="323"/>
                  </a:lnTo>
                  <a:close/>
                  <a:moveTo>
                    <a:pt x="6001" y="6920"/>
                  </a:moveTo>
                  <a:lnTo>
                    <a:pt x="6001" y="8289"/>
                  </a:lnTo>
                  <a:cubicBezTo>
                    <a:pt x="6001" y="8467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5" y="8613"/>
                    <a:pt x="810" y="8467"/>
                    <a:pt x="810" y="8289"/>
                  </a:cubicBezTo>
                  <a:lnTo>
                    <a:pt x="810" y="6922"/>
                  </a:lnTo>
                  <a:cubicBezTo>
                    <a:pt x="1020" y="7164"/>
                    <a:pt x="1260" y="7378"/>
                    <a:pt x="1524" y="7558"/>
                  </a:cubicBezTo>
                  <a:cubicBezTo>
                    <a:pt x="1803" y="7739"/>
                    <a:pt x="2105" y="7881"/>
                    <a:pt x="2423" y="7980"/>
                  </a:cubicBezTo>
                  <a:cubicBezTo>
                    <a:pt x="2743" y="8072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0"/>
                  </a:cubicBezTo>
                  <a:close/>
                  <a:moveTo>
                    <a:pt x="6001" y="8825"/>
                  </a:moveTo>
                  <a:lnTo>
                    <a:pt x="6001" y="9087"/>
                  </a:lnTo>
                  <a:cubicBezTo>
                    <a:pt x="6001" y="9266"/>
                    <a:pt x="5856" y="9411"/>
                    <a:pt x="5676" y="9411"/>
                  </a:cubicBezTo>
                  <a:lnTo>
                    <a:pt x="1135" y="9411"/>
                  </a:lnTo>
                  <a:cubicBezTo>
                    <a:pt x="955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4"/>
                    <a:pt x="1020" y="8917"/>
                    <a:pt x="1135" y="8917"/>
                  </a:cubicBezTo>
                  <a:lnTo>
                    <a:pt x="5676" y="8917"/>
                  </a:lnTo>
                  <a:cubicBezTo>
                    <a:pt x="5791" y="8917"/>
                    <a:pt x="5902" y="8884"/>
                    <a:pt x="6001" y="8825"/>
                  </a:cubicBezTo>
                  <a:close/>
                  <a:moveTo>
                    <a:pt x="1136" y="0"/>
                  </a:moveTo>
                  <a:cubicBezTo>
                    <a:pt x="778" y="0"/>
                    <a:pt x="487" y="290"/>
                    <a:pt x="487" y="649"/>
                  </a:cubicBezTo>
                  <a:lnTo>
                    <a:pt x="487" y="2960"/>
                  </a:lnTo>
                  <a:cubicBezTo>
                    <a:pt x="170" y="3486"/>
                    <a:pt x="1" y="4089"/>
                    <a:pt x="1" y="4705"/>
                  </a:cubicBezTo>
                  <a:cubicBezTo>
                    <a:pt x="1" y="4794"/>
                    <a:pt x="73" y="4867"/>
                    <a:pt x="163" y="4867"/>
                  </a:cubicBezTo>
                  <a:cubicBezTo>
                    <a:pt x="171" y="4867"/>
                    <a:pt x="179" y="4867"/>
                    <a:pt x="188" y="4865"/>
                  </a:cubicBezTo>
                  <a:cubicBezTo>
                    <a:pt x="267" y="4854"/>
                    <a:pt x="325" y="4781"/>
                    <a:pt x="325" y="4701"/>
                  </a:cubicBezTo>
                  <a:cubicBezTo>
                    <a:pt x="327" y="3455"/>
                    <a:pt x="1077" y="2334"/>
                    <a:pt x="2227" y="1857"/>
                  </a:cubicBezTo>
                  <a:cubicBezTo>
                    <a:pt x="2608" y="1699"/>
                    <a:pt x="3008" y="1622"/>
                    <a:pt x="3405" y="1622"/>
                  </a:cubicBezTo>
                  <a:cubicBezTo>
                    <a:pt x="4206" y="1622"/>
                    <a:pt x="4995" y="1936"/>
                    <a:pt x="5584" y="2526"/>
                  </a:cubicBezTo>
                  <a:cubicBezTo>
                    <a:pt x="6465" y="3407"/>
                    <a:pt x="6729" y="4733"/>
                    <a:pt x="6252" y="5885"/>
                  </a:cubicBezTo>
                  <a:cubicBezTo>
                    <a:pt x="5775" y="7037"/>
                    <a:pt x="4652" y="7788"/>
                    <a:pt x="3405" y="7788"/>
                  </a:cubicBezTo>
                  <a:cubicBezTo>
                    <a:pt x="3105" y="7784"/>
                    <a:pt x="2806" y="7739"/>
                    <a:pt x="2517" y="7657"/>
                  </a:cubicBezTo>
                  <a:cubicBezTo>
                    <a:pt x="2230" y="7566"/>
                    <a:pt x="1956" y="7438"/>
                    <a:pt x="1704" y="7274"/>
                  </a:cubicBezTo>
                  <a:cubicBezTo>
                    <a:pt x="1455" y="7104"/>
                    <a:pt x="1230" y="6903"/>
                    <a:pt x="1035" y="6674"/>
                  </a:cubicBezTo>
                  <a:cubicBezTo>
                    <a:pt x="847" y="6439"/>
                    <a:pt x="690" y="6181"/>
                    <a:pt x="568" y="5906"/>
                  </a:cubicBezTo>
                  <a:cubicBezTo>
                    <a:pt x="543" y="5844"/>
                    <a:pt x="483" y="5806"/>
                    <a:pt x="420" y="5806"/>
                  </a:cubicBezTo>
                  <a:cubicBezTo>
                    <a:pt x="401" y="5806"/>
                    <a:pt x="382" y="5809"/>
                    <a:pt x="363" y="5817"/>
                  </a:cubicBezTo>
                  <a:cubicBezTo>
                    <a:pt x="322" y="5833"/>
                    <a:pt x="288" y="5864"/>
                    <a:pt x="271" y="5905"/>
                  </a:cubicBezTo>
                  <a:cubicBezTo>
                    <a:pt x="254" y="5945"/>
                    <a:pt x="253" y="5991"/>
                    <a:pt x="270" y="6032"/>
                  </a:cubicBezTo>
                  <a:cubicBezTo>
                    <a:pt x="333" y="6177"/>
                    <a:pt x="406" y="6317"/>
                    <a:pt x="487" y="6452"/>
                  </a:cubicBezTo>
                  <a:lnTo>
                    <a:pt x="487" y="9086"/>
                  </a:lnTo>
                  <a:cubicBezTo>
                    <a:pt x="487" y="9444"/>
                    <a:pt x="778" y="9735"/>
                    <a:pt x="1136" y="9735"/>
                  </a:cubicBezTo>
                  <a:lnTo>
                    <a:pt x="5674" y="9735"/>
                  </a:lnTo>
                  <a:cubicBezTo>
                    <a:pt x="6033" y="9735"/>
                    <a:pt x="6323" y="9444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3"/>
                    <a:pt x="6323" y="2960"/>
                  </a:cubicBezTo>
                  <a:lnTo>
                    <a:pt x="6323" y="649"/>
                  </a:lnTo>
                  <a:cubicBezTo>
                    <a:pt x="6324" y="290"/>
                    <a:pt x="6033" y="0"/>
                    <a:pt x="5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71"/>
            <p:cNvSpPr/>
            <p:nvPr/>
          </p:nvSpPr>
          <p:spPr>
            <a:xfrm>
              <a:off x="777997" y="2956310"/>
              <a:ext cx="15863" cy="12652"/>
            </a:xfrm>
            <a:custGeom>
              <a:avLst/>
              <a:gdLst/>
              <a:ahLst/>
              <a:cxnLst/>
              <a:rect l="l" t="t" r="r" b="b"/>
              <a:pathLst>
                <a:path w="410" h="327" extrusionOk="0">
                  <a:moveTo>
                    <a:pt x="209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6" y="28"/>
                    <a:pt x="144" y="1"/>
                    <a:pt x="195" y="1"/>
                  </a:cubicBezTo>
                  <a:lnTo>
                    <a:pt x="214" y="1"/>
                  </a:lnTo>
                  <a:cubicBezTo>
                    <a:pt x="273" y="1"/>
                    <a:pt x="329" y="33"/>
                    <a:pt x="354" y="87"/>
                  </a:cubicBezTo>
                  <a:cubicBezTo>
                    <a:pt x="410" y="208"/>
                    <a:pt x="322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71"/>
            <p:cNvSpPr/>
            <p:nvPr/>
          </p:nvSpPr>
          <p:spPr>
            <a:xfrm>
              <a:off x="814791" y="2843606"/>
              <a:ext cx="188343" cy="188382"/>
            </a:xfrm>
            <a:custGeom>
              <a:avLst/>
              <a:gdLst/>
              <a:ahLst/>
              <a:cxnLst/>
              <a:rect l="l" t="t" r="r" b="b"/>
              <a:pathLst>
                <a:path w="4868" h="4869" extrusionOk="0">
                  <a:moveTo>
                    <a:pt x="2433" y="325"/>
                  </a:moveTo>
                  <a:cubicBezTo>
                    <a:pt x="3598" y="325"/>
                    <a:pt x="4543" y="1269"/>
                    <a:pt x="4543" y="2435"/>
                  </a:cubicBezTo>
                  <a:cubicBezTo>
                    <a:pt x="4543" y="3600"/>
                    <a:pt x="3598" y="4544"/>
                    <a:pt x="2433" y="4544"/>
                  </a:cubicBezTo>
                  <a:cubicBezTo>
                    <a:pt x="1269" y="4544"/>
                    <a:pt x="325" y="3600"/>
                    <a:pt x="325" y="2435"/>
                  </a:cubicBezTo>
                  <a:cubicBezTo>
                    <a:pt x="326" y="1271"/>
                    <a:pt x="1269" y="326"/>
                    <a:pt x="2433" y="325"/>
                  </a:cubicBezTo>
                  <a:close/>
                  <a:moveTo>
                    <a:pt x="2433" y="1"/>
                  </a:moveTo>
                  <a:cubicBezTo>
                    <a:pt x="1089" y="1"/>
                    <a:pt x="0" y="1091"/>
                    <a:pt x="0" y="2435"/>
                  </a:cubicBezTo>
                  <a:cubicBezTo>
                    <a:pt x="1" y="3778"/>
                    <a:pt x="1090" y="4867"/>
                    <a:pt x="2433" y="4868"/>
                  </a:cubicBezTo>
                  <a:cubicBezTo>
                    <a:pt x="3778" y="4868"/>
                    <a:pt x="4868" y="3778"/>
                    <a:pt x="4868" y="2435"/>
                  </a:cubicBezTo>
                  <a:cubicBezTo>
                    <a:pt x="4868" y="1091"/>
                    <a:pt x="3778" y="1"/>
                    <a:pt x="2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71"/>
            <p:cNvSpPr/>
            <p:nvPr/>
          </p:nvSpPr>
          <p:spPr>
            <a:xfrm>
              <a:off x="851972" y="2886746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175" y="1157"/>
                  </a:moveTo>
                  <a:cubicBezTo>
                    <a:pt x="196" y="1157"/>
                    <a:pt x="216" y="1153"/>
                    <a:pt x="235" y="1146"/>
                  </a:cubicBezTo>
                  <a:lnTo>
                    <a:pt x="1046" y="821"/>
                  </a:lnTo>
                  <a:cubicBezTo>
                    <a:pt x="1101" y="799"/>
                    <a:pt x="1140" y="750"/>
                    <a:pt x="1147" y="692"/>
                  </a:cubicBezTo>
                  <a:cubicBezTo>
                    <a:pt x="1154" y="633"/>
                    <a:pt x="1130" y="576"/>
                    <a:pt x="1083" y="541"/>
                  </a:cubicBezTo>
                  <a:lnTo>
                    <a:pt x="434" y="54"/>
                  </a:lnTo>
                  <a:cubicBezTo>
                    <a:pt x="363" y="0"/>
                    <a:pt x="261" y="15"/>
                    <a:pt x="207" y="86"/>
                  </a:cubicBezTo>
                  <a:cubicBezTo>
                    <a:pt x="154" y="158"/>
                    <a:pt x="168" y="259"/>
                    <a:pt x="240" y="313"/>
                  </a:cubicBezTo>
                  <a:lnTo>
                    <a:pt x="658" y="627"/>
                  </a:lnTo>
                  <a:lnTo>
                    <a:pt x="115" y="844"/>
                  </a:lnTo>
                  <a:cubicBezTo>
                    <a:pt x="42" y="873"/>
                    <a:pt x="0" y="949"/>
                    <a:pt x="15" y="1026"/>
                  </a:cubicBezTo>
                  <a:cubicBezTo>
                    <a:pt x="30" y="1103"/>
                    <a:pt x="97" y="1157"/>
                    <a:pt x="175" y="1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71"/>
            <p:cNvSpPr/>
            <p:nvPr/>
          </p:nvSpPr>
          <p:spPr>
            <a:xfrm>
              <a:off x="921227" y="2886746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109" y="821"/>
                  </a:moveTo>
                  <a:lnTo>
                    <a:pt x="920" y="1146"/>
                  </a:lnTo>
                  <a:cubicBezTo>
                    <a:pt x="939" y="1153"/>
                    <a:pt x="959" y="1157"/>
                    <a:pt x="980" y="1157"/>
                  </a:cubicBezTo>
                  <a:cubicBezTo>
                    <a:pt x="1058" y="1157"/>
                    <a:pt x="1125" y="1103"/>
                    <a:pt x="1140" y="1026"/>
                  </a:cubicBezTo>
                  <a:cubicBezTo>
                    <a:pt x="1155" y="949"/>
                    <a:pt x="1114" y="873"/>
                    <a:pt x="1041" y="844"/>
                  </a:cubicBezTo>
                  <a:lnTo>
                    <a:pt x="497" y="627"/>
                  </a:lnTo>
                  <a:lnTo>
                    <a:pt x="915" y="314"/>
                  </a:lnTo>
                  <a:cubicBezTo>
                    <a:pt x="988" y="259"/>
                    <a:pt x="1002" y="159"/>
                    <a:pt x="948" y="86"/>
                  </a:cubicBezTo>
                  <a:cubicBezTo>
                    <a:pt x="894" y="15"/>
                    <a:pt x="792" y="0"/>
                    <a:pt x="721" y="55"/>
                  </a:cubicBezTo>
                  <a:lnTo>
                    <a:pt x="72" y="541"/>
                  </a:lnTo>
                  <a:cubicBezTo>
                    <a:pt x="25" y="577"/>
                    <a:pt x="1" y="634"/>
                    <a:pt x="8" y="692"/>
                  </a:cubicBezTo>
                  <a:cubicBezTo>
                    <a:pt x="16" y="750"/>
                    <a:pt x="54" y="799"/>
                    <a:pt x="109" y="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71"/>
            <p:cNvSpPr/>
            <p:nvPr/>
          </p:nvSpPr>
          <p:spPr>
            <a:xfrm>
              <a:off x="853249" y="2944084"/>
              <a:ext cx="111389" cy="56526"/>
            </a:xfrm>
            <a:custGeom>
              <a:avLst/>
              <a:gdLst/>
              <a:ahLst/>
              <a:cxnLst/>
              <a:rect l="l" t="t" r="r" b="b"/>
              <a:pathLst>
                <a:path w="2879" h="1461" extrusionOk="0">
                  <a:moveTo>
                    <a:pt x="1439" y="324"/>
                  </a:moveTo>
                  <a:cubicBezTo>
                    <a:pt x="1793" y="326"/>
                    <a:pt x="2146" y="361"/>
                    <a:pt x="2494" y="426"/>
                  </a:cubicBezTo>
                  <a:cubicBezTo>
                    <a:pt x="2319" y="856"/>
                    <a:pt x="1903" y="1136"/>
                    <a:pt x="1441" y="1136"/>
                  </a:cubicBezTo>
                  <a:cubicBezTo>
                    <a:pt x="977" y="1136"/>
                    <a:pt x="561" y="856"/>
                    <a:pt x="386" y="426"/>
                  </a:cubicBezTo>
                  <a:cubicBezTo>
                    <a:pt x="734" y="361"/>
                    <a:pt x="1086" y="326"/>
                    <a:pt x="1439" y="324"/>
                  </a:cubicBezTo>
                  <a:close/>
                  <a:moveTo>
                    <a:pt x="1439" y="0"/>
                  </a:moveTo>
                  <a:cubicBezTo>
                    <a:pt x="1000" y="0"/>
                    <a:pt x="561" y="53"/>
                    <a:pt x="131" y="158"/>
                  </a:cubicBezTo>
                  <a:cubicBezTo>
                    <a:pt x="49" y="184"/>
                    <a:pt x="1" y="269"/>
                    <a:pt x="22" y="352"/>
                  </a:cubicBezTo>
                  <a:cubicBezTo>
                    <a:pt x="184" y="1003"/>
                    <a:pt x="768" y="1460"/>
                    <a:pt x="1439" y="1460"/>
                  </a:cubicBezTo>
                  <a:cubicBezTo>
                    <a:pt x="2110" y="1460"/>
                    <a:pt x="2695" y="1003"/>
                    <a:pt x="2858" y="352"/>
                  </a:cubicBezTo>
                  <a:cubicBezTo>
                    <a:pt x="2878" y="269"/>
                    <a:pt x="2830" y="184"/>
                    <a:pt x="2748" y="158"/>
                  </a:cubicBezTo>
                  <a:cubicBezTo>
                    <a:pt x="2318" y="53"/>
                    <a:pt x="1879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71"/>
          <p:cNvGrpSpPr/>
          <p:nvPr/>
        </p:nvGrpSpPr>
        <p:grpSpPr>
          <a:xfrm>
            <a:off x="1776508" y="2015454"/>
            <a:ext cx="385606" cy="538266"/>
            <a:chOff x="1590951" y="1551825"/>
            <a:chExt cx="269824" cy="376647"/>
          </a:xfrm>
        </p:grpSpPr>
        <p:sp>
          <p:nvSpPr>
            <p:cNvPr id="1390" name="Google Shape;1390;p71"/>
            <p:cNvSpPr/>
            <p:nvPr/>
          </p:nvSpPr>
          <p:spPr>
            <a:xfrm>
              <a:off x="1616448" y="1558441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7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71"/>
            <p:cNvSpPr/>
            <p:nvPr/>
          </p:nvSpPr>
          <p:spPr>
            <a:xfrm>
              <a:off x="1791520" y="1558441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9" y="8377"/>
                    <a:pt x="989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71"/>
            <p:cNvSpPr/>
            <p:nvPr/>
          </p:nvSpPr>
          <p:spPr>
            <a:xfrm>
              <a:off x="1616448" y="1871984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8" y="1309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71"/>
            <p:cNvSpPr/>
            <p:nvPr/>
          </p:nvSpPr>
          <p:spPr>
            <a:xfrm>
              <a:off x="1791520" y="1872371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9" y="1080"/>
                    <a:pt x="989" y="812"/>
                  </a:cubicBezTo>
                  <a:lnTo>
                    <a:pt x="989" y="1"/>
                  </a:lnTo>
                  <a:cubicBezTo>
                    <a:pt x="989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71"/>
            <p:cNvSpPr/>
            <p:nvPr/>
          </p:nvSpPr>
          <p:spPr>
            <a:xfrm>
              <a:off x="1660477" y="1558441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0" y="648"/>
                    <a:pt x="2417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71"/>
            <p:cNvSpPr/>
            <p:nvPr/>
          </p:nvSpPr>
          <p:spPr>
            <a:xfrm>
              <a:off x="1735381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3" y="648"/>
                    <a:pt x="0" y="648"/>
                  </a:cubicBezTo>
                  <a:lnTo>
                    <a:pt x="484" y="648"/>
                  </a:lnTo>
                  <a:cubicBezTo>
                    <a:pt x="619" y="648"/>
                    <a:pt x="747" y="592"/>
                    <a:pt x="838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71"/>
            <p:cNvSpPr/>
            <p:nvPr/>
          </p:nvSpPr>
          <p:spPr>
            <a:xfrm>
              <a:off x="1597490" y="1608544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6" y="6490"/>
                    <a:pt x="3245" y="6490"/>
                  </a:cubicBezTo>
                  <a:cubicBezTo>
                    <a:pt x="1452" y="6490"/>
                    <a:pt x="0" y="5038"/>
                    <a:pt x="0" y="3245"/>
                  </a:cubicBezTo>
                  <a:cubicBezTo>
                    <a:pt x="0" y="1454"/>
                    <a:pt x="1452" y="1"/>
                    <a:pt x="3245" y="1"/>
                  </a:cubicBezTo>
                  <a:cubicBezTo>
                    <a:pt x="5036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71"/>
            <p:cNvSpPr/>
            <p:nvPr/>
          </p:nvSpPr>
          <p:spPr>
            <a:xfrm>
              <a:off x="1713598" y="1608544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2" y="1"/>
                    <a:pt x="81" y="7"/>
                    <a:pt x="0" y="13"/>
                  </a:cubicBezTo>
                  <a:cubicBezTo>
                    <a:pt x="1693" y="139"/>
                    <a:pt x="3001" y="1548"/>
                    <a:pt x="3001" y="3245"/>
                  </a:cubicBezTo>
                  <a:cubicBezTo>
                    <a:pt x="3001" y="4942"/>
                    <a:pt x="1693" y="6353"/>
                    <a:pt x="0" y="6479"/>
                  </a:cubicBezTo>
                  <a:cubicBezTo>
                    <a:pt x="81" y="6484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5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71"/>
            <p:cNvSpPr/>
            <p:nvPr/>
          </p:nvSpPr>
          <p:spPr>
            <a:xfrm>
              <a:off x="1691506" y="1642669"/>
              <a:ext cx="119591" cy="154141"/>
            </a:xfrm>
            <a:custGeom>
              <a:avLst/>
              <a:gdLst/>
              <a:ahLst/>
              <a:cxnLst/>
              <a:rect l="l" t="t" r="r" b="b"/>
              <a:pathLst>
                <a:path w="3091" h="3984" extrusionOk="0">
                  <a:moveTo>
                    <a:pt x="3090" y="2369"/>
                  </a:moveTo>
                  <a:cubicBezTo>
                    <a:pt x="3089" y="2546"/>
                    <a:pt x="2944" y="2690"/>
                    <a:pt x="2765" y="2691"/>
                  </a:cubicBezTo>
                  <a:lnTo>
                    <a:pt x="2600" y="2691"/>
                  </a:lnTo>
                  <a:cubicBezTo>
                    <a:pt x="2778" y="2692"/>
                    <a:pt x="2922" y="2836"/>
                    <a:pt x="2923" y="3014"/>
                  </a:cubicBezTo>
                  <a:cubicBezTo>
                    <a:pt x="2921" y="3193"/>
                    <a:pt x="2777" y="3337"/>
                    <a:pt x="2600" y="3338"/>
                  </a:cubicBezTo>
                  <a:lnTo>
                    <a:pt x="2424" y="3338"/>
                  </a:lnTo>
                  <a:cubicBezTo>
                    <a:pt x="2602" y="3338"/>
                    <a:pt x="2746" y="3483"/>
                    <a:pt x="2747" y="3661"/>
                  </a:cubicBezTo>
                  <a:cubicBezTo>
                    <a:pt x="2746" y="3839"/>
                    <a:pt x="2601" y="3983"/>
                    <a:pt x="2424" y="3984"/>
                  </a:cubicBezTo>
                  <a:lnTo>
                    <a:pt x="486" y="3984"/>
                  </a:lnTo>
                  <a:cubicBezTo>
                    <a:pt x="217" y="3984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08" y="1941"/>
                    <a:pt x="366" y="1760"/>
                    <a:pt x="440" y="1541"/>
                  </a:cubicBezTo>
                  <a:cubicBezTo>
                    <a:pt x="579" y="1125"/>
                    <a:pt x="650" y="691"/>
                    <a:pt x="650" y="253"/>
                  </a:cubicBezTo>
                  <a:cubicBezTo>
                    <a:pt x="650" y="152"/>
                    <a:pt x="721" y="66"/>
                    <a:pt x="821" y="47"/>
                  </a:cubicBezTo>
                  <a:cubicBezTo>
                    <a:pt x="1075" y="1"/>
                    <a:pt x="1236" y="177"/>
                    <a:pt x="1334" y="366"/>
                  </a:cubicBezTo>
                  <a:cubicBezTo>
                    <a:pt x="1422" y="543"/>
                    <a:pt x="1467" y="737"/>
                    <a:pt x="1464" y="934"/>
                  </a:cubicBezTo>
                  <a:lnTo>
                    <a:pt x="1464" y="1398"/>
                  </a:lnTo>
                  <a:lnTo>
                    <a:pt x="2765" y="1398"/>
                  </a:lnTo>
                  <a:cubicBezTo>
                    <a:pt x="2944" y="1398"/>
                    <a:pt x="3089" y="1543"/>
                    <a:pt x="3090" y="1722"/>
                  </a:cubicBezTo>
                  <a:cubicBezTo>
                    <a:pt x="3089" y="1899"/>
                    <a:pt x="2944" y="2043"/>
                    <a:pt x="2765" y="2044"/>
                  </a:cubicBezTo>
                  <a:cubicBezTo>
                    <a:pt x="2944" y="2045"/>
                    <a:pt x="3089" y="2190"/>
                    <a:pt x="3090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71"/>
            <p:cNvSpPr/>
            <p:nvPr/>
          </p:nvSpPr>
          <p:spPr>
            <a:xfrm>
              <a:off x="1717506" y="1642475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7"/>
                  </a:moveTo>
                  <a:cubicBezTo>
                    <a:pt x="255" y="544"/>
                    <a:pt x="300" y="740"/>
                    <a:pt x="297" y="938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4"/>
                    <a:pt x="659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81" y="59"/>
                    <a:pt x="29" y="96"/>
                    <a:pt x="0" y="147"/>
                  </a:cubicBezTo>
                  <a:cubicBezTo>
                    <a:pt x="68" y="210"/>
                    <a:pt x="124" y="285"/>
                    <a:pt x="166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71"/>
            <p:cNvSpPr/>
            <p:nvPr/>
          </p:nvSpPr>
          <p:spPr>
            <a:xfrm>
              <a:off x="1767029" y="1696757"/>
              <a:ext cx="43836" cy="100052"/>
            </a:xfrm>
            <a:custGeom>
              <a:avLst/>
              <a:gdLst/>
              <a:ahLst/>
              <a:cxnLst/>
              <a:rect l="l" t="t" r="r" b="b"/>
              <a:pathLst>
                <a:path w="1133" h="2586" extrusionOk="0">
                  <a:moveTo>
                    <a:pt x="810" y="647"/>
                  </a:moveTo>
                  <a:cubicBezTo>
                    <a:pt x="987" y="646"/>
                    <a:pt x="1131" y="502"/>
                    <a:pt x="1132" y="324"/>
                  </a:cubicBezTo>
                  <a:cubicBezTo>
                    <a:pt x="1132" y="145"/>
                    <a:pt x="987" y="1"/>
                    <a:pt x="810" y="0"/>
                  </a:cubicBezTo>
                  <a:lnTo>
                    <a:pt x="325" y="0"/>
                  </a:lnTo>
                  <a:cubicBezTo>
                    <a:pt x="502" y="1"/>
                    <a:pt x="647" y="145"/>
                    <a:pt x="647" y="324"/>
                  </a:cubicBezTo>
                  <a:cubicBezTo>
                    <a:pt x="646" y="502"/>
                    <a:pt x="502" y="646"/>
                    <a:pt x="325" y="647"/>
                  </a:cubicBezTo>
                  <a:cubicBezTo>
                    <a:pt x="502" y="647"/>
                    <a:pt x="647" y="792"/>
                    <a:pt x="647" y="971"/>
                  </a:cubicBezTo>
                  <a:cubicBezTo>
                    <a:pt x="646" y="1148"/>
                    <a:pt x="502" y="1292"/>
                    <a:pt x="325" y="1293"/>
                  </a:cubicBezTo>
                  <a:lnTo>
                    <a:pt x="161" y="1293"/>
                  </a:lnTo>
                  <a:cubicBezTo>
                    <a:pt x="339" y="1294"/>
                    <a:pt x="484" y="1438"/>
                    <a:pt x="484" y="1616"/>
                  </a:cubicBezTo>
                  <a:cubicBezTo>
                    <a:pt x="483" y="1795"/>
                    <a:pt x="339" y="1939"/>
                    <a:pt x="161" y="1940"/>
                  </a:cubicBezTo>
                  <a:lnTo>
                    <a:pt x="0" y="1940"/>
                  </a:lnTo>
                  <a:cubicBezTo>
                    <a:pt x="179" y="1940"/>
                    <a:pt x="322" y="2085"/>
                    <a:pt x="324" y="2263"/>
                  </a:cubicBezTo>
                  <a:cubicBezTo>
                    <a:pt x="321" y="2441"/>
                    <a:pt x="178" y="2585"/>
                    <a:pt x="0" y="2586"/>
                  </a:cubicBezTo>
                  <a:lnTo>
                    <a:pt x="485" y="2586"/>
                  </a:lnTo>
                  <a:cubicBezTo>
                    <a:pt x="663" y="2585"/>
                    <a:pt x="807" y="2441"/>
                    <a:pt x="808" y="2263"/>
                  </a:cubicBezTo>
                  <a:cubicBezTo>
                    <a:pt x="808" y="2085"/>
                    <a:pt x="663" y="1940"/>
                    <a:pt x="485" y="1940"/>
                  </a:cubicBezTo>
                  <a:lnTo>
                    <a:pt x="648" y="1940"/>
                  </a:lnTo>
                  <a:cubicBezTo>
                    <a:pt x="825" y="1939"/>
                    <a:pt x="969" y="1795"/>
                    <a:pt x="971" y="1616"/>
                  </a:cubicBezTo>
                  <a:cubicBezTo>
                    <a:pt x="970" y="1438"/>
                    <a:pt x="826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2" y="971"/>
                  </a:cubicBezTo>
                  <a:cubicBezTo>
                    <a:pt x="1132" y="792"/>
                    <a:pt x="987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71"/>
            <p:cNvSpPr/>
            <p:nvPr/>
          </p:nvSpPr>
          <p:spPr>
            <a:xfrm>
              <a:off x="1641442" y="1715174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325" y="0"/>
                  </a:moveTo>
                  <a:lnTo>
                    <a:pt x="970" y="0"/>
                  </a:lnTo>
                  <a:cubicBezTo>
                    <a:pt x="1148" y="0"/>
                    <a:pt x="1293" y="145"/>
                    <a:pt x="1293" y="325"/>
                  </a:cubicBezTo>
                  <a:lnTo>
                    <a:pt x="1293" y="1786"/>
                  </a:lnTo>
                  <a:cubicBezTo>
                    <a:pt x="1293" y="1965"/>
                    <a:pt x="1148" y="2111"/>
                    <a:pt x="970" y="2111"/>
                  </a:cubicBezTo>
                  <a:lnTo>
                    <a:pt x="325" y="2111"/>
                  </a:lnTo>
                  <a:cubicBezTo>
                    <a:pt x="146" y="2111"/>
                    <a:pt x="0" y="1965"/>
                    <a:pt x="0" y="1786"/>
                  </a:cubicBezTo>
                  <a:lnTo>
                    <a:pt x="0" y="325"/>
                  </a:lnTo>
                  <a:cubicBezTo>
                    <a:pt x="0" y="145"/>
                    <a:pt x="146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71"/>
            <p:cNvSpPr/>
            <p:nvPr/>
          </p:nvSpPr>
          <p:spPr>
            <a:xfrm>
              <a:off x="1659587" y="1715174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0"/>
                    <a:pt x="329" y="146"/>
                    <a:pt x="330" y="325"/>
                  </a:cubicBezTo>
                  <a:lnTo>
                    <a:pt x="330" y="1785"/>
                  </a:lnTo>
                  <a:cubicBezTo>
                    <a:pt x="329" y="1965"/>
                    <a:pt x="182" y="2110"/>
                    <a:pt x="1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6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71"/>
            <p:cNvSpPr/>
            <p:nvPr/>
          </p:nvSpPr>
          <p:spPr>
            <a:xfrm>
              <a:off x="1590951" y="1558441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1154" y="8926"/>
                  </a:moveTo>
                  <a:lnTo>
                    <a:pt x="1154" y="6336"/>
                  </a:lnTo>
                  <a:cubicBezTo>
                    <a:pt x="1153" y="6278"/>
                    <a:pt x="1137" y="6223"/>
                    <a:pt x="1108" y="6173"/>
                  </a:cubicBezTo>
                  <a:cubicBezTo>
                    <a:pt x="510" y="5167"/>
                    <a:pt x="510" y="3922"/>
                    <a:pt x="1108" y="2917"/>
                  </a:cubicBezTo>
                  <a:cubicBezTo>
                    <a:pt x="1137" y="2868"/>
                    <a:pt x="1153" y="2812"/>
                    <a:pt x="1154" y="2754"/>
                  </a:cubicBezTo>
                  <a:lnTo>
                    <a:pt x="1154" y="488"/>
                  </a:lnTo>
                  <a:cubicBezTo>
                    <a:pt x="1154" y="219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1"/>
                  </a:lnTo>
                  <a:cubicBezTo>
                    <a:pt x="0" y="3884"/>
                    <a:pt x="0" y="5205"/>
                    <a:pt x="660" y="6249"/>
                  </a:cubicBezTo>
                  <a:lnTo>
                    <a:pt x="660" y="8926"/>
                  </a:lnTo>
                  <a:cubicBezTo>
                    <a:pt x="660" y="9194"/>
                    <a:pt x="877" y="9413"/>
                    <a:pt x="1146" y="9413"/>
                  </a:cubicBezTo>
                  <a:lnTo>
                    <a:pt x="1648" y="9413"/>
                  </a:lnTo>
                  <a:cubicBezTo>
                    <a:pt x="1375" y="9413"/>
                    <a:pt x="1154" y="9194"/>
                    <a:pt x="1154" y="89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71"/>
            <p:cNvSpPr/>
            <p:nvPr/>
          </p:nvSpPr>
          <p:spPr>
            <a:xfrm>
              <a:off x="1591183" y="1734287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3" y="907"/>
                    <a:pt x="1" y="456"/>
                    <a:pt x="0" y="1"/>
                  </a:cubicBezTo>
                  <a:lnTo>
                    <a:pt x="325" y="1"/>
                  </a:lnTo>
                  <a:cubicBezTo>
                    <a:pt x="326" y="412"/>
                    <a:pt x="408" y="821"/>
                    <a:pt x="568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71"/>
            <p:cNvSpPr/>
            <p:nvPr/>
          </p:nvSpPr>
          <p:spPr>
            <a:xfrm>
              <a:off x="1591029" y="1551825"/>
              <a:ext cx="269747" cy="376647"/>
            </a:xfrm>
            <a:custGeom>
              <a:avLst/>
              <a:gdLst/>
              <a:ahLst/>
              <a:cxnLst/>
              <a:rect l="l" t="t" r="r" b="b"/>
              <a:pathLst>
                <a:path w="6972" h="9735" extrusionOk="0">
                  <a:moveTo>
                    <a:pt x="4655" y="324"/>
                  </a:moveTo>
                  <a:lnTo>
                    <a:pt x="4447" y="546"/>
                  </a:lnTo>
                  <a:cubicBezTo>
                    <a:pt x="4386" y="611"/>
                    <a:pt x="4301" y="648"/>
                    <a:pt x="4212" y="648"/>
                  </a:cubicBezTo>
                  <a:lnTo>
                    <a:pt x="2612" y="648"/>
                  </a:lnTo>
                  <a:cubicBezTo>
                    <a:pt x="2522" y="648"/>
                    <a:pt x="2437" y="611"/>
                    <a:pt x="2376" y="546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70"/>
                    <a:pt x="6000" y="649"/>
                  </a:cubicBezTo>
                  <a:lnTo>
                    <a:pt x="6000" y="2495"/>
                  </a:lnTo>
                  <a:cubicBezTo>
                    <a:pt x="5354" y="1733"/>
                    <a:pt x="4405" y="1294"/>
                    <a:pt x="3405" y="1294"/>
                  </a:cubicBezTo>
                  <a:cubicBezTo>
                    <a:pt x="2405" y="1294"/>
                    <a:pt x="1455" y="1733"/>
                    <a:pt x="810" y="2495"/>
                  </a:cubicBezTo>
                  <a:lnTo>
                    <a:pt x="810" y="649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7" y="971"/>
                    <a:pt x="4559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2"/>
                  </a:moveTo>
                  <a:lnTo>
                    <a:pt x="6000" y="8289"/>
                  </a:lnTo>
                  <a:cubicBezTo>
                    <a:pt x="6000" y="8469"/>
                    <a:pt x="5854" y="8613"/>
                    <a:pt x="5676" y="8613"/>
                  </a:cubicBezTo>
                  <a:lnTo>
                    <a:pt x="1134" y="8613"/>
                  </a:lnTo>
                  <a:cubicBezTo>
                    <a:pt x="955" y="8613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80"/>
                    <a:pt x="1523" y="7559"/>
                  </a:cubicBezTo>
                  <a:cubicBezTo>
                    <a:pt x="1802" y="7741"/>
                    <a:pt x="2105" y="7883"/>
                    <a:pt x="2422" y="7981"/>
                  </a:cubicBezTo>
                  <a:cubicBezTo>
                    <a:pt x="2742" y="8074"/>
                    <a:pt x="3072" y="8123"/>
                    <a:pt x="3405" y="8127"/>
                  </a:cubicBezTo>
                  <a:cubicBezTo>
                    <a:pt x="4405" y="8127"/>
                    <a:pt x="5354" y="7685"/>
                    <a:pt x="6000" y="6922"/>
                  </a:cubicBezTo>
                  <a:close/>
                  <a:moveTo>
                    <a:pt x="5999" y="8827"/>
                  </a:moveTo>
                  <a:lnTo>
                    <a:pt x="5999" y="9088"/>
                  </a:lnTo>
                  <a:cubicBezTo>
                    <a:pt x="6000" y="9267"/>
                    <a:pt x="5854" y="9413"/>
                    <a:pt x="5676" y="9413"/>
                  </a:cubicBezTo>
                  <a:lnTo>
                    <a:pt x="1134" y="9413"/>
                  </a:lnTo>
                  <a:cubicBezTo>
                    <a:pt x="955" y="9413"/>
                    <a:pt x="810" y="9267"/>
                    <a:pt x="810" y="9088"/>
                  </a:cubicBezTo>
                  <a:lnTo>
                    <a:pt x="810" y="8827"/>
                  </a:lnTo>
                  <a:cubicBezTo>
                    <a:pt x="907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5999" y="8827"/>
                  </a:cubicBezTo>
                  <a:close/>
                  <a:moveTo>
                    <a:pt x="1135" y="1"/>
                  </a:moveTo>
                  <a:cubicBezTo>
                    <a:pt x="777" y="1"/>
                    <a:pt x="486" y="292"/>
                    <a:pt x="486" y="650"/>
                  </a:cubicBezTo>
                  <a:lnTo>
                    <a:pt x="486" y="2960"/>
                  </a:lnTo>
                  <a:cubicBezTo>
                    <a:pt x="168" y="3487"/>
                    <a:pt x="0" y="4091"/>
                    <a:pt x="0" y="4706"/>
                  </a:cubicBezTo>
                  <a:cubicBezTo>
                    <a:pt x="0" y="4796"/>
                    <a:pt x="73" y="4869"/>
                    <a:pt x="163" y="4869"/>
                  </a:cubicBezTo>
                  <a:cubicBezTo>
                    <a:pt x="171" y="4869"/>
                    <a:pt x="179" y="4868"/>
                    <a:pt x="187" y="4867"/>
                  </a:cubicBezTo>
                  <a:cubicBezTo>
                    <a:pt x="267" y="4854"/>
                    <a:pt x="324" y="4783"/>
                    <a:pt x="324" y="4702"/>
                  </a:cubicBezTo>
                  <a:cubicBezTo>
                    <a:pt x="326" y="3457"/>
                    <a:pt x="1075" y="2335"/>
                    <a:pt x="2225" y="1858"/>
                  </a:cubicBezTo>
                  <a:cubicBezTo>
                    <a:pt x="2607" y="1700"/>
                    <a:pt x="3007" y="1624"/>
                    <a:pt x="3404" y="1624"/>
                  </a:cubicBezTo>
                  <a:cubicBezTo>
                    <a:pt x="4205" y="1624"/>
                    <a:pt x="4993" y="1937"/>
                    <a:pt x="5582" y="2526"/>
                  </a:cubicBezTo>
                  <a:cubicBezTo>
                    <a:pt x="6463" y="3408"/>
                    <a:pt x="6727" y="4733"/>
                    <a:pt x="6250" y="5885"/>
                  </a:cubicBezTo>
                  <a:cubicBezTo>
                    <a:pt x="5773" y="7037"/>
                    <a:pt x="4650" y="7789"/>
                    <a:pt x="3405" y="7789"/>
                  </a:cubicBezTo>
                  <a:cubicBezTo>
                    <a:pt x="3103" y="7784"/>
                    <a:pt x="2805" y="7740"/>
                    <a:pt x="2516" y="7657"/>
                  </a:cubicBezTo>
                  <a:cubicBezTo>
                    <a:pt x="2228" y="7568"/>
                    <a:pt x="1955" y="7438"/>
                    <a:pt x="1703" y="7275"/>
                  </a:cubicBezTo>
                  <a:cubicBezTo>
                    <a:pt x="1455" y="7106"/>
                    <a:pt x="1230" y="6904"/>
                    <a:pt x="1034" y="6675"/>
                  </a:cubicBezTo>
                  <a:cubicBezTo>
                    <a:pt x="845" y="6440"/>
                    <a:pt x="689" y="6183"/>
                    <a:pt x="567" y="5906"/>
                  </a:cubicBezTo>
                  <a:cubicBezTo>
                    <a:pt x="542" y="5845"/>
                    <a:pt x="483" y="5807"/>
                    <a:pt x="420" y="5807"/>
                  </a:cubicBezTo>
                  <a:cubicBezTo>
                    <a:pt x="401" y="5807"/>
                    <a:pt x="381" y="5811"/>
                    <a:pt x="362" y="5818"/>
                  </a:cubicBezTo>
                  <a:cubicBezTo>
                    <a:pt x="320" y="5834"/>
                    <a:pt x="288" y="5865"/>
                    <a:pt x="270" y="5906"/>
                  </a:cubicBezTo>
                  <a:cubicBezTo>
                    <a:pt x="252" y="5946"/>
                    <a:pt x="252" y="5992"/>
                    <a:pt x="268" y="6033"/>
                  </a:cubicBezTo>
                  <a:cubicBezTo>
                    <a:pt x="332" y="6177"/>
                    <a:pt x="404" y="6318"/>
                    <a:pt x="486" y="6453"/>
                  </a:cubicBezTo>
                  <a:lnTo>
                    <a:pt x="486" y="9087"/>
                  </a:lnTo>
                  <a:cubicBezTo>
                    <a:pt x="486" y="9445"/>
                    <a:pt x="777" y="9735"/>
                    <a:pt x="1135" y="9735"/>
                  </a:cubicBezTo>
                  <a:lnTo>
                    <a:pt x="5674" y="9735"/>
                  </a:lnTo>
                  <a:cubicBezTo>
                    <a:pt x="6033" y="9735"/>
                    <a:pt x="6323" y="9445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50"/>
                  </a:lnTo>
                  <a:cubicBezTo>
                    <a:pt x="6323" y="292"/>
                    <a:pt x="603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71"/>
            <p:cNvSpPr/>
            <p:nvPr/>
          </p:nvSpPr>
          <p:spPr>
            <a:xfrm>
              <a:off x="1592073" y="1752664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8"/>
                    <a:pt x="357" y="96"/>
                  </a:cubicBezTo>
                  <a:cubicBezTo>
                    <a:pt x="405" y="213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71"/>
            <p:cNvSpPr/>
            <p:nvPr/>
          </p:nvSpPr>
          <p:spPr>
            <a:xfrm>
              <a:off x="1634864" y="1636517"/>
              <a:ext cx="183932" cy="166909"/>
            </a:xfrm>
            <a:custGeom>
              <a:avLst/>
              <a:gdLst/>
              <a:ahLst/>
              <a:cxnLst/>
              <a:rect l="l" t="t" r="r" b="b"/>
              <a:pathLst>
                <a:path w="4754" h="4314" extrusionOk="0">
                  <a:moveTo>
                    <a:pt x="1149" y="2204"/>
                  </a:moveTo>
                  <a:cubicBezTo>
                    <a:pt x="1239" y="2204"/>
                    <a:pt x="1312" y="2277"/>
                    <a:pt x="1312" y="2366"/>
                  </a:cubicBezTo>
                  <a:lnTo>
                    <a:pt x="1312" y="3829"/>
                  </a:lnTo>
                  <a:cubicBezTo>
                    <a:pt x="1312" y="3919"/>
                    <a:pt x="1239" y="3991"/>
                    <a:pt x="1149" y="3991"/>
                  </a:cubicBezTo>
                  <a:lnTo>
                    <a:pt x="504" y="3991"/>
                  </a:lnTo>
                  <a:cubicBezTo>
                    <a:pt x="415" y="3991"/>
                    <a:pt x="341" y="3919"/>
                    <a:pt x="341" y="3829"/>
                  </a:cubicBezTo>
                  <a:lnTo>
                    <a:pt x="341" y="2366"/>
                  </a:lnTo>
                  <a:cubicBezTo>
                    <a:pt x="341" y="2277"/>
                    <a:pt x="415" y="2204"/>
                    <a:pt x="504" y="2204"/>
                  </a:cubicBezTo>
                  <a:close/>
                  <a:moveTo>
                    <a:pt x="2376" y="351"/>
                  </a:moveTo>
                  <a:cubicBezTo>
                    <a:pt x="2447" y="351"/>
                    <a:pt x="2557" y="384"/>
                    <a:pt x="2663" y="589"/>
                  </a:cubicBezTo>
                  <a:cubicBezTo>
                    <a:pt x="2740" y="744"/>
                    <a:pt x="2779" y="914"/>
                    <a:pt x="2776" y="1086"/>
                  </a:cubicBezTo>
                  <a:lnTo>
                    <a:pt x="2776" y="1548"/>
                  </a:lnTo>
                  <a:cubicBezTo>
                    <a:pt x="2776" y="1638"/>
                    <a:pt x="2848" y="1711"/>
                    <a:pt x="2938" y="1711"/>
                  </a:cubicBezTo>
                  <a:lnTo>
                    <a:pt x="4238" y="1711"/>
                  </a:lnTo>
                  <a:lnTo>
                    <a:pt x="4238" y="1710"/>
                  </a:lnTo>
                  <a:cubicBezTo>
                    <a:pt x="4319" y="1710"/>
                    <a:pt x="4392" y="1767"/>
                    <a:pt x="4403" y="1847"/>
                  </a:cubicBezTo>
                  <a:cubicBezTo>
                    <a:pt x="4418" y="1948"/>
                    <a:pt x="4340" y="2033"/>
                    <a:pt x="4242" y="2033"/>
                  </a:cubicBezTo>
                  <a:lnTo>
                    <a:pt x="3745" y="2033"/>
                  </a:lnTo>
                  <a:cubicBezTo>
                    <a:pt x="3659" y="2033"/>
                    <a:pt x="3583" y="2098"/>
                    <a:pt x="3578" y="2184"/>
                  </a:cubicBezTo>
                  <a:cubicBezTo>
                    <a:pt x="3572" y="2279"/>
                    <a:pt x="3646" y="2356"/>
                    <a:pt x="3738" y="2356"/>
                  </a:cubicBezTo>
                  <a:lnTo>
                    <a:pt x="4219" y="2356"/>
                  </a:lnTo>
                  <a:cubicBezTo>
                    <a:pt x="4307" y="2356"/>
                    <a:pt x="4382" y="2422"/>
                    <a:pt x="4387" y="2508"/>
                  </a:cubicBezTo>
                  <a:cubicBezTo>
                    <a:pt x="4393" y="2602"/>
                    <a:pt x="4319" y="2680"/>
                    <a:pt x="4226" y="2680"/>
                  </a:cubicBezTo>
                  <a:lnTo>
                    <a:pt x="3745" y="2680"/>
                  </a:lnTo>
                  <a:cubicBezTo>
                    <a:pt x="3659" y="2680"/>
                    <a:pt x="3583" y="2745"/>
                    <a:pt x="3578" y="2831"/>
                  </a:cubicBezTo>
                  <a:cubicBezTo>
                    <a:pt x="3572" y="2925"/>
                    <a:pt x="3646" y="3003"/>
                    <a:pt x="3738" y="3003"/>
                  </a:cubicBezTo>
                  <a:lnTo>
                    <a:pt x="4058" y="3003"/>
                  </a:lnTo>
                  <a:cubicBezTo>
                    <a:pt x="4144" y="3003"/>
                    <a:pt x="4219" y="3068"/>
                    <a:pt x="4226" y="3155"/>
                  </a:cubicBezTo>
                  <a:cubicBezTo>
                    <a:pt x="4231" y="3248"/>
                    <a:pt x="4156" y="3327"/>
                    <a:pt x="4064" y="3327"/>
                  </a:cubicBezTo>
                  <a:lnTo>
                    <a:pt x="3741" y="3327"/>
                  </a:lnTo>
                  <a:cubicBezTo>
                    <a:pt x="3673" y="3327"/>
                    <a:pt x="3610" y="3366"/>
                    <a:pt x="3586" y="3429"/>
                  </a:cubicBezTo>
                  <a:cubicBezTo>
                    <a:pt x="3538" y="3553"/>
                    <a:pt x="3627" y="3668"/>
                    <a:pt x="3744" y="3668"/>
                  </a:cubicBezTo>
                  <a:lnTo>
                    <a:pt x="3892" y="3668"/>
                  </a:lnTo>
                  <a:cubicBezTo>
                    <a:pt x="3978" y="3668"/>
                    <a:pt x="4053" y="3734"/>
                    <a:pt x="4059" y="3820"/>
                  </a:cubicBezTo>
                  <a:cubicBezTo>
                    <a:pt x="4065" y="3914"/>
                    <a:pt x="3990" y="3991"/>
                    <a:pt x="3898" y="3991"/>
                  </a:cubicBezTo>
                  <a:lnTo>
                    <a:pt x="1960" y="3991"/>
                  </a:lnTo>
                  <a:cubicBezTo>
                    <a:pt x="1780" y="3991"/>
                    <a:pt x="1635" y="3847"/>
                    <a:pt x="1635" y="3667"/>
                  </a:cubicBezTo>
                  <a:lnTo>
                    <a:pt x="1635" y="2289"/>
                  </a:lnTo>
                  <a:cubicBezTo>
                    <a:pt x="1839" y="2162"/>
                    <a:pt x="1992" y="1969"/>
                    <a:pt x="2068" y="1742"/>
                  </a:cubicBezTo>
                  <a:cubicBezTo>
                    <a:pt x="2213" y="1311"/>
                    <a:pt x="2287" y="858"/>
                    <a:pt x="2287" y="403"/>
                  </a:cubicBezTo>
                  <a:cubicBezTo>
                    <a:pt x="2287" y="381"/>
                    <a:pt x="2302" y="361"/>
                    <a:pt x="2323" y="356"/>
                  </a:cubicBezTo>
                  <a:cubicBezTo>
                    <a:pt x="2336" y="354"/>
                    <a:pt x="2354" y="351"/>
                    <a:pt x="2376" y="351"/>
                  </a:cubicBezTo>
                  <a:close/>
                  <a:moveTo>
                    <a:pt x="2356" y="0"/>
                  </a:moveTo>
                  <a:cubicBezTo>
                    <a:pt x="2321" y="0"/>
                    <a:pt x="2284" y="4"/>
                    <a:pt x="2247" y="11"/>
                  </a:cubicBezTo>
                  <a:cubicBezTo>
                    <a:pt x="2071" y="44"/>
                    <a:pt x="1944" y="201"/>
                    <a:pt x="1945" y="383"/>
                  </a:cubicBezTo>
                  <a:cubicBezTo>
                    <a:pt x="1945" y="812"/>
                    <a:pt x="1877" y="1238"/>
                    <a:pt x="1743" y="1645"/>
                  </a:cubicBezTo>
                  <a:cubicBezTo>
                    <a:pt x="1694" y="1796"/>
                    <a:pt x="1595" y="1926"/>
                    <a:pt x="1464" y="2013"/>
                  </a:cubicBezTo>
                  <a:cubicBezTo>
                    <a:pt x="1375" y="1928"/>
                    <a:pt x="1257" y="1881"/>
                    <a:pt x="1134" y="1881"/>
                  </a:cubicBezTo>
                  <a:lnTo>
                    <a:pt x="486" y="1881"/>
                  </a:lnTo>
                  <a:cubicBezTo>
                    <a:pt x="218" y="1881"/>
                    <a:pt x="0" y="2098"/>
                    <a:pt x="0" y="2367"/>
                  </a:cubicBezTo>
                  <a:lnTo>
                    <a:pt x="0" y="3828"/>
                  </a:lnTo>
                  <a:cubicBezTo>
                    <a:pt x="0" y="4096"/>
                    <a:pt x="218" y="4314"/>
                    <a:pt x="486" y="4314"/>
                  </a:cubicBezTo>
                  <a:lnTo>
                    <a:pt x="1138" y="4314"/>
                  </a:lnTo>
                  <a:cubicBezTo>
                    <a:pt x="1280" y="4314"/>
                    <a:pt x="1415" y="4251"/>
                    <a:pt x="1507" y="4143"/>
                  </a:cubicBezTo>
                  <a:cubicBezTo>
                    <a:pt x="1509" y="4143"/>
                    <a:pt x="1511" y="4143"/>
                    <a:pt x="1513" y="4142"/>
                  </a:cubicBezTo>
                  <a:cubicBezTo>
                    <a:pt x="1633" y="4252"/>
                    <a:pt x="1790" y="4314"/>
                    <a:pt x="1951" y="4314"/>
                  </a:cubicBezTo>
                  <a:lnTo>
                    <a:pt x="3903" y="4314"/>
                  </a:lnTo>
                  <a:cubicBezTo>
                    <a:pt x="4173" y="4314"/>
                    <a:pt x="4392" y="4095"/>
                    <a:pt x="4392" y="3827"/>
                  </a:cubicBezTo>
                  <a:cubicBezTo>
                    <a:pt x="4392" y="3743"/>
                    <a:pt x="4369" y="3660"/>
                    <a:pt x="4327" y="3587"/>
                  </a:cubicBezTo>
                  <a:cubicBezTo>
                    <a:pt x="4548" y="3450"/>
                    <a:pt x="4621" y="3161"/>
                    <a:pt x="4489" y="2936"/>
                  </a:cubicBezTo>
                  <a:cubicBezTo>
                    <a:pt x="4611" y="2861"/>
                    <a:pt x="4693" y="2735"/>
                    <a:pt x="4713" y="2592"/>
                  </a:cubicBezTo>
                  <a:cubicBezTo>
                    <a:pt x="4732" y="2449"/>
                    <a:pt x="4687" y="2305"/>
                    <a:pt x="4590" y="2199"/>
                  </a:cubicBezTo>
                  <a:cubicBezTo>
                    <a:pt x="4720" y="2057"/>
                    <a:pt x="4754" y="1851"/>
                    <a:pt x="4675" y="1675"/>
                  </a:cubicBezTo>
                  <a:cubicBezTo>
                    <a:pt x="4597" y="1499"/>
                    <a:pt x="4424" y="1386"/>
                    <a:pt x="4232" y="1386"/>
                  </a:cubicBezTo>
                  <a:cubicBezTo>
                    <a:pt x="4231" y="1386"/>
                    <a:pt x="4230" y="1386"/>
                    <a:pt x="4229" y="1386"/>
                  </a:cubicBezTo>
                  <a:lnTo>
                    <a:pt x="3080" y="1386"/>
                  </a:lnTo>
                  <a:lnTo>
                    <a:pt x="3080" y="1079"/>
                  </a:lnTo>
                  <a:cubicBezTo>
                    <a:pt x="3083" y="852"/>
                    <a:pt x="3032" y="626"/>
                    <a:pt x="2932" y="422"/>
                  </a:cubicBezTo>
                  <a:cubicBezTo>
                    <a:pt x="2792" y="147"/>
                    <a:pt x="2591" y="0"/>
                    <a:pt x="2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71"/>
          <p:cNvGrpSpPr/>
          <p:nvPr/>
        </p:nvGrpSpPr>
        <p:grpSpPr>
          <a:xfrm>
            <a:off x="4391658" y="2022158"/>
            <a:ext cx="384042" cy="524858"/>
            <a:chOff x="776277" y="2205990"/>
            <a:chExt cx="269863" cy="376647"/>
          </a:xfrm>
        </p:grpSpPr>
        <p:sp>
          <p:nvSpPr>
            <p:cNvPr id="1409" name="Google Shape;1409;p71"/>
            <p:cNvSpPr/>
            <p:nvPr/>
          </p:nvSpPr>
          <p:spPr>
            <a:xfrm>
              <a:off x="801812" y="2212606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7"/>
                  </a:moveTo>
                  <a:lnTo>
                    <a:pt x="5514" y="8107"/>
                  </a:lnTo>
                  <a:cubicBezTo>
                    <a:pt x="5514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9" y="8595"/>
                    <a:pt x="0" y="8376"/>
                    <a:pt x="0" y="8107"/>
                  </a:cubicBezTo>
                  <a:lnTo>
                    <a:pt x="0" y="487"/>
                  </a:lnTo>
                  <a:cubicBezTo>
                    <a:pt x="0" y="218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3"/>
                  </a:lnTo>
                  <a:cubicBezTo>
                    <a:pt x="1691" y="592"/>
                    <a:pt x="1820" y="648"/>
                    <a:pt x="1954" y="647"/>
                  </a:cubicBezTo>
                  <a:lnTo>
                    <a:pt x="3560" y="647"/>
                  </a:lnTo>
                  <a:cubicBezTo>
                    <a:pt x="3694" y="648"/>
                    <a:pt x="3823" y="592"/>
                    <a:pt x="3915" y="493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8"/>
                    <a:pt x="5514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71"/>
            <p:cNvSpPr/>
            <p:nvPr/>
          </p:nvSpPr>
          <p:spPr>
            <a:xfrm>
              <a:off x="976846" y="2212606"/>
              <a:ext cx="38342" cy="332541"/>
            </a:xfrm>
            <a:custGeom>
              <a:avLst/>
              <a:gdLst/>
              <a:ahLst/>
              <a:cxnLst/>
              <a:rect l="l" t="t" r="r" b="b"/>
              <a:pathLst>
                <a:path w="991" h="8595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5"/>
                    <a:pt x="1" y="8595"/>
                  </a:cubicBezTo>
                  <a:lnTo>
                    <a:pt x="503" y="8595"/>
                  </a:lnTo>
                  <a:cubicBezTo>
                    <a:pt x="772" y="8595"/>
                    <a:pt x="990" y="8376"/>
                    <a:pt x="990" y="8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71"/>
            <p:cNvSpPr/>
            <p:nvPr/>
          </p:nvSpPr>
          <p:spPr>
            <a:xfrm>
              <a:off x="801812" y="2526111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9" y="492"/>
                    <a:pt x="486" y="492"/>
                  </a:cubicBezTo>
                  <a:lnTo>
                    <a:pt x="5027" y="492"/>
                  </a:lnTo>
                  <a:cubicBezTo>
                    <a:pt x="5296" y="492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71"/>
            <p:cNvSpPr/>
            <p:nvPr/>
          </p:nvSpPr>
          <p:spPr>
            <a:xfrm>
              <a:off x="976846" y="2526498"/>
              <a:ext cx="38342" cy="50258"/>
            </a:xfrm>
            <a:custGeom>
              <a:avLst/>
              <a:gdLst/>
              <a:ahLst/>
              <a:cxnLst/>
              <a:rect l="l" t="t" r="r" b="b"/>
              <a:pathLst>
                <a:path w="991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4" y="1299"/>
                    <a:pt x="1" y="1299"/>
                  </a:cubicBezTo>
                  <a:lnTo>
                    <a:pt x="503" y="1299"/>
                  </a:lnTo>
                  <a:cubicBezTo>
                    <a:pt x="772" y="1299"/>
                    <a:pt x="990" y="1081"/>
                    <a:pt x="990" y="812"/>
                  </a:cubicBezTo>
                  <a:lnTo>
                    <a:pt x="990" y="1"/>
                  </a:lnTo>
                  <a:cubicBezTo>
                    <a:pt x="990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71"/>
            <p:cNvSpPr/>
            <p:nvPr/>
          </p:nvSpPr>
          <p:spPr>
            <a:xfrm>
              <a:off x="845841" y="2212606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0" y="493"/>
                  </a:lnTo>
                  <a:cubicBezTo>
                    <a:pt x="2679" y="592"/>
                    <a:pt x="2551" y="648"/>
                    <a:pt x="2417" y="647"/>
                  </a:cubicBezTo>
                  <a:lnTo>
                    <a:pt x="816" y="647"/>
                  </a:lnTo>
                  <a:cubicBezTo>
                    <a:pt x="683" y="648"/>
                    <a:pt x="555" y="592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71"/>
            <p:cNvSpPr/>
            <p:nvPr/>
          </p:nvSpPr>
          <p:spPr>
            <a:xfrm>
              <a:off x="920706" y="2212606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2"/>
                    <a:pt x="135" y="648"/>
                    <a:pt x="1" y="647"/>
                  </a:cubicBezTo>
                  <a:lnTo>
                    <a:pt x="486" y="647"/>
                  </a:lnTo>
                  <a:cubicBezTo>
                    <a:pt x="619" y="648"/>
                    <a:pt x="748" y="592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71"/>
            <p:cNvSpPr/>
            <p:nvPr/>
          </p:nvSpPr>
          <p:spPr>
            <a:xfrm>
              <a:off x="782815" y="2262710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7"/>
                    <a:pt x="5038" y="6490"/>
                    <a:pt x="3245" y="6490"/>
                  </a:cubicBezTo>
                  <a:cubicBezTo>
                    <a:pt x="1454" y="6490"/>
                    <a:pt x="1" y="5037"/>
                    <a:pt x="1" y="3245"/>
                  </a:cubicBezTo>
                  <a:cubicBezTo>
                    <a:pt x="1" y="1453"/>
                    <a:pt x="1454" y="1"/>
                    <a:pt x="3245" y="1"/>
                  </a:cubicBezTo>
                  <a:cubicBezTo>
                    <a:pt x="5038" y="1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71"/>
            <p:cNvSpPr/>
            <p:nvPr/>
          </p:nvSpPr>
          <p:spPr>
            <a:xfrm>
              <a:off x="898924" y="2262710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1"/>
                  </a:moveTo>
                  <a:cubicBezTo>
                    <a:pt x="163" y="1"/>
                    <a:pt x="83" y="7"/>
                    <a:pt x="1" y="13"/>
                  </a:cubicBezTo>
                  <a:cubicBezTo>
                    <a:pt x="1694" y="138"/>
                    <a:pt x="3002" y="1548"/>
                    <a:pt x="3002" y="3245"/>
                  </a:cubicBezTo>
                  <a:cubicBezTo>
                    <a:pt x="3002" y="4942"/>
                    <a:pt x="1694" y="6351"/>
                    <a:pt x="1" y="6477"/>
                  </a:cubicBezTo>
                  <a:cubicBezTo>
                    <a:pt x="83" y="6484"/>
                    <a:pt x="163" y="6490"/>
                    <a:pt x="244" y="6490"/>
                  </a:cubicBezTo>
                  <a:cubicBezTo>
                    <a:pt x="2037" y="6490"/>
                    <a:pt x="3489" y="5037"/>
                    <a:pt x="3489" y="3245"/>
                  </a:cubicBezTo>
                  <a:cubicBezTo>
                    <a:pt x="3489" y="1453"/>
                    <a:pt x="2037" y="1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71"/>
            <p:cNvSpPr/>
            <p:nvPr/>
          </p:nvSpPr>
          <p:spPr>
            <a:xfrm>
              <a:off x="820499" y="2325465"/>
              <a:ext cx="175769" cy="144391"/>
            </a:xfrm>
            <a:custGeom>
              <a:avLst/>
              <a:gdLst/>
              <a:ahLst/>
              <a:cxnLst/>
              <a:rect l="l" t="t" r="r" b="b"/>
              <a:pathLst>
                <a:path w="4543" h="3732" extrusionOk="0">
                  <a:moveTo>
                    <a:pt x="2271" y="561"/>
                  </a:moveTo>
                  <a:cubicBezTo>
                    <a:pt x="2542" y="208"/>
                    <a:pt x="2962" y="1"/>
                    <a:pt x="3408" y="1"/>
                  </a:cubicBezTo>
                  <a:cubicBezTo>
                    <a:pt x="4080" y="1"/>
                    <a:pt x="4543" y="575"/>
                    <a:pt x="4543" y="1244"/>
                  </a:cubicBezTo>
                  <a:cubicBezTo>
                    <a:pt x="4543" y="2019"/>
                    <a:pt x="3912" y="2936"/>
                    <a:pt x="2271" y="3732"/>
                  </a:cubicBezTo>
                  <a:cubicBezTo>
                    <a:pt x="632" y="2936"/>
                    <a:pt x="0" y="2019"/>
                    <a:pt x="0" y="1244"/>
                  </a:cubicBezTo>
                  <a:cubicBezTo>
                    <a:pt x="0" y="575"/>
                    <a:pt x="463" y="1"/>
                    <a:pt x="1136" y="1"/>
                  </a:cubicBezTo>
                  <a:cubicBezTo>
                    <a:pt x="1581" y="1"/>
                    <a:pt x="2001" y="207"/>
                    <a:pt x="2271" y="561"/>
                  </a:cubicBez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71"/>
            <p:cNvSpPr/>
            <p:nvPr/>
          </p:nvSpPr>
          <p:spPr>
            <a:xfrm>
              <a:off x="776277" y="2212606"/>
              <a:ext cx="63839" cy="364150"/>
            </a:xfrm>
            <a:custGeom>
              <a:avLst/>
              <a:gdLst/>
              <a:ahLst/>
              <a:cxnLst/>
              <a:rect l="l" t="t" r="r" b="b"/>
              <a:pathLst>
                <a:path w="1650" h="9412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9" y="9412"/>
                    <a:pt x="1147" y="9412"/>
                  </a:cubicBezTo>
                  <a:lnTo>
                    <a:pt x="1649" y="9412"/>
                  </a:lnTo>
                  <a:cubicBezTo>
                    <a:pt x="1376" y="9412"/>
                    <a:pt x="1155" y="9194"/>
                    <a:pt x="1155" y="8924"/>
                  </a:cubicBezTo>
                  <a:lnTo>
                    <a:pt x="1155" y="6335"/>
                  </a:lnTo>
                  <a:cubicBezTo>
                    <a:pt x="1155" y="6278"/>
                    <a:pt x="1138" y="6221"/>
                    <a:pt x="1108" y="6172"/>
                  </a:cubicBezTo>
                  <a:cubicBezTo>
                    <a:pt x="511" y="5167"/>
                    <a:pt x="511" y="3922"/>
                    <a:pt x="1108" y="2916"/>
                  </a:cubicBezTo>
                  <a:cubicBezTo>
                    <a:pt x="1138" y="2866"/>
                    <a:pt x="1155" y="2811"/>
                    <a:pt x="1155" y="2754"/>
                  </a:cubicBezTo>
                  <a:lnTo>
                    <a:pt x="1155" y="487"/>
                  </a:lnTo>
                  <a:cubicBezTo>
                    <a:pt x="1155" y="218"/>
                    <a:pt x="1376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1" y="3883"/>
                    <a:pt x="1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71"/>
            <p:cNvSpPr/>
            <p:nvPr/>
          </p:nvSpPr>
          <p:spPr>
            <a:xfrm>
              <a:off x="776586" y="2388414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567" y="1201"/>
                  </a:moveTo>
                  <a:lnTo>
                    <a:pt x="269" y="1328"/>
                  </a:lnTo>
                  <a:cubicBezTo>
                    <a:pt x="91" y="908"/>
                    <a:pt x="0" y="456"/>
                    <a:pt x="0" y="0"/>
                  </a:cubicBezTo>
                  <a:lnTo>
                    <a:pt x="324" y="0"/>
                  </a:lnTo>
                  <a:cubicBezTo>
                    <a:pt x="324" y="413"/>
                    <a:pt x="407" y="822"/>
                    <a:pt x="567" y="1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71"/>
            <p:cNvSpPr/>
            <p:nvPr/>
          </p:nvSpPr>
          <p:spPr>
            <a:xfrm>
              <a:off x="777437" y="2406830"/>
              <a:ext cx="15669" cy="12574"/>
            </a:xfrm>
            <a:custGeom>
              <a:avLst/>
              <a:gdLst/>
              <a:ahLst/>
              <a:cxnLst/>
              <a:rect l="l" t="t" r="r" b="b"/>
              <a:pathLst>
                <a:path w="405" h="325" extrusionOk="0">
                  <a:moveTo>
                    <a:pt x="209" y="325"/>
                  </a:moveTo>
                  <a:cubicBezTo>
                    <a:pt x="90" y="325"/>
                    <a:pt x="0" y="198"/>
                    <a:pt x="69" y="72"/>
                  </a:cubicBezTo>
                  <a:cubicBezTo>
                    <a:pt x="95" y="26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7"/>
                    <a:pt x="357" y="96"/>
                  </a:cubicBezTo>
                  <a:cubicBezTo>
                    <a:pt x="404" y="212"/>
                    <a:pt x="319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71"/>
            <p:cNvSpPr/>
            <p:nvPr/>
          </p:nvSpPr>
          <p:spPr>
            <a:xfrm>
              <a:off x="776354" y="2205990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4"/>
                  </a:moveTo>
                  <a:lnTo>
                    <a:pt x="4449" y="545"/>
                  </a:lnTo>
                  <a:cubicBezTo>
                    <a:pt x="4387" y="610"/>
                    <a:pt x="4302" y="646"/>
                    <a:pt x="4213" y="646"/>
                  </a:cubicBezTo>
                  <a:lnTo>
                    <a:pt x="2612" y="646"/>
                  </a:lnTo>
                  <a:cubicBezTo>
                    <a:pt x="2523" y="646"/>
                    <a:pt x="2438" y="610"/>
                    <a:pt x="2377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6" y="324"/>
                    <a:pt x="6001" y="469"/>
                    <a:pt x="6001" y="649"/>
                  </a:cubicBezTo>
                  <a:lnTo>
                    <a:pt x="6001" y="2495"/>
                  </a:lnTo>
                  <a:cubicBezTo>
                    <a:pt x="5355" y="1732"/>
                    <a:pt x="4406" y="1293"/>
                    <a:pt x="3406" y="1293"/>
                  </a:cubicBezTo>
                  <a:cubicBezTo>
                    <a:pt x="2405" y="1293"/>
                    <a:pt x="1456" y="1732"/>
                    <a:pt x="810" y="2495"/>
                  </a:cubicBezTo>
                  <a:lnTo>
                    <a:pt x="810" y="649"/>
                  </a:lnTo>
                  <a:cubicBezTo>
                    <a:pt x="810" y="469"/>
                    <a:pt x="955" y="324"/>
                    <a:pt x="1135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0"/>
                    <a:pt x="2603" y="970"/>
                  </a:cubicBezTo>
                  <a:lnTo>
                    <a:pt x="4208" y="970"/>
                  </a:lnTo>
                  <a:cubicBezTo>
                    <a:pt x="4388" y="970"/>
                    <a:pt x="4559" y="896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1"/>
                  </a:moveTo>
                  <a:lnTo>
                    <a:pt x="6001" y="8289"/>
                  </a:lnTo>
                  <a:cubicBezTo>
                    <a:pt x="6001" y="8467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5" y="8613"/>
                    <a:pt x="810" y="8467"/>
                    <a:pt x="810" y="8289"/>
                  </a:cubicBezTo>
                  <a:lnTo>
                    <a:pt x="810" y="6923"/>
                  </a:lnTo>
                  <a:cubicBezTo>
                    <a:pt x="1019" y="7165"/>
                    <a:pt x="1260" y="7378"/>
                    <a:pt x="1524" y="7558"/>
                  </a:cubicBezTo>
                  <a:cubicBezTo>
                    <a:pt x="1803" y="7740"/>
                    <a:pt x="2105" y="7881"/>
                    <a:pt x="2423" y="7980"/>
                  </a:cubicBezTo>
                  <a:cubicBezTo>
                    <a:pt x="2743" y="8073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1"/>
                  </a:cubicBezTo>
                  <a:close/>
                  <a:moveTo>
                    <a:pt x="6001" y="8825"/>
                  </a:moveTo>
                  <a:lnTo>
                    <a:pt x="6001" y="9087"/>
                  </a:lnTo>
                  <a:cubicBezTo>
                    <a:pt x="6001" y="9266"/>
                    <a:pt x="5856" y="9411"/>
                    <a:pt x="5676" y="9411"/>
                  </a:cubicBezTo>
                  <a:lnTo>
                    <a:pt x="1135" y="9411"/>
                  </a:lnTo>
                  <a:cubicBezTo>
                    <a:pt x="955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5"/>
                    <a:pt x="1020" y="8917"/>
                    <a:pt x="1135" y="8917"/>
                  </a:cubicBezTo>
                  <a:lnTo>
                    <a:pt x="5676" y="8917"/>
                  </a:lnTo>
                  <a:cubicBezTo>
                    <a:pt x="5791" y="8917"/>
                    <a:pt x="5902" y="8885"/>
                    <a:pt x="6001" y="8825"/>
                  </a:cubicBezTo>
                  <a:close/>
                  <a:moveTo>
                    <a:pt x="1136" y="1"/>
                  </a:moveTo>
                  <a:cubicBezTo>
                    <a:pt x="778" y="1"/>
                    <a:pt x="487" y="290"/>
                    <a:pt x="487" y="650"/>
                  </a:cubicBezTo>
                  <a:lnTo>
                    <a:pt x="487" y="2960"/>
                  </a:lnTo>
                  <a:cubicBezTo>
                    <a:pt x="170" y="3486"/>
                    <a:pt x="1" y="4090"/>
                    <a:pt x="1" y="4705"/>
                  </a:cubicBezTo>
                  <a:cubicBezTo>
                    <a:pt x="1" y="4795"/>
                    <a:pt x="73" y="4868"/>
                    <a:pt x="162" y="4868"/>
                  </a:cubicBezTo>
                  <a:cubicBezTo>
                    <a:pt x="253" y="4868"/>
                    <a:pt x="325" y="4795"/>
                    <a:pt x="325" y="4705"/>
                  </a:cubicBezTo>
                  <a:cubicBezTo>
                    <a:pt x="325" y="3003"/>
                    <a:pt x="1704" y="1623"/>
                    <a:pt x="3405" y="1623"/>
                  </a:cubicBezTo>
                  <a:cubicBezTo>
                    <a:pt x="3630" y="1623"/>
                    <a:pt x="3860" y="1647"/>
                    <a:pt x="4093" y="1698"/>
                  </a:cubicBezTo>
                  <a:cubicBezTo>
                    <a:pt x="5136" y="1922"/>
                    <a:pt x="6186" y="2974"/>
                    <a:pt x="6411" y="4016"/>
                  </a:cubicBezTo>
                  <a:cubicBezTo>
                    <a:pt x="6845" y="6020"/>
                    <a:pt x="5332" y="7788"/>
                    <a:pt x="3405" y="7788"/>
                  </a:cubicBezTo>
                  <a:cubicBezTo>
                    <a:pt x="3105" y="7784"/>
                    <a:pt x="2806" y="7740"/>
                    <a:pt x="2517" y="7657"/>
                  </a:cubicBezTo>
                  <a:cubicBezTo>
                    <a:pt x="2230" y="7566"/>
                    <a:pt x="1956" y="7438"/>
                    <a:pt x="1704" y="7274"/>
                  </a:cubicBezTo>
                  <a:cubicBezTo>
                    <a:pt x="1455" y="7104"/>
                    <a:pt x="1230" y="6903"/>
                    <a:pt x="1035" y="6674"/>
                  </a:cubicBezTo>
                  <a:cubicBezTo>
                    <a:pt x="847" y="6440"/>
                    <a:pt x="690" y="6181"/>
                    <a:pt x="568" y="5906"/>
                  </a:cubicBezTo>
                  <a:cubicBezTo>
                    <a:pt x="543" y="5844"/>
                    <a:pt x="483" y="5806"/>
                    <a:pt x="420" y="5806"/>
                  </a:cubicBezTo>
                  <a:cubicBezTo>
                    <a:pt x="401" y="5806"/>
                    <a:pt x="382" y="5810"/>
                    <a:pt x="363" y="5817"/>
                  </a:cubicBezTo>
                  <a:cubicBezTo>
                    <a:pt x="322" y="5833"/>
                    <a:pt x="288" y="5864"/>
                    <a:pt x="272" y="5905"/>
                  </a:cubicBezTo>
                  <a:cubicBezTo>
                    <a:pt x="254" y="5945"/>
                    <a:pt x="253" y="5991"/>
                    <a:pt x="270" y="6032"/>
                  </a:cubicBezTo>
                  <a:cubicBezTo>
                    <a:pt x="334" y="6177"/>
                    <a:pt x="406" y="6317"/>
                    <a:pt x="487" y="6452"/>
                  </a:cubicBezTo>
                  <a:lnTo>
                    <a:pt x="487" y="9086"/>
                  </a:lnTo>
                  <a:cubicBezTo>
                    <a:pt x="487" y="9444"/>
                    <a:pt x="778" y="9735"/>
                    <a:pt x="1136" y="9735"/>
                  </a:cubicBezTo>
                  <a:lnTo>
                    <a:pt x="5675" y="9735"/>
                  </a:lnTo>
                  <a:cubicBezTo>
                    <a:pt x="6033" y="9735"/>
                    <a:pt x="6324" y="9444"/>
                    <a:pt x="6324" y="9086"/>
                  </a:cubicBezTo>
                  <a:lnTo>
                    <a:pt x="6324" y="6451"/>
                  </a:lnTo>
                  <a:cubicBezTo>
                    <a:pt x="6972" y="5378"/>
                    <a:pt x="6972" y="4033"/>
                    <a:pt x="6324" y="2960"/>
                  </a:cubicBezTo>
                  <a:lnTo>
                    <a:pt x="6324" y="650"/>
                  </a:lnTo>
                  <a:cubicBezTo>
                    <a:pt x="6324" y="290"/>
                    <a:pt x="6033" y="1"/>
                    <a:pt x="5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71"/>
            <p:cNvSpPr/>
            <p:nvPr/>
          </p:nvSpPr>
          <p:spPr>
            <a:xfrm>
              <a:off x="814232" y="2319197"/>
              <a:ext cx="188343" cy="156965"/>
            </a:xfrm>
            <a:custGeom>
              <a:avLst/>
              <a:gdLst/>
              <a:ahLst/>
              <a:cxnLst/>
              <a:rect l="l" t="t" r="r" b="b"/>
              <a:pathLst>
                <a:path w="4868" h="4057" extrusionOk="0">
                  <a:moveTo>
                    <a:pt x="3566" y="325"/>
                  </a:moveTo>
                  <a:cubicBezTo>
                    <a:pt x="3567" y="325"/>
                    <a:pt x="3569" y="325"/>
                    <a:pt x="3570" y="325"/>
                  </a:cubicBezTo>
                  <a:cubicBezTo>
                    <a:pt x="4124" y="325"/>
                    <a:pt x="4543" y="790"/>
                    <a:pt x="4543" y="1406"/>
                  </a:cubicBezTo>
                  <a:cubicBezTo>
                    <a:pt x="4543" y="1880"/>
                    <a:pt x="4267" y="2803"/>
                    <a:pt x="2433" y="3713"/>
                  </a:cubicBezTo>
                  <a:cubicBezTo>
                    <a:pt x="600" y="2803"/>
                    <a:pt x="325" y="1880"/>
                    <a:pt x="325" y="1406"/>
                  </a:cubicBezTo>
                  <a:cubicBezTo>
                    <a:pt x="325" y="790"/>
                    <a:pt x="743" y="325"/>
                    <a:pt x="1298" y="325"/>
                  </a:cubicBezTo>
                  <a:cubicBezTo>
                    <a:pt x="1299" y="325"/>
                    <a:pt x="1301" y="325"/>
                    <a:pt x="1302" y="325"/>
                  </a:cubicBezTo>
                  <a:cubicBezTo>
                    <a:pt x="1692" y="325"/>
                    <a:pt x="2061" y="505"/>
                    <a:pt x="2300" y="814"/>
                  </a:cubicBezTo>
                  <a:cubicBezTo>
                    <a:pt x="2331" y="858"/>
                    <a:pt x="2380" y="884"/>
                    <a:pt x="2433" y="884"/>
                  </a:cubicBezTo>
                  <a:cubicBezTo>
                    <a:pt x="2434" y="884"/>
                    <a:pt x="2436" y="884"/>
                    <a:pt x="2437" y="884"/>
                  </a:cubicBezTo>
                  <a:cubicBezTo>
                    <a:pt x="2489" y="884"/>
                    <a:pt x="2538" y="858"/>
                    <a:pt x="2568" y="814"/>
                  </a:cubicBezTo>
                  <a:cubicBezTo>
                    <a:pt x="2807" y="505"/>
                    <a:pt x="3175" y="325"/>
                    <a:pt x="3566" y="325"/>
                  </a:cubicBezTo>
                  <a:close/>
                  <a:moveTo>
                    <a:pt x="1302" y="0"/>
                  </a:moveTo>
                  <a:cubicBezTo>
                    <a:pt x="1301" y="0"/>
                    <a:pt x="1300" y="0"/>
                    <a:pt x="1298" y="0"/>
                  </a:cubicBezTo>
                  <a:cubicBezTo>
                    <a:pt x="570" y="0"/>
                    <a:pt x="0" y="618"/>
                    <a:pt x="0" y="1406"/>
                  </a:cubicBezTo>
                  <a:cubicBezTo>
                    <a:pt x="0" y="1962"/>
                    <a:pt x="307" y="3041"/>
                    <a:pt x="2363" y="4040"/>
                  </a:cubicBezTo>
                  <a:cubicBezTo>
                    <a:pt x="2385" y="4051"/>
                    <a:pt x="2409" y="4056"/>
                    <a:pt x="2434" y="4056"/>
                  </a:cubicBezTo>
                  <a:cubicBezTo>
                    <a:pt x="2458" y="4056"/>
                    <a:pt x="2482" y="4051"/>
                    <a:pt x="2505" y="4040"/>
                  </a:cubicBezTo>
                  <a:cubicBezTo>
                    <a:pt x="4560" y="3041"/>
                    <a:pt x="4868" y="1962"/>
                    <a:pt x="4868" y="1406"/>
                  </a:cubicBezTo>
                  <a:cubicBezTo>
                    <a:pt x="4868" y="618"/>
                    <a:pt x="4297" y="0"/>
                    <a:pt x="3570" y="0"/>
                  </a:cubicBezTo>
                  <a:cubicBezTo>
                    <a:pt x="3568" y="0"/>
                    <a:pt x="3567" y="0"/>
                    <a:pt x="3566" y="0"/>
                  </a:cubicBezTo>
                  <a:cubicBezTo>
                    <a:pt x="3140" y="0"/>
                    <a:pt x="2732" y="171"/>
                    <a:pt x="2433" y="475"/>
                  </a:cubicBezTo>
                  <a:cubicBezTo>
                    <a:pt x="2135" y="171"/>
                    <a:pt x="1727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71"/>
            <p:cNvSpPr/>
            <p:nvPr/>
          </p:nvSpPr>
          <p:spPr>
            <a:xfrm>
              <a:off x="839341" y="2344307"/>
              <a:ext cx="31416" cy="35595"/>
            </a:xfrm>
            <a:custGeom>
              <a:avLst/>
              <a:gdLst/>
              <a:ahLst/>
              <a:cxnLst/>
              <a:rect l="l" t="t" r="r" b="b"/>
              <a:pathLst>
                <a:path w="812" h="920" extrusionOk="0">
                  <a:moveTo>
                    <a:pt x="649" y="325"/>
                  </a:moveTo>
                  <a:cubicBezTo>
                    <a:pt x="739" y="325"/>
                    <a:pt x="811" y="252"/>
                    <a:pt x="811" y="163"/>
                  </a:cubicBezTo>
                  <a:cubicBezTo>
                    <a:pt x="811" y="73"/>
                    <a:pt x="739" y="0"/>
                    <a:pt x="649" y="0"/>
                  </a:cubicBezTo>
                  <a:cubicBezTo>
                    <a:pt x="223" y="0"/>
                    <a:pt x="0" y="381"/>
                    <a:pt x="0" y="757"/>
                  </a:cubicBezTo>
                  <a:cubicBezTo>
                    <a:pt x="0" y="847"/>
                    <a:pt x="73" y="920"/>
                    <a:pt x="162" y="920"/>
                  </a:cubicBezTo>
                  <a:cubicBezTo>
                    <a:pt x="252" y="920"/>
                    <a:pt x="325" y="847"/>
                    <a:pt x="325" y="757"/>
                  </a:cubicBezTo>
                  <a:cubicBezTo>
                    <a:pt x="325" y="608"/>
                    <a:pt x="392" y="325"/>
                    <a:pt x="64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4" name="Google Shape;1424;p71"/>
          <p:cNvSpPr txBox="1">
            <a:spLocks noGrp="1"/>
          </p:cNvSpPr>
          <p:nvPr>
            <p:ph type="title" idx="2"/>
          </p:nvPr>
        </p:nvSpPr>
        <p:spPr>
          <a:xfrm>
            <a:off x="1192950" y="2761650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pic>
        <p:nvPicPr>
          <p:cNvPr id="1425" name="Google Shape;142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25434" flipH="1">
            <a:off x="-1096953" y="3262472"/>
            <a:ext cx="3348169" cy="2211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6" name="Google Shape;1426;p71"/>
          <p:cNvGrpSpPr/>
          <p:nvPr/>
        </p:nvGrpSpPr>
        <p:grpSpPr>
          <a:xfrm>
            <a:off x="150079" y="4119345"/>
            <a:ext cx="277190" cy="285833"/>
            <a:chOff x="4035150" y="1187900"/>
            <a:chExt cx="311100" cy="320800"/>
          </a:xfrm>
        </p:grpSpPr>
        <p:sp>
          <p:nvSpPr>
            <p:cNvPr id="1427" name="Google Shape;1427;p71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71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9" name="Google Shape;1429;p71"/>
          <p:cNvGrpSpPr/>
          <p:nvPr/>
        </p:nvGrpSpPr>
        <p:grpSpPr>
          <a:xfrm rot="759692">
            <a:off x="5286640" y="967981"/>
            <a:ext cx="485067" cy="489221"/>
            <a:chOff x="1800663" y="1153014"/>
            <a:chExt cx="174987" cy="176486"/>
          </a:xfrm>
        </p:grpSpPr>
        <p:sp>
          <p:nvSpPr>
            <p:cNvPr id="1430" name="Google Shape;1430;p71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71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71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71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71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71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71"/>
          <p:cNvGrpSpPr/>
          <p:nvPr/>
        </p:nvGrpSpPr>
        <p:grpSpPr>
          <a:xfrm>
            <a:off x="1192942" y="4603498"/>
            <a:ext cx="580498" cy="542827"/>
            <a:chOff x="3385225" y="1725400"/>
            <a:chExt cx="698050" cy="652750"/>
          </a:xfrm>
        </p:grpSpPr>
        <p:sp>
          <p:nvSpPr>
            <p:cNvPr id="1437" name="Google Shape;1437;p71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71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9" name="Google Shape;1439;p71"/>
          <p:cNvSpPr/>
          <p:nvPr/>
        </p:nvSpPr>
        <p:spPr>
          <a:xfrm>
            <a:off x="8666925" y="4682913"/>
            <a:ext cx="384000" cy="3840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0" name="Google Shape;1440;p71"/>
          <p:cNvGrpSpPr/>
          <p:nvPr/>
        </p:nvGrpSpPr>
        <p:grpSpPr>
          <a:xfrm>
            <a:off x="8239688" y="4368344"/>
            <a:ext cx="748820" cy="537666"/>
            <a:chOff x="4972825" y="2605125"/>
            <a:chExt cx="1078525" cy="774400"/>
          </a:xfrm>
        </p:grpSpPr>
        <p:sp>
          <p:nvSpPr>
            <p:cNvPr id="1441" name="Google Shape;1441;p71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71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72"/>
          <p:cNvSpPr txBox="1">
            <a:spLocks noGrp="1"/>
          </p:cNvSpPr>
          <p:nvPr>
            <p:ph type="title"/>
          </p:nvPr>
        </p:nvSpPr>
        <p:spPr>
          <a:xfrm>
            <a:off x="1956675" y="1791563"/>
            <a:ext cx="63054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Awesome </a:t>
            </a:r>
            <a:r>
              <a:rPr lang="en">
                <a:solidFill>
                  <a:schemeClr val="accent1"/>
                </a:solidFill>
              </a:rPr>
              <a:t>words</a:t>
            </a:r>
            <a:endParaRPr>
              <a:solidFill>
                <a:schemeClr val="accent1"/>
              </a:solidFill>
            </a:endParaRPr>
          </a:p>
        </p:txBody>
      </p:sp>
      <p:cxnSp>
        <p:nvCxnSpPr>
          <p:cNvPr id="1448" name="Google Shape;1448;p72"/>
          <p:cNvCxnSpPr/>
          <p:nvPr/>
        </p:nvCxnSpPr>
        <p:spPr>
          <a:xfrm>
            <a:off x="4299675" y="4545188"/>
            <a:ext cx="396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9" name="Google Shape;1449;p72"/>
          <p:cNvSpPr/>
          <p:nvPr/>
        </p:nvSpPr>
        <p:spPr>
          <a:xfrm>
            <a:off x="8705775" y="4743325"/>
            <a:ext cx="504900" cy="4572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0" name="Google Shape;1450;p72"/>
          <p:cNvGrpSpPr/>
          <p:nvPr/>
        </p:nvGrpSpPr>
        <p:grpSpPr>
          <a:xfrm rot="-465638">
            <a:off x="6371486" y="589392"/>
            <a:ext cx="952206" cy="890412"/>
            <a:chOff x="3385225" y="1725400"/>
            <a:chExt cx="698050" cy="652750"/>
          </a:xfrm>
        </p:grpSpPr>
        <p:sp>
          <p:nvSpPr>
            <p:cNvPr id="1451" name="Google Shape;1451;p72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72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72"/>
          <p:cNvGrpSpPr/>
          <p:nvPr/>
        </p:nvGrpSpPr>
        <p:grpSpPr>
          <a:xfrm rot="-465638">
            <a:off x="7048230" y="461611"/>
            <a:ext cx="1514042" cy="1440722"/>
            <a:chOff x="1667725" y="2994800"/>
            <a:chExt cx="1109925" cy="1056175"/>
          </a:xfrm>
        </p:grpSpPr>
        <p:sp>
          <p:nvSpPr>
            <p:cNvPr id="1454" name="Google Shape;1454;p72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72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72"/>
          <p:cNvGrpSpPr/>
          <p:nvPr/>
        </p:nvGrpSpPr>
        <p:grpSpPr>
          <a:xfrm rot="1154788">
            <a:off x="8695394" y="4706837"/>
            <a:ext cx="525661" cy="530167"/>
            <a:chOff x="1482725" y="1385500"/>
            <a:chExt cx="201225" cy="202950"/>
          </a:xfrm>
        </p:grpSpPr>
        <p:sp>
          <p:nvSpPr>
            <p:cNvPr id="1457" name="Google Shape;1457;p72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72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72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72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72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72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73"/>
          <p:cNvSpPr txBox="1">
            <a:spLocks noGrp="1"/>
          </p:cNvSpPr>
          <p:nvPr>
            <p:ph type="title"/>
          </p:nvPr>
        </p:nvSpPr>
        <p:spPr>
          <a:xfrm>
            <a:off x="666300" y="1886825"/>
            <a:ext cx="54261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Amazing </a:t>
            </a:r>
            <a:r>
              <a:rPr lang="en">
                <a:solidFill>
                  <a:schemeClr val="accent1"/>
                </a:solidFill>
              </a:rPr>
              <a:t>ideas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1468" name="Google Shape;1468;p73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1469" name="Google Shape;1469;p7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0" name="Google Shape;1470;p7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471" name="Google Shape;1471;p7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7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73" name="Google Shape;147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1175" y="311775"/>
            <a:ext cx="1022526" cy="146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65151" y="2932077"/>
            <a:ext cx="3799951" cy="24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57985" flipH="1">
            <a:off x="7500149" y="2310360"/>
            <a:ext cx="1380476" cy="153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100" y="3510675"/>
            <a:ext cx="1274179" cy="127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33419">
            <a:off x="1197247" y="4085779"/>
            <a:ext cx="820036" cy="79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74"/>
          <p:cNvSpPr/>
          <p:nvPr/>
        </p:nvSpPr>
        <p:spPr>
          <a:xfrm>
            <a:off x="2213400" y="3336925"/>
            <a:ext cx="4717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3" name="Google Shape;1483;p74"/>
          <p:cNvCxnSpPr/>
          <p:nvPr/>
        </p:nvCxnSpPr>
        <p:spPr>
          <a:xfrm>
            <a:off x="2234400" y="3105925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4" name="Google Shape;1484;p74"/>
          <p:cNvSpPr txBox="1">
            <a:spLocks noGrp="1"/>
          </p:cNvSpPr>
          <p:nvPr>
            <p:ph type="title"/>
          </p:nvPr>
        </p:nvSpPr>
        <p:spPr>
          <a:xfrm>
            <a:off x="2124075" y="2263375"/>
            <a:ext cx="489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1485" name="Google Shape;1485;p74"/>
          <p:cNvSpPr txBox="1">
            <a:spLocks noGrp="1"/>
          </p:cNvSpPr>
          <p:nvPr>
            <p:ph type="title" idx="2"/>
          </p:nvPr>
        </p:nvSpPr>
        <p:spPr>
          <a:xfrm>
            <a:off x="3796950" y="1293624"/>
            <a:ext cx="15501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86" name="Google Shape;1486;p74"/>
          <p:cNvSpPr txBox="1">
            <a:spLocks noGrp="1"/>
          </p:cNvSpPr>
          <p:nvPr>
            <p:ph type="subTitle" idx="1"/>
          </p:nvPr>
        </p:nvSpPr>
        <p:spPr>
          <a:xfrm rot="710">
            <a:off x="2392050" y="3336624"/>
            <a:ext cx="4359900" cy="3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</a:t>
            </a:r>
            <a:r>
              <a:rPr lang="en">
                <a:solidFill>
                  <a:schemeClr val="accent1"/>
                </a:solidFill>
              </a:rPr>
              <a:t>subtitle here</a:t>
            </a:r>
            <a:r>
              <a:rPr lang="en"/>
              <a:t> if you need it</a:t>
            </a:r>
            <a:endParaRPr/>
          </a:p>
        </p:txBody>
      </p:sp>
      <p:sp>
        <p:nvSpPr>
          <p:cNvPr id="1487" name="Google Shape;1487;p74"/>
          <p:cNvSpPr/>
          <p:nvPr/>
        </p:nvSpPr>
        <p:spPr>
          <a:xfrm rot="141" flipH="1">
            <a:off x="-683182" y="1783683"/>
            <a:ext cx="2373283" cy="1770902"/>
          </a:xfrm>
          <a:custGeom>
            <a:avLst/>
            <a:gdLst/>
            <a:ahLst/>
            <a:cxnLst/>
            <a:rect l="l" t="t" r="r" b="b"/>
            <a:pathLst>
              <a:path w="19438" h="14504" extrusionOk="0">
                <a:moveTo>
                  <a:pt x="1798" y="1"/>
                </a:moveTo>
                <a:cubicBezTo>
                  <a:pt x="987" y="1"/>
                  <a:pt x="61" y="33"/>
                  <a:pt x="61" y="33"/>
                </a:cubicBezTo>
                <a:cubicBezTo>
                  <a:pt x="61" y="33"/>
                  <a:pt x="1" y="312"/>
                  <a:pt x="378" y="349"/>
                </a:cubicBezTo>
                <a:cubicBezTo>
                  <a:pt x="755" y="385"/>
                  <a:pt x="1936" y="410"/>
                  <a:pt x="1936" y="410"/>
                </a:cubicBezTo>
                <a:cubicBezTo>
                  <a:pt x="1936" y="410"/>
                  <a:pt x="1631" y="1190"/>
                  <a:pt x="1583" y="1530"/>
                </a:cubicBezTo>
                <a:cubicBezTo>
                  <a:pt x="1539" y="1835"/>
                  <a:pt x="2041" y="2344"/>
                  <a:pt x="2862" y="2344"/>
                </a:cubicBezTo>
                <a:cubicBezTo>
                  <a:pt x="2959" y="2344"/>
                  <a:pt x="3060" y="2337"/>
                  <a:pt x="3166" y="2322"/>
                </a:cubicBezTo>
                <a:cubicBezTo>
                  <a:pt x="3166" y="2322"/>
                  <a:pt x="6343" y="8202"/>
                  <a:pt x="7220" y="9966"/>
                </a:cubicBezTo>
                <a:cubicBezTo>
                  <a:pt x="8096" y="11732"/>
                  <a:pt x="8901" y="13351"/>
                  <a:pt x="10653" y="14240"/>
                </a:cubicBezTo>
                <a:cubicBezTo>
                  <a:pt x="11016" y="14424"/>
                  <a:pt x="11380" y="14504"/>
                  <a:pt x="11738" y="14504"/>
                </a:cubicBezTo>
                <a:cubicBezTo>
                  <a:pt x="13113" y="14504"/>
                  <a:pt x="14413" y="13335"/>
                  <a:pt x="15291" y="12390"/>
                </a:cubicBezTo>
                <a:cubicBezTo>
                  <a:pt x="16399" y="11196"/>
                  <a:pt x="18286" y="9480"/>
                  <a:pt x="18286" y="9480"/>
                </a:cubicBezTo>
                <a:lnTo>
                  <a:pt x="19437" y="2589"/>
                </a:lnTo>
                <a:lnTo>
                  <a:pt x="19437" y="2589"/>
                </a:lnTo>
                <a:cubicBezTo>
                  <a:pt x="18140" y="3028"/>
                  <a:pt x="11931" y="9771"/>
                  <a:pt x="11931" y="9771"/>
                </a:cubicBezTo>
                <a:lnTo>
                  <a:pt x="4919" y="1895"/>
                </a:lnTo>
                <a:cubicBezTo>
                  <a:pt x="4919" y="1895"/>
                  <a:pt x="3458" y="106"/>
                  <a:pt x="2801" y="33"/>
                </a:cubicBezTo>
                <a:cubicBezTo>
                  <a:pt x="2582" y="9"/>
                  <a:pt x="2204" y="1"/>
                  <a:pt x="1798" y="1"/>
                </a:cubicBezTo>
                <a:close/>
              </a:path>
            </a:pathLst>
          </a:custGeom>
          <a:solidFill>
            <a:srgbClr val="E58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8" name="Google Shape;148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0518" flipH="1">
            <a:off x="6193160" y="2680148"/>
            <a:ext cx="3638471" cy="4036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9" name="Google Shape;1489;p74"/>
          <p:cNvGrpSpPr/>
          <p:nvPr/>
        </p:nvGrpSpPr>
        <p:grpSpPr>
          <a:xfrm rot="-858253">
            <a:off x="2352605" y="222709"/>
            <a:ext cx="572134" cy="483947"/>
            <a:chOff x="1477075" y="1122475"/>
            <a:chExt cx="237775" cy="201125"/>
          </a:xfrm>
        </p:grpSpPr>
        <p:sp>
          <p:nvSpPr>
            <p:cNvPr id="1490" name="Google Shape;1490;p74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74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74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74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74"/>
          <p:cNvGrpSpPr/>
          <p:nvPr/>
        </p:nvGrpSpPr>
        <p:grpSpPr>
          <a:xfrm rot="-2111431">
            <a:off x="7464117" y="3353180"/>
            <a:ext cx="677168" cy="644375"/>
            <a:chOff x="1667725" y="2994800"/>
            <a:chExt cx="1109925" cy="1056175"/>
          </a:xfrm>
        </p:grpSpPr>
        <p:sp>
          <p:nvSpPr>
            <p:cNvPr id="1495" name="Google Shape;1495;p74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74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7" name="Google Shape;1497;p74"/>
          <p:cNvSpPr/>
          <p:nvPr/>
        </p:nvSpPr>
        <p:spPr>
          <a:xfrm>
            <a:off x="1602550" y="3970593"/>
            <a:ext cx="789511" cy="789555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8" name="Google Shape;1498;p74"/>
          <p:cNvGrpSpPr/>
          <p:nvPr/>
        </p:nvGrpSpPr>
        <p:grpSpPr>
          <a:xfrm>
            <a:off x="1254250" y="3944944"/>
            <a:ext cx="602875" cy="840852"/>
            <a:chOff x="720000" y="3359225"/>
            <a:chExt cx="518825" cy="723625"/>
          </a:xfrm>
        </p:grpSpPr>
        <p:sp>
          <p:nvSpPr>
            <p:cNvPr id="1499" name="Google Shape;1499;p74"/>
            <p:cNvSpPr/>
            <p:nvPr/>
          </p:nvSpPr>
          <p:spPr>
            <a:xfrm>
              <a:off x="746950" y="3359225"/>
              <a:ext cx="491875" cy="710925"/>
            </a:xfrm>
            <a:custGeom>
              <a:avLst/>
              <a:gdLst/>
              <a:ahLst/>
              <a:cxnLst/>
              <a:rect l="l" t="t" r="r" b="b"/>
              <a:pathLst>
                <a:path w="19675" h="28437" extrusionOk="0">
                  <a:moveTo>
                    <a:pt x="7607" y="0"/>
                  </a:moveTo>
                  <a:cubicBezTo>
                    <a:pt x="7354" y="0"/>
                    <a:pt x="7109" y="62"/>
                    <a:pt x="6889" y="175"/>
                  </a:cubicBezTo>
                  <a:lnTo>
                    <a:pt x="6887" y="174"/>
                  </a:lnTo>
                  <a:lnTo>
                    <a:pt x="6005" y="580"/>
                  </a:lnTo>
                  <a:lnTo>
                    <a:pt x="5895" y="1900"/>
                  </a:lnTo>
                  <a:lnTo>
                    <a:pt x="221" y="23518"/>
                  </a:lnTo>
                  <a:cubicBezTo>
                    <a:pt x="0" y="24358"/>
                    <a:pt x="503" y="25217"/>
                    <a:pt x="1343" y="25438"/>
                  </a:cubicBezTo>
                  <a:lnTo>
                    <a:pt x="11670" y="28148"/>
                  </a:lnTo>
                  <a:cubicBezTo>
                    <a:pt x="11713" y="28159"/>
                    <a:pt x="11757" y="28168"/>
                    <a:pt x="11800" y="28175"/>
                  </a:cubicBezTo>
                  <a:lnTo>
                    <a:pt x="11895" y="28436"/>
                  </a:lnTo>
                  <a:lnTo>
                    <a:pt x="12719" y="28058"/>
                  </a:lnTo>
                  <a:cubicBezTo>
                    <a:pt x="12724" y="28055"/>
                    <a:pt x="12731" y="28053"/>
                    <a:pt x="12736" y="28050"/>
                  </a:cubicBezTo>
                  <a:lnTo>
                    <a:pt x="12756" y="28042"/>
                  </a:lnTo>
                  <a:lnTo>
                    <a:pt x="12757" y="28040"/>
                  </a:lnTo>
                  <a:cubicBezTo>
                    <a:pt x="13154" y="27846"/>
                    <a:pt x="13468" y="27487"/>
                    <a:pt x="13590" y="27026"/>
                  </a:cubicBezTo>
                  <a:lnTo>
                    <a:pt x="19454" y="4681"/>
                  </a:lnTo>
                  <a:cubicBezTo>
                    <a:pt x="19675" y="3841"/>
                    <a:pt x="19172" y="2982"/>
                    <a:pt x="18333" y="2763"/>
                  </a:cubicBezTo>
                  <a:lnTo>
                    <a:pt x="8005" y="52"/>
                  </a:lnTo>
                  <a:cubicBezTo>
                    <a:pt x="7872" y="17"/>
                    <a:pt x="7738" y="0"/>
                    <a:pt x="7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74"/>
            <p:cNvSpPr/>
            <p:nvPr/>
          </p:nvSpPr>
          <p:spPr>
            <a:xfrm>
              <a:off x="720000" y="3361625"/>
              <a:ext cx="500200" cy="721225"/>
            </a:xfrm>
            <a:custGeom>
              <a:avLst/>
              <a:gdLst/>
              <a:ahLst/>
              <a:cxnLst/>
              <a:rect l="l" t="t" r="r" b="b"/>
              <a:pathLst>
                <a:path w="20008" h="28849" extrusionOk="0">
                  <a:moveTo>
                    <a:pt x="6725" y="1"/>
                  </a:moveTo>
                  <a:cubicBezTo>
                    <a:pt x="6679" y="1"/>
                    <a:pt x="6636" y="31"/>
                    <a:pt x="6624" y="78"/>
                  </a:cubicBezTo>
                  <a:lnTo>
                    <a:pt x="15" y="25261"/>
                  </a:lnTo>
                  <a:cubicBezTo>
                    <a:pt x="1" y="25318"/>
                    <a:pt x="34" y="25375"/>
                    <a:pt x="90" y="25389"/>
                  </a:cubicBezTo>
                  <a:lnTo>
                    <a:pt x="13256" y="28845"/>
                  </a:lnTo>
                  <a:cubicBezTo>
                    <a:pt x="13265" y="28847"/>
                    <a:pt x="13274" y="28848"/>
                    <a:pt x="13283" y="28848"/>
                  </a:cubicBezTo>
                  <a:cubicBezTo>
                    <a:pt x="13329" y="28848"/>
                    <a:pt x="13372" y="28817"/>
                    <a:pt x="13384" y="28770"/>
                  </a:cubicBezTo>
                  <a:lnTo>
                    <a:pt x="19993" y="3586"/>
                  </a:lnTo>
                  <a:cubicBezTo>
                    <a:pt x="20008" y="3531"/>
                    <a:pt x="19974" y="3474"/>
                    <a:pt x="19918" y="3459"/>
                  </a:cubicBezTo>
                  <a:lnTo>
                    <a:pt x="6752" y="4"/>
                  </a:lnTo>
                  <a:cubicBezTo>
                    <a:pt x="6743" y="2"/>
                    <a:pt x="6734" y="1"/>
                    <a:pt x="672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74"/>
            <p:cNvSpPr/>
            <p:nvPr/>
          </p:nvSpPr>
          <p:spPr>
            <a:xfrm>
              <a:off x="837125" y="3413050"/>
              <a:ext cx="335800" cy="352250"/>
            </a:xfrm>
            <a:custGeom>
              <a:avLst/>
              <a:gdLst/>
              <a:ahLst/>
              <a:cxnLst/>
              <a:rect l="l" t="t" r="r" b="b"/>
              <a:pathLst>
                <a:path w="13432" h="14090" extrusionOk="0">
                  <a:moveTo>
                    <a:pt x="3020" y="1"/>
                  </a:moveTo>
                  <a:cubicBezTo>
                    <a:pt x="2994" y="1"/>
                    <a:pt x="2970" y="18"/>
                    <a:pt x="2963" y="46"/>
                  </a:cubicBezTo>
                  <a:lnTo>
                    <a:pt x="9" y="11299"/>
                  </a:lnTo>
                  <a:cubicBezTo>
                    <a:pt x="1" y="11332"/>
                    <a:pt x="19" y="11365"/>
                    <a:pt x="52" y="11373"/>
                  </a:cubicBezTo>
                  <a:lnTo>
                    <a:pt x="10395" y="14088"/>
                  </a:lnTo>
                  <a:cubicBezTo>
                    <a:pt x="10400" y="14089"/>
                    <a:pt x="10405" y="14090"/>
                    <a:pt x="10411" y="14090"/>
                  </a:cubicBezTo>
                  <a:cubicBezTo>
                    <a:pt x="10437" y="14090"/>
                    <a:pt x="10462" y="14072"/>
                    <a:pt x="10469" y="14045"/>
                  </a:cubicBezTo>
                  <a:lnTo>
                    <a:pt x="13423" y="2790"/>
                  </a:lnTo>
                  <a:cubicBezTo>
                    <a:pt x="13431" y="2758"/>
                    <a:pt x="13411" y="2726"/>
                    <a:pt x="13379" y="2718"/>
                  </a:cubicBezTo>
                  <a:lnTo>
                    <a:pt x="3036" y="3"/>
                  </a:lnTo>
                  <a:cubicBezTo>
                    <a:pt x="3031" y="2"/>
                    <a:pt x="3025" y="1"/>
                    <a:pt x="30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74"/>
            <p:cNvSpPr/>
            <p:nvPr/>
          </p:nvSpPr>
          <p:spPr>
            <a:xfrm>
              <a:off x="932775" y="3523400"/>
              <a:ext cx="144425" cy="131600"/>
            </a:xfrm>
            <a:custGeom>
              <a:avLst/>
              <a:gdLst/>
              <a:ahLst/>
              <a:cxnLst/>
              <a:rect l="l" t="t" r="r" b="b"/>
              <a:pathLst>
                <a:path w="5777" h="5264" extrusionOk="0">
                  <a:moveTo>
                    <a:pt x="2888" y="1"/>
                  </a:moveTo>
                  <a:cubicBezTo>
                    <a:pt x="2215" y="1"/>
                    <a:pt x="1542" y="258"/>
                    <a:pt x="1028" y="772"/>
                  </a:cubicBezTo>
                  <a:cubicBezTo>
                    <a:pt x="1" y="1799"/>
                    <a:pt x="1" y="3465"/>
                    <a:pt x="1028" y="4493"/>
                  </a:cubicBezTo>
                  <a:cubicBezTo>
                    <a:pt x="1542" y="5007"/>
                    <a:pt x="2215" y="5263"/>
                    <a:pt x="2888" y="5263"/>
                  </a:cubicBezTo>
                  <a:cubicBezTo>
                    <a:pt x="3562" y="5263"/>
                    <a:pt x="4235" y="5007"/>
                    <a:pt x="4749" y="4493"/>
                  </a:cubicBezTo>
                  <a:cubicBezTo>
                    <a:pt x="5776" y="3465"/>
                    <a:pt x="5776" y="1799"/>
                    <a:pt x="4749" y="772"/>
                  </a:cubicBezTo>
                  <a:cubicBezTo>
                    <a:pt x="4235" y="258"/>
                    <a:pt x="3562" y="1"/>
                    <a:pt x="288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74"/>
            <p:cNvSpPr/>
            <p:nvPr/>
          </p:nvSpPr>
          <p:spPr>
            <a:xfrm>
              <a:off x="977250" y="3552750"/>
              <a:ext cx="62450" cy="62625"/>
            </a:xfrm>
            <a:custGeom>
              <a:avLst/>
              <a:gdLst/>
              <a:ahLst/>
              <a:cxnLst/>
              <a:rect l="l" t="t" r="r" b="b"/>
              <a:pathLst>
                <a:path w="2498" h="2505" extrusionOk="0">
                  <a:moveTo>
                    <a:pt x="658" y="0"/>
                  </a:moveTo>
                  <a:lnTo>
                    <a:pt x="1" y="2505"/>
                  </a:lnTo>
                  <a:lnTo>
                    <a:pt x="1" y="2505"/>
                  </a:lnTo>
                  <a:lnTo>
                    <a:pt x="2498" y="1821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74"/>
            <p:cNvSpPr/>
            <p:nvPr/>
          </p:nvSpPr>
          <p:spPr>
            <a:xfrm>
              <a:off x="821675" y="3724600"/>
              <a:ext cx="53025" cy="47875"/>
            </a:xfrm>
            <a:custGeom>
              <a:avLst/>
              <a:gdLst/>
              <a:ahLst/>
              <a:cxnLst/>
              <a:rect l="l" t="t" r="r" b="b"/>
              <a:pathLst>
                <a:path w="2121" h="1915" extrusionOk="0">
                  <a:moveTo>
                    <a:pt x="1060" y="0"/>
                  </a:moveTo>
                  <a:cubicBezTo>
                    <a:pt x="635" y="0"/>
                    <a:pt x="248" y="284"/>
                    <a:pt x="135" y="714"/>
                  </a:cubicBezTo>
                  <a:cubicBezTo>
                    <a:pt x="1" y="1225"/>
                    <a:pt x="307" y="1749"/>
                    <a:pt x="817" y="1883"/>
                  </a:cubicBezTo>
                  <a:cubicBezTo>
                    <a:pt x="899" y="1904"/>
                    <a:pt x="981" y="1914"/>
                    <a:pt x="1061" y="1914"/>
                  </a:cubicBezTo>
                  <a:cubicBezTo>
                    <a:pt x="1485" y="1914"/>
                    <a:pt x="1873" y="1630"/>
                    <a:pt x="1986" y="1200"/>
                  </a:cubicBezTo>
                  <a:cubicBezTo>
                    <a:pt x="2120" y="688"/>
                    <a:pt x="1814" y="166"/>
                    <a:pt x="1303" y="32"/>
                  </a:cubicBezTo>
                  <a:cubicBezTo>
                    <a:pt x="1222" y="10"/>
                    <a:pt x="1140" y="0"/>
                    <a:pt x="106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74"/>
            <p:cNvSpPr/>
            <p:nvPr/>
          </p:nvSpPr>
          <p:spPr>
            <a:xfrm>
              <a:off x="888800" y="3742200"/>
              <a:ext cx="53000" cy="47875"/>
            </a:xfrm>
            <a:custGeom>
              <a:avLst/>
              <a:gdLst/>
              <a:ahLst/>
              <a:cxnLst/>
              <a:rect l="l" t="t" r="r" b="b"/>
              <a:pathLst>
                <a:path w="2120" h="1915" extrusionOk="0">
                  <a:moveTo>
                    <a:pt x="1059" y="1"/>
                  </a:moveTo>
                  <a:cubicBezTo>
                    <a:pt x="635" y="1"/>
                    <a:pt x="247" y="285"/>
                    <a:pt x="134" y="715"/>
                  </a:cubicBezTo>
                  <a:cubicBezTo>
                    <a:pt x="0" y="1226"/>
                    <a:pt x="306" y="1749"/>
                    <a:pt x="817" y="1883"/>
                  </a:cubicBezTo>
                  <a:cubicBezTo>
                    <a:pt x="898" y="1905"/>
                    <a:pt x="980" y="1915"/>
                    <a:pt x="1060" y="1915"/>
                  </a:cubicBezTo>
                  <a:cubicBezTo>
                    <a:pt x="1485" y="1915"/>
                    <a:pt x="1873" y="1630"/>
                    <a:pt x="1985" y="1201"/>
                  </a:cubicBezTo>
                  <a:cubicBezTo>
                    <a:pt x="2120" y="690"/>
                    <a:pt x="1814" y="166"/>
                    <a:pt x="1303" y="32"/>
                  </a:cubicBezTo>
                  <a:cubicBezTo>
                    <a:pt x="1221" y="11"/>
                    <a:pt x="1140" y="1"/>
                    <a:pt x="105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74"/>
            <p:cNvSpPr/>
            <p:nvPr/>
          </p:nvSpPr>
          <p:spPr>
            <a:xfrm>
              <a:off x="955925" y="3759800"/>
              <a:ext cx="52975" cy="47900"/>
            </a:xfrm>
            <a:custGeom>
              <a:avLst/>
              <a:gdLst/>
              <a:ahLst/>
              <a:cxnLst/>
              <a:rect l="l" t="t" r="r" b="b"/>
              <a:pathLst>
                <a:path w="2119" h="1916" extrusionOk="0">
                  <a:moveTo>
                    <a:pt x="1059" y="1"/>
                  </a:moveTo>
                  <a:cubicBezTo>
                    <a:pt x="635" y="1"/>
                    <a:pt x="247" y="286"/>
                    <a:pt x="134" y="715"/>
                  </a:cubicBezTo>
                  <a:cubicBezTo>
                    <a:pt x="1" y="1226"/>
                    <a:pt x="305" y="1749"/>
                    <a:pt x="817" y="1884"/>
                  </a:cubicBezTo>
                  <a:cubicBezTo>
                    <a:pt x="899" y="1905"/>
                    <a:pt x="980" y="1915"/>
                    <a:pt x="1061" y="1915"/>
                  </a:cubicBezTo>
                  <a:cubicBezTo>
                    <a:pt x="1485" y="1915"/>
                    <a:pt x="1873" y="1631"/>
                    <a:pt x="1986" y="1201"/>
                  </a:cubicBezTo>
                  <a:cubicBezTo>
                    <a:pt x="2119" y="690"/>
                    <a:pt x="1814" y="167"/>
                    <a:pt x="1302" y="33"/>
                  </a:cubicBezTo>
                  <a:cubicBezTo>
                    <a:pt x="1221" y="11"/>
                    <a:pt x="1139" y="1"/>
                    <a:pt x="105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74"/>
            <p:cNvSpPr/>
            <p:nvPr/>
          </p:nvSpPr>
          <p:spPr>
            <a:xfrm>
              <a:off x="804850" y="3797450"/>
              <a:ext cx="266300" cy="94175"/>
            </a:xfrm>
            <a:custGeom>
              <a:avLst/>
              <a:gdLst/>
              <a:ahLst/>
              <a:cxnLst/>
              <a:rect l="l" t="t" r="r" b="b"/>
              <a:pathLst>
                <a:path w="10652" h="3767" extrusionOk="0">
                  <a:moveTo>
                    <a:pt x="757" y="0"/>
                  </a:moveTo>
                  <a:cubicBezTo>
                    <a:pt x="454" y="0"/>
                    <a:pt x="177" y="204"/>
                    <a:pt x="96" y="511"/>
                  </a:cubicBezTo>
                  <a:cubicBezTo>
                    <a:pt x="1" y="876"/>
                    <a:pt x="219" y="1249"/>
                    <a:pt x="584" y="1345"/>
                  </a:cubicBezTo>
                  <a:lnTo>
                    <a:pt x="9722" y="3744"/>
                  </a:lnTo>
                  <a:cubicBezTo>
                    <a:pt x="9780" y="3759"/>
                    <a:pt x="9838" y="3766"/>
                    <a:pt x="9895" y="3766"/>
                  </a:cubicBezTo>
                  <a:cubicBezTo>
                    <a:pt x="10199" y="3766"/>
                    <a:pt x="10476" y="3563"/>
                    <a:pt x="10556" y="3256"/>
                  </a:cubicBezTo>
                  <a:cubicBezTo>
                    <a:pt x="10652" y="2890"/>
                    <a:pt x="10433" y="2517"/>
                    <a:pt x="10069" y="2421"/>
                  </a:cubicBezTo>
                  <a:lnTo>
                    <a:pt x="931" y="23"/>
                  </a:lnTo>
                  <a:cubicBezTo>
                    <a:pt x="873" y="8"/>
                    <a:pt x="814" y="0"/>
                    <a:pt x="7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74"/>
            <p:cNvSpPr/>
            <p:nvPr/>
          </p:nvSpPr>
          <p:spPr>
            <a:xfrm>
              <a:off x="790550" y="3852000"/>
              <a:ext cx="266300" cy="94150"/>
            </a:xfrm>
            <a:custGeom>
              <a:avLst/>
              <a:gdLst/>
              <a:ahLst/>
              <a:cxnLst/>
              <a:rect l="l" t="t" r="r" b="b"/>
              <a:pathLst>
                <a:path w="10652" h="3766" extrusionOk="0">
                  <a:moveTo>
                    <a:pt x="757" y="0"/>
                  </a:moveTo>
                  <a:cubicBezTo>
                    <a:pt x="453" y="0"/>
                    <a:pt x="177" y="204"/>
                    <a:pt x="96" y="511"/>
                  </a:cubicBezTo>
                  <a:cubicBezTo>
                    <a:pt x="0" y="875"/>
                    <a:pt x="219" y="1249"/>
                    <a:pt x="584" y="1345"/>
                  </a:cubicBezTo>
                  <a:lnTo>
                    <a:pt x="9721" y="3743"/>
                  </a:lnTo>
                  <a:cubicBezTo>
                    <a:pt x="9779" y="3759"/>
                    <a:pt x="9838" y="3766"/>
                    <a:pt x="9895" y="3766"/>
                  </a:cubicBezTo>
                  <a:cubicBezTo>
                    <a:pt x="10198" y="3766"/>
                    <a:pt x="10475" y="3563"/>
                    <a:pt x="10556" y="3255"/>
                  </a:cubicBezTo>
                  <a:cubicBezTo>
                    <a:pt x="10652" y="2890"/>
                    <a:pt x="10433" y="2517"/>
                    <a:pt x="10068" y="2421"/>
                  </a:cubicBezTo>
                  <a:lnTo>
                    <a:pt x="930" y="23"/>
                  </a:lnTo>
                  <a:cubicBezTo>
                    <a:pt x="872" y="7"/>
                    <a:pt x="814" y="0"/>
                    <a:pt x="7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74"/>
            <p:cNvSpPr/>
            <p:nvPr/>
          </p:nvSpPr>
          <p:spPr>
            <a:xfrm>
              <a:off x="776200" y="3906525"/>
              <a:ext cx="266350" cy="94150"/>
            </a:xfrm>
            <a:custGeom>
              <a:avLst/>
              <a:gdLst/>
              <a:ahLst/>
              <a:cxnLst/>
              <a:rect l="l" t="t" r="r" b="b"/>
              <a:pathLst>
                <a:path w="10654" h="3766" extrusionOk="0">
                  <a:moveTo>
                    <a:pt x="758" y="1"/>
                  </a:moveTo>
                  <a:cubicBezTo>
                    <a:pt x="455" y="1"/>
                    <a:pt x="178" y="204"/>
                    <a:pt x="98" y="510"/>
                  </a:cubicBezTo>
                  <a:cubicBezTo>
                    <a:pt x="1" y="876"/>
                    <a:pt x="219" y="1249"/>
                    <a:pt x="585" y="1345"/>
                  </a:cubicBezTo>
                  <a:lnTo>
                    <a:pt x="9722" y="3743"/>
                  </a:lnTo>
                  <a:cubicBezTo>
                    <a:pt x="9780" y="3758"/>
                    <a:pt x="9839" y="3766"/>
                    <a:pt x="9896" y="3766"/>
                  </a:cubicBezTo>
                  <a:cubicBezTo>
                    <a:pt x="10200" y="3766"/>
                    <a:pt x="10477" y="3563"/>
                    <a:pt x="10558" y="3256"/>
                  </a:cubicBezTo>
                  <a:cubicBezTo>
                    <a:pt x="10653" y="2891"/>
                    <a:pt x="10435" y="2518"/>
                    <a:pt x="10070" y="2422"/>
                  </a:cubicBezTo>
                  <a:lnTo>
                    <a:pt x="932" y="24"/>
                  </a:lnTo>
                  <a:cubicBezTo>
                    <a:pt x="874" y="8"/>
                    <a:pt x="815" y="1"/>
                    <a:pt x="7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75"/>
          <p:cNvSpPr/>
          <p:nvPr/>
        </p:nvSpPr>
        <p:spPr>
          <a:xfrm>
            <a:off x="723700" y="1471153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75"/>
          <p:cNvSpPr/>
          <p:nvPr/>
        </p:nvSpPr>
        <p:spPr>
          <a:xfrm>
            <a:off x="723700" y="2564072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75"/>
          <p:cNvSpPr/>
          <p:nvPr/>
        </p:nvSpPr>
        <p:spPr>
          <a:xfrm>
            <a:off x="723700" y="3656991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7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Virtual “friends”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18" name="Google Shape;1518;p75"/>
          <p:cNvSpPr txBox="1">
            <a:spLocks noGrp="1"/>
          </p:cNvSpPr>
          <p:nvPr>
            <p:ph type="title" idx="2"/>
          </p:nvPr>
        </p:nvSpPr>
        <p:spPr>
          <a:xfrm>
            <a:off x="1773937" y="176155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519" name="Google Shape;1519;p75"/>
          <p:cNvSpPr txBox="1">
            <a:spLocks noGrp="1"/>
          </p:cNvSpPr>
          <p:nvPr>
            <p:ph type="subTitle" idx="1"/>
          </p:nvPr>
        </p:nvSpPr>
        <p:spPr>
          <a:xfrm>
            <a:off x="3473453" y="1594700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planet's name has nothing to do with the liquid metal, since Mercury was named after the Roman messenger god</a:t>
            </a:r>
            <a:endParaRPr/>
          </a:p>
        </p:txBody>
      </p:sp>
      <p:sp>
        <p:nvSpPr>
          <p:cNvPr id="1520" name="Google Shape;1520;p75"/>
          <p:cNvSpPr txBox="1">
            <a:spLocks noGrp="1"/>
          </p:cNvSpPr>
          <p:nvPr>
            <p:ph type="title" idx="3"/>
          </p:nvPr>
        </p:nvSpPr>
        <p:spPr>
          <a:xfrm>
            <a:off x="1759474" y="285447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521" name="Google Shape;1521;p75"/>
          <p:cNvSpPr txBox="1">
            <a:spLocks noGrp="1"/>
          </p:cNvSpPr>
          <p:nvPr>
            <p:ph type="subTitle" idx="4"/>
          </p:nvPr>
        </p:nvSpPr>
        <p:spPr>
          <a:xfrm>
            <a:off x="3473453" y="268572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terribly hot, even hotter than Mercury, and its atmosphere is extremely poisonous</a:t>
            </a:r>
            <a:endParaRPr/>
          </a:p>
        </p:txBody>
      </p:sp>
      <p:sp>
        <p:nvSpPr>
          <p:cNvPr id="1522" name="Google Shape;1522;p75"/>
          <p:cNvSpPr txBox="1">
            <a:spLocks noGrp="1"/>
          </p:cNvSpPr>
          <p:nvPr>
            <p:ph type="title" idx="5"/>
          </p:nvPr>
        </p:nvSpPr>
        <p:spPr>
          <a:xfrm>
            <a:off x="1773937" y="39474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523" name="Google Shape;1523;p75"/>
          <p:cNvSpPr txBox="1">
            <a:spLocks noGrp="1"/>
          </p:cNvSpPr>
          <p:nvPr>
            <p:ph type="subTitle" idx="6"/>
          </p:nvPr>
        </p:nvSpPr>
        <p:spPr>
          <a:xfrm>
            <a:off x="3473453" y="3776750"/>
            <a:ext cx="47181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</a:t>
            </a:r>
            <a:r>
              <a:rPr lang="en" b="1"/>
              <a:t> </a:t>
            </a:r>
            <a:r>
              <a:rPr lang="en"/>
              <a:t>is actually a cold place. It's full of iron oxide dust, which gives the planet its reddish cast</a:t>
            </a:r>
            <a:endParaRPr/>
          </a:p>
        </p:txBody>
      </p:sp>
      <p:cxnSp>
        <p:nvCxnSpPr>
          <p:cNvPr id="1524" name="Google Shape;1524;p75"/>
          <p:cNvCxnSpPr/>
          <p:nvPr/>
        </p:nvCxnSpPr>
        <p:spPr>
          <a:xfrm>
            <a:off x="1759475" y="162562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25" name="Google Shape;1525;p75"/>
          <p:cNvGrpSpPr/>
          <p:nvPr/>
        </p:nvGrpSpPr>
        <p:grpSpPr>
          <a:xfrm>
            <a:off x="920345" y="1681817"/>
            <a:ext cx="575105" cy="525096"/>
            <a:chOff x="1531794" y="2769979"/>
            <a:chExt cx="380864" cy="347746"/>
          </a:xfrm>
        </p:grpSpPr>
        <p:sp>
          <p:nvSpPr>
            <p:cNvPr id="1526" name="Google Shape;1526;p75"/>
            <p:cNvSpPr/>
            <p:nvPr/>
          </p:nvSpPr>
          <p:spPr>
            <a:xfrm>
              <a:off x="1616138" y="2775860"/>
              <a:ext cx="213375" cy="258681"/>
            </a:xfrm>
            <a:custGeom>
              <a:avLst/>
              <a:gdLst/>
              <a:ahLst/>
              <a:cxnLst/>
              <a:rect l="l" t="t" r="r" b="b"/>
              <a:pathLst>
                <a:path w="5515" h="6686" extrusionOk="0">
                  <a:moveTo>
                    <a:pt x="5514" y="488"/>
                  </a:moveTo>
                  <a:lnTo>
                    <a:pt x="5514" y="3379"/>
                  </a:lnTo>
                  <a:lnTo>
                    <a:pt x="4530" y="1860"/>
                  </a:lnTo>
                  <a:cubicBezTo>
                    <a:pt x="4499" y="1811"/>
                    <a:pt x="4444" y="1782"/>
                    <a:pt x="4387" y="1786"/>
                  </a:cubicBezTo>
                  <a:cubicBezTo>
                    <a:pt x="4330" y="1788"/>
                    <a:pt x="4277" y="1821"/>
                    <a:pt x="4251" y="1873"/>
                  </a:cubicBezTo>
                  <a:lnTo>
                    <a:pt x="2996" y="4292"/>
                  </a:lnTo>
                  <a:lnTo>
                    <a:pt x="2261" y="3158"/>
                  </a:lnTo>
                  <a:cubicBezTo>
                    <a:pt x="2230" y="3109"/>
                    <a:pt x="2175" y="3080"/>
                    <a:pt x="2117" y="3083"/>
                  </a:cubicBezTo>
                  <a:cubicBezTo>
                    <a:pt x="2059" y="3086"/>
                    <a:pt x="2008" y="3119"/>
                    <a:pt x="1981" y="3171"/>
                  </a:cubicBezTo>
                  <a:lnTo>
                    <a:pt x="159" y="6685"/>
                  </a:lnTo>
                  <a:cubicBezTo>
                    <a:pt x="58" y="6594"/>
                    <a:pt x="0" y="6464"/>
                    <a:pt x="1" y="6328"/>
                  </a:cubicBezTo>
                  <a:lnTo>
                    <a:pt x="1" y="488"/>
                  </a:lnTo>
                  <a:cubicBezTo>
                    <a:pt x="1" y="219"/>
                    <a:pt x="219" y="0"/>
                    <a:pt x="487" y="0"/>
                  </a:cubicBezTo>
                  <a:lnTo>
                    <a:pt x="5028" y="0"/>
                  </a:lnTo>
                  <a:cubicBezTo>
                    <a:pt x="5297" y="0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75"/>
            <p:cNvSpPr/>
            <p:nvPr/>
          </p:nvSpPr>
          <p:spPr>
            <a:xfrm>
              <a:off x="1791211" y="2775860"/>
              <a:ext cx="38303" cy="130734"/>
            </a:xfrm>
            <a:custGeom>
              <a:avLst/>
              <a:gdLst/>
              <a:ahLst/>
              <a:cxnLst/>
              <a:rect l="l" t="t" r="r" b="b"/>
              <a:pathLst>
                <a:path w="990" h="3379" extrusionOk="0">
                  <a:moveTo>
                    <a:pt x="989" y="488"/>
                  </a:moveTo>
                  <a:cubicBezTo>
                    <a:pt x="989" y="219"/>
                    <a:pt x="772" y="0"/>
                    <a:pt x="503" y="0"/>
                  </a:cubicBezTo>
                  <a:lnTo>
                    <a:pt x="1" y="0"/>
                  </a:lnTo>
                  <a:cubicBezTo>
                    <a:pt x="274" y="0"/>
                    <a:pt x="496" y="219"/>
                    <a:pt x="496" y="488"/>
                  </a:cubicBezTo>
                  <a:lnTo>
                    <a:pt x="496" y="2628"/>
                  </a:lnTo>
                  <a:lnTo>
                    <a:pt x="989" y="33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75"/>
            <p:cNvSpPr/>
            <p:nvPr/>
          </p:nvSpPr>
          <p:spPr>
            <a:xfrm>
              <a:off x="1540229" y="2839853"/>
              <a:ext cx="195152" cy="272145"/>
            </a:xfrm>
            <a:custGeom>
              <a:avLst/>
              <a:gdLst/>
              <a:ahLst/>
              <a:cxnLst/>
              <a:rect l="l" t="t" r="r" b="b"/>
              <a:pathLst>
                <a:path w="5044" h="7034" extrusionOk="0">
                  <a:moveTo>
                    <a:pt x="5043" y="5153"/>
                  </a:moveTo>
                  <a:lnTo>
                    <a:pt x="5043" y="6275"/>
                  </a:lnTo>
                  <a:lnTo>
                    <a:pt x="1963" y="7004"/>
                  </a:lnTo>
                  <a:cubicBezTo>
                    <a:pt x="1837" y="7034"/>
                    <a:pt x="1705" y="7013"/>
                    <a:pt x="1596" y="6944"/>
                  </a:cubicBezTo>
                  <a:cubicBezTo>
                    <a:pt x="1485" y="6876"/>
                    <a:pt x="1408" y="6768"/>
                    <a:pt x="1377" y="6642"/>
                  </a:cubicBezTo>
                  <a:lnTo>
                    <a:pt x="30" y="959"/>
                  </a:lnTo>
                  <a:cubicBezTo>
                    <a:pt x="1" y="833"/>
                    <a:pt x="22" y="701"/>
                    <a:pt x="90" y="591"/>
                  </a:cubicBezTo>
                  <a:cubicBezTo>
                    <a:pt x="158" y="481"/>
                    <a:pt x="266" y="404"/>
                    <a:pt x="392" y="373"/>
                  </a:cubicBezTo>
                  <a:lnTo>
                    <a:pt x="1963" y="0"/>
                  </a:lnTo>
                  <a:lnTo>
                    <a:pt x="1963" y="4666"/>
                  </a:lnTo>
                  <a:cubicBezTo>
                    <a:pt x="1964" y="4935"/>
                    <a:pt x="2181" y="5151"/>
                    <a:pt x="2449" y="5153"/>
                  </a:cubicBezTo>
                  <a:lnTo>
                    <a:pt x="5043" y="515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75"/>
            <p:cNvSpPr/>
            <p:nvPr/>
          </p:nvSpPr>
          <p:spPr>
            <a:xfrm>
              <a:off x="1597026" y="2839853"/>
              <a:ext cx="38264" cy="199408"/>
            </a:xfrm>
            <a:custGeom>
              <a:avLst/>
              <a:gdLst/>
              <a:ahLst/>
              <a:cxnLst/>
              <a:rect l="l" t="t" r="r" b="b"/>
              <a:pathLst>
                <a:path w="989" h="5154" extrusionOk="0">
                  <a:moveTo>
                    <a:pt x="1" y="116"/>
                  </a:moveTo>
                  <a:lnTo>
                    <a:pt x="1" y="4666"/>
                  </a:lnTo>
                  <a:cubicBezTo>
                    <a:pt x="2" y="4935"/>
                    <a:pt x="222" y="5152"/>
                    <a:pt x="495" y="5153"/>
                  </a:cubicBezTo>
                  <a:lnTo>
                    <a:pt x="989" y="5153"/>
                  </a:lnTo>
                  <a:cubicBezTo>
                    <a:pt x="717" y="5152"/>
                    <a:pt x="496" y="4935"/>
                    <a:pt x="495" y="4666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75"/>
            <p:cNvSpPr/>
            <p:nvPr/>
          </p:nvSpPr>
          <p:spPr>
            <a:xfrm>
              <a:off x="1601475" y="3039223"/>
              <a:ext cx="133906" cy="72621"/>
            </a:xfrm>
            <a:custGeom>
              <a:avLst/>
              <a:gdLst/>
              <a:ahLst/>
              <a:cxnLst/>
              <a:rect l="l" t="t" r="r" b="b"/>
              <a:pathLst>
                <a:path w="3461" h="1877" extrusionOk="0">
                  <a:moveTo>
                    <a:pt x="2965" y="0"/>
                  </a:moveTo>
                  <a:lnTo>
                    <a:pt x="2965" y="1122"/>
                  </a:lnTo>
                  <a:lnTo>
                    <a:pt x="0" y="1812"/>
                  </a:lnTo>
                  <a:cubicBezTo>
                    <a:pt x="102" y="1863"/>
                    <a:pt x="218" y="1877"/>
                    <a:pt x="329" y="1851"/>
                  </a:cubicBezTo>
                  <a:lnTo>
                    <a:pt x="3460" y="1122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75"/>
            <p:cNvSpPr/>
            <p:nvPr/>
          </p:nvSpPr>
          <p:spPr>
            <a:xfrm>
              <a:off x="1681215" y="2844690"/>
              <a:ext cx="148299" cy="194572"/>
            </a:xfrm>
            <a:custGeom>
              <a:avLst/>
              <a:gdLst/>
              <a:ahLst/>
              <a:cxnLst/>
              <a:rect l="l" t="t" r="r" b="b"/>
              <a:pathLst>
                <a:path w="3833" h="5029" extrusionOk="0">
                  <a:moveTo>
                    <a:pt x="3832" y="1596"/>
                  </a:moveTo>
                  <a:lnTo>
                    <a:pt x="3832" y="2765"/>
                  </a:lnTo>
                  <a:cubicBezTo>
                    <a:pt x="3743" y="2695"/>
                    <a:pt x="3626" y="2666"/>
                    <a:pt x="3515" y="2691"/>
                  </a:cubicBezTo>
                  <a:cubicBezTo>
                    <a:pt x="3415" y="2708"/>
                    <a:pt x="3343" y="2796"/>
                    <a:pt x="3344" y="2896"/>
                  </a:cubicBezTo>
                  <a:cubicBezTo>
                    <a:pt x="3343" y="3336"/>
                    <a:pt x="3272" y="3772"/>
                    <a:pt x="3133" y="4190"/>
                  </a:cubicBezTo>
                  <a:cubicBezTo>
                    <a:pt x="3059" y="4410"/>
                    <a:pt x="2900" y="4591"/>
                    <a:pt x="2692" y="4696"/>
                  </a:cubicBezTo>
                  <a:lnTo>
                    <a:pt x="2692" y="4858"/>
                  </a:lnTo>
                  <a:cubicBezTo>
                    <a:pt x="2692" y="4678"/>
                    <a:pt x="2546" y="4533"/>
                    <a:pt x="2365" y="4533"/>
                  </a:cubicBezTo>
                  <a:lnTo>
                    <a:pt x="1718" y="4533"/>
                  </a:lnTo>
                  <a:cubicBezTo>
                    <a:pt x="1718" y="4533"/>
                    <a:pt x="1394" y="4691"/>
                    <a:pt x="1399" y="4869"/>
                  </a:cubicBezTo>
                  <a:lnTo>
                    <a:pt x="1399" y="5028"/>
                  </a:lnTo>
                  <a:lnTo>
                    <a:pt x="0" y="5028"/>
                  </a:lnTo>
                  <a:lnTo>
                    <a:pt x="1308" y="2509"/>
                  </a:lnTo>
                  <a:lnTo>
                    <a:pt x="2564" y="91"/>
                  </a:lnTo>
                  <a:cubicBezTo>
                    <a:pt x="2590" y="39"/>
                    <a:pt x="2641" y="6"/>
                    <a:pt x="2699" y="3"/>
                  </a:cubicBezTo>
                  <a:cubicBezTo>
                    <a:pt x="2757" y="0"/>
                    <a:pt x="2811" y="29"/>
                    <a:pt x="2843" y="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75"/>
            <p:cNvSpPr/>
            <p:nvPr/>
          </p:nvSpPr>
          <p:spPr>
            <a:xfrm>
              <a:off x="1716191" y="3020071"/>
              <a:ext cx="31919" cy="19190"/>
            </a:xfrm>
            <a:custGeom>
              <a:avLst/>
              <a:gdLst/>
              <a:ahLst/>
              <a:cxnLst/>
              <a:rect l="l" t="t" r="r" b="b"/>
              <a:pathLst>
                <a:path w="825" h="496" extrusionOk="0">
                  <a:moveTo>
                    <a:pt x="0" y="325"/>
                  </a:moveTo>
                  <a:lnTo>
                    <a:pt x="0" y="495"/>
                  </a:lnTo>
                  <a:lnTo>
                    <a:pt x="495" y="495"/>
                  </a:lnTo>
                  <a:lnTo>
                    <a:pt x="495" y="330"/>
                  </a:lnTo>
                  <a:cubicBezTo>
                    <a:pt x="495" y="149"/>
                    <a:pt x="642" y="0"/>
                    <a:pt x="825" y="0"/>
                  </a:cubicBezTo>
                  <a:lnTo>
                    <a:pt x="325" y="0"/>
                  </a:lnTo>
                  <a:cubicBezTo>
                    <a:pt x="145" y="0"/>
                    <a:pt x="0" y="146"/>
                    <a:pt x="0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75"/>
            <p:cNvSpPr/>
            <p:nvPr/>
          </p:nvSpPr>
          <p:spPr>
            <a:xfrm>
              <a:off x="1774845" y="2844187"/>
              <a:ext cx="54669" cy="188807"/>
            </a:xfrm>
            <a:custGeom>
              <a:avLst/>
              <a:gdLst/>
              <a:ahLst/>
              <a:cxnLst/>
              <a:rect l="l" t="t" r="r" b="b"/>
              <a:pathLst>
                <a:path w="1413" h="4880" extrusionOk="0">
                  <a:moveTo>
                    <a:pt x="412" y="79"/>
                  </a:moveTo>
                  <a:cubicBezTo>
                    <a:pt x="381" y="30"/>
                    <a:pt x="325" y="1"/>
                    <a:pt x="266" y="4"/>
                  </a:cubicBezTo>
                  <a:cubicBezTo>
                    <a:pt x="208" y="6"/>
                    <a:pt x="155" y="41"/>
                    <a:pt x="129" y="92"/>
                  </a:cubicBezTo>
                  <a:lnTo>
                    <a:pt x="39" y="266"/>
                  </a:lnTo>
                  <a:lnTo>
                    <a:pt x="919" y="1622"/>
                  </a:lnTo>
                  <a:lnTo>
                    <a:pt x="919" y="2794"/>
                  </a:lnTo>
                  <a:cubicBezTo>
                    <a:pt x="829" y="2724"/>
                    <a:pt x="714" y="2696"/>
                    <a:pt x="602" y="2720"/>
                  </a:cubicBezTo>
                  <a:cubicBezTo>
                    <a:pt x="504" y="2738"/>
                    <a:pt x="432" y="2824"/>
                    <a:pt x="433" y="2925"/>
                  </a:cubicBezTo>
                  <a:cubicBezTo>
                    <a:pt x="432" y="3363"/>
                    <a:pt x="363" y="3798"/>
                    <a:pt x="224" y="4214"/>
                  </a:cubicBezTo>
                  <a:cubicBezTo>
                    <a:pt x="179" y="4345"/>
                    <a:pt x="102" y="4465"/>
                    <a:pt x="1" y="4561"/>
                  </a:cubicBezTo>
                  <a:cubicBezTo>
                    <a:pt x="156" y="4586"/>
                    <a:pt x="271" y="4721"/>
                    <a:pt x="272" y="4879"/>
                  </a:cubicBezTo>
                  <a:lnTo>
                    <a:pt x="272" y="4726"/>
                  </a:lnTo>
                  <a:cubicBezTo>
                    <a:pt x="481" y="4621"/>
                    <a:pt x="639" y="4438"/>
                    <a:pt x="714" y="4217"/>
                  </a:cubicBezTo>
                  <a:cubicBezTo>
                    <a:pt x="852" y="3798"/>
                    <a:pt x="923" y="3360"/>
                    <a:pt x="924" y="2918"/>
                  </a:cubicBezTo>
                  <a:cubicBezTo>
                    <a:pt x="923" y="2817"/>
                    <a:pt x="995" y="2730"/>
                    <a:pt x="1095" y="2711"/>
                  </a:cubicBezTo>
                  <a:cubicBezTo>
                    <a:pt x="1206" y="2688"/>
                    <a:pt x="1323" y="2715"/>
                    <a:pt x="1412" y="2787"/>
                  </a:cubicBezTo>
                  <a:lnTo>
                    <a:pt x="1412" y="16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75"/>
            <p:cNvSpPr/>
            <p:nvPr/>
          </p:nvSpPr>
          <p:spPr>
            <a:xfrm>
              <a:off x="1621942" y="2894716"/>
              <a:ext cx="109880" cy="144585"/>
            </a:xfrm>
            <a:custGeom>
              <a:avLst/>
              <a:gdLst/>
              <a:ahLst/>
              <a:cxnLst/>
              <a:rect l="l" t="t" r="r" b="b"/>
              <a:pathLst>
                <a:path w="2840" h="3737" extrusionOk="0">
                  <a:moveTo>
                    <a:pt x="2840" y="1212"/>
                  </a:moveTo>
                  <a:lnTo>
                    <a:pt x="1532" y="3735"/>
                  </a:lnTo>
                  <a:lnTo>
                    <a:pt x="330" y="3735"/>
                  </a:lnTo>
                  <a:cubicBezTo>
                    <a:pt x="208" y="3736"/>
                    <a:pt x="90" y="3689"/>
                    <a:pt x="0" y="3605"/>
                  </a:cubicBezTo>
                  <a:lnTo>
                    <a:pt x="1824" y="91"/>
                  </a:lnTo>
                  <a:cubicBezTo>
                    <a:pt x="1851" y="40"/>
                    <a:pt x="1903" y="6"/>
                    <a:pt x="1961" y="3"/>
                  </a:cubicBezTo>
                  <a:cubicBezTo>
                    <a:pt x="2019" y="1"/>
                    <a:pt x="2074" y="29"/>
                    <a:pt x="2105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75"/>
            <p:cNvSpPr/>
            <p:nvPr/>
          </p:nvSpPr>
          <p:spPr>
            <a:xfrm>
              <a:off x="1647245" y="2807083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8"/>
                  </a:moveTo>
                  <a:cubicBezTo>
                    <a:pt x="974" y="757"/>
                    <a:pt x="757" y="974"/>
                    <a:pt x="488" y="974"/>
                  </a:cubicBezTo>
                  <a:cubicBezTo>
                    <a:pt x="219" y="974"/>
                    <a:pt x="0" y="757"/>
                    <a:pt x="0" y="488"/>
                  </a:cubicBezTo>
                  <a:cubicBezTo>
                    <a:pt x="0" y="219"/>
                    <a:pt x="219" y="1"/>
                    <a:pt x="488" y="1"/>
                  </a:cubicBezTo>
                  <a:cubicBezTo>
                    <a:pt x="757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75"/>
            <p:cNvSpPr/>
            <p:nvPr/>
          </p:nvSpPr>
          <p:spPr>
            <a:xfrm>
              <a:off x="1785330" y="2948495"/>
              <a:ext cx="119629" cy="153290"/>
            </a:xfrm>
            <a:custGeom>
              <a:avLst/>
              <a:gdLst/>
              <a:ahLst/>
              <a:cxnLst/>
              <a:rect l="l" t="t" r="r" b="b"/>
              <a:pathLst>
                <a:path w="3092" h="3962" extrusionOk="0">
                  <a:moveTo>
                    <a:pt x="3091" y="2345"/>
                  </a:moveTo>
                  <a:cubicBezTo>
                    <a:pt x="3090" y="2522"/>
                    <a:pt x="2945" y="2666"/>
                    <a:pt x="2766" y="2668"/>
                  </a:cubicBezTo>
                  <a:lnTo>
                    <a:pt x="2598" y="2668"/>
                  </a:lnTo>
                  <a:cubicBezTo>
                    <a:pt x="2776" y="2668"/>
                    <a:pt x="2921" y="2812"/>
                    <a:pt x="2921" y="2991"/>
                  </a:cubicBezTo>
                  <a:cubicBezTo>
                    <a:pt x="2919" y="3169"/>
                    <a:pt x="2775" y="3313"/>
                    <a:pt x="2598" y="3314"/>
                  </a:cubicBezTo>
                  <a:lnTo>
                    <a:pt x="2425" y="3314"/>
                  </a:lnTo>
                  <a:cubicBezTo>
                    <a:pt x="2603" y="3314"/>
                    <a:pt x="2748" y="3459"/>
                    <a:pt x="2748" y="3638"/>
                  </a:cubicBezTo>
                  <a:cubicBezTo>
                    <a:pt x="2747" y="3815"/>
                    <a:pt x="2603" y="3959"/>
                    <a:pt x="2425" y="3961"/>
                  </a:cubicBezTo>
                  <a:lnTo>
                    <a:pt x="488" y="3961"/>
                  </a:lnTo>
                  <a:cubicBezTo>
                    <a:pt x="218" y="3961"/>
                    <a:pt x="1" y="3743"/>
                    <a:pt x="1" y="3474"/>
                  </a:cubicBezTo>
                  <a:lnTo>
                    <a:pt x="1" y="2022"/>
                  </a:lnTo>
                  <a:cubicBezTo>
                    <a:pt x="209" y="1918"/>
                    <a:pt x="367" y="1737"/>
                    <a:pt x="442" y="1518"/>
                  </a:cubicBezTo>
                  <a:cubicBezTo>
                    <a:pt x="580" y="1102"/>
                    <a:pt x="651" y="667"/>
                    <a:pt x="652" y="229"/>
                  </a:cubicBezTo>
                  <a:cubicBezTo>
                    <a:pt x="651" y="129"/>
                    <a:pt x="723" y="42"/>
                    <a:pt x="822" y="24"/>
                  </a:cubicBezTo>
                  <a:cubicBezTo>
                    <a:pt x="934" y="0"/>
                    <a:pt x="1050" y="28"/>
                    <a:pt x="1139" y="99"/>
                  </a:cubicBezTo>
                  <a:cubicBezTo>
                    <a:pt x="1223" y="163"/>
                    <a:pt x="1290" y="247"/>
                    <a:pt x="1334" y="343"/>
                  </a:cubicBezTo>
                  <a:cubicBezTo>
                    <a:pt x="1422" y="519"/>
                    <a:pt x="1468" y="714"/>
                    <a:pt x="1464" y="912"/>
                  </a:cubicBezTo>
                  <a:lnTo>
                    <a:pt x="1464" y="1375"/>
                  </a:lnTo>
                  <a:lnTo>
                    <a:pt x="2766" y="1375"/>
                  </a:lnTo>
                  <a:cubicBezTo>
                    <a:pt x="2945" y="1375"/>
                    <a:pt x="3091" y="1520"/>
                    <a:pt x="3091" y="1698"/>
                  </a:cubicBezTo>
                  <a:cubicBezTo>
                    <a:pt x="3090" y="1877"/>
                    <a:pt x="2945" y="2021"/>
                    <a:pt x="2766" y="2022"/>
                  </a:cubicBezTo>
                  <a:cubicBezTo>
                    <a:pt x="2853" y="2022"/>
                    <a:pt x="2935" y="2055"/>
                    <a:pt x="2997" y="2116"/>
                  </a:cubicBezTo>
                  <a:cubicBezTo>
                    <a:pt x="3057" y="2177"/>
                    <a:pt x="3091" y="2259"/>
                    <a:pt x="3091" y="23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75"/>
            <p:cNvSpPr/>
            <p:nvPr/>
          </p:nvSpPr>
          <p:spPr>
            <a:xfrm>
              <a:off x="1811329" y="2948263"/>
              <a:ext cx="30797" cy="53470"/>
            </a:xfrm>
            <a:custGeom>
              <a:avLst/>
              <a:gdLst/>
              <a:ahLst/>
              <a:cxnLst/>
              <a:rect l="l" t="t" r="r" b="b"/>
              <a:pathLst>
                <a:path w="796" h="1382" extrusionOk="0">
                  <a:moveTo>
                    <a:pt x="167" y="344"/>
                  </a:moveTo>
                  <a:cubicBezTo>
                    <a:pt x="256" y="522"/>
                    <a:pt x="301" y="718"/>
                    <a:pt x="298" y="916"/>
                  </a:cubicBezTo>
                  <a:lnTo>
                    <a:pt x="298" y="1382"/>
                  </a:lnTo>
                  <a:lnTo>
                    <a:pt x="792" y="1382"/>
                  </a:lnTo>
                  <a:lnTo>
                    <a:pt x="792" y="916"/>
                  </a:lnTo>
                  <a:cubicBezTo>
                    <a:pt x="796" y="718"/>
                    <a:pt x="750" y="522"/>
                    <a:pt x="661" y="344"/>
                  </a:cubicBezTo>
                  <a:cubicBezTo>
                    <a:pt x="615" y="249"/>
                    <a:pt x="548" y="165"/>
                    <a:pt x="463" y="100"/>
                  </a:cubicBezTo>
                  <a:cubicBezTo>
                    <a:pt x="372" y="29"/>
                    <a:pt x="255" y="1"/>
                    <a:pt x="141" y="25"/>
                  </a:cubicBezTo>
                  <a:cubicBezTo>
                    <a:pt x="82" y="37"/>
                    <a:pt x="30" y="73"/>
                    <a:pt x="1" y="127"/>
                  </a:cubicBezTo>
                  <a:cubicBezTo>
                    <a:pt x="70" y="188"/>
                    <a:pt x="126" y="262"/>
                    <a:pt x="167" y="3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75"/>
            <p:cNvSpPr/>
            <p:nvPr/>
          </p:nvSpPr>
          <p:spPr>
            <a:xfrm>
              <a:off x="1860737" y="3001694"/>
              <a:ext cx="43836" cy="100091"/>
            </a:xfrm>
            <a:custGeom>
              <a:avLst/>
              <a:gdLst/>
              <a:ahLst/>
              <a:cxnLst/>
              <a:rect l="l" t="t" r="r" b="b"/>
              <a:pathLst>
                <a:path w="1133" h="2587" extrusionOk="0">
                  <a:moveTo>
                    <a:pt x="809" y="647"/>
                  </a:moveTo>
                  <a:cubicBezTo>
                    <a:pt x="988" y="646"/>
                    <a:pt x="1132" y="502"/>
                    <a:pt x="1133" y="323"/>
                  </a:cubicBezTo>
                  <a:cubicBezTo>
                    <a:pt x="1133" y="145"/>
                    <a:pt x="988" y="1"/>
                    <a:pt x="809" y="1"/>
                  </a:cubicBezTo>
                  <a:lnTo>
                    <a:pt x="325" y="1"/>
                  </a:lnTo>
                  <a:cubicBezTo>
                    <a:pt x="504" y="1"/>
                    <a:pt x="647" y="145"/>
                    <a:pt x="647" y="323"/>
                  </a:cubicBezTo>
                  <a:cubicBezTo>
                    <a:pt x="646" y="502"/>
                    <a:pt x="503" y="646"/>
                    <a:pt x="325" y="647"/>
                  </a:cubicBezTo>
                  <a:cubicBezTo>
                    <a:pt x="504" y="647"/>
                    <a:pt x="647" y="792"/>
                    <a:pt x="647" y="970"/>
                  </a:cubicBezTo>
                  <a:cubicBezTo>
                    <a:pt x="646" y="1147"/>
                    <a:pt x="503" y="1291"/>
                    <a:pt x="325" y="1293"/>
                  </a:cubicBezTo>
                  <a:lnTo>
                    <a:pt x="161" y="1293"/>
                  </a:lnTo>
                  <a:cubicBezTo>
                    <a:pt x="340" y="1293"/>
                    <a:pt x="485" y="1437"/>
                    <a:pt x="485" y="1616"/>
                  </a:cubicBezTo>
                  <a:cubicBezTo>
                    <a:pt x="484" y="1794"/>
                    <a:pt x="340" y="1938"/>
                    <a:pt x="161" y="1939"/>
                  </a:cubicBezTo>
                  <a:lnTo>
                    <a:pt x="1" y="1939"/>
                  </a:lnTo>
                  <a:cubicBezTo>
                    <a:pt x="179" y="1939"/>
                    <a:pt x="323" y="2084"/>
                    <a:pt x="323" y="2263"/>
                  </a:cubicBezTo>
                  <a:cubicBezTo>
                    <a:pt x="322" y="2440"/>
                    <a:pt x="178" y="2584"/>
                    <a:pt x="1" y="2586"/>
                  </a:cubicBezTo>
                  <a:lnTo>
                    <a:pt x="485" y="2586"/>
                  </a:lnTo>
                  <a:cubicBezTo>
                    <a:pt x="663" y="2584"/>
                    <a:pt x="807" y="2440"/>
                    <a:pt x="808" y="2263"/>
                  </a:cubicBezTo>
                  <a:cubicBezTo>
                    <a:pt x="808" y="2084"/>
                    <a:pt x="663" y="1939"/>
                    <a:pt x="485" y="1939"/>
                  </a:cubicBezTo>
                  <a:lnTo>
                    <a:pt x="649" y="1939"/>
                  </a:lnTo>
                  <a:cubicBezTo>
                    <a:pt x="826" y="1938"/>
                    <a:pt x="970" y="1794"/>
                    <a:pt x="972" y="1616"/>
                  </a:cubicBezTo>
                  <a:cubicBezTo>
                    <a:pt x="972" y="1437"/>
                    <a:pt x="827" y="1293"/>
                    <a:pt x="649" y="1293"/>
                  </a:cubicBezTo>
                  <a:lnTo>
                    <a:pt x="809" y="1293"/>
                  </a:lnTo>
                  <a:cubicBezTo>
                    <a:pt x="988" y="1291"/>
                    <a:pt x="1132" y="1147"/>
                    <a:pt x="1133" y="970"/>
                  </a:cubicBezTo>
                  <a:cubicBezTo>
                    <a:pt x="1133" y="792"/>
                    <a:pt x="988" y="647"/>
                    <a:pt x="809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75"/>
            <p:cNvSpPr/>
            <p:nvPr/>
          </p:nvSpPr>
          <p:spPr>
            <a:xfrm>
              <a:off x="1735342" y="3020807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968" y="0"/>
                  </a:moveTo>
                  <a:cubicBezTo>
                    <a:pt x="1148" y="0"/>
                    <a:pt x="1293" y="146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8" y="2110"/>
                    <a:pt x="969" y="2111"/>
                  </a:cubicBezTo>
                  <a:lnTo>
                    <a:pt x="323" y="2111"/>
                  </a:lnTo>
                  <a:cubicBezTo>
                    <a:pt x="145" y="2110"/>
                    <a:pt x="0" y="1965"/>
                    <a:pt x="0" y="1787"/>
                  </a:cubicBezTo>
                  <a:lnTo>
                    <a:pt x="0" y="325"/>
                  </a:lnTo>
                  <a:cubicBezTo>
                    <a:pt x="0" y="146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75"/>
            <p:cNvSpPr/>
            <p:nvPr/>
          </p:nvSpPr>
          <p:spPr>
            <a:xfrm>
              <a:off x="1753449" y="3020807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825" y="325"/>
                  </a:moveTo>
                  <a:cubicBezTo>
                    <a:pt x="825" y="146"/>
                    <a:pt x="680" y="0"/>
                    <a:pt x="500" y="0"/>
                  </a:cubicBezTo>
                  <a:lnTo>
                    <a:pt x="0" y="0"/>
                  </a:lnTo>
                  <a:cubicBezTo>
                    <a:pt x="183" y="0"/>
                    <a:pt x="330" y="146"/>
                    <a:pt x="330" y="325"/>
                  </a:cubicBezTo>
                  <a:lnTo>
                    <a:pt x="330" y="1787"/>
                  </a:lnTo>
                  <a:cubicBezTo>
                    <a:pt x="330" y="1965"/>
                    <a:pt x="183" y="2110"/>
                    <a:pt x="0" y="2111"/>
                  </a:cubicBezTo>
                  <a:lnTo>
                    <a:pt x="495" y="2111"/>
                  </a:lnTo>
                  <a:cubicBezTo>
                    <a:pt x="677" y="2111"/>
                    <a:pt x="825" y="1965"/>
                    <a:pt x="825" y="1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75"/>
            <p:cNvSpPr/>
            <p:nvPr/>
          </p:nvSpPr>
          <p:spPr>
            <a:xfrm>
              <a:off x="1539919" y="2840008"/>
              <a:ext cx="82255" cy="271488"/>
            </a:xfrm>
            <a:custGeom>
              <a:avLst/>
              <a:gdLst/>
              <a:ahLst/>
              <a:cxnLst/>
              <a:rect l="l" t="t" r="r" b="b"/>
              <a:pathLst>
                <a:path w="2126" h="7017" extrusionOk="0">
                  <a:moveTo>
                    <a:pt x="1964" y="1"/>
                  </a:moveTo>
                  <a:lnTo>
                    <a:pt x="392" y="373"/>
                  </a:lnTo>
                  <a:cubicBezTo>
                    <a:pt x="266" y="404"/>
                    <a:pt x="157" y="481"/>
                    <a:pt x="89" y="592"/>
                  </a:cubicBezTo>
                  <a:cubicBezTo>
                    <a:pt x="21" y="702"/>
                    <a:pt x="0" y="834"/>
                    <a:pt x="30" y="959"/>
                  </a:cubicBezTo>
                  <a:lnTo>
                    <a:pt x="1378" y="6642"/>
                  </a:lnTo>
                  <a:cubicBezTo>
                    <a:pt x="1420" y="6810"/>
                    <a:pt x="1547" y="6945"/>
                    <a:pt x="1712" y="6995"/>
                  </a:cubicBezTo>
                  <a:lnTo>
                    <a:pt x="1720" y="6997"/>
                  </a:lnTo>
                  <a:cubicBezTo>
                    <a:pt x="1743" y="7003"/>
                    <a:pt x="1766" y="7009"/>
                    <a:pt x="1790" y="7012"/>
                  </a:cubicBezTo>
                  <a:cubicBezTo>
                    <a:pt x="1800" y="7014"/>
                    <a:pt x="1811" y="7013"/>
                    <a:pt x="1821" y="7014"/>
                  </a:cubicBezTo>
                  <a:cubicBezTo>
                    <a:pt x="1839" y="7016"/>
                    <a:pt x="1857" y="7016"/>
                    <a:pt x="1874" y="7016"/>
                  </a:cubicBezTo>
                  <a:cubicBezTo>
                    <a:pt x="1904" y="7015"/>
                    <a:pt x="1934" y="7011"/>
                    <a:pt x="1964" y="7005"/>
                  </a:cubicBezTo>
                  <a:lnTo>
                    <a:pt x="2126" y="6966"/>
                  </a:lnTo>
                  <a:cubicBezTo>
                    <a:pt x="1994" y="6903"/>
                    <a:pt x="1899" y="6784"/>
                    <a:pt x="1864" y="6642"/>
                  </a:cubicBezTo>
                  <a:lnTo>
                    <a:pt x="517" y="959"/>
                  </a:lnTo>
                  <a:cubicBezTo>
                    <a:pt x="486" y="834"/>
                    <a:pt x="508" y="702"/>
                    <a:pt x="576" y="592"/>
                  </a:cubicBezTo>
                  <a:cubicBezTo>
                    <a:pt x="644" y="481"/>
                    <a:pt x="752" y="404"/>
                    <a:pt x="878" y="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75"/>
            <p:cNvSpPr/>
            <p:nvPr/>
          </p:nvSpPr>
          <p:spPr>
            <a:xfrm>
              <a:off x="1534967" y="2875680"/>
              <a:ext cx="23833" cy="51767"/>
            </a:xfrm>
            <a:custGeom>
              <a:avLst/>
              <a:gdLst/>
              <a:ahLst/>
              <a:cxnLst/>
              <a:rect l="l" t="t" r="r" b="b"/>
              <a:pathLst>
                <a:path w="616" h="1338" extrusionOk="0">
                  <a:moveTo>
                    <a:pt x="0" y="75"/>
                  </a:moveTo>
                  <a:lnTo>
                    <a:pt x="316" y="0"/>
                  </a:lnTo>
                  <a:lnTo>
                    <a:pt x="615" y="1263"/>
                  </a:lnTo>
                  <a:lnTo>
                    <a:pt x="300" y="13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75"/>
            <p:cNvSpPr/>
            <p:nvPr/>
          </p:nvSpPr>
          <p:spPr>
            <a:xfrm>
              <a:off x="1539803" y="2895025"/>
              <a:ext cx="15012" cy="12574"/>
            </a:xfrm>
            <a:custGeom>
              <a:avLst/>
              <a:gdLst/>
              <a:ahLst/>
              <a:cxnLst/>
              <a:rect l="l" t="t" r="r" b="b"/>
              <a:pathLst>
                <a:path w="388" h="325" extrusionOk="0">
                  <a:moveTo>
                    <a:pt x="185" y="325"/>
                  </a:moveTo>
                  <a:cubicBezTo>
                    <a:pt x="127" y="325"/>
                    <a:pt x="74" y="294"/>
                    <a:pt x="44" y="245"/>
                  </a:cubicBezTo>
                  <a:cubicBezTo>
                    <a:pt x="0" y="168"/>
                    <a:pt x="23" y="64"/>
                    <a:pt x="113" y="16"/>
                  </a:cubicBezTo>
                  <a:cubicBezTo>
                    <a:pt x="132" y="6"/>
                    <a:pt x="154" y="0"/>
                    <a:pt x="176" y="0"/>
                  </a:cubicBezTo>
                  <a:lnTo>
                    <a:pt x="194" y="0"/>
                  </a:lnTo>
                  <a:cubicBezTo>
                    <a:pt x="251" y="0"/>
                    <a:pt x="303" y="32"/>
                    <a:pt x="329" y="83"/>
                  </a:cubicBezTo>
                  <a:cubicBezTo>
                    <a:pt x="388" y="205"/>
                    <a:pt x="300" y="325"/>
                    <a:pt x="185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75"/>
            <p:cNvSpPr/>
            <p:nvPr/>
          </p:nvSpPr>
          <p:spPr>
            <a:xfrm>
              <a:off x="1640977" y="28008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49"/>
                  </a:cubicBezTo>
                  <a:cubicBezTo>
                    <a:pt x="974" y="829"/>
                    <a:pt x="828" y="974"/>
                    <a:pt x="650" y="974"/>
                  </a:cubicBezTo>
                  <a:cubicBezTo>
                    <a:pt x="470" y="974"/>
                    <a:pt x="325" y="829"/>
                    <a:pt x="325" y="649"/>
                  </a:cubicBezTo>
                  <a:cubicBezTo>
                    <a:pt x="325" y="470"/>
                    <a:pt x="470" y="325"/>
                    <a:pt x="650" y="325"/>
                  </a:cubicBezTo>
                  <a:close/>
                  <a:moveTo>
                    <a:pt x="650" y="0"/>
                  </a:moveTo>
                  <a:cubicBezTo>
                    <a:pt x="291" y="0"/>
                    <a:pt x="1" y="291"/>
                    <a:pt x="1" y="649"/>
                  </a:cubicBezTo>
                  <a:cubicBezTo>
                    <a:pt x="1" y="1007"/>
                    <a:pt x="291" y="1298"/>
                    <a:pt x="650" y="1298"/>
                  </a:cubicBezTo>
                  <a:cubicBezTo>
                    <a:pt x="1008" y="1298"/>
                    <a:pt x="1299" y="1007"/>
                    <a:pt x="1299" y="649"/>
                  </a:cubicBezTo>
                  <a:cubicBezTo>
                    <a:pt x="1299" y="291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75"/>
            <p:cNvSpPr/>
            <p:nvPr/>
          </p:nvSpPr>
          <p:spPr>
            <a:xfrm>
              <a:off x="1531794" y="2769979"/>
              <a:ext cx="380864" cy="347746"/>
            </a:xfrm>
            <a:custGeom>
              <a:avLst/>
              <a:gdLst/>
              <a:ahLst/>
              <a:cxnLst/>
              <a:rect l="l" t="t" r="r" b="b"/>
              <a:pathLst>
                <a:path w="9844" h="8988" extrusionOk="0">
                  <a:moveTo>
                    <a:pt x="7198" y="305"/>
                  </a:moveTo>
                  <a:cubicBezTo>
                    <a:pt x="7378" y="305"/>
                    <a:pt x="7523" y="450"/>
                    <a:pt x="7523" y="629"/>
                  </a:cubicBezTo>
                  <a:lnTo>
                    <a:pt x="7523" y="2971"/>
                  </a:lnTo>
                  <a:lnTo>
                    <a:pt x="6838" y="1913"/>
                  </a:lnTo>
                  <a:cubicBezTo>
                    <a:pt x="6778" y="1820"/>
                    <a:pt x="6674" y="1765"/>
                    <a:pt x="6564" y="1765"/>
                  </a:cubicBezTo>
                  <a:cubicBezTo>
                    <a:pt x="6559" y="1765"/>
                    <a:pt x="6554" y="1765"/>
                    <a:pt x="6549" y="1765"/>
                  </a:cubicBezTo>
                  <a:cubicBezTo>
                    <a:pt x="6435" y="1771"/>
                    <a:pt x="6331" y="1837"/>
                    <a:pt x="6278" y="1940"/>
                  </a:cubicBezTo>
                  <a:lnTo>
                    <a:pt x="5151" y="4112"/>
                  </a:lnTo>
                  <a:lnTo>
                    <a:pt x="4567" y="3210"/>
                  </a:lnTo>
                  <a:cubicBezTo>
                    <a:pt x="4508" y="3119"/>
                    <a:pt x="4406" y="3063"/>
                    <a:pt x="4297" y="3063"/>
                  </a:cubicBezTo>
                  <a:cubicBezTo>
                    <a:pt x="4291" y="3063"/>
                    <a:pt x="4285" y="3063"/>
                    <a:pt x="4279" y="3063"/>
                  </a:cubicBezTo>
                  <a:cubicBezTo>
                    <a:pt x="4164" y="3068"/>
                    <a:pt x="4060" y="3135"/>
                    <a:pt x="4007" y="3238"/>
                  </a:cubicBezTo>
                  <a:lnTo>
                    <a:pt x="2332" y="6464"/>
                  </a:lnTo>
                  <a:lnTo>
                    <a:pt x="2332" y="629"/>
                  </a:lnTo>
                  <a:cubicBezTo>
                    <a:pt x="2333" y="450"/>
                    <a:pt x="2478" y="305"/>
                    <a:pt x="2657" y="305"/>
                  </a:cubicBezTo>
                  <a:close/>
                  <a:moveTo>
                    <a:pt x="4299" y="3400"/>
                  </a:moveTo>
                  <a:lnTo>
                    <a:pt x="4984" y="4456"/>
                  </a:lnTo>
                  <a:lnTo>
                    <a:pt x="3764" y="6807"/>
                  </a:lnTo>
                  <a:lnTo>
                    <a:pt x="2660" y="6807"/>
                  </a:lnTo>
                  <a:cubicBezTo>
                    <a:pt x="2620" y="6807"/>
                    <a:pt x="2580" y="6798"/>
                    <a:pt x="2542" y="6784"/>
                  </a:cubicBezTo>
                  <a:lnTo>
                    <a:pt x="4299" y="3400"/>
                  </a:lnTo>
                  <a:close/>
                  <a:moveTo>
                    <a:pt x="6570" y="2096"/>
                  </a:moveTo>
                  <a:lnTo>
                    <a:pt x="7523" y="3575"/>
                  </a:lnTo>
                  <a:lnTo>
                    <a:pt x="7523" y="4469"/>
                  </a:lnTo>
                  <a:cubicBezTo>
                    <a:pt x="7499" y="4466"/>
                    <a:pt x="7475" y="4464"/>
                    <a:pt x="7450" y="4464"/>
                  </a:cubicBezTo>
                  <a:cubicBezTo>
                    <a:pt x="7415" y="4464"/>
                    <a:pt x="7379" y="4467"/>
                    <a:pt x="7343" y="4473"/>
                  </a:cubicBezTo>
                  <a:cubicBezTo>
                    <a:pt x="7167" y="4506"/>
                    <a:pt x="7040" y="4660"/>
                    <a:pt x="7041" y="4840"/>
                  </a:cubicBezTo>
                  <a:cubicBezTo>
                    <a:pt x="7041" y="5262"/>
                    <a:pt x="6973" y="5681"/>
                    <a:pt x="6839" y="6081"/>
                  </a:cubicBezTo>
                  <a:cubicBezTo>
                    <a:pt x="6789" y="6230"/>
                    <a:pt x="6690" y="6358"/>
                    <a:pt x="6559" y="6444"/>
                  </a:cubicBezTo>
                  <a:cubicBezTo>
                    <a:pt x="6470" y="6362"/>
                    <a:pt x="6352" y="6314"/>
                    <a:pt x="6229" y="6312"/>
                  </a:cubicBezTo>
                  <a:lnTo>
                    <a:pt x="5580" y="6312"/>
                  </a:lnTo>
                  <a:cubicBezTo>
                    <a:pt x="5311" y="6314"/>
                    <a:pt x="5094" y="6533"/>
                    <a:pt x="5094" y="6807"/>
                  </a:cubicBezTo>
                  <a:lnTo>
                    <a:pt x="4129" y="6807"/>
                  </a:lnTo>
                  <a:lnTo>
                    <a:pt x="6570" y="2096"/>
                  </a:lnTo>
                  <a:close/>
                  <a:moveTo>
                    <a:pt x="6220" y="6636"/>
                  </a:moveTo>
                  <a:cubicBezTo>
                    <a:pt x="6310" y="6636"/>
                    <a:pt x="6383" y="6708"/>
                    <a:pt x="6383" y="6798"/>
                  </a:cubicBezTo>
                  <a:lnTo>
                    <a:pt x="6383" y="8261"/>
                  </a:lnTo>
                  <a:cubicBezTo>
                    <a:pt x="6383" y="8350"/>
                    <a:pt x="6310" y="8423"/>
                    <a:pt x="6220" y="8423"/>
                  </a:cubicBezTo>
                  <a:lnTo>
                    <a:pt x="5575" y="8423"/>
                  </a:lnTo>
                  <a:cubicBezTo>
                    <a:pt x="5486" y="8423"/>
                    <a:pt x="5413" y="8350"/>
                    <a:pt x="5413" y="8261"/>
                  </a:cubicBezTo>
                  <a:lnTo>
                    <a:pt x="5413" y="6798"/>
                  </a:lnTo>
                  <a:cubicBezTo>
                    <a:pt x="5413" y="6708"/>
                    <a:pt x="5486" y="6636"/>
                    <a:pt x="5575" y="6636"/>
                  </a:cubicBezTo>
                  <a:close/>
                  <a:moveTo>
                    <a:pt x="7447" y="4801"/>
                  </a:moveTo>
                  <a:cubicBezTo>
                    <a:pt x="7518" y="4801"/>
                    <a:pt x="7627" y="4834"/>
                    <a:pt x="7734" y="5039"/>
                  </a:cubicBezTo>
                  <a:cubicBezTo>
                    <a:pt x="7811" y="5194"/>
                    <a:pt x="7848" y="5364"/>
                    <a:pt x="7846" y="5536"/>
                  </a:cubicBezTo>
                  <a:lnTo>
                    <a:pt x="7846" y="5998"/>
                  </a:lnTo>
                  <a:cubicBezTo>
                    <a:pt x="7846" y="6087"/>
                    <a:pt x="7919" y="6161"/>
                    <a:pt x="8009" y="6161"/>
                  </a:cubicBezTo>
                  <a:lnTo>
                    <a:pt x="9309" y="6161"/>
                  </a:lnTo>
                  <a:cubicBezTo>
                    <a:pt x="9390" y="6161"/>
                    <a:pt x="9462" y="6218"/>
                    <a:pt x="9474" y="6299"/>
                  </a:cubicBezTo>
                  <a:cubicBezTo>
                    <a:pt x="9489" y="6398"/>
                    <a:pt x="9411" y="6483"/>
                    <a:pt x="9313" y="6483"/>
                  </a:cubicBezTo>
                  <a:lnTo>
                    <a:pt x="8831" y="6483"/>
                  </a:lnTo>
                  <a:cubicBezTo>
                    <a:pt x="8744" y="6483"/>
                    <a:pt x="8669" y="6549"/>
                    <a:pt x="8663" y="6636"/>
                  </a:cubicBezTo>
                  <a:cubicBezTo>
                    <a:pt x="8658" y="6729"/>
                    <a:pt x="8732" y="6807"/>
                    <a:pt x="8825" y="6807"/>
                  </a:cubicBezTo>
                  <a:lnTo>
                    <a:pt x="9306" y="6807"/>
                  </a:lnTo>
                  <a:cubicBezTo>
                    <a:pt x="9392" y="6807"/>
                    <a:pt x="9468" y="6872"/>
                    <a:pt x="9473" y="6959"/>
                  </a:cubicBezTo>
                  <a:cubicBezTo>
                    <a:pt x="9479" y="7052"/>
                    <a:pt x="9405" y="7130"/>
                    <a:pt x="9312" y="7130"/>
                  </a:cubicBezTo>
                  <a:lnTo>
                    <a:pt x="8831" y="7130"/>
                  </a:lnTo>
                  <a:cubicBezTo>
                    <a:pt x="8744" y="7130"/>
                    <a:pt x="8669" y="7195"/>
                    <a:pt x="8663" y="7281"/>
                  </a:cubicBezTo>
                  <a:cubicBezTo>
                    <a:pt x="8658" y="7376"/>
                    <a:pt x="8732" y="7454"/>
                    <a:pt x="8825" y="7454"/>
                  </a:cubicBezTo>
                  <a:lnTo>
                    <a:pt x="9143" y="7454"/>
                  </a:lnTo>
                  <a:cubicBezTo>
                    <a:pt x="9230" y="7454"/>
                    <a:pt x="9306" y="7519"/>
                    <a:pt x="9311" y="7605"/>
                  </a:cubicBezTo>
                  <a:cubicBezTo>
                    <a:pt x="9316" y="7699"/>
                    <a:pt x="9243" y="7777"/>
                    <a:pt x="9149" y="7777"/>
                  </a:cubicBezTo>
                  <a:lnTo>
                    <a:pt x="8831" y="7777"/>
                  </a:lnTo>
                  <a:cubicBezTo>
                    <a:pt x="8744" y="7777"/>
                    <a:pt x="8669" y="7842"/>
                    <a:pt x="8663" y="7928"/>
                  </a:cubicBezTo>
                  <a:cubicBezTo>
                    <a:pt x="8658" y="8023"/>
                    <a:pt x="8732" y="8100"/>
                    <a:pt x="8825" y="8100"/>
                  </a:cubicBezTo>
                  <a:lnTo>
                    <a:pt x="8961" y="8100"/>
                  </a:lnTo>
                  <a:cubicBezTo>
                    <a:pt x="9049" y="8100"/>
                    <a:pt x="9124" y="8166"/>
                    <a:pt x="9130" y="8252"/>
                  </a:cubicBezTo>
                  <a:cubicBezTo>
                    <a:pt x="9136" y="8345"/>
                    <a:pt x="9061" y="8423"/>
                    <a:pt x="8968" y="8423"/>
                  </a:cubicBezTo>
                  <a:lnTo>
                    <a:pt x="7030" y="8423"/>
                  </a:lnTo>
                  <a:cubicBezTo>
                    <a:pt x="6851" y="8423"/>
                    <a:pt x="6706" y="8278"/>
                    <a:pt x="6706" y="8098"/>
                  </a:cubicBezTo>
                  <a:lnTo>
                    <a:pt x="6706" y="6740"/>
                  </a:lnTo>
                  <a:cubicBezTo>
                    <a:pt x="6910" y="6613"/>
                    <a:pt x="7063" y="6419"/>
                    <a:pt x="7139" y="6191"/>
                  </a:cubicBezTo>
                  <a:cubicBezTo>
                    <a:pt x="7283" y="5760"/>
                    <a:pt x="7358" y="5308"/>
                    <a:pt x="7358" y="4854"/>
                  </a:cubicBezTo>
                  <a:cubicBezTo>
                    <a:pt x="7357" y="4832"/>
                    <a:pt x="7373" y="4812"/>
                    <a:pt x="7394" y="4806"/>
                  </a:cubicBezTo>
                  <a:cubicBezTo>
                    <a:pt x="7407" y="4804"/>
                    <a:pt x="7425" y="4801"/>
                    <a:pt x="7447" y="4801"/>
                  </a:cubicBezTo>
                  <a:close/>
                  <a:moveTo>
                    <a:pt x="2659" y="0"/>
                  </a:moveTo>
                  <a:cubicBezTo>
                    <a:pt x="2301" y="0"/>
                    <a:pt x="2010" y="291"/>
                    <a:pt x="2010" y="649"/>
                  </a:cubicBezTo>
                  <a:lnTo>
                    <a:pt x="2010" y="1694"/>
                  </a:lnTo>
                  <a:lnTo>
                    <a:pt x="564" y="2036"/>
                  </a:lnTo>
                  <a:cubicBezTo>
                    <a:pt x="215" y="2119"/>
                    <a:pt x="0" y="2468"/>
                    <a:pt x="82" y="2816"/>
                  </a:cubicBezTo>
                  <a:cubicBezTo>
                    <a:pt x="99" y="2889"/>
                    <a:pt x="164" y="2941"/>
                    <a:pt x="240" y="2941"/>
                  </a:cubicBezTo>
                  <a:cubicBezTo>
                    <a:pt x="252" y="2941"/>
                    <a:pt x="265" y="2939"/>
                    <a:pt x="277" y="2937"/>
                  </a:cubicBezTo>
                  <a:cubicBezTo>
                    <a:pt x="363" y="2916"/>
                    <a:pt x="418" y="2829"/>
                    <a:pt x="398" y="2743"/>
                  </a:cubicBezTo>
                  <a:cubicBezTo>
                    <a:pt x="378" y="2659"/>
                    <a:pt x="392" y="2571"/>
                    <a:pt x="437" y="2497"/>
                  </a:cubicBezTo>
                  <a:cubicBezTo>
                    <a:pt x="482" y="2424"/>
                    <a:pt x="555" y="2372"/>
                    <a:pt x="639" y="2352"/>
                  </a:cubicBezTo>
                  <a:lnTo>
                    <a:pt x="2010" y="2027"/>
                  </a:lnTo>
                  <a:lnTo>
                    <a:pt x="2010" y="6481"/>
                  </a:lnTo>
                  <a:cubicBezTo>
                    <a:pt x="2010" y="6839"/>
                    <a:pt x="2301" y="7130"/>
                    <a:pt x="2659" y="7130"/>
                  </a:cubicBezTo>
                  <a:lnTo>
                    <a:pt x="5090" y="7130"/>
                  </a:lnTo>
                  <a:lnTo>
                    <a:pt x="5090" y="7952"/>
                  </a:lnTo>
                  <a:lnTo>
                    <a:pt x="2124" y="8655"/>
                  </a:lnTo>
                  <a:cubicBezTo>
                    <a:pt x="2100" y="8661"/>
                    <a:pt x="2075" y="8664"/>
                    <a:pt x="2050" y="8664"/>
                  </a:cubicBezTo>
                  <a:cubicBezTo>
                    <a:pt x="1990" y="8664"/>
                    <a:pt x="1931" y="8647"/>
                    <a:pt x="1879" y="8615"/>
                  </a:cubicBezTo>
                  <a:cubicBezTo>
                    <a:pt x="1805" y="8570"/>
                    <a:pt x="1753" y="8496"/>
                    <a:pt x="1733" y="8412"/>
                  </a:cubicBezTo>
                  <a:lnTo>
                    <a:pt x="682" y="3980"/>
                  </a:lnTo>
                  <a:cubicBezTo>
                    <a:pt x="668" y="3923"/>
                    <a:pt x="626" y="3878"/>
                    <a:pt x="570" y="3862"/>
                  </a:cubicBezTo>
                  <a:cubicBezTo>
                    <a:pt x="555" y="3858"/>
                    <a:pt x="539" y="3855"/>
                    <a:pt x="523" y="3855"/>
                  </a:cubicBezTo>
                  <a:cubicBezTo>
                    <a:pt x="482" y="3855"/>
                    <a:pt x="442" y="3870"/>
                    <a:pt x="412" y="3899"/>
                  </a:cubicBezTo>
                  <a:cubicBezTo>
                    <a:pt x="370" y="3939"/>
                    <a:pt x="352" y="3999"/>
                    <a:pt x="366" y="4056"/>
                  </a:cubicBezTo>
                  <a:lnTo>
                    <a:pt x="1417" y="8487"/>
                  </a:lnTo>
                  <a:cubicBezTo>
                    <a:pt x="1456" y="8655"/>
                    <a:pt x="1561" y="8800"/>
                    <a:pt x="1708" y="8891"/>
                  </a:cubicBezTo>
                  <a:cubicBezTo>
                    <a:pt x="1811" y="8955"/>
                    <a:pt x="1929" y="8988"/>
                    <a:pt x="2048" y="8988"/>
                  </a:cubicBezTo>
                  <a:cubicBezTo>
                    <a:pt x="2099" y="8988"/>
                    <a:pt x="2149" y="8982"/>
                    <a:pt x="2199" y="8970"/>
                  </a:cubicBezTo>
                  <a:lnTo>
                    <a:pt x="5093" y="8285"/>
                  </a:lnTo>
                  <a:cubicBezTo>
                    <a:pt x="5107" y="8543"/>
                    <a:pt x="5320" y="8745"/>
                    <a:pt x="5578" y="8746"/>
                  </a:cubicBezTo>
                  <a:lnTo>
                    <a:pt x="6228" y="8746"/>
                  </a:lnTo>
                  <a:cubicBezTo>
                    <a:pt x="6370" y="8745"/>
                    <a:pt x="6505" y="8683"/>
                    <a:pt x="6597" y="8575"/>
                  </a:cubicBezTo>
                  <a:cubicBezTo>
                    <a:pt x="6599" y="8575"/>
                    <a:pt x="6602" y="8575"/>
                    <a:pt x="6604" y="8573"/>
                  </a:cubicBezTo>
                  <a:cubicBezTo>
                    <a:pt x="6723" y="8684"/>
                    <a:pt x="6879" y="8745"/>
                    <a:pt x="7042" y="8746"/>
                  </a:cubicBezTo>
                  <a:lnTo>
                    <a:pt x="8994" y="8746"/>
                  </a:lnTo>
                  <a:cubicBezTo>
                    <a:pt x="9263" y="8746"/>
                    <a:pt x="9481" y="8528"/>
                    <a:pt x="9481" y="8258"/>
                  </a:cubicBezTo>
                  <a:cubicBezTo>
                    <a:pt x="9481" y="8174"/>
                    <a:pt x="9459" y="8091"/>
                    <a:pt x="9416" y="8019"/>
                  </a:cubicBezTo>
                  <a:cubicBezTo>
                    <a:pt x="9558" y="7929"/>
                    <a:pt x="9644" y="7775"/>
                    <a:pt x="9644" y="7607"/>
                  </a:cubicBezTo>
                  <a:cubicBezTo>
                    <a:pt x="9644" y="7523"/>
                    <a:pt x="9622" y="7441"/>
                    <a:pt x="9579" y="7369"/>
                  </a:cubicBezTo>
                  <a:cubicBezTo>
                    <a:pt x="9701" y="7292"/>
                    <a:pt x="9783" y="7166"/>
                    <a:pt x="9803" y="7023"/>
                  </a:cubicBezTo>
                  <a:cubicBezTo>
                    <a:pt x="9823" y="6881"/>
                    <a:pt x="9777" y="6737"/>
                    <a:pt x="9680" y="6631"/>
                  </a:cubicBezTo>
                  <a:cubicBezTo>
                    <a:pt x="9810" y="6489"/>
                    <a:pt x="9844" y="6283"/>
                    <a:pt x="9765" y="6106"/>
                  </a:cubicBezTo>
                  <a:cubicBezTo>
                    <a:pt x="9687" y="5932"/>
                    <a:pt x="9513" y="5819"/>
                    <a:pt x="9321" y="5819"/>
                  </a:cubicBezTo>
                  <a:cubicBezTo>
                    <a:pt x="9320" y="5819"/>
                    <a:pt x="9319" y="5819"/>
                    <a:pt x="9319" y="5819"/>
                  </a:cubicBezTo>
                  <a:lnTo>
                    <a:pt x="8170" y="5819"/>
                  </a:lnTo>
                  <a:lnTo>
                    <a:pt x="8170" y="5516"/>
                  </a:lnTo>
                  <a:cubicBezTo>
                    <a:pt x="8173" y="5294"/>
                    <a:pt x="8122" y="5072"/>
                    <a:pt x="8023" y="4873"/>
                  </a:cubicBezTo>
                  <a:cubicBezTo>
                    <a:pt x="7978" y="4783"/>
                    <a:pt x="7918" y="4701"/>
                    <a:pt x="7846" y="4631"/>
                  </a:cubicBezTo>
                  <a:lnTo>
                    <a:pt x="7846" y="649"/>
                  </a:lnTo>
                  <a:cubicBezTo>
                    <a:pt x="7846" y="291"/>
                    <a:pt x="7556" y="0"/>
                    <a:pt x="7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75"/>
          <p:cNvGrpSpPr/>
          <p:nvPr/>
        </p:nvGrpSpPr>
        <p:grpSpPr>
          <a:xfrm>
            <a:off x="972730" y="3867735"/>
            <a:ext cx="470352" cy="521203"/>
            <a:chOff x="7251840" y="3359151"/>
            <a:chExt cx="340588" cy="373088"/>
          </a:xfrm>
        </p:grpSpPr>
        <p:sp>
          <p:nvSpPr>
            <p:cNvPr id="1547" name="Google Shape;1547;p75"/>
            <p:cNvSpPr/>
            <p:nvPr/>
          </p:nvSpPr>
          <p:spPr>
            <a:xfrm>
              <a:off x="7257953" y="3365767"/>
              <a:ext cx="238369" cy="245179"/>
            </a:xfrm>
            <a:custGeom>
              <a:avLst/>
              <a:gdLst/>
              <a:ahLst/>
              <a:cxnLst/>
              <a:rect l="l" t="t" r="r" b="b"/>
              <a:pathLst>
                <a:path w="6161" h="6337" extrusionOk="0">
                  <a:moveTo>
                    <a:pt x="6161" y="649"/>
                  </a:moveTo>
                  <a:lnTo>
                    <a:pt x="6161" y="4704"/>
                  </a:lnTo>
                  <a:cubicBezTo>
                    <a:pt x="5651" y="4704"/>
                    <a:pt x="5158" y="4875"/>
                    <a:pt x="4758" y="5191"/>
                  </a:cubicBezTo>
                  <a:lnTo>
                    <a:pt x="2755" y="5191"/>
                  </a:lnTo>
                  <a:lnTo>
                    <a:pt x="1228" y="6296"/>
                  </a:lnTo>
                  <a:cubicBezTo>
                    <a:pt x="1179" y="6331"/>
                    <a:pt x="1114" y="6337"/>
                    <a:pt x="1059" y="6309"/>
                  </a:cubicBezTo>
                  <a:cubicBezTo>
                    <a:pt x="1005" y="6281"/>
                    <a:pt x="970" y="6225"/>
                    <a:pt x="970" y="6164"/>
                  </a:cubicBezTo>
                  <a:lnTo>
                    <a:pt x="970" y="5191"/>
                  </a:lnTo>
                  <a:lnTo>
                    <a:pt x="650" y="5191"/>
                  </a:lnTo>
                  <a:cubicBezTo>
                    <a:pt x="292" y="5191"/>
                    <a:pt x="1" y="4900"/>
                    <a:pt x="1" y="4542"/>
                  </a:cubicBezTo>
                  <a:lnTo>
                    <a:pt x="1" y="649"/>
                  </a:lnTo>
                  <a:cubicBezTo>
                    <a:pt x="1" y="291"/>
                    <a:pt x="292" y="1"/>
                    <a:pt x="650" y="1"/>
                  </a:cubicBezTo>
                  <a:lnTo>
                    <a:pt x="5512" y="1"/>
                  </a:lnTo>
                  <a:cubicBezTo>
                    <a:pt x="5871" y="1"/>
                    <a:pt x="6161" y="291"/>
                    <a:pt x="6161" y="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75"/>
            <p:cNvSpPr/>
            <p:nvPr/>
          </p:nvSpPr>
          <p:spPr>
            <a:xfrm>
              <a:off x="7428996" y="3365767"/>
              <a:ext cx="74323" cy="200878"/>
            </a:xfrm>
            <a:custGeom>
              <a:avLst/>
              <a:gdLst/>
              <a:ahLst/>
              <a:cxnLst/>
              <a:rect l="l" t="t" r="r" b="b"/>
              <a:pathLst>
                <a:path w="1921" h="5192" extrusionOk="0">
                  <a:moveTo>
                    <a:pt x="1921" y="649"/>
                  </a:moveTo>
                  <a:cubicBezTo>
                    <a:pt x="1921" y="291"/>
                    <a:pt x="1631" y="1"/>
                    <a:pt x="1272" y="1"/>
                  </a:cubicBezTo>
                  <a:lnTo>
                    <a:pt x="768" y="1"/>
                  </a:lnTo>
                  <a:cubicBezTo>
                    <a:pt x="1132" y="1"/>
                    <a:pt x="1427" y="290"/>
                    <a:pt x="1427" y="649"/>
                  </a:cubicBezTo>
                  <a:lnTo>
                    <a:pt x="1427" y="4704"/>
                  </a:lnTo>
                  <a:cubicBezTo>
                    <a:pt x="909" y="4704"/>
                    <a:pt x="407" y="4875"/>
                    <a:pt x="1" y="5191"/>
                  </a:cubicBezTo>
                  <a:lnTo>
                    <a:pt x="496" y="5191"/>
                  </a:lnTo>
                  <a:cubicBezTo>
                    <a:pt x="901" y="4875"/>
                    <a:pt x="1404" y="4704"/>
                    <a:pt x="1921" y="4704"/>
                  </a:cubicBezTo>
                  <a:lnTo>
                    <a:pt x="1921" y="6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75"/>
            <p:cNvSpPr/>
            <p:nvPr/>
          </p:nvSpPr>
          <p:spPr>
            <a:xfrm>
              <a:off x="7402963" y="3540142"/>
              <a:ext cx="181611" cy="183352"/>
            </a:xfrm>
            <a:custGeom>
              <a:avLst/>
              <a:gdLst/>
              <a:ahLst/>
              <a:cxnLst/>
              <a:rect l="l" t="t" r="r" b="b"/>
              <a:pathLst>
                <a:path w="4694" h="4739" extrusionOk="0">
                  <a:moveTo>
                    <a:pt x="4693" y="2466"/>
                  </a:moveTo>
                  <a:cubicBezTo>
                    <a:pt x="4693" y="3721"/>
                    <a:pt x="3677" y="4737"/>
                    <a:pt x="2422" y="4737"/>
                  </a:cubicBezTo>
                  <a:cubicBezTo>
                    <a:pt x="2232" y="4738"/>
                    <a:pt x="2042" y="4714"/>
                    <a:pt x="1857" y="4666"/>
                  </a:cubicBezTo>
                  <a:cubicBezTo>
                    <a:pt x="2377" y="4353"/>
                    <a:pt x="2584" y="4013"/>
                    <a:pt x="2584" y="3719"/>
                  </a:cubicBezTo>
                  <a:cubicBezTo>
                    <a:pt x="2592" y="3580"/>
                    <a:pt x="2544" y="3444"/>
                    <a:pt x="2450" y="3341"/>
                  </a:cubicBezTo>
                  <a:cubicBezTo>
                    <a:pt x="2357" y="3239"/>
                    <a:pt x="2225" y="3178"/>
                    <a:pt x="2086" y="3174"/>
                  </a:cubicBezTo>
                  <a:cubicBezTo>
                    <a:pt x="1891" y="3174"/>
                    <a:pt x="1707" y="3264"/>
                    <a:pt x="1588" y="3418"/>
                  </a:cubicBezTo>
                  <a:cubicBezTo>
                    <a:pt x="1469" y="3264"/>
                    <a:pt x="1284" y="3174"/>
                    <a:pt x="1088" y="3174"/>
                  </a:cubicBezTo>
                  <a:cubicBezTo>
                    <a:pt x="950" y="3178"/>
                    <a:pt x="819" y="3239"/>
                    <a:pt x="724" y="3342"/>
                  </a:cubicBezTo>
                  <a:cubicBezTo>
                    <a:pt x="631" y="3444"/>
                    <a:pt x="582" y="3580"/>
                    <a:pt x="590" y="3719"/>
                  </a:cubicBezTo>
                  <a:cubicBezTo>
                    <a:pt x="591" y="3752"/>
                    <a:pt x="593" y="3786"/>
                    <a:pt x="598" y="3820"/>
                  </a:cubicBezTo>
                  <a:cubicBezTo>
                    <a:pt x="10" y="3027"/>
                    <a:pt x="1" y="1945"/>
                    <a:pt x="575" y="1143"/>
                  </a:cubicBezTo>
                  <a:cubicBezTo>
                    <a:pt x="1150" y="341"/>
                    <a:pt x="2177" y="0"/>
                    <a:pt x="3117" y="303"/>
                  </a:cubicBezTo>
                  <a:cubicBezTo>
                    <a:pt x="4056" y="605"/>
                    <a:pt x="4693" y="1479"/>
                    <a:pt x="4693" y="2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75"/>
            <p:cNvSpPr/>
            <p:nvPr/>
          </p:nvSpPr>
          <p:spPr>
            <a:xfrm>
              <a:off x="7487385" y="3547648"/>
              <a:ext cx="97189" cy="175807"/>
            </a:xfrm>
            <a:custGeom>
              <a:avLst/>
              <a:gdLst/>
              <a:ahLst/>
              <a:cxnLst/>
              <a:rect l="l" t="t" r="r" b="b"/>
              <a:pathLst>
                <a:path w="2512" h="4544" extrusionOk="0">
                  <a:moveTo>
                    <a:pt x="240" y="1"/>
                  </a:moveTo>
                  <a:cubicBezTo>
                    <a:pt x="160" y="2"/>
                    <a:pt x="80" y="6"/>
                    <a:pt x="1" y="15"/>
                  </a:cubicBezTo>
                  <a:cubicBezTo>
                    <a:pt x="1148" y="145"/>
                    <a:pt x="2017" y="1115"/>
                    <a:pt x="2018" y="2270"/>
                  </a:cubicBezTo>
                  <a:cubicBezTo>
                    <a:pt x="2020" y="3425"/>
                    <a:pt x="1153" y="4397"/>
                    <a:pt x="5" y="4529"/>
                  </a:cubicBezTo>
                  <a:cubicBezTo>
                    <a:pt x="83" y="4538"/>
                    <a:pt x="161" y="4543"/>
                    <a:pt x="240" y="4543"/>
                  </a:cubicBezTo>
                  <a:cubicBezTo>
                    <a:pt x="1495" y="4543"/>
                    <a:pt x="2511" y="3527"/>
                    <a:pt x="2511" y="2272"/>
                  </a:cubicBezTo>
                  <a:cubicBezTo>
                    <a:pt x="2511" y="1018"/>
                    <a:pt x="1494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75"/>
            <p:cNvSpPr/>
            <p:nvPr/>
          </p:nvSpPr>
          <p:spPr>
            <a:xfrm>
              <a:off x="7431743" y="3662867"/>
              <a:ext cx="77806" cy="63374"/>
            </a:xfrm>
            <a:custGeom>
              <a:avLst/>
              <a:gdLst/>
              <a:ahLst/>
              <a:cxnLst/>
              <a:rect l="l" t="t" r="r" b="b"/>
              <a:pathLst>
                <a:path w="2011" h="1638" extrusionOk="0">
                  <a:moveTo>
                    <a:pt x="2002" y="546"/>
                  </a:moveTo>
                  <a:cubicBezTo>
                    <a:pt x="2002" y="840"/>
                    <a:pt x="1795" y="1181"/>
                    <a:pt x="1275" y="1494"/>
                  </a:cubicBezTo>
                  <a:cubicBezTo>
                    <a:pt x="1194" y="1542"/>
                    <a:pt x="1104" y="1591"/>
                    <a:pt x="1006" y="1638"/>
                  </a:cubicBezTo>
                  <a:cubicBezTo>
                    <a:pt x="355" y="1323"/>
                    <a:pt x="67" y="965"/>
                    <a:pt x="16" y="647"/>
                  </a:cubicBezTo>
                  <a:cubicBezTo>
                    <a:pt x="11" y="613"/>
                    <a:pt x="9" y="579"/>
                    <a:pt x="8" y="546"/>
                  </a:cubicBezTo>
                  <a:cubicBezTo>
                    <a:pt x="0" y="407"/>
                    <a:pt x="49" y="272"/>
                    <a:pt x="142" y="169"/>
                  </a:cubicBezTo>
                  <a:cubicBezTo>
                    <a:pt x="236" y="66"/>
                    <a:pt x="367" y="6"/>
                    <a:pt x="506" y="1"/>
                  </a:cubicBezTo>
                  <a:cubicBezTo>
                    <a:pt x="702" y="1"/>
                    <a:pt x="887" y="92"/>
                    <a:pt x="1006" y="246"/>
                  </a:cubicBezTo>
                  <a:cubicBezTo>
                    <a:pt x="1125" y="91"/>
                    <a:pt x="1309" y="1"/>
                    <a:pt x="1504" y="1"/>
                  </a:cubicBezTo>
                  <a:cubicBezTo>
                    <a:pt x="1643" y="5"/>
                    <a:pt x="1775" y="66"/>
                    <a:pt x="1868" y="169"/>
                  </a:cubicBezTo>
                  <a:cubicBezTo>
                    <a:pt x="1962" y="271"/>
                    <a:pt x="2010" y="407"/>
                    <a:pt x="2002" y="5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75"/>
            <p:cNvSpPr/>
            <p:nvPr/>
          </p:nvSpPr>
          <p:spPr>
            <a:xfrm>
              <a:off x="7454962" y="3662867"/>
              <a:ext cx="48363" cy="63374"/>
            </a:xfrm>
            <a:custGeom>
              <a:avLst/>
              <a:gdLst/>
              <a:ahLst/>
              <a:cxnLst/>
              <a:rect l="l" t="t" r="r" b="b"/>
              <a:pathLst>
                <a:path w="1250" h="1638" extrusionOk="0">
                  <a:moveTo>
                    <a:pt x="742" y="1"/>
                  </a:moveTo>
                  <a:cubicBezTo>
                    <a:pt x="652" y="1"/>
                    <a:pt x="562" y="21"/>
                    <a:pt x="482" y="60"/>
                  </a:cubicBezTo>
                  <a:cubicBezTo>
                    <a:pt x="655" y="159"/>
                    <a:pt x="759" y="346"/>
                    <a:pt x="754" y="546"/>
                  </a:cubicBezTo>
                  <a:cubicBezTo>
                    <a:pt x="754" y="840"/>
                    <a:pt x="546" y="1180"/>
                    <a:pt x="27" y="1493"/>
                  </a:cubicBezTo>
                  <a:cubicBezTo>
                    <a:pt x="19" y="1498"/>
                    <a:pt x="9" y="1503"/>
                    <a:pt x="1" y="1508"/>
                  </a:cubicBezTo>
                  <a:cubicBezTo>
                    <a:pt x="76" y="1552"/>
                    <a:pt x="156" y="1595"/>
                    <a:pt x="244" y="1638"/>
                  </a:cubicBezTo>
                  <a:cubicBezTo>
                    <a:pt x="342" y="1591"/>
                    <a:pt x="432" y="1542"/>
                    <a:pt x="514" y="1493"/>
                  </a:cubicBezTo>
                  <a:cubicBezTo>
                    <a:pt x="1033" y="1180"/>
                    <a:pt x="1241" y="840"/>
                    <a:pt x="1241" y="546"/>
                  </a:cubicBezTo>
                  <a:cubicBezTo>
                    <a:pt x="1249" y="407"/>
                    <a:pt x="1201" y="271"/>
                    <a:pt x="1106" y="168"/>
                  </a:cubicBezTo>
                  <a:cubicBezTo>
                    <a:pt x="1013" y="66"/>
                    <a:pt x="881" y="5"/>
                    <a:pt x="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75"/>
            <p:cNvSpPr/>
            <p:nvPr/>
          </p:nvSpPr>
          <p:spPr>
            <a:xfrm>
              <a:off x="7257953" y="3365767"/>
              <a:ext cx="56681" cy="245179"/>
            </a:xfrm>
            <a:custGeom>
              <a:avLst/>
              <a:gdLst/>
              <a:ahLst/>
              <a:cxnLst/>
              <a:rect l="l" t="t" r="r" b="b"/>
              <a:pathLst>
                <a:path w="1465" h="6337" extrusionOk="0">
                  <a:moveTo>
                    <a:pt x="1303" y="5191"/>
                  </a:moveTo>
                  <a:lnTo>
                    <a:pt x="1144" y="5191"/>
                  </a:lnTo>
                  <a:cubicBezTo>
                    <a:pt x="786" y="5191"/>
                    <a:pt x="495" y="4900"/>
                    <a:pt x="495" y="4542"/>
                  </a:cubicBezTo>
                  <a:lnTo>
                    <a:pt x="495" y="649"/>
                  </a:lnTo>
                  <a:cubicBezTo>
                    <a:pt x="495" y="290"/>
                    <a:pt x="791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49"/>
                  </a:cubicBezTo>
                  <a:lnTo>
                    <a:pt x="1" y="4542"/>
                  </a:lnTo>
                  <a:cubicBezTo>
                    <a:pt x="1" y="4900"/>
                    <a:pt x="292" y="5191"/>
                    <a:pt x="650" y="5191"/>
                  </a:cubicBezTo>
                  <a:lnTo>
                    <a:pt x="971" y="5191"/>
                  </a:lnTo>
                  <a:lnTo>
                    <a:pt x="971" y="6164"/>
                  </a:lnTo>
                  <a:cubicBezTo>
                    <a:pt x="970" y="6225"/>
                    <a:pt x="1005" y="6281"/>
                    <a:pt x="1060" y="6309"/>
                  </a:cubicBezTo>
                  <a:cubicBezTo>
                    <a:pt x="1116" y="6337"/>
                    <a:pt x="1182" y="6331"/>
                    <a:pt x="1233" y="6296"/>
                  </a:cubicBezTo>
                  <a:lnTo>
                    <a:pt x="1465" y="6130"/>
                  </a:lnTo>
                  <a:lnTo>
                    <a:pt x="1465" y="5353"/>
                  </a:lnTo>
                  <a:cubicBezTo>
                    <a:pt x="1465" y="5264"/>
                    <a:pt x="1392" y="5191"/>
                    <a:pt x="1303" y="5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75"/>
            <p:cNvSpPr/>
            <p:nvPr/>
          </p:nvSpPr>
          <p:spPr>
            <a:xfrm>
              <a:off x="7252072" y="3390760"/>
              <a:ext cx="12574" cy="50104"/>
            </a:xfrm>
            <a:custGeom>
              <a:avLst/>
              <a:gdLst/>
              <a:ahLst/>
              <a:cxnLst/>
              <a:rect l="l" t="t" r="r" b="b"/>
              <a:pathLst>
                <a:path w="325" h="1295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75"/>
            <p:cNvSpPr/>
            <p:nvPr/>
          </p:nvSpPr>
          <p:spPr>
            <a:xfrm>
              <a:off x="7251840" y="3409564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75"/>
            <p:cNvSpPr/>
            <p:nvPr/>
          </p:nvSpPr>
          <p:spPr>
            <a:xfrm>
              <a:off x="7289640" y="3397376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9"/>
                    <a:pt x="4462" y="0"/>
                    <a:pt x="4369" y="0"/>
                  </a:cubicBezTo>
                  <a:lnTo>
                    <a:pt x="173" y="0"/>
                  </a:lnTo>
                  <a:cubicBezTo>
                    <a:pt x="87" y="0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75"/>
            <p:cNvSpPr/>
            <p:nvPr/>
          </p:nvSpPr>
          <p:spPr>
            <a:xfrm>
              <a:off x="7289640" y="3428290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8"/>
                    <a:pt x="4531" y="172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75"/>
            <p:cNvSpPr/>
            <p:nvPr/>
          </p:nvSpPr>
          <p:spPr>
            <a:xfrm>
              <a:off x="7289640" y="3459899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9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75"/>
            <p:cNvSpPr/>
            <p:nvPr/>
          </p:nvSpPr>
          <p:spPr>
            <a:xfrm>
              <a:off x="7289640" y="3491548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2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75"/>
            <p:cNvSpPr/>
            <p:nvPr/>
          </p:nvSpPr>
          <p:spPr>
            <a:xfrm>
              <a:off x="7289640" y="3522422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75"/>
            <p:cNvSpPr/>
            <p:nvPr/>
          </p:nvSpPr>
          <p:spPr>
            <a:xfrm>
              <a:off x="7252072" y="3359151"/>
              <a:ext cx="340356" cy="373088"/>
            </a:xfrm>
            <a:custGeom>
              <a:avLst/>
              <a:gdLst/>
              <a:ahLst/>
              <a:cxnLst/>
              <a:rect l="l" t="t" r="r" b="b"/>
              <a:pathLst>
                <a:path w="8797" h="9643" extrusionOk="0">
                  <a:moveTo>
                    <a:pt x="6323" y="5035"/>
                  </a:moveTo>
                  <a:cubicBezTo>
                    <a:pt x="6713" y="5035"/>
                    <a:pt x="7105" y="5143"/>
                    <a:pt x="7452" y="5363"/>
                  </a:cubicBezTo>
                  <a:cubicBezTo>
                    <a:pt x="8245" y="5865"/>
                    <a:pt x="8610" y="6831"/>
                    <a:pt x="8349" y="7732"/>
                  </a:cubicBezTo>
                  <a:cubicBezTo>
                    <a:pt x="8086" y="8634"/>
                    <a:pt x="7261" y="9254"/>
                    <a:pt x="6322" y="9254"/>
                  </a:cubicBezTo>
                  <a:cubicBezTo>
                    <a:pt x="6274" y="9254"/>
                    <a:pt x="6224" y="9247"/>
                    <a:pt x="6175" y="9244"/>
                  </a:cubicBezTo>
                  <a:cubicBezTo>
                    <a:pt x="6571" y="8908"/>
                    <a:pt x="6647" y="8588"/>
                    <a:pt x="6647" y="8397"/>
                  </a:cubicBezTo>
                  <a:cubicBezTo>
                    <a:pt x="6655" y="8215"/>
                    <a:pt x="6589" y="8038"/>
                    <a:pt x="6465" y="7904"/>
                  </a:cubicBezTo>
                  <a:cubicBezTo>
                    <a:pt x="6341" y="7771"/>
                    <a:pt x="6168" y="7693"/>
                    <a:pt x="5986" y="7689"/>
                  </a:cubicBezTo>
                  <a:cubicBezTo>
                    <a:pt x="5985" y="7689"/>
                    <a:pt x="5983" y="7689"/>
                    <a:pt x="5982" y="7689"/>
                  </a:cubicBezTo>
                  <a:cubicBezTo>
                    <a:pt x="5802" y="7689"/>
                    <a:pt x="5627" y="7752"/>
                    <a:pt x="5487" y="7866"/>
                  </a:cubicBezTo>
                  <a:cubicBezTo>
                    <a:pt x="5348" y="7752"/>
                    <a:pt x="5174" y="7689"/>
                    <a:pt x="4994" y="7689"/>
                  </a:cubicBezTo>
                  <a:cubicBezTo>
                    <a:pt x="4993" y="7689"/>
                    <a:pt x="4991" y="7689"/>
                    <a:pt x="4990" y="7689"/>
                  </a:cubicBezTo>
                  <a:cubicBezTo>
                    <a:pt x="4746" y="7690"/>
                    <a:pt x="4524" y="7829"/>
                    <a:pt x="4416" y="8046"/>
                  </a:cubicBezTo>
                  <a:cubicBezTo>
                    <a:pt x="4015" y="7198"/>
                    <a:pt x="4223" y="6185"/>
                    <a:pt x="4927" y="5564"/>
                  </a:cubicBezTo>
                  <a:cubicBezTo>
                    <a:pt x="5322" y="5214"/>
                    <a:pt x="5821" y="5035"/>
                    <a:pt x="6323" y="5035"/>
                  </a:cubicBezTo>
                  <a:close/>
                  <a:moveTo>
                    <a:pt x="5985" y="8014"/>
                  </a:moveTo>
                  <a:cubicBezTo>
                    <a:pt x="6082" y="8019"/>
                    <a:pt x="6171" y="8063"/>
                    <a:pt x="6234" y="8134"/>
                  </a:cubicBezTo>
                  <a:cubicBezTo>
                    <a:pt x="6298" y="8207"/>
                    <a:pt x="6329" y="8301"/>
                    <a:pt x="6322" y="8397"/>
                  </a:cubicBezTo>
                  <a:cubicBezTo>
                    <a:pt x="6322" y="8706"/>
                    <a:pt x="6019" y="9034"/>
                    <a:pt x="5487" y="9307"/>
                  </a:cubicBezTo>
                  <a:cubicBezTo>
                    <a:pt x="4956" y="9034"/>
                    <a:pt x="4652" y="8706"/>
                    <a:pt x="4652" y="8397"/>
                  </a:cubicBezTo>
                  <a:cubicBezTo>
                    <a:pt x="4645" y="8301"/>
                    <a:pt x="4677" y="8207"/>
                    <a:pt x="4741" y="8134"/>
                  </a:cubicBezTo>
                  <a:cubicBezTo>
                    <a:pt x="4804" y="8063"/>
                    <a:pt x="4893" y="8019"/>
                    <a:pt x="4988" y="8014"/>
                  </a:cubicBezTo>
                  <a:cubicBezTo>
                    <a:pt x="5131" y="8014"/>
                    <a:pt x="5266" y="8079"/>
                    <a:pt x="5354" y="8190"/>
                  </a:cubicBezTo>
                  <a:cubicBezTo>
                    <a:pt x="5384" y="8233"/>
                    <a:pt x="5434" y="8258"/>
                    <a:pt x="5486" y="8258"/>
                  </a:cubicBezTo>
                  <a:cubicBezTo>
                    <a:pt x="5539" y="8256"/>
                    <a:pt x="5588" y="8231"/>
                    <a:pt x="5621" y="8190"/>
                  </a:cubicBezTo>
                  <a:cubicBezTo>
                    <a:pt x="5709" y="8078"/>
                    <a:pt x="5843" y="8014"/>
                    <a:pt x="5985" y="8014"/>
                  </a:cubicBezTo>
                  <a:close/>
                  <a:moveTo>
                    <a:pt x="828" y="0"/>
                  </a:moveTo>
                  <a:cubicBezTo>
                    <a:pt x="382" y="0"/>
                    <a:pt x="21" y="363"/>
                    <a:pt x="20" y="808"/>
                  </a:cubicBezTo>
                  <a:cubicBezTo>
                    <a:pt x="20" y="866"/>
                    <a:pt x="51" y="919"/>
                    <a:pt x="100" y="949"/>
                  </a:cubicBezTo>
                  <a:cubicBezTo>
                    <a:pt x="125" y="963"/>
                    <a:pt x="154" y="970"/>
                    <a:pt x="182" y="970"/>
                  </a:cubicBezTo>
                  <a:cubicBezTo>
                    <a:pt x="226" y="970"/>
                    <a:pt x="271" y="952"/>
                    <a:pt x="303" y="915"/>
                  </a:cubicBezTo>
                  <a:cubicBezTo>
                    <a:pt x="329" y="886"/>
                    <a:pt x="343" y="846"/>
                    <a:pt x="343" y="807"/>
                  </a:cubicBezTo>
                  <a:cubicBezTo>
                    <a:pt x="344" y="540"/>
                    <a:pt x="560" y="324"/>
                    <a:pt x="828" y="324"/>
                  </a:cubicBezTo>
                  <a:lnTo>
                    <a:pt x="5674" y="324"/>
                  </a:lnTo>
                  <a:cubicBezTo>
                    <a:pt x="5943" y="324"/>
                    <a:pt x="6161" y="541"/>
                    <a:pt x="6161" y="810"/>
                  </a:cubicBezTo>
                  <a:lnTo>
                    <a:pt x="6161" y="4712"/>
                  </a:lnTo>
                  <a:cubicBezTo>
                    <a:pt x="5693" y="4743"/>
                    <a:pt x="5245" y="4909"/>
                    <a:pt x="4869" y="5191"/>
                  </a:cubicBezTo>
                  <a:lnTo>
                    <a:pt x="2917" y="5191"/>
                  </a:lnTo>
                  <a:cubicBezTo>
                    <a:pt x="2882" y="5191"/>
                    <a:pt x="2848" y="5201"/>
                    <a:pt x="2821" y="5221"/>
                  </a:cubicBezTo>
                  <a:lnTo>
                    <a:pt x="1294" y="6326"/>
                  </a:lnTo>
                  <a:lnTo>
                    <a:pt x="1294" y="5353"/>
                  </a:lnTo>
                  <a:cubicBezTo>
                    <a:pt x="1294" y="5263"/>
                    <a:pt x="1221" y="5191"/>
                    <a:pt x="1132" y="5191"/>
                  </a:cubicBezTo>
                  <a:lnTo>
                    <a:pt x="493" y="5191"/>
                  </a:lnTo>
                  <a:cubicBezTo>
                    <a:pt x="400" y="5191"/>
                    <a:pt x="324" y="5115"/>
                    <a:pt x="324" y="5022"/>
                  </a:cubicBezTo>
                  <a:lnTo>
                    <a:pt x="324" y="2066"/>
                  </a:lnTo>
                  <a:cubicBezTo>
                    <a:pt x="324" y="2050"/>
                    <a:pt x="318" y="2035"/>
                    <a:pt x="306" y="2024"/>
                  </a:cubicBezTo>
                  <a:cubicBezTo>
                    <a:pt x="259" y="1978"/>
                    <a:pt x="208" y="1959"/>
                    <a:pt x="162" y="1959"/>
                  </a:cubicBezTo>
                  <a:cubicBezTo>
                    <a:pt x="73" y="1959"/>
                    <a:pt x="1" y="2031"/>
                    <a:pt x="1" y="2120"/>
                  </a:cubicBezTo>
                  <a:lnTo>
                    <a:pt x="1" y="4706"/>
                  </a:lnTo>
                  <a:cubicBezTo>
                    <a:pt x="2" y="5152"/>
                    <a:pt x="363" y="5513"/>
                    <a:pt x="809" y="5514"/>
                  </a:cubicBezTo>
                  <a:lnTo>
                    <a:pt x="971" y="5514"/>
                  </a:lnTo>
                  <a:lnTo>
                    <a:pt x="971" y="6325"/>
                  </a:lnTo>
                  <a:cubicBezTo>
                    <a:pt x="970" y="6447"/>
                    <a:pt x="1039" y="6559"/>
                    <a:pt x="1147" y="6615"/>
                  </a:cubicBezTo>
                  <a:cubicBezTo>
                    <a:pt x="1194" y="6639"/>
                    <a:pt x="1244" y="6650"/>
                    <a:pt x="1294" y="6650"/>
                  </a:cubicBezTo>
                  <a:cubicBezTo>
                    <a:pt x="1362" y="6650"/>
                    <a:pt x="1429" y="6629"/>
                    <a:pt x="1485" y="6588"/>
                  </a:cubicBezTo>
                  <a:lnTo>
                    <a:pt x="2969" y="5514"/>
                  </a:lnTo>
                  <a:lnTo>
                    <a:pt x="4514" y="5514"/>
                  </a:lnTo>
                  <a:cubicBezTo>
                    <a:pt x="3748" y="6361"/>
                    <a:pt x="3679" y="7628"/>
                    <a:pt x="4347" y="8554"/>
                  </a:cubicBezTo>
                  <a:cubicBezTo>
                    <a:pt x="4407" y="8837"/>
                    <a:pt x="4641" y="9249"/>
                    <a:pt x="5418" y="9626"/>
                  </a:cubicBezTo>
                  <a:cubicBezTo>
                    <a:pt x="5440" y="9637"/>
                    <a:pt x="5464" y="9643"/>
                    <a:pt x="5488" y="9643"/>
                  </a:cubicBezTo>
                  <a:cubicBezTo>
                    <a:pt x="5513" y="9643"/>
                    <a:pt x="5537" y="9637"/>
                    <a:pt x="5560" y="9626"/>
                  </a:cubicBezTo>
                  <a:cubicBezTo>
                    <a:pt x="5641" y="9588"/>
                    <a:pt x="5713" y="9548"/>
                    <a:pt x="5782" y="9508"/>
                  </a:cubicBezTo>
                  <a:cubicBezTo>
                    <a:pt x="5959" y="9549"/>
                    <a:pt x="6140" y="9570"/>
                    <a:pt x="6322" y="9570"/>
                  </a:cubicBezTo>
                  <a:cubicBezTo>
                    <a:pt x="6323" y="9570"/>
                    <a:pt x="6323" y="9570"/>
                    <a:pt x="6324" y="9570"/>
                  </a:cubicBezTo>
                  <a:cubicBezTo>
                    <a:pt x="7635" y="9570"/>
                    <a:pt x="8709" y="8529"/>
                    <a:pt x="8753" y="7219"/>
                  </a:cubicBezTo>
                  <a:cubicBezTo>
                    <a:pt x="8796" y="5907"/>
                    <a:pt x="7792" y="4798"/>
                    <a:pt x="6484" y="4711"/>
                  </a:cubicBezTo>
                  <a:lnTo>
                    <a:pt x="6484" y="808"/>
                  </a:lnTo>
                  <a:cubicBezTo>
                    <a:pt x="6484" y="363"/>
                    <a:pt x="6123" y="0"/>
                    <a:pt x="5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75"/>
            <p:cNvSpPr/>
            <p:nvPr/>
          </p:nvSpPr>
          <p:spPr>
            <a:xfrm>
              <a:off x="7441773" y="3572255"/>
              <a:ext cx="44842" cy="25651"/>
            </a:xfrm>
            <a:custGeom>
              <a:avLst/>
              <a:gdLst/>
              <a:ahLst/>
              <a:cxnLst/>
              <a:rect l="l" t="t" r="r" b="b"/>
              <a:pathLst>
                <a:path w="1159" h="663" extrusionOk="0">
                  <a:moveTo>
                    <a:pt x="170" y="663"/>
                  </a:moveTo>
                  <a:cubicBezTo>
                    <a:pt x="184" y="663"/>
                    <a:pt x="196" y="662"/>
                    <a:pt x="210" y="658"/>
                  </a:cubicBezTo>
                  <a:cubicBezTo>
                    <a:pt x="868" y="494"/>
                    <a:pt x="1064" y="323"/>
                    <a:pt x="1096" y="291"/>
                  </a:cubicBezTo>
                  <a:cubicBezTo>
                    <a:pt x="1157" y="229"/>
                    <a:pt x="1158" y="129"/>
                    <a:pt x="1097" y="66"/>
                  </a:cubicBezTo>
                  <a:cubicBezTo>
                    <a:pt x="1037" y="3"/>
                    <a:pt x="937" y="0"/>
                    <a:pt x="871" y="58"/>
                  </a:cubicBezTo>
                  <a:cubicBezTo>
                    <a:pt x="870" y="60"/>
                    <a:pt x="706" y="200"/>
                    <a:pt x="131" y="343"/>
                  </a:cubicBezTo>
                  <a:cubicBezTo>
                    <a:pt x="52" y="363"/>
                    <a:pt x="0" y="439"/>
                    <a:pt x="10" y="520"/>
                  </a:cubicBezTo>
                  <a:cubicBezTo>
                    <a:pt x="19" y="602"/>
                    <a:pt x="88" y="663"/>
                    <a:pt x="170" y="6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75"/>
            <p:cNvSpPr/>
            <p:nvPr/>
          </p:nvSpPr>
          <p:spPr>
            <a:xfrm>
              <a:off x="7441928" y="3604097"/>
              <a:ext cx="37994" cy="12536"/>
            </a:xfrm>
            <a:custGeom>
              <a:avLst/>
              <a:gdLst/>
              <a:ahLst/>
              <a:cxnLst/>
              <a:rect l="l" t="t" r="r" b="b"/>
              <a:pathLst>
                <a:path w="982" h="324" extrusionOk="0">
                  <a:moveTo>
                    <a:pt x="808" y="0"/>
                  </a:moveTo>
                  <a:lnTo>
                    <a:pt x="174" y="0"/>
                  </a:lnTo>
                  <a:cubicBezTo>
                    <a:pt x="87" y="0"/>
                    <a:pt x="12" y="65"/>
                    <a:pt x="7" y="151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814" y="324"/>
                  </a:lnTo>
                  <a:cubicBezTo>
                    <a:pt x="906" y="324"/>
                    <a:pt x="981" y="246"/>
                    <a:pt x="975" y="151"/>
                  </a:cubicBezTo>
                  <a:cubicBezTo>
                    <a:pt x="969" y="65"/>
                    <a:pt x="894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75"/>
            <p:cNvSpPr/>
            <p:nvPr/>
          </p:nvSpPr>
          <p:spPr>
            <a:xfrm>
              <a:off x="7510448" y="3572100"/>
              <a:ext cx="44958" cy="25806"/>
            </a:xfrm>
            <a:custGeom>
              <a:avLst/>
              <a:gdLst/>
              <a:ahLst/>
              <a:cxnLst/>
              <a:rect l="l" t="t" r="r" b="b"/>
              <a:pathLst>
                <a:path w="1162" h="667" extrusionOk="0">
                  <a:moveTo>
                    <a:pt x="952" y="662"/>
                  </a:moveTo>
                  <a:cubicBezTo>
                    <a:pt x="965" y="666"/>
                    <a:pt x="977" y="667"/>
                    <a:pt x="991" y="667"/>
                  </a:cubicBezTo>
                  <a:cubicBezTo>
                    <a:pt x="1073" y="667"/>
                    <a:pt x="1142" y="606"/>
                    <a:pt x="1152" y="525"/>
                  </a:cubicBezTo>
                  <a:cubicBezTo>
                    <a:pt x="1161" y="443"/>
                    <a:pt x="1110" y="367"/>
                    <a:pt x="1030" y="347"/>
                  </a:cubicBezTo>
                  <a:cubicBezTo>
                    <a:pt x="470" y="207"/>
                    <a:pt x="300" y="70"/>
                    <a:pt x="291" y="62"/>
                  </a:cubicBezTo>
                  <a:cubicBezTo>
                    <a:pt x="227" y="1"/>
                    <a:pt x="125" y="3"/>
                    <a:pt x="63" y="67"/>
                  </a:cubicBezTo>
                  <a:cubicBezTo>
                    <a:pt x="1" y="130"/>
                    <a:pt x="2" y="232"/>
                    <a:pt x="65" y="295"/>
                  </a:cubicBezTo>
                  <a:cubicBezTo>
                    <a:pt x="97" y="327"/>
                    <a:pt x="293" y="498"/>
                    <a:pt x="952" y="6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75"/>
            <p:cNvSpPr/>
            <p:nvPr/>
          </p:nvSpPr>
          <p:spPr>
            <a:xfrm>
              <a:off x="7517257" y="3604097"/>
              <a:ext cx="37955" cy="12536"/>
            </a:xfrm>
            <a:custGeom>
              <a:avLst/>
              <a:gdLst/>
              <a:ahLst/>
              <a:cxnLst/>
              <a:rect l="l" t="t" r="r" b="b"/>
              <a:pathLst>
                <a:path w="981" h="324" extrusionOk="0">
                  <a:moveTo>
                    <a:pt x="814" y="0"/>
                  </a:move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808" y="324"/>
                  </a:lnTo>
                  <a:cubicBezTo>
                    <a:pt x="894" y="324"/>
                    <a:pt x="969" y="259"/>
                    <a:pt x="975" y="172"/>
                  </a:cubicBezTo>
                  <a:cubicBezTo>
                    <a:pt x="981" y="78"/>
                    <a:pt x="906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75"/>
            <p:cNvSpPr/>
            <p:nvPr/>
          </p:nvSpPr>
          <p:spPr>
            <a:xfrm>
              <a:off x="7473460" y="3622978"/>
              <a:ext cx="50258" cy="25149"/>
            </a:xfrm>
            <a:custGeom>
              <a:avLst/>
              <a:gdLst/>
              <a:ahLst/>
              <a:cxnLst/>
              <a:rect l="l" t="t" r="r" b="b"/>
              <a:pathLst>
                <a:path w="1299" h="650" extrusionOk="0">
                  <a:moveTo>
                    <a:pt x="1141" y="4"/>
                  </a:moveTo>
                  <a:cubicBezTo>
                    <a:pt x="1053" y="4"/>
                    <a:pt x="980" y="71"/>
                    <a:pt x="974" y="159"/>
                  </a:cubicBezTo>
                  <a:cubicBezTo>
                    <a:pt x="971" y="186"/>
                    <a:pt x="947" y="325"/>
                    <a:pt x="649" y="325"/>
                  </a:cubicBezTo>
                  <a:cubicBezTo>
                    <a:pt x="351" y="325"/>
                    <a:pt x="327" y="186"/>
                    <a:pt x="325" y="163"/>
                  </a:cubicBezTo>
                  <a:cubicBezTo>
                    <a:pt x="325" y="74"/>
                    <a:pt x="252" y="1"/>
                    <a:pt x="162" y="1"/>
                  </a:cubicBezTo>
                  <a:cubicBezTo>
                    <a:pt x="73" y="1"/>
                    <a:pt x="0" y="74"/>
                    <a:pt x="0" y="163"/>
                  </a:cubicBezTo>
                  <a:cubicBezTo>
                    <a:pt x="0" y="331"/>
                    <a:pt x="136" y="650"/>
                    <a:pt x="649" y="650"/>
                  </a:cubicBezTo>
                  <a:cubicBezTo>
                    <a:pt x="1163" y="650"/>
                    <a:pt x="1298" y="331"/>
                    <a:pt x="1298" y="163"/>
                  </a:cubicBezTo>
                  <a:cubicBezTo>
                    <a:pt x="1298" y="76"/>
                    <a:pt x="1228" y="6"/>
                    <a:pt x="1141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7" name="Google Shape;1567;p75"/>
          <p:cNvGrpSpPr/>
          <p:nvPr/>
        </p:nvGrpSpPr>
        <p:grpSpPr>
          <a:xfrm>
            <a:off x="972722" y="2776721"/>
            <a:ext cx="470350" cy="521204"/>
            <a:chOff x="6437957" y="2755548"/>
            <a:chExt cx="338576" cy="376647"/>
          </a:xfrm>
        </p:grpSpPr>
        <p:sp>
          <p:nvSpPr>
            <p:cNvPr id="1568" name="Google Shape;1568;p75"/>
            <p:cNvSpPr/>
            <p:nvPr/>
          </p:nvSpPr>
          <p:spPr>
            <a:xfrm>
              <a:off x="6500093" y="2762125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8" y="8594"/>
                  </a:cubicBezTo>
                  <a:lnTo>
                    <a:pt x="487" y="8594"/>
                  </a:lnTo>
                  <a:cubicBezTo>
                    <a:pt x="218" y="8594"/>
                    <a:pt x="1" y="8377"/>
                    <a:pt x="1" y="8108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599" y="494"/>
                  </a:lnTo>
                  <a:cubicBezTo>
                    <a:pt x="1691" y="592"/>
                    <a:pt x="1820" y="647"/>
                    <a:pt x="1955" y="647"/>
                  </a:cubicBezTo>
                  <a:lnTo>
                    <a:pt x="3561" y="647"/>
                  </a:lnTo>
                  <a:cubicBezTo>
                    <a:pt x="3695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8" y="1"/>
                  </a:lnTo>
                  <a:cubicBezTo>
                    <a:pt x="5296" y="2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75"/>
            <p:cNvSpPr/>
            <p:nvPr/>
          </p:nvSpPr>
          <p:spPr>
            <a:xfrm>
              <a:off x="6525822" y="2950429"/>
              <a:ext cx="162614" cy="50104"/>
            </a:xfrm>
            <a:custGeom>
              <a:avLst/>
              <a:gdLst/>
              <a:ahLst/>
              <a:cxnLst/>
              <a:rect l="l" t="t" r="r" b="b"/>
              <a:pathLst>
                <a:path w="4203" h="1295" extrusionOk="0">
                  <a:moveTo>
                    <a:pt x="4203" y="1244"/>
                  </a:moveTo>
                  <a:cubicBezTo>
                    <a:pt x="4203" y="1262"/>
                    <a:pt x="4203" y="1278"/>
                    <a:pt x="4201" y="1294"/>
                  </a:cubicBezTo>
                  <a:lnTo>
                    <a:pt x="3" y="1294"/>
                  </a:lnTo>
                  <a:cubicBezTo>
                    <a:pt x="0" y="1278"/>
                    <a:pt x="0" y="1260"/>
                    <a:pt x="0" y="1244"/>
                  </a:cubicBezTo>
                  <a:cubicBezTo>
                    <a:pt x="0" y="1225"/>
                    <a:pt x="3" y="1204"/>
                    <a:pt x="5" y="1184"/>
                  </a:cubicBezTo>
                  <a:cubicBezTo>
                    <a:pt x="19" y="936"/>
                    <a:pt x="107" y="698"/>
                    <a:pt x="255" y="498"/>
                  </a:cubicBezTo>
                  <a:cubicBezTo>
                    <a:pt x="500" y="184"/>
                    <a:pt x="876" y="2"/>
                    <a:pt x="1274" y="2"/>
                  </a:cubicBezTo>
                  <a:lnTo>
                    <a:pt x="1294" y="2"/>
                  </a:lnTo>
                  <a:lnTo>
                    <a:pt x="1294" y="415"/>
                  </a:lnTo>
                  <a:cubicBezTo>
                    <a:pt x="1294" y="512"/>
                    <a:pt x="1337" y="603"/>
                    <a:pt x="1412" y="665"/>
                  </a:cubicBezTo>
                  <a:cubicBezTo>
                    <a:pt x="1487" y="726"/>
                    <a:pt x="1585" y="750"/>
                    <a:pt x="1681" y="731"/>
                  </a:cubicBezTo>
                  <a:lnTo>
                    <a:pt x="2102" y="647"/>
                  </a:lnTo>
                  <a:lnTo>
                    <a:pt x="2524" y="731"/>
                  </a:lnTo>
                  <a:cubicBezTo>
                    <a:pt x="2618" y="750"/>
                    <a:pt x="2717" y="726"/>
                    <a:pt x="2792" y="664"/>
                  </a:cubicBezTo>
                  <a:cubicBezTo>
                    <a:pt x="2866" y="603"/>
                    <a:pt x="2910" y="511"/>
                    <a:pt x="2910" y="414"/>
                  </a:cubicBezTo>
                  <a:lnTo>
                    <a:pt x="2910" y="1"/>
                  </a:lnTo>
                  <a:lnTo>
                    <a:pt x="2929" y="1"/>
                  </a:lnTo>
                  <a:cubicBezTo>
                    <a:pt x="3327" y="2"/>
                    <a:pt x="3704" y="185"/>
                    <a:pt x="3949" y="499"/>
                  </a:cubicBezTo>
                  <a:cubicBezTo>
                    <a:pt x="4098" y="698"/>
                    <a:pt x="4185" y="936"/>
                    <a:pt x="4200" y="1185"/>
                  </a:cubicBezTo>
                  <a:cubicBezTo>
                    <a:pt x="4201" y="1204"/>
                    <a:pt x="4203" y="1225"/>
                    <a:pt x="4203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75"/>
            <p:cNvSpPr/>
            <p:nvPr/>
          </p:nvSpPr>
          <p:spPr>
            <a:xfrm>
              <a:off x="6638410" y="2950468"/>
              <a:ext cx="50026" cy="50065"/>
            </a:xfrm>
            <a:custGeom>
              <a:avLst/>
              <a:gdLst/>
              <a:ahLst/>
              <a:cxnLst/>
              <a:rect l="l" t="t" r="r" b="b"/>
              <a:pathLst>
                <a:path w="1293" h="1294" extrusionOk="0">
                  <a:moveTo>
                    <a:pt x="1290" y="1183"/>
                  </a:moveTo>
                  <a:cubicBezTo>
                    <a:pt x="1274" y="934"/>
                    <a:pt x="1188" y="697"/>
                    <a:pt x="1039" y="497"/>
                  </a:cubicBezTo>
                  <a:cubicBezTo>
                    <a:pt x="793" y="183"/>
                    <a:pt x="417" y="1"/>
                    <a:pt x="19" y="1"/>
                  </a:cubicBezTo>
                  <a:lnTo>
                    <a:pt x="0" y="1"/>
                  </a:lnTo>
                  <a:lnTo>
                    <a:pt x="0" y="89"/>
                  </a:lnTo>
                  <a:cubicBezTo>
                    <a:pt x="218" y="173"/>
                    <a:pt x="410" y="315"/>
                    <a:pt x="554" y="498"/>
                  </a:cubicBezTo>
                  <a:cubicBezTo>
                    <a:pt x="703" y="697"/>
                    <a:pt x="790" y="935"/>
                    <a:pt x="805" y="1183"/>
                  </a:cubicBezTo>
                  <a:cubicBezTo>
                    <a:pt x="806" y="1203"/>
                    <a:pt x="808" y="1224"/>
                    <a:pt x="808" y="1243"/>
                  </a:cubicBezTo>
                  <a:cubicBezTo>
                    <a:pt x="808" y="1263"/>
                    <a:pt x="808" y="1277"/>
                    <a:pt x="807" y="1293"/>
                  </a:cubicBezTo>
                  <a:lnTo>
                    <a:pt x="1291" y="1293"/>
                  </a:lnTo>
                  <a:cubicBezTo>
                    <a:pt x="1293" y="1278"/>
                    <a:pt x="1293" y="1261"/>
                    <a:pt x="1293" y="1243"/>
                  </a:cubicBezTo>
                  <a:cubicBezTo>
                    <a:pt x="1293" y="1225"/>
                    <a:pt x="1291" y="1202"/>
                    <a:pt x="1290" y="1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75"/>
            <p:cNvSpPr/>
            <p:nvPr/>
          </p:nvSpPr>
          <p:spPr>
            <a:xfrm>
              <a:off x="6688165" y="3000572"/>
              <a:ext cx="193" cy="1586"/>
            </a:xfrm>
            <a:custGeom>
              <a:avLst/>
              <a:gdLst/>
              <a:ahLst/>
              <a:cxnLst/>
              <a:rect l="l" t="t" r="r" b="b"/>
              <a:pathLst>
                <a:path w="5" h="41" extrusionOk="0">
                  <a:moveTo>
                    <a:pt x="5" y="0"/>
                  </a:moveTo>
                  <a:cubicBezTo>
                    <a:pt x="4" y="14"/>
                    <a:pt x="2" y="28"/>
                    <a:pt x="1" y="40"/>
                  </a:cubicBezTo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75"/>
            <p:cNvSpPr/>
            <p:nvPr/>
          </p:nvSpPr>
          <p:spPr>
            <a:xfrm>
              <a:off x="6563313" y="2868910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7"/>
                  </a:moveTo>
                  <a:lnTo>
                    <a:pt x="2264" y="1132"/>
                  </a:lnTo>
                  <a:cubicBezTo>
                    <a:pt x="2265" y="1529"/>
                    <a:pt x="2056" y="1898"/>
                    <a:pt x="1714" y="2101"/>
                  </a:cubicBezTo>
                  <a:cubicBezTo>
                    <a:pt x="1356" y="2317"/>
                    <a:pt x="909" y="2317"/>
                    <a:pt x="551" y="2101"/>
                  </a:cubicBezTo>
                  <a:cubicBezTo>
                    <a:pt x="210" y="1898"/>
                    <a:pt x="1" y="1529"/>
                    <a:pt x="2" y="1132"/>
                  </a:cubicBezTo>
                  <a:lnTo>
                    <a:pt x="2" y="485"/>
                  </a:lnTo>
                  <a:cubicBezTo>
                    <a:pt x="2" y="485"/>
                    <a:pt x="1456" y="647"/>
                    <a:pt x="1456" y="0"/>
                  </a:cubicBezTo>
                  <a:cubicBezTo>
                    <a:pt x="1456" y="0"/>
                    <a:pt x="1618" y="647"/>
                    <a:pt x="2264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75"/>
            <p:cNvSpPr/>
            <p:nvPr/>
          </p:nvSpPr>
          <p:spPr>
            <a:xfrm>
              <a:off x="6596702" y="2893787"/>
              <a:ext cx="54243" cy="62871"/>
            </a:xfrm>
            <a:custGeom>
              <a:avLst/>
              <a:gdLst/>
              <a:ahLst/>
              <a:cxnLst/>
              <a:rect l="l" t="t" r="r" b="b"/>
              <a:pathLst>
                <a:path w="1402" h="1625" extrusionOk="0">
                  <a:moveTo>
                    <a:pt x="907" y="2"/>
                  </a:moveTo>
                  <a:lnTo>
                    <a:pt x="907" y="488"/>
                  </a:lnTo>
                  <a:cubicBezTo>
                    <a:pt x="907" y="887"/>
                    <a:pt x="695" y="1257"/>
                    <a:pt x="346" y="1461"/>
                  </a:cubicBezTo>
                  <a:cubicBezTo>
                    <a:pt x="239" y="1524"/>
                    <a:pt x="123" y="1570"/>
                    <a:pt x="1" y="1595"/>
                  </a:cubicBezTo>
                  <a:cubicBezTo>
                    <a:pt x="82" y="1614"/>
                    <a:pt x="165" y="1623"/>
                    <a:pt x="248" y="1623"/>
                  </a:cubicBezTo>
                  <a:cubicBezTo>
                    <a:pt x="457" y="1624"/>
                    <a:pt x="662" y="1569"/>
                    <a:pt x="841" y="1461"/>
                  </a:cubicBezTo>
                  <a:cubicBezTo>
                    <a:pt x="1189" y="1257"/>
                    <a:pt x="1402" y="887"/>
                    <a:pt x="1401" y="488"/>
                  </a:cubicBezTo>
                  <a:lnTo>
                    <a:pt x="1401" y="1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75"/>
            <p:cNvSpPr/>
            <p:nvPr/>
          </p:nvSpPr>
          <p:spPr>
            <a:xfrm>
              <a:off x="6563351" y="2836952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8"/>
                  </a:lnTo>
                  <a:cubicBezTo>
                    <a:pt x="1617" y="1468"/>
                    <a:pt x="1455" y="822"/>
                    <a:pt x="1455" y="822"/>
                  </a:cubicBezTo>
                  <a:cubicBezTo>
                    <a:pt x="1455" y="1468"/>
                    <a:pt x="1" y="1306"/>
                    <a:pt x="1" y="1306"/>
                  </a:cubicBezTo>
                  <a:lnTo>
                    <a:pt x="1" y="1145"/>
                  </a:lnTo>
                  <a:cubicBezTo>
                    <a:pt x="1" y="528"/>
                    <a:pt x="494" y="26"/>
                    <a:pt x="1109" y="13"/>
                  </a:cubicBezTo>
                  <a:cubicBezTo>
                    <a:pt x="1745" y="1"/>
                    <a:pt x="2263" y="527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75"/>
            <p:cNvSpPr/>
            <p:nvPr/>
          </p:nvSpPr>
          <p:spPr>
            <a:xfrm>
              <a:off x="6596702" y="2836874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4" y="339"/>
                  </a:moveTo>
                  <a:cubicBezTo>
                    <a:pt x="847" y="121"/>
                    <a:pt x="553" y="1"/>
                    <a:pt x="248" y="2"/>
                  </a:cubicBezTo>
                  <a:cubicBezTo>
                    <a:pt x="165" y="2"/>
                    <a:pt x="82" y="10"/>
                    <a:pt x="1" y="28"/>
                  </a:cubicBezTo>
                  <a:cubicBezTo>
                    <a:pt x="529" y="145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8" y="1431"/>
                    <a:pt x="1222" y="1488"/>
                    <a:pt x="1401" y="1484"/>
                  </a:cubicBezTo>
                  <a:lnTo>
                    <a:pt x="1401" y="1155"/>
                  </a:lnTo>
                  <a:cubicBezTo>
                    <a:pt x="1402" y="848"/>
                    <a:pt x="1280" y="554"/>
                    <a:pt x="106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75"/>
            <p:cNvSpPr/>
            <p:nvPr/>
          </p:nvSpPr>
          <p:spPr>
            <a:xfrm>
              <a:off x="6541956" y="2887171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2"/>
                  </a:moveTo>
                  <a:lnTo>
                    <a:pt x="535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0" y="231"/>
                    <a:pt x="200" y="1"/>
                    <a:pt x="453" y="1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75"/>
            <p:cNvSpPr/>
            <p:nvPr/>
          </p:nvSpPr>
          <p:spPr>
            <a:xfrm>
              <a:off x="6650868" y="2887171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2" y="410"/>
                  </a:moveTo>
                  <a:cubicBezTo>
                    <a:pt x="492" y="636"/>
                    <a:pt x="308" y="819"/>
                    <a:pt x="83" y="819"/>
                  </a:cubicBezTo>
                  <a:lnTo>
                    <a:pt x="1" y="819"/>
                  </a:lnTo>
                  <a:lnTo>
                    <a:pt x="1" y="2"/>
                  </a:lnTo>
                  <a:lnTo>
                    <a:pt x="83" y="2"/>
                  </a:lnTo>
                  <a:cubicBezTo>
                    <a:pt x="192" y="1"/>
                    <a:pt x="296" y="44"/>
                    <a:pt x="372" y="120"/>
                  </a:cubicBezTo>
                  <a:cubicBezTo>
                    <a:pt x="449" y="197"/>
                    <a:pt x="492" y="301"/>
                    <a:pt x="492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75"/>
            <p:cNvSpPr/>
            <p:nvPr/>
          </p:nvSpPr>
          <p:spPr>
            <a:xfrm>
              <a:off x="6575887" y="2950468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6" y="1"/>
                  </a:moveTo>
                  <a:lnTo>
                    <a:pt x="1616" y="415"/>
                  </a:lnTo>
                  <a:cubicBezTo>
                    <a:pt x="1615" y="513"/>
                    <a:pt x="1572" y="604"/>
                    <a:pt x="1498" y="666"/>
                  </a:cubicBezTo>
                  <a:cubicBezTo>
                    <a:pt x="1423" y="727"/>
                    <a:pt x="1324" y="753"/>
                    <a:pt x="1230" y="734"/>
                  </a:cubicBezTo>
                  <a:lnTo>
                    <a:pt x="808" y="650"/>
                  </a:lnTo>
                  <a:lnTo>
                    <a:pt x="386" y="734"/>
                  </a:lnTo>
                  <a:cubicBezTo>
                    <a:pt x="291" y="753"/>
                    <a:pt x="192" y="727"/>
                    <a:pt x="118" y="666"/>
                  </a:cubicBezTo>
                  <a:cubicBezTo>
                    <a:pt x="43" y="604"/>
                    <a:pt x="0" y="512"/>
                    <a:pt x="0" y="414"/>
                  </a:cubicBezTo>
                  <a:lnTo>
                    <a:pt x="0" y="1"/>
                  </a:lnTo>
                  <a:lnTo>
                    <a:pt x="226" y="1"/>
                  </a:lnTo>
                  <a:cubicBezTo>
                    <a:pt x="584" y="217"/>
                    <a:pt x="1031" y="217"/>
                    <a:pt x="1389" y="1"/>
                  </a:cubicBezTo>
                  <a:lnTo>
                    <a:pt x="1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75"/>
            <p:cNvSpPr/>
            <p:nvPr/>
          </p:nvSpPr>
          <p:spPr>
            <a:xfrm>
              <a:off x="6675165" y="2762164"/>
              <a:ext cx="38264" cy="332502"/>
            </a:xfrm>
            <a:custGeom>
              <a:avLst/>
              <a:gdLst/>
              <a:ahLst/>
              <a:cxnLst/>
              <a:rect l="l" t="t" r="r" b="b"/>
              <a:pathLst>
                <a:path w="989" h="8594" extrusionOk="0">
                  <a:moveTo>
                    <a:pt x="989" y="487"/>
                  </a:moveTo>
                  <a:cubicBezTo>
                    <a:pt x="989" y="218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1" y="8593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75"/>
            <p:cNvSpPr/>
            <p:nvPr/>
          </p:nvSpPr>
          <p:spPr>
            <a:xfrm>
              <a:off x="6500093" y="3075630"/>
              <a:ext cx="213337" cy="50684"/>
            </a:xfrm>
            <a:custGeom>
              <a:avLst/>
              <a:gdLst/>
              <a:ahLst/>
              <a:cxnLst/>
              <a:rect l="l" t="t" r="r" b="b"/>
              <a:pathLst>
                <a:path w="5514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8" y="1309"/>
                  </a:cubicBezTo>
                  <a:lnTo>
                    <a:pt x="487" y="1309"/>
                  </a:lnTo>
                  <a:cubicBezTo>
                    <a:pt x="218" y="1309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8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75"/>
            <p:cNvSpPr/>
            <p:nvPr/>
          </p:nvSpPr>
          <p:spPr>
            <a:xfrm>
              <a:off x="6675165" y="3076056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1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75"/>
            <p:cNvSpPr/>
            <p:nvPr/>
          </p:nvSpPr>
          <p:spPr>
            <a:xfrm>
              <a:off x="6544277" y="2762164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2" y="1"/>
                  </a:moveTo>
                  <a:lnTo>
                    <a:pt x="2770" y="493"/>
                  </a:lnTo>
                  <a:cubicBezTo>
                    <a:pt x="2679" y="591"/>
                    <a:pt x="2551" y="646"/>
                    <a:pt x="2416" y="646"/>
                  </a:cubicBezTo>
                  <a:lnTo>
                    <a:pt x="817" y="646"/>
                  </a:lnTo>
                  <a:cubicBezTo>
                    <a:pt x="683" y="646"/>
                    <a:pt x="555" y="591"/>
                    <a:pt x="463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75"/>
            <p:cNvSpPr/>
            <p:nvPr/>
          </p:nvSpPr>
          <p:spPr>
            <a:xfrm>
              <a:off x="6619142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3" y="591"/>
                    <a:pt x="135" y="646"/>
                    <a:pt x="1" y="646"/>
                  </a:cubicBezTo>
                  <a:lnTo>
                    <a:pt x="486" y="646"/>
                  </a:lnTo>
                  <a:cubicBezTo>
                    <a:pt x="620" y="646"/>
                    <a:pt x="748" y="591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75"/>
            <p:cNvSpPr/>
            <p:nvPr/>
          </p:nvSpPr>
          <p:spPr>
            <a:xfrm>
              <a:off x="6442909" y="2968885"/>
              <a:ext cx="327163" cy="100710"/>
            </a:xfrm>
            <a:custGeom>
              <a:avLst/>
              <a:gdLst/>
              <a:ahLst/>
              <a:cxnLst/>
              <a:rect l="l" t="t" r="r" b="b"/>
              <a:pathLst>
                <a:path w="8456" h="2603" extrusionOk="0">
                  <a:moveTo>
                    <a:pt x="8383" y="1434"/>
                  </a:moveTo>
                  <a:lnTo>
                    <a:pt x="6593" y="2568"/>
                  </a:lnTo>
                  <a:cubicBezTo>
                    <a:pt x="6543" y="2599"/>
                    <a:pt x="6481" y="2601"/>
                    <a:pt x="6430" y="2574"/>
                  </a:cubicBezTo>
                  <a:cubicBezTo>
                    <a:pt x="6378" y="2547"/>
                    <a:pt x="6347" y="2493"/>
                    <a:pt x="6346" y="2435"/>
                  </a:cubicBezTo>
                  <a:lnTo>
                    <a:pt x="6346" y="1787"/>
                  </a:lnTo>
                  <a:lnTo>
                    <a:pt x="2125" y="1787"/>
                  </a:lnTo>
                  <a:lnTo>
                    <a:pt x="2125" y="2437"/>
                  </a:lnTo>
                  <a:cubicBezTo>
                    <a:pt x="2125" y="2494"/>
                    <a:pt x="2092" y="2548"/>
                    <a:pt x="2041" y="2575"/>
                  </a:cubicBezTo>
                  <a:cubicBezTo>
                    <a:pt x="1989" y="2602"/>
                    <a:pt x="1927" y="2600"/>
                    <a:pt x="1878" y="2569"/>
                  </a:cubicBezTo>
                  <a:lnTo>
                    <a:pt x="87" y="1434"/>
                  </a:lnTo>
                  <a:cubicBezTo>
                    <a:pt x="29" y="1396"/>
                    <a:pt x="0" y="1323"/>
                    <a:pt x="22" y="1253"/>
                  </a:cubicBezTo>
                  <a:cubicBezTo>
                    <a:pt x="34" y="1216"/>
                    <a:pt x="59" y="1187"/>
                    <a:pt x="91" y="1167"/>
                  </a:cubicBezTo>
                  <a:lnTo>
                    <a:pt x="1878" y="34"/>
                  </a:lnTo>
                  <a:cubicBezTo>
                    <a:pt x="1927" y="3"/>
                    <a:pt x="1989" y="0"/>
                    <a:pt x="2041" y="29"/>
                  </a:cubicBezTo>
                  <a:cubicBezTo>
                    <a:pt x="2092" y="56"/>
                    <a:pt x="2125" y="109"/>
                    <a:pt x="2125" y="166"/>
                  </a:cubicBezTo>
                  <a:lnTo>
                    <a:pt x="2125" y="817"/>
                  </a:lnTo>
                  <a:lnTo>
                    <a:pt x="6346" y="817"/>
                  </a:lnTo>
                  <a:lnTo>
                    <a:pt x="6346" y="167"/>
                  </a:lnTo>
                  <a:cubicBezTo>
                    <a:pt x="6347" y="110"/>
                    <a:pt x="6378" y="56"/>
                    <a:pt x="6430" y="29"/>
                  </a:cubicBezTo>
                  <a:cubicBezTo>
                    <a:pt x="6481" y="1"/>
                    <a:pt x="6543" y="3"/>
                    <a:pt x="6593" y="35"/>
                  </a:cubicBezTo>
                  <a:lnTo>
                    <a:pt x="8383" y="1169"/>
                  </a:lnTo>
                  <a:cubicBezTo>
                    <a:pt x="8428" y="1198"/>
                    <a:pt x="8455" y="1248"/>
                    <a:pt x="8455" y="1301"/>
                  </a:cubicBezTo>
                  <a:cubicBezTo>
                    <a:pt x="8455" y="1355"/>
                    <a:pt x="8428" y="1405"/>
                    <a:pt x="8383" y="14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75"/>
            <p:cNvSpPr/>
            <p:nvPr/>
          </p:nvSpPr>
          <p:spPr>
            <a:xfrm>
              <a:off x="6688397" y="2968807"/>
              <a:ext cx="81636" cy="101136"/>
            </a:xfrm>
            <a:custGeom>
              <a:avLst/>
              <a:gdLst/>
              <a:ahLst/>
              <a:cxnLst/>
              <a:rect l="l" t="t" r="r" b="b"/>
              <a:pathLst>
                <a:path w="2110" h="2614" extrusionOk="0">
                  <a:moveTo>
                    <a:pt x="2036" y="1173"/>
                  </a:moveTo>
                  <a:lnTo>
                    <a:pt x="248" y="35"/>
                  </a:lnTo>
                  <a:cubicBezTo>
                    <a:pt x="198" y="3"/>
                    <a:pt x="136" y="0"/>
                    <a:pt x="85" y="29"/>
                  </a:cubicBezTo>
                  <a:cubicBezTo>
                    <a:pt x="33" y="56"/>
                    <a:pt x="1" y="109"/>
                    <a:pt x="1" y="168"/>
                  </a:cubicBezTo>
                  <a:lnTo>
                    <a:pt x="1" y="187"/>
                  </a:lnTo>
                  <a:lnTo>
                    <a:pt x="1550" y="1173"/>
                  </a:lnTo>
                  <a:cubicBezTo>
                    <a:pt x="1595" y="1203"/>
                    <a:pt x="1623" y="1253"/>
                    <a:pt x="1623" y="1307"/>
                  </a:cubicBezTo>
                  <a:cubicBezTo>
                    <a:pt x="1623" y="1361"/>
                    <a:pt x="1595" y="1412"/>
                    <a:pt x="1550" y="1441"/>
                  </a:cubicBezTo>
                  <a:lnTo>
                    <a:pt x="1" y="2427"/>
                  </a:lnTo>
                  <a:lnTo>
                    <a:pt x="1" y="2446"/>
                  </a:lnTo>
                  <a:cubicBezTo>
                    <a:pt x="1" y="2505"/>
                    <a:pt x="33" y="2558"/>
                    <a:pt x="85" y="2586"/>
                  </a:cubicBezTo>
                  <a:cubicBezTo>
                    <a:pt x="136" y="2614"/>
                    <a:pt x="198" y="2611"/>
                    <a:pt x="248" y="2579"/>
                  </a:cubicBezTo>
                  <a:lnTo>
                    <a:pt x="2036" y="1441"/>
                  </a:lnTo>
                  <a:cubicBezTo>
                    <a:pt x="2082" y="1412"/>
                    <a:pt x="2109" y="1361"/>
                    <a:pt x="2109" y="1307"/>
                  </a:cubicBezTo>
                  <a:cubicBezTo>
                    <a:pt x="2109" y="1253"/>
                    <a:pt x="2082" y="1203"/>
                    <a:pt x="2036" y="11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75"/>
            <p:cNvSpPr/>
            <p:nvPr/>
          </p:nvSpPr>
          <p:spPr>
            <a:xfrm>
              <a:off x="6500093" y="2762164"/>
              <a:ext cx="38264" cy="218057"/>
            </a:xfrm>
            <a:custGeom>
              <a:avLst/>
              <a:gdLst/>
              <a:ahLst/>
              <a:cxnLst/>
              <a:rect l="l" t="t" r="r" b="b"/>
              <a:pathLst>
                <a:path w="989" h="5636" extrusionOk="0">
                  <a:moveTo>
                    <a:pt x="494" y="5354"/>
                  </a:move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lnTo>
                    <a:pt x="1" y="56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75"/>
            <p:cNvSpPr/>
            <p:nvPr/>
          </p:nvSpPr>
          <p:spPr>
            <a:xfrm>
              <a:off x="6500093" y="3058839"/>
              <a:ext cx="38264" cy="67475"/>
            </a:xfrm>
            <a:custGeom>
              <a:avLst/>
              <a:gdLst/>
              <a:ahLst/>
              <a:cxnLst/>
              <a:rect l="l" t="t" r="r" b="b"/>
              <a:pathLst>
                <a:path w="989" h="1744" extrusionOk="0">
                  <a:moveTo>
                    <a:pt x="1" y="0"/>
                  </a:moveTo>
                  <a:lnTo>
                    <a:pt x="1" y="1256"/>
                  </a:lnTo>
                  <a:cubicBezTo>
                    <a:pt x="1" y="1525"/>
                    <a:pt x="218" y="1743"/>
                    <a:pt x="487" y="1743"/>
                  </a:cubicBezTo>
                  <a:lnTo>
                    <a:pt x="989" y="1743"/>
                  </a:lnTo>
                  <a:cubicBezTo>
                    <a:pt x="716" y="1743"/>
                    <a:pt x="495" y="1525"/>
                    <a:pt x="495" y="1256"/>
                  </a:cubicBezTo>
                  <a:lnTo>
                    <a:pt x="495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75"/>
            <p:cNvSpPr/>
            <p:nvPr/>
          </p:nvSpPr>
          <p:spPr>
            <a:xfrm>
              <a:off x="6494212" y="2924004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75"/>
            <p:cNvSpPr/>
            <p:nvPr/>
          </p:nvSpPr>
          <p:spPr>
            <a:xfrm>
              <a:off x="6493825" y="2942421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2" y="325"/>
                    <a:pt x="0" y="253"/>
                    <a:pt x="0" y="162"/>
                  </a:cubicBezTo>
                  <a:cubicBezTo>
                    <a:pt x="0" y="73"/>
                    <a:pt x="72" y="1"/>
                    <a:pt x="163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75"/>
            <p:cNvSpPr/>
            <p:nvPr/>
          </p:nvSpPr>
          <p:spPr>
            <a:xfrm>
              <a:off x="6575423" y="2805961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75"/>
            <p:cNvSpPr/>
            <p:nvPr/>
          </p:nvSpPr>
          <p:spPr>
            <a:xfrm>
              <a:off x="6600532" y="2805961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75"/>
            <p:cNvSpPr/>
            <p:nvPr/>
          </p:nvSpPr>
          <p:spPr>
            <a:xfrm>
              <a:off x="6625642" y="280596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75"/>
            <p:cNvSpPr/>
            <p:nvPr/>
          </p:nvSpPr>
          <p:spPr>
            <a:xfrm>
              <a:off x="6437957" y="2755548"/>
              <a:ext cx="338576" cy="376647"/>
            </a:xfrm>
            <a:custGeom>
              <a:avLst/>
              <a:gdLst/>
              <a:ahLst/>
              <a:cxnLst/>
              <a:rect l="l" t="t" r="r" b="b"/>
              <a:pathLst>
                <a:path w="8751" h="9735" extrusionOk="0">
                  <a:moveTo>
                    <a:pt x="5608" y="323"/>
                  </a:moveTo>
                  <a:lnTo>
                    <a:pt x="5401" y="544"/>
                  </a:lnTo>
                  <a:cubicBezTo>
                    <a:pt x="5339" y="609"/>
                    <a:pt x="5254" y="646"/>
                    <a:pt x="5164" y="646"/>
                  </a:cubicBezTo>
                  <a:lnTo>
                    <a:pt x="3565" y="646"/>
                  </a:lnTo>
                  <a:cubicBezTo>
                    <a:pt x="3476" y="646"/>
                    <a:pt x="3390" y="609"/>
                    <a:pt x="3329" y="544"/>
                  </a:cubicBezTo>
                  <a:lnTo>
                    <a:pt x="3122" y="323"/>
                  </a:lnTo>
                  <a:close/>
                  <a:moveTo>
                    <a:pt x="4363" y="2279"/>
                  </a:moveTo>
                  <a:cubicBezTo>
                    <a:pt x="4899" y="2280"/>
                    <a:pt x="5332" y="2714"/>
                    <a:pt x="5332" y="3248"/>
                  </a:cubicBezTo>
                  <a:lnTo>
                    <a:pt x="5332" y="3391"/>
                  </a:lnTo>
                  <a:cubicBezTo>
                    <a:pt x="5094" y="3318"/>
                    <a:pt x="4909" y="3128"/>
                    <a:pt x="4843" y="2886"/>
                  </a:cubicBezTo>
                  <a:cubicBezTo>
                    <a:pt x="4825" y="2813"/>
                    <a:pt x="4759" y="2764"/>
                    <a:pt x="4686" y="2764"/>
                  </a:cubicBezTo>
                  <a:cubicBezTo>
                    <a:pt x="4680" y="2764"/>
                    <a:pt x="4673" y="2764"/>
                    <a:pt x="4667" y="2765"/>
                  </a:cubicBezTo>
                  <a:cubicBezTo>
                    <a:pt x="4586" y="2776"/>
                    <a:pt x="4525" y="2844"/>
                    <a:pt x="4525" y="2926"/>
                  </a:cubicBezTo>
                  <a:cubicBezTo>
                    <a:pt x="4527" y="2986"/>
                    <a:pt x="4500" y="3044"/>
                    <a:pt x="4454" y="3082"/>
                  </a:cubicBezTo>
                  <a:cubicBezTo>
                    <a:pt x="4297" y="3222"/>
                    <a:pt x="3923" y="3268"/>
                    <a:pt x="3596" y="3268"/>
                  </a:cubicBezTo>
                  <a:cubicBezTo>
                    <a:pt x="3526" y="3268"/>
                    <a:pt x="3457" y="3266"/>
                    <a:pt x="3394" y="3262"/>
                  </a:cubicBezTo>
                  <a:lnTo>
                    <a:pt x="3394" y="3248"/>
                  </a:lnTo>
                  <a:cubicBezTo>
                    <a:pt x="3394" y="2714"/>
                    <a:pt x="3828" y="2280"/>
                    <a:pt x="4363" y="2279"/>
                  </a:cubicBezTo>
                  <a:close/>
                  <a:moveTo>
                    <a:pt x="3071" y="3589"/>
                  </a:moveTo>
                  <a:lnTo>
                    <a:pt x="3071" y="4047"/>
                  </a:lnTo>
                  <a:cubicBezTo>
                    <a:pt x="2973" y="4014"/>
                    <a:pt x="2908" y="3921"/>
                    <a:pt x="2908" y="3818"/>
                  </a:cubicBezTo>
                  <a:cubicBezTo>
                    <a:pt x="2908" y="3716"/>
                    <a:pt x="2973" y="3623"/>
                    <a:pt x="3071" y="3589"/>
                  </a:cubicBezTo>
                  <a:close/>
                  <a:moveTo>
                    <a:pt x="5656" y="3589"/>
                  </a:moveTo>
                  <a:cubicBezTo>
                    <a:pt x="5754" y="3623"/>
                    <a:pt x="5819" y="3716"/>
                    <a:pt x="5819" y="3818"/>
                  </a:cubicBezTo>
                  <a:cubicBezTo>
                    <a:pt x="5819" y="3921"/>
                    <a:pt x="5754" y="4014"/>
                    <a:pt x="5656" y="4047"/>
                  </a:cubicBezTo>
                  <a:lnTo>
                    <a:pt x="5656" y="3589"/>
                  </a:lnTo>
                  <a:close/>
                  <a:moveTo>
                    <a:pt x="4689" y="3309"/>
                  </a:moveTo>
                  <a:cubicBezTo>
                    <a:pt x="4837" y="3532"/>
                    <a:pt x="5070" y="3682"/>
                    <a:pt x="5334" y="3725"/>
                  </a:cubicBezTo>
                  <a:lnTo>
                    <a:pt x="5334" y="4044"/>
                  </a:lnTo>
                  <a:cubicBezTo>
                    <a:pt x="5334" y="4584"/>
                    <a:pt x="4899" y="5031"/>
                    <a:pt x="4362" y="5031"/>
                  </a:cubicBezTo>
                  <a:cubicBezTo>
                    <a:pt x="4356" y="5031"/>
                    <a:pt x="4350" y="5031"/>
                    <a:pt x="4343" y="5031"/>
                  </a:cubicBezTo>
                  <a:cubicBezTo>
                    <a:pt x="3817" y="5021"/>
                    <a:pt x="3394" y="4590"/>
                    <a:pt x="3394" y="4062"/>
                  </a:cubicBezTo>
                  <a:lnTo>
                    <a:pt x="3394" y="3591"/>
                  </a:lnTo>
                  <a:cubicBezTo>
                    <a:pt x="3455" y="3594"/>
                    <a:pt x="3528" y="3596"/>
                    <a:pt x="3608" y="3596"/>
                  </a:cubicBezTo>
                  <a:cubicBezTo>
                    <a:pt x="3948" y="3596"/>
                    <a:pt x="4419" y="3552"/>
                    <a:pt x="4669" y="3328"/>
                  </a:cubicBezTo>
                  <a:cubicBezTo>
                    <a:pt x="4676" y="3322"/>
                    <a:pt x="4682" y="3315"/>
                    <a:pt x="4689" y="3309"/>
                  </a:cubicBezTo>
                  <a:close/>
                  <a:moveTo>
                    <a:pt x="5010" y="5190"/>
                  </a:moveTo>
                  <a:lnTo>
                    <a:pt x="5010" y="5444"/>
                  </a:lnTo>
                  <a:cubicBezTo>
                    <a:pt x="5010" y="5492"/>
                    <a:pt x="4988" y="5538"/>
                    <a:pt x="4949" y="5569"/>
                  </a:cubicBezTo>
                  <a:cubicBezTo>
                    <a:pt x="4920" y="5593"/>
                    <a:pt x="4882" y="5606"/>
                    <a:pt x="4845" y="5606"/>
                  </a:cubicBezTo>
                  <a:cubicBezTo>
                    <a:pt x="4834" y="5606"/>
                    <a:pt x="4823" y="5605"/>
                    <a:pt x="4813" y="5603"/>
                  </a:cubicBezTo>
                  <a:lnTo>
                    <a:pt x="4516" y="5544"/>
                  </a:lnTo>
                  <a:lnTo>
                    <a:pt x="4516" y="5341"/>
                  </a:lnTo>
                  <a:cubicBezTo>
                    <a:pt x="4681" y="5321"/>
                    <a:pt x="4841" y="5270"/>
                    <a:pt x="4987" y="5190"/>
                  </a:cubicBezTo>
                  <a:close/>
                  <a:moveTo>
                    <a:pt x="3740" y="5190"/>
                  </a:moveTo>
                  <a:cubicBezTo>
                    <a:pt x="3885" y="5270"/>
                    <a:pt x="4045" y="5321"/>
                    <a:pt x="4211" y="5341"/>
                  </a:cubicBezTo>
                  <a:lnTo>
                    <a:pt x="4211" y="5544"/>
                  </a:lnTo>
                  <a:lnTo>
                    <a:pt x="3915" y="5603"/>
                  </a:lnTo>
                  <a:cubicBezTo>
                    <a:pt x="3904" y="5605"/>
                    <a:pt x="3893" y="5606"/>
                    <a:pt x="3882" y="5606"/>
                  </a:cubicBezTo>
                  <a:cubicBezTo>
                    <a:pt x="3824" y="5606"/>
                    <a:pt x="3768" y="5576"/>
                    <a:pt x="3737" y="5522"/>
                  </a:cubicBezTo>
                  <a:cubicBezTo>
                    <a:pt x="3723" y="5496"/>
                    <a:pt x="3716" y="5468"/>
                    <a:pt x="3716" y="5440"/>
                  </a:cubicBezTo>
                  <a:lnTo>
                    <a:pt x="3716" y="5190"/>
                  </a:lnTo>
                  <a:close/>
                  <a:moveTo>
                    <a:pt x="3394" y="5215"/>
                  </a:moveTo>
                  <a:lnTo>
                    <a:pt x="3394" y="5459"/>
                  </a:lnTo>
                  <a:cubicBezTo>
                    <a:pt x="3393" y="5605"/>
                    <a:pt x="3459" y="5743"/>
                    <a:pt x="3573" y="5836"/>
                  </a:cubicBezTo>
                  <a:cubicBezTo>
                    <a:pt x="3661" y="5907"/>
                    <a:pt x="3770" y="5945"/>
                    <a:pt x="3882" y="5945"/>
                  </a:cubicBezTo>
                  <a:cubicBezTo>
                    <a:pt x="3915" y="5945"/>
                    <a:pt x="3948" y="5942"/>
                    <a:pt x="3981" y="5935"/>
                  </a:cubicBezTo>
                  <a:lnTo>
                    <a:pt x="4211" y="5890"/>
                  </a:lnTo>
                  <a:lnTo>
                    <a:pt x="4211" y="6179"/>
                  </a:lnTo>
                  <a:lnTo>
                    <a:pt x="2425" y="6179"/>
                  </a:lnTo>
                  <a:cubicBezTo>
                    <a:pt x="2445" y="5985"/>
                    <a:pt x="2517" y="5800"/>
                    <a:pt x="2635" y="5644"/>
                  </a:cubicBezTo>
                  <a:cubicBezTo>
                    <a:pt x="2821" y="5406"/>
                    <a:pt x="3094" y="5253"/>
                    <a:pt x="3394" y="5215"/>
                  </a:cubicBezTo>
                  <a:close/>
                  <a:moveTo>
                    <a:pt x="5332" y="5215"/>
                  </a:moveTo>
                  <a:cubicBezTo>
                    <a:pt x="5633" y="5253"/>
                    <a:pt x="5906" y="5406"/>
                    <a:pt x="6092" y="5642"/>
                  </a:cubicBezTo>
                  <a:cubicBezTo>
                    <a:pt x="6209" y="5800"/>
                    <a:pt x="6282" y="5985"/>
                    <a:pt x="6302" y="6179"/>
                  </a:cubicBezTo>
                  <a:lnTo>
                    <a:pt x="4516" y="6179"/>
                  </a:lnTo>
                  <a:lnTo>
                    <a:pt x="4516" y="5890"/>
                  </a:lnTo>
                  <a:lnTo>
                    <a:pt x="4747" y="5936"/>
                  </a:lnTo>
                  <a:cubicBezTo>
                    <a:pt x="4778" y="5943"/>
                    <a:pt x="4810" y="5946"/>
                    <a:pt x="4842" y="5946"/>
                  </a:cubicBezTo>
                  <a:cubicBezTo>
                    <a:pt x="4955" y="5946"/>
                    <a:pt x="5065" y="5908"/>
                    <a:pt x="5153" y="5836"/>
                  </a:cubicBezTo>
                  <a:cubicBezTo>
                    <a:pt x="5267" y="5743"/>
                    <a:pt x="5332" y="5605"/>
                    <a:pt x="5332" y="5459"/>
                  </a:cubicBezTo>
                  <a:lnTo>
                    <a:pt x="5332" y="5215"/>
                  </a:lnTo>
                  <a:close/>
                  <a:moveTo>
                    <a:pt x="2101" y="5691"/>
                  </a:moveTo>
                  <a:lnTo>
                    <a:pt x="2101" y="6341"/>
                  </a:lnTo>
                  <a:cubicBezTo>
                    <a:pt x="2105" y="6428"/>
                    <a:pt x="2175" y="6498"/>
                    <a:pt x="2263" y="6502"/>
                  </a:cubicBezTo>
                  <a:lnTo>
                    <a:pt x="6490" y="6502"/>
                  </a:lnTo>
                  <a:cubicBezTo>
                    <a:pt x="6504" y="6502"/>
                    <a:pt x="6520" y="6500"/>
                    <a:pt x="6536" y="6496"/>
                  </a:cubicBezTo>
                  <a:cubicBezTo>
                    <a:pt x="6608" y="6473"/>
                    <a:pt x="6652" y="6409"/>
                    <a:pt x="6652" y="6340"/>
                  </a:cubicBezTo>
                  <a:cubicBezTo>
                    <a:pt x="6650" y="6085"/>
                    <a:pt x="6645" y="5805"/>
                    <a:pt x="6643" y="5694"/>
                  </a:cubicBezTo>
                  <a:lnTo>
                    <a:pt x="6643" y="5694"/>
                  </a:lnTo>
                  <a:lnTo>
                    <a:pt x="8431" y="6822"/>
                  </a:lnTo>
                  <a:cubicBezTo>
                    <a:pt x="8373" y="6859"/>
                    <a:pt x="6703" y="7922"/>
                    <a:pt x="6645" y="7960"/>
                  </a:cubicBezTo>
                  <a:lnTo>
                    <a:pt x="6645" y="7311"/>
                  </a:lnTo>
                  <a:cubicBezTo>
                    <a:pt x="6645" y="7221"/>
                    <a:pt x="6573" y="7148"/>
                    <a:pt x="6482" y="7148"/>
                  </a:cubicBezTo>
                  <a:lnTo>
                    <a:pt x="2263" y="7148"/>
                  </a:lnTo>
                  <a:cubicBezTo>
                    <a:pt x="2174" y="7148"/>
                    <a:pt x="2101" y="7221"/>
                    <a:pt x="2101" y="7311"/>
                  </a:cubicBezTo>
                  <a:lnTo>
                    <a:pt x="2101" y="7955"/>
                  </a:lnTo>
                  <a:lnTo>
                    <a:pt x="316" y="6829"/>
                  </a:lnTo>
                  <a:lnTo>
                    <a:pt x="2101" y="5691"/>
                  </a:lnTo>
                  <a:close/>
                  <a:moveTo>
                    <a:pt x="6322" y="7472"/>
                  </a:moveTo>
                  <a:lnTo>
                    <a:pt x="6322" y="7964"/>
                  </a:lnTo>
                  <a:cubicBezTo>
                    <a:pt x="6322" y="8082"/>
                    <a:pt x="6386" y="8190"/>
                    <a:pt x="6488" y="8247"/>
                  </a:cubicBezTo>
                  <a:cubicBezTo>
                    <a:pt x="6536" y="8273"/>
                    <a:pt x="6590" y="8286"/>
                    <a:pt x="6643" y="8286"/>
                  </a:cubicBezTo>
                  <a:cubicBezTo>
                    <a:pt x="6703" y="8286"/>
                    <a:pt x="6763" y="8270"/>
                    <a:pt x="6816" y="8236"/>
                  </a:cubicBezTo>
                  <a:lnTo>
                    <a:pt x="6968" y="8137"/>
                  </a:lnTo>
                  <a:lnTo>
                    <a:pt x="6968" y="8289"/>
                  </a:lnTo>
                  <a:cubicBezTo>
                    <a:pt x="6968" y="8467"/>
                    <a:pt x="6823" y="8612"/>
                    <a:pt x="6644" y="8612"/>
                  </a:cubicBezTo>
                  <a:lnTo>
                    <a:pt x="2102" y="8612"/>
                  </a:lnTo>
                  <a:cubicBezTo>
                    <a:pt x="1923" y="8612"/>
                    <a:pt x="1778" y="8467"/>
                    <a:pt x="1778" y="8289"/>
                  </a:cubicBezTo>
                  <a:lnTo>
                    <a:pt x="1778" y="8138"/>
                  </a:lnTo>
                  <a:lnTo>
                    <a:pt x="1929" y="8236"/>
                  </a:lnTo>
                  <a:cubicBezTo>
                    <a:pt x="1982" y="8270"/>
                    <a:pt x="2042" y="8287"/>
                    <a:pt x="2103" y="8287"/>
                  </a:cubicBezTo>
                  <a:cubicBezTo>
                    <a:pt x="2156" y="8287"/>
                    <a:pt x="2209" y="8274"/>
                    <a:pt x="2258" y="8247"/>
                  </a:cubicBezTo>
                  <a:cubicBezTo>
                    <a:pt x="2361" y="8190"/>
                    <a:pt x="2424" y="8082"/>
                    <a:pt x="2424" y="7964"/>
                  </a:cubicBezTo>
                  <a:lnTo>
                    <a:pt x="2424" y="7472"/>
                  </a:lnTo>
                  <a:close/>
                  <a:moveTo>
                    <a:pt x="6967" y="8825"/>
                  </a:moveTo>
                  <a:lnTo>
                    <a:pt x="6967" y="9087"/>
                  </a:lnTo>
                  <a:cubicBezTo>
                    <a:pt x="6968" y="9266"/>
                    <a:pt x="6823" y="9411"/>
                    <a:pt x="6644" y="9411"/>
                  </a:cubicBezTo>
                  <a:lnTo>
                    <a:pt x="2102" y="9411"/>
                  </a:lnTo>
                  <a:cubicBezTo>
                    <a:pt x="1923" y="9411"/>
                    <a:pt x="1778" y="9266"/>
                    <a:pt x="1778" y="9087"/>
                  </a:cubicBezTo>
                  <a:lnTo>
                    <a:pt x="1778" y="8825"/>
                  </a:lnTo>
                  <a:cubicBezTo>
                    <a:pt x="1876" y="8884"/>
                    <a:pt x="1988" y="8917"/>
                    <a:pt x="2102" y="8917"/>
                  </a:cubicBezTo>
                  <a:lnTo>
                    <a:pt x="6644" y="8917"/>
                  </a:lnTo>
                  <a:cubicBezTo>
                    <a:pt x="6757" y="8917"/>
                    <a:pt x="6870" y="8884"/>
                    <a:pt x="6967" y="8825"/>
                  </a:cubicBezTo>
                  <a:close/>
                  <a:moveTo>
                    <a:pt x="1623" y="0"/>
                  </a:moveTo>
                  <a:cubicBezTo>
                    <a:pt x="1530" y="0"/>
                    <a:pt x="1455" y="76"/>
                    <a:pt x="1455" y="168"/>
                  </a:cubicBezTo>
                  <a:lnTo>
                    <a:pt x="1455" y="4382"/>
                  </a:lnTo>
                  <a:cubicBezTo>
                    <a:pt x="1455" y="4393"/>
                    <a:pt x="1459" y="4403"/>
                    <a:pt x="1466" y="4412"/>
                  </a:cubicBezTo>
                  <a:cubicBezTo>
                    <a:pt x="1515" y="4462"/>
                    <a:pt x="1568" y="4483"/>
                    <a:pt x="1616" y="4483"/>
                  </a:cubicBezTo>
                  <a:cubicBezTo>
                    <a:pt x="1706" y="4483"/>
                    <a:pt x="1778" y="4411"/>
                    <a:pt x="1778" y="4321"/>
                  </a:cubicBezTo>
                  <a:lnTo>
                    <a:pt x="1778" y="646"/>
                  </a:lnTo>
                  <a:cubicBezTo>
                    <a:pt x="1778" y="468"/>
                    <a:pt x="1923" y="324"/>
                    <a:pt x="2101" y="323"/>
                  </a:cubicBezTo>
                  <a:lnTo>
                    <a:pt x="2678" y="323"/>
                  </a:lnTo>
                  <a:lnTo>
                    <a:pt x="3092" y="766"/>
                  </a:lnTo>
                  <a:cubicBezTo>
                    <a:pt x="3214" y="896"/>
                    <a:pt x="3385" y="970"/>
                    <a:pt x="3563" y="970"/>
                  </a:cubicBezTo>
                  <a:lnTo>
                    <a:pt x="5163" y="970"/>
                  </a:lnTo>
                  <a:cubicBezTo>
                    <a:pt x="5342" y="970"/>
                    <a:pt x="5513" y="896"/>
                    <a:pt x="5635" y="766"/>
                  </a:cubicBezTo>
                  <a:lnTo>
                    <a:pt x="6049" y="323"/>
                  </a:lnTo>
                  <a:lnTo>
                    <a:pt x="6626" y="323"/>
                  </a:lnTo>
                  <a:cubicBezTo>
                    <a:pt x="6805" y="324"/>
                    <a:pt x="6949" y="468"/>
                    <a:pt x="6950" y="646"/>
                  </a:cubicBezTo>
                  <a:lnTo>
                    <a:pt x="6950" y="5480"/>
                  </a:lnTo>
                  <a:lnTo>
                    <a:pt x="6797" y="5383"/>
                  </a:lnTo>
                  <a:cubicBezTo>
                    <a:pt x="6745" y="5350"/>
                    <a:pt x="6685" y="5333"/>
                    <a:pt x="6626" y="5333"/>
                  </a:cubicBezTo>
                  <a:cubicBezTo>
                    <a:pt x="6572" y="5333"/>
                    <a:pt x="6518" y="5347"/>
                    <a:pt x="6470" y="5374"/>
                  </a:cubicBezTo>
                  <a:cubicBezTo>
                    <a:pt x="6431" y="5395"/>
                    <a:pt x="6398" y="5424"/>
                    <a:pt x="6372" y="5459"/>
                  </a:cubicBezTo>
                  <a:cubicBezTo>
                    <a:pt x="6359" y="5443"/>
                    <a:pt x="6350" y="5423"/>
                    <a:pt x="6338" y="5407"/>
                  </a:cubicBezTo>
                  <a:cubicBezTo>
                    <a:pt x="6100" y="5102"/>
                    <a:pt x="5749" y="4904"/>
                    <a:pt x="5364" y="4858"/>
                  </a:cubicBezTo>
                  <a:cubicBezTo>
                    <a:pt x="5483" y="4712"/>
                    <a:pt x="5569" y="4542"/>
                    <a:pt x="5614" y="4360"/>
                  </a:cubicBezTo>
                  <a:cubicBezTo>
                    <a:pt x="5903" y="4341"/>
                    <a:pt x="6129" y="4107"/>
                    <a:pt x="6140" y="3820"/>
                  </a:cubicBezTo>
                  <a:cubicBezTo>
                    <a:pt x="6152" y="3531"/>
                    <a:pt x="5943" y="3281"/>
                    <a:pt x="5656" y="3240"/>
                  </a:cubicBezTo>
                  <a:lnTo>
                    <a:pt x="5656" y="3248"/>
                  </a:lnTo>
                  <a:cubicBezTo>
                    <a:pt x="5656" y="2534"/>
                    <a:pt x="5077" y="1955"/>
                    <a:pt x="4363" y="1955"/>
                  </a:cubicBezTo>
                  <a:cubicBezTo>
                    <a:pt x="3649" y="1955"/>
                    <a:pt x="3071" y="2534"/>
                    <a:pt x="3071" y="3248"/>
                  </a:cubicBezTo>
                  <a:lnTo>
                    <a:pt x="3071" y="3268"/>
                  </a:lnTo>
                  <a:cubicBezTo>
                    <a:pt x="2785" y="3308"/>
                    <a:pt x="2576" y="3558"/>
                    <a:pt x="2587" y="3847"/>
                  </a:cubicBezTo>
                  <a:cubicBezTo>
                    <a:pt x="2597" y="4135"/>
                    <a:pt x="2825" y="4369"/>
                    <a:pt x="3113" y="4388"/>
                  </a:cubicBezTo>
                  <a:cubicBezTo>
                    <a:pt x="3159" y="4570"/>
                    <a:pt x="3244" y="4739"/>
                    <a:pt x="3363" y="4885"/>
                  </a:cubicBezTo>
                  <a:cubicBezTo>
                    <a:pt x="2977" y="4932"/>
                    <a:pt x="2626" y="5130"/>
                    <a:pt x="2388" y="5437"/>
                  </a:cubicBezTo>
                  <a:cubicBezTo>
                    <a:pt x="2375" y="5452"/>
                    <a:pt x="2367" y="5470"/>
                    <a:pt x="2354" y="5487"/>
                  </a:cubicBezTo>
                  <a:cubicBezTo>
                    <a:pt x="2329" y="5451"/>
                    <a:pt x="2296" y="5422"/>
                    <a:pt x="2258" y="5401"/>
                  </a:cubicBezTo>
                  <a:cubicBezTo>
                    <a:pt x="2209" y="5374"/>
                    <a:pt x="2156" y="5361"/>
                    <a:pt x="2102" y="5361"/>
                  </a:cubicBezTo>
                  <a:cubicBezTo>
                    <a:pt x="2042" y="5361"/>
                    <a:pt x="1982" y="5378"/>
                    <a:pt x="1929" y="5410"/>
                  </a:cubicBezTo>
                  <a:lnTo>
                    <a:pt x="148" y="6546"/>
                  </a:lnTo>
                  <a:cubicBezTo>
                    <a:pt x="56" y="6603"/>
                    <a:pt x="0" y="6705"/>
                    <a:pt x="0" y="6815"/>
                  </a:cubicBezTo>
                  <a:cubicBezTo>
                    <a:pt x="0" y="6925"/>
                    <a:pt x="56" y="7026"/>
                    <a:pt x="148" y="7085"/>
                  </a:cubicBezTo>
                  <a:lnTo>
                    <a:pt x="150" y="7086"/>
                  </a:lnTo>
                  <a:lnTo>
                    <a:pt x="1455" y="7916"/>
                  </a:lnTo>
                  <a:lnTo>
                    <a:pt x="1455" y="9086"/>
                  </a:lnTo>
                  <a:cubicBezTo>
                    <a:pt x="1455" y="9444"/>
                    <a:pt x="1745" y="9735"/>
                    <a:pt x="2103" y="9735"/>
                  </a:cubicBezTo>
                  <a:lnTo>
                    <a:pt x="6642" y="9735"/>
                  </a:lnTo>
                  <a:cubicBezTo>
                    <a:pt x="7001" y="9735"/>
                    <a:pt x="7291" y="9444"/>
                    <a:pt x="7291" y="9086"/>
                  </a:cubicBezTo>
                  <a:lnTo>
                    <a:pt x="7291" y="7919"/>
                  </a:lnTo>
                  <a:lnTo>
                    <a:pt x="8601" y="7085"/>
                  </a:lnTo>
                  <a:cubicBezTo>
                    <a:pt x="8694" y="7026"/>
                    <a:pt x="8750" y="6924"/>
                    <a:pt x="8750" y="6814"/>
                  </a:cubicBezTo>
                  <a:cubicBezTo>
                    <a:pt x="8750" y="6704"/>
                    <a:pt x="8694" y="6602"/>
                    <a:pt x="8601" y="6543"/>
                  </a:cubicBezTo>
                  <a:lnTo>
                    <a:pt x="7278" y="5699"/>
                  </a:lnTo>
                  <a:cubicBezTo>
                    <a:pt x="7287" y="5679"/>
                    <a:pt x="7291" y="5658"/>
                    <a:pt x="7291" y="5636"/>
                  </a:cubicBezTo>
                  <a:lnTo>
                    <a:pt x="7291" y="649"/>
                  </a:lnTo>
                  <a:cubicBezTo>
                    <a:pt x="7291" y="290"/>
                    <a:pt x="7001" y="0"/>
                    <a:pt x="6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94" name="Google Shape;1594;p75"/>
          <p:cNvCxnSpPr/>
          <p:nvPr/>
        </p:nvCxnSpPr>
        <p:spPr>
          <a:xfrm>
            <a:off x="1759475" y="271857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5" name="Google Shape;1595;p75"/>
          <p:cNvCxnSpPr/>
          <p:nvPr/>
        </p:nvCxnSpPr>
        <p:spPr>
          <a:xfrm>
            <a:off x="1759475" y="381152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6" name="Google Shape;1596;p75"/>
          <p:cNvCxnSpPr/>
          <p:nvPr/>
        </p:nvCxnSpPr>
        <p:spPr>
          <a:xfrm>
            <a:off x="3283475" y="162562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7" name="Google Shape;1597;p75"/>
          <p:cNvCxnSpPr/>
          <p:nvPr/>
        </p:nvCxnSpPr>
        <p:spPr>
          <a:xfrm>
            <a:off x="3283475" y="271857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8" name="Google Shape;1598;p75"/>
          <p:cNvCxnSpPr/>
          <p:nvPr/>
        </p:nvCxnSpPr>
        <p:spPr>
          <a:xfrm>
            <a:off x="3283475" y="381152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9" name="Google Shape;1599;p75"/>
          <p:cNvSpPr/>
          <p:nvPr/>
        </p:nvSpPr>
        <p:spPr>
          <a:xfrm>
            <a:off x="7918883" y="4234311"/>
            <a:ext cx="827448" cy="82753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75"/>
          <p:cNvGrpSpPr/>
          <p:nvPr/>
        </p:nvGrpSpPr>
        <p:grpSpPr>
          <a:xfrm rot="759692">
            <a:off x="8429190" y="4281519"/>
            <a:ext cx="485067" cy="489221"/>
            <a:chOff x="1800663" y="1153014"/>
            <a:chExt cx="174987" cy="176486"/>
          </a:xfrm>
        </p:grpSpPr>
        <p:sp>
          <p:nvSpPr>
            <p:cNvPr id="1601" name="Google Shape;1601;p75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75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75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75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75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75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75"/>
          <p:cNvGrpSpPr/>
          <p:nvPr/>
        </p:nvGrpSpPr>
        <p:grpSpPr>
          <a:xfrm rot="-3224378">
            <a:off x="80830" y="1262396"/>
            <a:ext cx="711477" cy="630338"/>
            <a:chOff x="1399025" y="2076850"/>
            <a:chExt cx="943725" cy="836100"/>
          </a:xfrm>
        </p:grpSpPr>
        <p:sp>
          <p:nvSpPr>
            <p:cNvPr id="1608" name="Google Shape;1608;p75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75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8"/>
          <p:cNvSpPr/>
          <p:nvPr/>
        </p:nvSpPr>
        <p:spPr>
          <a:xfrm>
            <a:off x="4998125" y="1499050"/>
            <a:ext cx="29943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58"/>
          <p:cNvSpPr/>
          <p:nvPr/>
        </p:nvSpPr>
        <p:spPr>
          <a:xfrm>
            <a:off x="5130485" y="1615388"/>
            <a:ext cx="27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0" name="Google Shape;820;p58"/>
          <p:cNvCxnSpPr/>
          <p:nvPr/>
        </p:nvCxnSpPr>
        <p:spPr>
          <a:xfrm>
            <a:off x="5174542" y="2635826"/>
            <a:ext cx="26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1" name="Google Shape;821;p58"/>
          <p:cNvSpPr/>
          <p:nvPr/>
        </p:nvSpPr>
        <p:spPr>
          <a:xfrm>
            <a:off x="7498575" y="2344838"/>
            <a:ext cx="623700" cy="6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58"/>
          <p:cNvSpPr/>
          <p:nvPr/>
        </p:nvSpPr>
        <p:spPr>
          <a:xfrm>
            <a:off x="1142725" y="3194975"/>
            <a:ext cx="29943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58"/>
          <p:cNvSpPr/>
          <p:nvPr/>
        </p:nvSpPr>
        <p:spPr>
          <a:xfrm>
            <a:off x="1275085" y="3311325"/>
            <a:ext cx="27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4" name="Google Shape;824;p58"/>
          <p:cNvCxnSpPr/>
          <p:nvPr/>
        </p:nvCxnSpPr>
        <p:spPr>
          <a:xfrm>
            <a:off x="1319142" y="4331764"/>
            <a:ext cx="26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5" name="Google Shape;825;p58"/>
          <p:cNvSpPr/>
          <p:nvPr/>
        </p:nvSpPr>
        <p:spPr>
          <a:xfrm>
            <a:off x="3643175" y="4040775"/>
            <a:ext cx="623700" cy="6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58"/>
          <p:cNvSpPr/>
          <p:nvPr/>
        </p:nvSpPr>
        <p:spPr>
          <a:xfrm>
            <a:off x="1146125" y="1499050"/>
            <a:ext cx="29943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58"/>
          <p:cNvSpPr/>
          <p:nvPr/>
        </p:nvSpPr>
        <p:spPr>
          <a:xfrm>
            <a:off x="1278485" y="1615388"/>
            <a:ext cx="27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8" name="Google Shape;828;p58"/>
          <p:cNvCxnSpPr/>
          <p:nvPr/>
        </p:nvCxnSpPr>
        <p:spPr>
          <a:xfrm>
            <a:off x="1322542" y="2635826"/>
            <a:ext cx="26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9" name="Google Shape;829;p58"/>
          <p:cNvSpPr txBox="1">
            <a:spLocks noGrp="1"/>
          </p:cNvSpPr>
          <p:nvPr>
            <p:ph type="title"/>
          </p:nvPr>
        </p:nvSpPr>
        <p:spPr>
          <a:xfrm>
            <a:off x="1422600" y="1627237"/>
            <a:ext cx="24759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830" name="Google Shape;830;p58"/>
          <p:cNvSpPr txBox="1">
            <a:spLocks noGrp="1"/>
          </p:cNvSpPr>
          <p:nvPr>
            <p:ph type="subTitle" idx="1"/>
          </p:nvPr>
        </p:nvSpPr>
        <p:spPr>
          <a:xfrm>
            <a:off x="1278485" y="2028688"/>
            <a:ext cx="2742300" cy="4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31" name="Google Shape;831;p58"/>
          <p:cNvSpPr txBox="1">
            <a:spLocks noGrp="1"/>
          </p:cNvSpPr>
          <p:nvPr>
            <p:ph type="title" idx="4"/>
          </p:nvPr>
        </p:nvSpPr>
        <p:spPr>
          <a:xfrm>
            <a:off x="1400881" y="3305440"/>
            <a:ext cx="2478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832" name="Google Shape;832;p58"/>
          <p:cNvSpPr txBox="1">
            <a:spLocks noGrp="1"/>
          </p:cNvSpPr>
          <p:nvPr>
            <p:ph type="subTitle" idx="5"/>
          </p:nvPr>
        </p:nvSpPr>
        <p:spPr>
          <a:xfrm>
            <a:off x="1285550" y="3723125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33" name="Google Shape;833;p58"/>
          <p:cNvSpPr txBox="1">
            <a:spLocks noGrp="1"/>
          </p:cNvSpPr>
          <p:nvPr>
            <p:ph type="title" idx="6"/>
          </p:nvPr>
        </p:nvSpPr>
        <p:spPr>
          <a:xfrm>
            <a:off x="5262631" y="1615615"/>
            <a:ext cx="2478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</a:t>
            </a:r>
            <a:endParaRPr/>
          </a:p>
        </p:txBody>
      </p:sp>
      <p:sp>
        <p:nvSpPr>
          <p:cNvPr id="834" name="Google Shape;834;p58"/>
          <p:cNvSpPr txBox="1">
            <a:spLocks noGrp="1"/>
          </p:cNvSpPr>
          <p:nvPr>
            <p:ph type="subTitle" idx="7"/>
          </p:nvPr>
        </p:nvSpPr>
        <p:spPr>
          <a:xfrm>
            <a:off x="5130025" y="2022800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35" name="Google Shape;835;p58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Table of </a:t>
            </a:r>
            <a:r>
              <a:rPr lang="en"/>
              <a:t>c</a:t>
            </a:r>
            <a:r>
              <a:rPr lang="en">
                <a:solidFill>
                  <a:schemeClr val="lt1"/>
                </a:solidFill>
              </a:rPr>
              <a:t>ontents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36" name="Google Shape;836;p58"/>
          <p:cNvSpPr/>
          <p:nvPr/>
        </p:nvSpPr>
        <p:spPr>
          <a:xfrm>
            <a:off x="3646575" y="2344838"/>
            <a:ext cx="623700" cy="6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58"/>
          <p:cNvSpPr/>
          <p:nvPr/>
        </p:nvSpPr>
        <p:spPr>
          <a:xfrm>
            <a:off x="4994725" y="3194975"/>
            <a:ext cx="29943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58"/>
          <p:cNvSpPr/>
          <p:nvPr/>
        </p:nvSpPr>
        <p:spPr>
          <a:xfrm>
            <a:off x="5127085" y="3311325"/>
            <a:ext cx="27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9" name="Google Shape;839;p58"/>
          <p:cNvCxnSpPr/>
          <p:nvPr/>
        </p:nvCxnSpPr>
        <p:spPr>
          <a:xfrm>
            <a:off x="5171142" y="4331764"/>
            <a:ext cx="26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0" name="Google Shape;840;p58"/>
          <p:cNvSpPr/>
          <p:nvPr/>
        </p:nvSpPr>
        <p:spPr>
          <a:xfrm>
            <a:off x="7495175" y="4040775"/>
            <a:ext cx="623700" cy="6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58"/>
          <p:cNvSpPr txBox="1">
            <a:spLocks noGrp="1"/>
          </p:cNvSpPr>
          <p:nvPr>
            <p:ph type="title" idx="8"/>
          </p:nvPr>
        </p:nvSpPr>
        <p:spPr>
          <a:xfrm>
            <a:off x="5259231" y="3320352"/>
            <a:ext cx="2478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plan</a:t>
            </a:r>
            <a:endParaRPr/>
          </a:p>
        </p:txBody>
      </p:sp>
      <p:sp>
        <p:nvSpPr>
          <p:cNvPr id="842" name="Google Shape;842;p58"/>
          <p:cNvSpPr txBox="1">
            <a:spLocks noGrp="1"/>
          </p:cNvSpPr>
          <p:nvPr>
            <p:ph type="subTitle" idx="9"/>
          </p:nvPr>
        </p:nvSpPr>
        <p:spPr>
          <a:xfrm>
            <a:off x="5126625" y="3723138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grpSp>
        <p:nvGrpSpPr>
          <p:cNvPr id="843" name="Google Shape;843;p58"/>
          <p:cNvGrpSpPr/>
          <p:nvPr/>
        </p:nvGrpSpPr>
        <p:grpSpPr>
          <a:xfrm>
            <a:off x="8122280" y="1402383"/>
            <a:ext cx="672674" cy="693647"/>
            <a:chOff x="584773" y="2966450"/>
            <a:chExt cx="423252" cy="436448"/>
          </a:xfrm>
        </p:grpSpPr>
        <p:sp>
          <p:nvSpPr>
            <p:cNvPr id="844" name="Google Shape;844;p58"/>
            <p:cNvSpPr/>
            <p:nvPr/>
          </p:nvSpPr>
          <p:spPr>
            <a:xfrm>
              <a:off x="584773" y="2966450"/>
              <a:ext cx="202340" cy="433557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8"/>
            <p:cNvSpPr/>
            <p:nvPr/>
          </p:nvSpPr>
          <p:spPr>
            <a:xfrm>
              <a:off x="637833" y="2975531"/>
              <a:ext cx="370192" cy="427367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58"/>
          <p:cNvGrpSpPr/>
          <p:nvPr/>
        </p:nvGrpSpPr>
        <p:grpSpPr>
          <a:xfrm rot="-660510">
            <a:off x="8513781" y="1772110"/>
            <a:ext cx="523162" cy="527643"/>
            <a:chOff x="1800663" y="1153014"/>
            <a:chExt cx="174987" cy="176486"/>
          </a:xfrm>
        </p:grpSpPr>
        <p:sp>
          <p:nvSpPr>
            <p:cNvPr id="847" name="Google Shape;847;p58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8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8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8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8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8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58"/>
          <p:cNvGrpSpPr/>
          <p:nvPr/>
        </p:nvGrpSpPr>
        <p:grpSpPr>
          <a:xfrm>
            <a:off x="606661" y="4133673"/>
            <a:ext cx="853599" cy="756252"/>
            <a:chOff x="1399025" y="2076850"/>
            <a:chExt cx="943725" cy="836100"/>
          </a:xfrm>
        </p:grpSpPr>
        <p:sp>
          <p:nvSpPr>
            <p:cNvPr id="854" name="Google Shape;854;p58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8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58"/>
          <p:cNvGrpSpPr/>
          <p:nvPr/>
        </p:nvGrpSpPr>
        <p:grpSpPr>
          <a:xfrm rot="-858227">
            <a:off x="306054" y="4395056"/>
            <a:ext cx="517486" cy="437722"/>
            <a:chOff x="1477075" y="1122475"/>
            <a:chExt cx="237775" cy="201125"/>
          </a:xfrm>
        </p:grpSpPr>
        <p:sp>
          <p:nvSpPr>
            <p:cNvPr id="857" name="Google Shape;857;p58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8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8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8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58"/>
          <p:cNvSpPr/>
          <p:nvPr/>
        </p:nvSpPr>
        <p:spPr>
          <a:xfrm>
            <a:off x="3594125" y="2292338"/>
            <a:ext cx="728700" cy="72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58"/>
          <p:cNvSpPr/>
          <p:nvPr/>
        </p:nvSpPr>
        <p:spPr>
          <a:xfrm>
            <a:off x="3594125" y="3988263"/>
            <a:ext cx="728700" cy="72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58"/>
          <p:cNvSpPr/>
          <p:nvPr/>
        </p:nvSpPr>
        <p:spPr>
          <a:xfrm>
            <a:off x="7446075" y="3988263"/>
            <a:ext cx="728700" cy="72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58"/>
          <p:cNvSpPr/>
          <p:nvPr/>
        </p:nvSpPr>
        <p:spPr>
          <a:xfrm>
            <a:off x="7446075" y="2292338"/>
            <a:ext cx="728700" cy="72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58"/>
          <p:cNvSpPr txBox="1">
            <a:spLocks noGrp="1"/>
          </p:cNvSpPr>
          <p:nvPr>
            <p:ph type="title" idx="3"/>
          </p:nvPr>
        </p:nvSpPr>
        <p:spPr>
          <a:xfrm>
            <a:off x="7455918" y="2379975"/>
            <a:ext cx="731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66" name="Google Shape;866;p58"/>
          <p:cNvSpPr txBox="1">
            <a:spLocks noGrp="1"/>
          </p:cNvSpPr>
          <p:nvPr>
            <p:ph type="title" idx="13"/>
          </p:nvPr>
        </p:nvSpPr>
        <p:spPr>
          <a:xfrm rot="1415">
            <a:off x="3594123" y="2389976"/>
            <a:ext cx="728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67" name="Google Shape;867;p58"/>
          <p:cNvSpPr txBox="1">
            <a:spLocks noGrp="1"/>
          </p:cNvSpPr>
          <p:nvPr>
            <p:ph type="title" idx="2"/>
          </p:nvPr>
        </p:nvSpPr>
        <p:spPr>
          <a:xfrm rot="1410">
            <a:off x="3589332" y="4087423"/>
            <a:ext cx="731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68" name="Google Shape;868;p58"/>
          <p:cNvSpPr txBox="1">
            <a:spLocks noGrp="1"/>
          </p:cNvSpPr>
          <p:nvPr>
            <p:ph type="title" idx="14"/>
          </p:nvPr>
        </p:nvSpPr>
        <p:spPr>
          <a:xfrm rot="1410">
            <a:off x="7441336" y="4087433"/>
            <a:ext cx="731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76"/>
          <p:cNvSpPr/>
          <p:nvPr/>
        </p:nvSpPr>
        <p:spPr>
          <a:xfrm>
            <a:off x="2036575" y="30756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76"/>
          <p:cNvSpPr/>
          <p:nvPr/>
        </p:nvSpPr>
        <p:spPr>
          <a:xfrm>
            <a:off x="4667363" y="30756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76"/>
          <p:cNvSpPr/>
          <p:nvPr/>
        </p:nvSpPr>
        <p:spPr>
          <a:xfrm>
            <a:off x="4769390" y="32185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76"/>
          <p:cNvSpPr/>
          <p:nvPr/>
        </p:nvSpPr>
        <p:spPr>
          <a:xfrm>
            <a:off x="2103665" y="32185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18" name="Google Shape;1618;p76"/>
          <p:cNvCxnSpPr/>
          <p:nvPr/>
        </p:nvCxnSpPr>
        <p:spPr>
          <a:xfrm>
            <a:off x="4812190" y="42315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9" name="Google Shape;1619;p76"/>
          <p:cNvCxnSpPr/>
          <p:nvPr/>
        </p:nvCxnSpPr>
        <p:spPr>
          <a:xfrm>
            <a:off x="2181401" y="42315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0" name="Google Shape;1620;p76"/>
          <p:cNvSpPr/>
          <p:nvPr/>
        </p:nvSpPr>
        <p:spPr>
          <a:xfrm>
            <a:off x="720000" y="15785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76"/>
          <p:cNvSpPr/>
          <p:nvPr/>
        </p:nvSpPr>
        <p:spPr>
          <a:xfrm>
            <a:off x="3350788" y="15785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76"/>
          <p:cNvSpPr/>
          <p:nvPr/>
        </p:nvSpPr>
        <p:spPr>
          <a:xfrm>
            <a:off x="5981601" y="15785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76"/>
          <p:cNvSpPr/>
          <p:nvPr/>
        </p:nvSpPr>
        <p:spPr>
          <a:xfrm>
            <a:off x="6060990" y="17387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76"/>
          <p:cNvSpPr/>
          <p:nvPr/>
        </p:nvSpPr>
        <p:spPr>
          <a:xfrm>
            <a:off x="3452815" y="17387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25" name="Google Shape;1625;p76"/>
          <p:cNvCxnSpPr/>
          <p:nvPr/>
        </p:nvCxnSpPr>
        <p:spPr>
          <a:xfrm>
            <a:off x="6126430" y="27578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6" name="Google Shape;1626;p76"/>
          <p:cNvCxnSpPr/>
          <p:nvPr/>
        </p:nvCxnSpPr>
        <p:spPr>
          <a:xfrm>
            <a:off x="3495615" y="27578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7" name="Google Shape;1627;p76"/>
          <p:cNvSpPr/>
          <p:nvPr/>
        </p:nvSpPr>
        <p:spPr>
          <a:xfrm>
            <a:off x="787090" y="17387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28" name="Google Shape;1628;p76"/>
          <p:cNvCxnSpPr/>
          <p:nvPr/>
        </p:nvCxnSpPr>
        <p:spPr>
          <a:xfrm>
            <a:off x="864826" y="27578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9" name="Google Shape;1629;p7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“friends”</a:t>
            </a:r>
            <a:endParaRPr/>
          </a:p>
        </p:txBody>
      </p:sp>
      <p:sp>
        <p:nvSpPr>
          <p:cNvPr id="1630" name="Google Shape;1630;p76"/>
          <p:cNvSpPr txBox="1">
            <a:spLocks noGrp="1"/>
          </p:cNvSpPr>
          <p:nvPr>
            <p:ph type="title" idx="2"/>
          </p:nvPr>
        </p:nvSpPr>
        <p:spPr>
          <a:xfrm>
            <a:off x="945588" y="1744525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631" name="Google Shape;1631;p76"/>
          <p:cNvSpPr txBox="1">
            <a:spLocks noGrp="1"/>
          </p:cNvSpPr>
          <p:nvPr>
            <p:ph type="subTitle" idx="1"/>
          </p:nvPr>
        </p:nvSpPr>
        <p:spPr>
          <a:xfrm>
            <a:off x="875425" y="213877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632" name="Google Shape;1632;p76"/>
          <p:cNvSpPr txBox="1">
            <a:spLocks noGrp="1"/>
          </p:cNvSpPr>
          <p:nvPr>
            <p:ph type="title" idx="3"/>
          </p:nvPr>
        </p:nvSpPr>
        <p:spPr>
          <a:xfrm>
            <a:off x="3580874" y="17445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633" name="Google Shape;1633;p76"/>
          <p:cNvSpPr txBox="1">
            <a:spLocks noGrp="1"/>
          </p:cNvSpPr>
          <p:nvPr>
            <p:ph type="subTitle" idx="4"/>
          </p:nvPr>
        </p:nvSpPr>
        <p:spPr>
          <a:xfrm>
            <a:off x="3497471" y="21387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634" name="Google Shape;1634;p76"/>
          <p:cNvSpPr txBox="1">
            <a:spLocks noGrp="1"/>
          </p:cNvSpPr>
          <p:nvPr>
            <p:ph type="title" idx="5"/>
          </p:nvPr>
        </p:nvSpPr>
        <p:spPr>
          <a:xfrm>
            <a:off x="2262163" y="32185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1635" name="Google Shape;1635;p76"/>
          <p:cNvSpPr txBox="1">
            <a:spLocks noGrp="1"/>
          </p:cNvSpPr>
          <p:nvPr>
            <p:ph type="subTitle" idx="6"/>
          </p:nvPr>
        </p:nvSpPr>
        <p:spPr>
          <a:xfrm>
            <a:off x="2192000" y="36243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1636" name="Google Shape;1636;p76"/>
          <p:cNvSpPr txBox="1">
            <a:spLocks noGrp="1"/>
          </p:cNvSpPr>
          <p:nvPr>
            <p:ph type="title" idx="7"/>
          </p:nvPr>
        </p:nvSpPr>
        <p:spPr>
          <a:xfrm>
            <a:off x="4921999" y="32185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1637" name="Google Shape;1637;p76"/>
          <p:cNvSpPr txBox="1">
            <a:spLocks noGrp="1"/>
          </p:cNvSpPr>
          <p:nvPr>
            <p:ph type="subTitle" idx="8"/>
          </p:nvPr>
        </p:nvSpPr>
        <p:spPr>
          <a:xfrm>
            <a:off x="4891271" y="36243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mostly of hydrogen and helium</a:t>
            </a:r>
            <a:endParaRPr/>
          </a:p>
        </p:txBody>
      </p:sp>
      <p:sp>
        <p:nvSpPr>
          <p:cNvPr id="1638" name="Google Shape;1638;p76"/>
          <p:cNvSpPr txBox="1">
            <a:spLocks noGrp="1"/>
          </p:cNvSpPr>
          <p:nvPr>
            <p:ph type="title" idx="9"/>
          </p:nvPr>
        </p:nvSpPr>
        <p:spPr>
          <a:xfrm>
            <a:off x="6216141" y="173870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639" name="Google Shape;1639;p76"/>
          <p:cNvSpPr txBox="1">
            <a:spLocks noGrp="1"/>
          </p:cNvSpPr>
          <p:nvPr>
            <p:ph type="subTitle" idx="13"/>
          </p:nvPr>
        </p:nvSpPr>
        <p:spPr>
          <a:xfrm>
            <a:off x="6115675" y="21387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very cold place</a:t>
            </a:r>
            <a:endParaRPr/>
          </a:p>
        </p:txBody>
      </p:sp>
      <p:grpSp>
        <p:nvGrpSpPr>
          <p:cNvPr id="1640" name="Google Shape;1640;p76"/>
          <p:cNvGrpSpPr/>
          <p:nvPr/>
        </p:nvGrpSpPr>
        <p:grpSpPr>
          <a:xfrm>
            <a:off x="7971203" y="1740414"/>
            <a:ext cx="376689" cy="373929"/>
            <a:chOff x="8047403" y="3980351"/>
            <a:chExt cx="376689" cy="373929"/>
          </a:xfrm>
        </p:grpSpPr>
        <p:sp>
          <p:nvSpPr>
            <p:cNvPr id="1641" name="Google Shape;1641;p76"/>
            <p:cNvSpPr/>
            <p:nvPr/>
          </p:nvSpPr>
          <p:spPr>
            <a:xfrm>
              <a:off x="8068937" y="4209684"/>
              <a:ext cx="139077" cy="139077"/>
            </a:xfrm>
            <a:custGeom>
              <a:avLst/>
              <a:gdLst/>
              <a:ahLst/>
              <a:cxnLst/>
              <a:rect l="l" t="t" r="r" b="b"/>
              <a:pathLst>
                <a:path w="3578" h="3578" extrusionOk="0">
                  <a:moveTo>
                    <a:pt x="1789" y="1"/>
                  </a:moveTo>
                  <a:cubicBezTo>
                    <a:pt x="802" y="1"/>
                    <a:pt x="1" y="802"/>
                    <a:pt x="1" y="1789"/>
                  </a:cubicBezTo>
                  <a:cubicBezTo>
                    <a:pt x="1" y="2778"/>
                    <a:pt x="802" y="3577"/>
                    <a:pt x="1789" y="3577"/>
                  </a:cubicBezTo>
                  <a:cubicBezTo>
                    <a:pt x="2777" y="3577"/>
                    <a:pt x="3577" y="2778"/>
                    <a:pt x="3577" y="1789"/>
                  </a:cubicBezTo>
                  <a:cubicBezTo>
                    <a:pt x="3577" y="802"/>
                    <a:pt x="2777" y="1"/>
                    <a:pt x="178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6"/>
            <p:cNvSpPr/>
            <p:nvPr/>
          </p:nvSpPr>
          <p:spPr>
            <a:xfrm>
              <a:off x="8226982" y="4127008"/>
              <a:ext cx="109885" cy="109885"/>
            </a:xfrm>
            <a:custGeom>
              <a:avLst/>
              <a:gdLst/>
              <a:ahLst/>
              <a:cxnLst/>
              <a:rect l="l" t="t" r="r" b="b"/>
              <a:pathLst>
                <a:path w="2827" h="2827" extrusionOk="0">
                  <a:moveTo>
                    <a:pt x="1414" y="1"/>
                  </a:moveTo>
                  <a:cubicBezTo>
                    <a:pt x="633" y="1"/>
                    <a:pt x="1" y="634"/>
                    <a:pt x="1" y="1414"/>
                  </a:cubicBezTo>
                  <a:cubicBezTo>
                    <a:pt x="1" y="2193"/>
                    <a:pt x="633" y="2826"/>
                    <a:pt x="1414" y="2826"/>
                  </a:cubicBezTo>
                  <a:cubicBezTo>
                    <a:pt x="2193" y="2826"/>
                    <a:pt x="2826" y="2193"/>
                    <a:pt x="2826" y="1414"/>
                  </a:cubicBezTo>
                  <a:cubicBezTo>
                    <a:pt x="2826" y="634"/>
                    <a:pt x="2193" y="1"/>
                    <a:pt x="141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6"/>
            <p:cNvSpPr/>
            <p:nvPr/>
          </p:nvSpPr>
          <p:spPr>
            <a:xfrm>
              <a:off x="8307521" y="3997454"/>
              <a:ext cx="109808" cy="109885"/>
            </a:xfrm>
            <a:custGeom>
              <a:avLst/>
              <a:gdLst/>
              <a:ahLst/>
              <a:cxnLst/>
              <a:rect l="l" t="t" r="r" b="b"/>
              <a:pathLst>
                <a:path w="2825" h="2827" extrusionOk="0">
                  <a:moveTo>
                    <a:pt x="1412" y="1"/>
                  </a:moveTo>
                  <a:cubicBezTo>
                    <a:pt x="632" y="1"/>
                    <a:pt x="0" y="634"/>
                    <a:pt x="0" y="1414"/>
                  </a:cubicBezTo>
                  <a:cubicBezTo>
                    <a:pt x="0" y="2194"/>
                    <a:pt x="632" y="2826"/>
                    <a:pt x="1412" y="2826"/>
                  </a:cubicBezTo>
                  <a:cubicBezTo>
                    <a:pt x="2193" y="2826"/>
                    <a:pt x="2825" y="2194"/>
                    <a:pt x="2825" y="1414"/>
                  </a:cubicBezTo>
                  <a:cubicBezTo>
                    <a:pt x="2825" y="634"/>
                    <a:pt x="2193" y="1"/>
                    <a:pt x="141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6"/>
            <p:cNvSpPr/>
            <p:nvPr/>
          </p:nvSpPr>
          <p:spPr>
            <a:xfrm>
              <a:off x="8054322" y="3985832"/>
              <a:ext cx="109808" cy="109808"/>
            </a:xfrm>
            <a:custGeom>
              <a:avLst/>
              <a:gdLst/>
              <a:ahLst/>
              <a:cxnLst/>
              <a:rect l="l" t="t" r="r" b="b"/>
              <a:pathLst>
                <a:path w="2825" h="2825" extrusionOk="0">
                  <a:moveTo>
                    <a:pt x="1412" y="0"/>
                  </a:moveTo>
                  <a:cubicBezTo>
                    <a:pt x="632" y="0"/>
                    <a:pt x="0" y="632"/>
                    <a:pt x="0" y="1412"/>
                  </a:cubicBezTo>
                  <a:cubicBezTo>
                    <a:pt x="0" y="2193"/>
                    <a:pt x="632" y="2825"/>
                    <a:pt x="1412" y="2825"/>
                  </a:cubicBezTo>
                  <a:cubicBezTo>
                    <a:pt x="2193" y="2825"/>
                    <a:pt x="2825" y="2193"/>
                    <a:pt x="2825" y="1412"/>
                  </a:cubicBezTo>
                  <a:cubicBezTo>
                    <a:pt x="2825" y="632"/>
                    <a:pt x="2193" y="0"/>
                    <a:pt x="141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6"/>
            <p:cNvSpPr/>
            <p:nvPr/>
          </p:nvSpPr>
          <p:spPr>
            <a:xfrm>
              <a:off x="8351444" y="4236777"/>
              <a:ext cx="58538" cy="58577"/>
            </a:xfrm>
            <a:custGeom>
              <a:avLst/>
              <a:gdLst/>
              <a:ahLst/>
              <a:cxnLst/>
              <a:rect l="l" t="t" r="r" b="b"/>
              <a:pathLst>
                <a:path w="1506" h="1507" extrusionOk="0">
                  <a:moveTo>
                    <a:pt x="753" y="0"/>
                  </a:moveTo>
                  <a:cubicBezTo>
                    <a:pt x="337" y="0"/>
                    <a:pt x="0" y="338"/>
                    <a:pt x="0" y="753"/>
                  </a:cubicBezTo>
                  <a:cubicBezTo>
                    <a:pt x="0" y="1169"/>
                    <a:pt x="337" y="1507"/>
                    <a:pt x="753" y="1507"/>
                  </a:cubicBezTo>
                  <a:cubicBezTo>
                    <a:pt x="1169" y="1507"/>
                    <a:pt x="1506" y="1169"/>
                    <a:pt x="1506" y="753"/>
                  </a:cubicBezTo>
                  <a:cubicBezTo>
                    <a:pt x="1506" y="338"/>
                    <a:pt x="1169" y="0"/>
                    <a:pt x="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6"/>
            <p:cNvSpPr/>
            <p:nvPr/>
          </p:nvSpPr>
          <p:spPr>
            <a:xfrm>
              <a:off x="8246767" y="4279961"/>
              <a:ext cx="58616" cy="58538"/>
            </a:xfrm>
            <a:custGeom>
              <a:avLst/>
              <a:gdLst/>
              <a:ahLst/>
              <a:cxnLst/>
              <a:rect l="l" t="t" r="r" b="b"/>
              <a:pathLst>
                <a:path w="1508" h="1506" extrusionOk="0">
                  <a:moveTo>
                    <a:pt x="754" y="0"/>
                  </a:moveTo>
                  <a:cubicBezTo>
                    <a:pt x="338" y="0"/>
                    <a:pt x="1" y="338"/>
                    <a:pt x="1" y="753"/>
                  </a:cubicBezTo>
                  <a:cubicBezTo>
                    <a:pt x="1" y="1169"/>
                    <a:pt x="338" y="1506"/>
                    <a:pt x="754" y="1506"/>
                  </a:cubicBezTo>
                  <a:cubicBezTo>
                    <a:pt x="1170" y="1506"/>
                    <a:pt x="1507" y="1169"/>
                    <a:pt x="1507" y="753"/>
                  </a:cubicBezTo>
                  <a:cubicBezTo>
                    <a:pt x="1507" y="338"/>
                    <a:pt x="1170" y="0"/>
                    <a:pt x="7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6"/>
            <p:cNvSpPr/>
            <p:nvPr/>
          </p:nvSpPr>
          <p:spPr>
            <a:xfrm>
              <a:off x="8205060" y="4000447"/>
              <a:ext cx="58616" cy="58577"/>
            </a:xfrm>
            <a:custGeom>
              <a:avLst/>
              <a:gdLst/>
              <a:ahLst/>
              <a:cxnLst/>
              <a:rect l="l" t="t" r="r" b="b"/>
              <a:pathLst>
                <a:path w="1508" h="1507" extrusionOk="0">
                  <a:moveTo>
                    <a:pt x="754" y="1"/>
                  </a:moveTo>
                  <a:cubicBezTo>
                    <a:pt x="338" y="1"/>
                    <a:pt x="1" y="338"/>
                    <a:pt x="1" y="754"/>
                  </a:cubicBezTo>
                  <a:cubicBezTo>
                    <a:pt x="1" y="1170"/>
                    <a:pt x="338" y="1506"/>
                    <a:pt x="754" y="1506"/>
                  </a:cubicBezTo>
                  <a:cubicBezTo>
                    <a:pt x="1170" y="1506"/>
                    <a:pt x="1507" y="1170"/>
                    <a:pt x="1507" y="754"/>
                  </a:cubicBezTo>
                  <a:cubicBezTo>
                    <a:pt x="1507" y="338"/>
                    <a:pt x="1170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6"/>
            <p:cNvSpPr/>
            <p:nvPr/>
          </p:nvSpPr>
          <p:spPr>
            <a:xfrm>
              <a:off x="8131906" y="4117485"/>
              <a:ext cx="58577" cy="58577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754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4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6"/>
            <p:cNvSpPr/>
            <p:nvPr/>
          </p:nvSpPr>
          <p:spPr>
            <a:xfrm>
              <a:off x="8102132" y="4243385"/>
              <a:ext cx="73076" cy="105454"/>
            </a:xfrm>
            <a:custGeom>
              <a:avLst/>
              <a:gdLst/>
              <a:ahLst/>
              <a:cxnLst/>
              <a:rect l="l" t="t" r="r" b="b"/>
              <a:pathLst>
                <a:path w="1880" h="2713" extrusionOk="0">
                  <a:moveTo>
                    <a:pt x="941" y="1"/>
                  </a:moveTo>
                  <a:cubicBezTo>
                    <a:pt x="930" y="1"/>
                    <a:pt x="918" y="1"/>
                    <a:pt x="907" y="2"/>
                  </a:cubicBezTo>
                  <a:cubicBezTo>
                    <a:pt x="663" y="19"/>
                    <a:pt x="470" y="223"/>
                    <a:pt x="470" y="471"/>
                  </a:cubicBezTo>
                  <a:lnTo>
                    <a:pt x="470" y="660"/>
                  </a:lnTo>
                  <a:cubicBezTo>
                    <a:pt x="470" y="781"/>
                    <a:pt x="514" y="889"/>
                    <a:pt x="588" y="973"/>
                  </a:cubicBezTo>
                  <a:cubicBezTo>
                    <a:pt x="243" y="1111"/>
                    <a:pt x="0" y="1449"/>
                    <a:pt x="0" y="1844"/>
                  </a:cubicBezTo>
                  <a:lnTo>
                    <a:pt x="0" y="2445"/>
                  </a:lnTo>
                  <a:cubicBezTo>
                    <a:pt x="274" y="2613"/>
                    <a:pt x="595" y="2713"/>
                    <a:pt x="939" y="2713"/>
                  </a:cubicBezTo>
                  <a:cubicBezTo>
                    <a:pt x="1283" y="2713"/>
                    <a:pt x="1605" y="2614"/>
                    <a:pt x="1878" y="2445"/>
                  </a:cubicBezTo>
                  <a:lnTo>
                    <a:pt x="1878" y="1844"/>
                  </a:lnTo>
                  <a:cubicBezTo>
                    <a:pt x="1879" y="1449"/>
                    <a:pt x="1637" y="1111"/>
                    <a:pt x="1292" y="973"/>
                  </a:cubicBezTo>
                  <a:cubicBezTo>
                    <a:pt x="1366" y="889"/>
                    <a:pt x="1410" y="781"/>
                    <a:pt x="1410" y="660"/>
                  </a:cubicBezTo>
                  <a:lnTo>
                    <a:pt x="1410" y="482"/>
                  </a:lnTo>
                  <a:cubicBezTo>
                    <a:pt x="1410" y="217"/>
                    <a:pt x="1202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6"/>
            <p:cNvSpPr/>
            <p:nvPr/>
          </p:nvSpPr>
          <p:spPr>
            <a:xfrm>
              <a:off x="8245290" y="4149008"/>
              <a:ext cx="73114" cy="87768"/>
            </a:xfrm>
            <a:custGeom>
              <a:avLst/>
              <a:gdLst/>
              <a:ahLst/>
              <a:cxnLst/>
              <a:rect l="l" t="t" r="r" b="b"/>
              <a:pathLst>
                <a:path w="1881" h="2258" extrusionOk="0">
                  <a:moveTo>
                    <a:pt x="940" y="0"/>
                  </a:moveTo>
                  <a:cubicBezTo>
                    <a:pt x="929" y="0"/>
                    <a:pt x="917" y="0"/>
                    <a:pt x="906" y="1"/>
                  </a:cubicBezTo>
                  <a:cubicBezTo>
                    <a:pt x="662" y="18"/>
                    <a:pt x="470" y="221"/>
                    <a:pt x="470" y="469"/>
                  </a:cubicBezTo>
                  <a:lnTo>
                    <a:pt x="470" y="659"/>
                  </a:lnTo>
                  <a:cubicBezTo>
                    <a:pt x="470" y="779"/>
                    <a:pt x="515" y="889"/>
                    <a:pt x="589" y="972"/>
                  </a:cubicBezTo>
                  <a:cubicBezTo>
                    <a:pt x="243" y="1110"/>
                    <a:pt x="1" y="1448"/>
                    <a:pt x="1" y="1843"/>
                  </a:cubicBezTo>
                  <a:lnTo>
                    <a:pt x="1" y="1898"/>
                  </a:lnTo>
                  <a:cubicBezTo>
                    <a:pt x="251" y="2122"/>
                    <a:pt x="580" y="2257"/>
                    <a:pt x="940" y="2257"/>
                  </a:cubicBezTo>
                  <a:cubicBezTo>
                    <a:pt x="1300" y="2257"/>
                    <a:pt x="1630" y="2122"/>
                    <a:pt x="1879" y="1898"/>
                  </a:cubicBezTo>
                  <a:lnTo>
                    <a:pt x="1879" y="1843"/>
                  </a:lnTo>
                  <a:cubicBezTo>
                    <a:pt x="1881" y="1449"/>
                    <a:pt x="1636" y="1111"/>
                    <a:pt x="1291" y="972"/>
                  </a:cubicBezTo>
                  <a:cubicBezTo>
                    <a:pt x="1365" y="889"/>
                    <a:pt x="1409" y="779"/>
                    <a:pt x="1409" y="659"/>
                  </a:cubicBezTo>
                  <a:lnTo>
                    <a:pt x="1409" y="481"/>
                  </a:lnTo>
                  <a:cubicBezTo>
                    <a:pt x="1409" y="216"/>
                    <a:pt x="1201" y="0"/>
                    <a:pt x="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6"/>
            <p:cNvSpPr/>
            <p:nvPr/>
          </p:nvSpPr>
          <p:spPr>
            <a:xfrm>
              <a:off x="8325634" y="4019493"/>
              <a:ext cx="73076" cy="87807"/>
            </a:xfrm>
            <a:custGeom>
              <a:avLst/>
              <a:gdLst/>
              <a:ahLst/>
              <a:cxnLst/>
              <a:rect l="l" t="t" r="r" b="b"/>
              <a:pathLst>
                <a:path w="1880" h="2259" extrusionOk="0">
                  <a:moveTo>
                    <a:pt x="941" y="0"/>
                  </a:moveTo>
                  <a:cubicBezTo>
                    <a:pt x="930" y="0"/>
                    <a:pt x="918" y="1"/>
                    <a:pt x="907" y="1"/>
                  </a:cubicBezTo>
                  <a:cubicBezTo>
                    <a:pt x="663" y="18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4" y="889"/>
                    <a:pt x="588" y="972"/>
                  </a:cubicBezTo>
                  <a:cubicBezTo>
                    <a:pt x="243" y="1110"/>
                    <a:pt x="0" y="1448"/>
                    <a:pt x="0" y="1844"/>
                  </a:cubicBezTo>
                  <a:lnTo>
                    <a:pt x="0" y="1899"/>
                  </a:lnTo>
                  <a:cubicBezTo>
                    <a:pt x="249" y="2122"/>
                    <a:pt x="580" y="2258"/>
                    <a:pt x="939" y="2258"/>
                  </a:cubicBezTo>
                  <a:cubicBezTo>
                    <a:pt x="1299" y="2258"/>
                    <a:pt x="1629" y="2122"/>
                    <a:pt x="1878" y="1899"/>
                  </a:cubicBezTo>
                  <a:lnTo>
                    <a:pt x="1878" y="1844"/>
                  </a:lnTo>
                  <a:cubicBezTo>
                    <a:pt x="1880" y="1448"/>
                    <a:pt x="1636" y="1110"/>
                    <a:pt x="1292" y="972"/>
                  </a:cubicBezTo>
                  <a:cubicBezTo>
                    <a:pt x="1366" y="889"/>
                    <a:pt x="1410" y="780"/>
                    <a:pt x="1410" y="660"/>
                  </a:cubicBezTo>
                  <a:lnTo>
                    <a:pt x="1410" y="481"/>
                  </a:lnTo>
                  <a:cubicBezTo>
                    <a:pt x="1410" y="216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6"/>
            <p:cNvSpPr/>
            <p:nvPr/>
          </p:nvSpPr>
          <p:spPr>
            <a:xfrm>
              <a:off x="8072902" y="4007794"/>
              <a:ext cx="73153" cy="87807"/>
            </a:xfrm>
            <a:custGeom>
              <a:avLst/>
              <a:gdLst/>
              <a:ahLst/>
              <a:cxnLst/>
              <a:rect l="l" t="t" r="r" b="b"/>
              <a:pathLst>
                <a:path w="1882" h="2259" extrusionOk="0">
                  <a:moveTo>
                    <a:pt x="941" y="0"/>
                  </a:moveTo>
                  <a:cubicBezTo>
                    <a:pt x="929" y="0"/>
                    <a:pt x="918" y="1"/>
                    <a:pt x="906" y="2"/>
                  </a:cubicBezTo>
                  <a:cubicBezTo>
                    <a:pt x="663" y="19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5" y="889"/>
                    <a:pt x="589" y="972"/>
                  </a:cubicBezTo>
                  <a:cubicBezTo>
                    <a:pt x="243" y="1111"/>
                    <a:pt x="0" y="1448"/>
                    <a:pt x="0" y="1844"/>
                  </a:cubicBezTo>
                  <a:lnTo>
                    <a:pt x="0" y="1900"/>
                  </a:lnTo>
                  <a:cubicBezTo>
                    <a:pt x="250" y="2122"/>
                    <a:pt x="579" y="2259"/>
                    <a:pt x="940" y="2259"/>
                  </a:cubicBezTo>
                  <a:cubicBezTo>
                    <a:pt x="1301" y="2259"/>
                    <a:pt x="1629" y="2122"/>
                    <a:pt x="1879" y="1900"/>
                  </a:cubicBezTo>
                  <a:lnTo>
                    <a:pt x="1879" y="1844"/>
                  </a:lnTo>
                  <a:cubicBezTo>
                    <a:pt x="1881" y="1448"/>
                    <a:pt x="1638" y="1111"/>
                    <a:pt x="1291" y="972"/>
                  </a:cubicBezTo>
                  <a:cubicBezTo>
                    <a:pt x="1365" y="889"/>
                    <a:pt x="1411" y="780"/>
                    <a:pt x="1411" y="660"/>
                  </a:cubicBezTo>
                  <a:lnTo>
                    <a:pt x="1411" y="482"/>
                  </a:lnTo>
                  <a:cubicBezTo>
                    <a:pt x="1411" y="217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6"/>
            <p:cNvSpPr/>
            <p:nvPr/>
          </p:nvSpPr>
          <p:spPr>
            <a:xfrm>
              <a:off x="8047403" y="3980351"/>
              <a:ext cx="376689" cy="373929"/>
            </a:xfrm>
            <a:custGeom>
              <a:avLst/>
              <a:gdLst/>
              <a:ahLst/>
              <a:cxnLst/>
              <a:rect l="l" t="t" r="r" b="b"/>
              <a:pathLst>
                <a:path w="9691" h="9620" extrusionOk="0">
                  <a:moveTo>
                    <a:pt x="1587" y="847"/>
                  </a:moveTo>
                  <a:cubicBezTo>
                    <a:pt x="1596" y="847"/>
                    <a:pt x="1605" y="847"/>
                    <a:pt x="1614" y="848"/>
                  </a:cubicBezTo>
                  <a:cubicBezTo>
                    <a:pt x="1783" y="862"/>
                    <a:pt x="1916" y="1003"/>
                    <a:pt x="1916" y="1176"/>
                  </a:cubicBezTo>
                  <a:lnTo>
                    <a:pt x="1916" y="1354"/>
                  </a:lnTo>
                  <a:cubicBezTo>
                    <a:pt x="1916" y="1541"/>
                    <a:pt x="1771" y="1693"/>
                    <a:pt x="1588" y="1693"/>
                  </a:cubicBezTo>
                  <a:cubicBezTo>
                    <a:pt x="1579" y="1693"/>
                    <a:pt x="1570" y="1693"/>
                    <a:pt x="1561" y="1692"/>
                  </a:cubicBezTo>
                  <a:cubicBezTo>
                    <a:pt x="1392" y="1678"/>
                    <a:pt x="1260" y="1536"/>
                    <a:pt x="1260" y="1363"/>
                  </a:cubicBezTo>
                  <a:lnTo>
                    <a:pt x="1260" y="1186"/>
                  </a:lnTo>
                  <a:cubicBezTo>
                    <a:pt x="1260" y="1000"/>
                    <a:pt x="1404" y="847"/>
                    <a:pt x="1587" y="847"/>
                  </a:cubicBezTo>
                  <a:close/>
                  <a:moveTo>
                    <a:pt x="4810" y="659"/>
                  </a:moveTo>
                  <a:cubicBezTo>
                    <a:pt x="5147" y="659"/>
                    <a:pt x="5422" y="934"/>
                    <a:pt x="5422" y="1271"/>
                  </a:cubicBezTo>
                  <a:cubicBezTo>
                    <a:pt x="5422" y="1609"/>
                    <a:pt x="5147" y="1883"/>
                    <a:pt x="4810" y="1883"/>
                  </a:cubicBezTo>
                  <a:cubicBezTo>
                    <a:pt x="4472" y="1883"/>
                    <a:pt x="4198" y="1609"/>
                    <a:pt x="4198" y="1271"/>
                  </a:cubicBezTo>
                  <a:cubicBezTo>
                    <a:pt x="4198" y="934"/>
                    <a:pt x="4473" y="659"/>
                    <a:pt x="4810" y="659"/>
                  </a:cubicBezTo>
                  <a:close/>
                  <a:moveTo>
                    <a:pt x="8106" y="1149"/>
                  </a:moveTo>
                  <a:cubicBezTo>
                    <a:pt x="8115" y="1149"/>
                    <a:pt x="8124" y="1149"/>
                    <a:pt x="8133" y="1150"/>
                  </a:cubicBezTo>
                  <a:cubicBezTo>
                    <a:pt x="8302" y="1162"/>
                    <a:pt x="8435" y="1305"/>
                    <a:pt x="8435" y="1478"/>
                  </a:cubicBezTo>
                  <a:lnTo>
                    <a:pt x="8435" y="1656"/>
                  </a:lnTo>
                  <a:cubicBezTo>
                    <a:pt x="8435" y="1842"/>
                    <a:pt x="8290" y="1995"/>
                    <a:pt x="8107" y="1995"/>
                  </a:cubicBezTo>
                  <a:cubicBezTo>
                    <a:pt x="8099" y="1995"/>
                    <a:pt x="8090" y="1995"/>
                    <a:pt x="8081" y="1994"/>
                  </a:cubicBezTo>
                  <a:cubicBezTo>
                    <a:pt x="7913" y="1980"/>
                    <a:pt x="7779" y="1838"/>
                    <a:pt x="7779" y="1666"/>
                  </a:cubicBezTo>
                  <a:lnTo>
                    <a:pt x="7779" y="1487"/>
                  </a:lnTo>
                  <a:cubicBezTo>
                    <a:pt x="7779" y="1301"/>
                    <a:pt x="7924" y="1149"/>
                    <a:pt x="8106" y="1149"/>
                  </a:cubicBezTo>
                  <a:close/>
                  <a:moveTo>
                    <a:pt x="1587" y="284"/>
                  </a:moveTo>
                  <a:cubicBezTo>
                    <a:pt x="2277" y="284"/>
                    <a:pt x="2853" y="850"/>
                    <a:pt x="2855" y="1548"/>
                  </a:cubicBezTo>
                  <a:cubicBezTo>
                    <a:pt x="2857" y="1816"/>
                    <a:pt x="2774" y="2065"/>
                    <a:pt x="2631" y="2270"/>
                  </a:cubicBezTo>
                  <a:cubicBezTo>
                    <a:pt x="2559" y="1999"/>
                    <a:pt x="2384" y="1766"/>
                    <a:pt x="2141" y="1620"/>
                  </a:cubicBezTo>
                  <a:cubicBezTo>
                    <a:pt x="2176" y="1542"/>
                    <a:pt x="2196" y="1456"/>
                    <a:pt x="2196" y="1365"/>
                  </a:cubicBezTo>
                  <a:lnTo>
                    <a:pt x="2196" y="1191"/>
                  </a:lnTo>
                  <a:cubicBezTo>
                    <a:pt x="2196" y="846"/>
                    <a:pt x="1925" y="565"/>
                    <a:pt x="1586" y="565"/>
                  </a:cubicBezTo>
                  <a:cubicBezTo>
                    <a:pt x="1573" y="565"/>
                    <a:pt x="1560" y="566"/>
                    <a:pt x="1548" y="566"/>
                  </a:cubicBezTo>
                  <a:cubicBezTo>
                    <a:pt x="1229" y="586"/>
                    <a:pt x="976" y="853"/>
                    <a:pt x="976" y="1176"/>
                  </a:cubicBezTo>
                  <a:lnTo>
                    <a:pt x="976" y="1363"/>
                  </a:lnTo>
                  <a:cubicBezTo>
                    <a:pt x="976" y="1455"/>
                    <a:pt x="996" y="1541"/>
                    <a:pt x="1033" y="1619"/>
                  </a:cubicBezTo>
                  <a:cubicBezTo>
                    <a:pt x="788" y="1764"/>
                    <a:pt x="613" y="1998"/>
                    <a:pt x="542" y="2269"/>
                  </a:cubicBezTo>
                  <a:cubicBezTo>
                    <a:pt x="402" y="2067"/>
                    <a:pt x="319" y="1819"/>
                    <a:pt x="319" y="1552"/>
                  </a:cubicBezTo>
                  <a:cubicBezTo>
                    <a:pt x="319" y="874"/>
                    <a:pt x="853" y="318"/>
                    <a:pt x="1523" y="286"/>
                  </a:cubicBezTo>
                  <a:cubicBezTo>
                    <a:pt x="1545" y="285"/>
                    <a:pt x="1566" y="284"/>
                    <a:pt x="1587" y="284"/>
                  </a:cubicBezTo>
                  <a:close/>
                  <a:moveTo>
                    <a:pt x="8108" y="585"/>
                  </a:moveTo>
                  <a:cubicBezTo>
                    <a:pt x="8808" y="585"/>
                    <a:pt x="9377" y="1154"/>
                    <a:pt x="9377" y="1854"/>
                  </a:cubicBezTo>
                  <a:cubicBezTo>
                    <a:pt x="9377" y="2120"/>
                    <a:pt x="9294" y="2368"/>
                    <a:pt x="9153" y="2573"/>
                  </a:cubicBezTo>
                  <a:cubicBezTo>
                    <a:pt x="9082" y="2301"/>
                    <a:pt x="8906" y="2068"/>
                    <a:pt x="8662" y="1922"/>
                  </a:cubicBezTo>
                  <a:cubicBezTo>
                    <a:pt x="8698" y="1845"/>
                    <a:pt x="8719" y="1758"/>
                    <a:pt x="8719" y="1667"/>
                  </a:cubicBezTo>
                  <a:lnTo>
                    <a:pt x="8719" y="1493"/>
                  </a:lnTo>
                  <a:cubicBezTo>
                    <a:pt x="8719" y="1149"/>
                    <a:pt x="8447" y="868"/>
                    <a:pt x="8110" y="868"/>
                  </a:cubicBezTo>
                  <a:cubicBezTo>
                    <a:pt x="8097" y="868"/>
                    <a:pt x="8083" y="868"/>
                    <a:pt x="8070" y="869"/>
                  </a:cubicBezTo>
                  <a:cubicBezTo>
                    <a:pt x="7750" y="888"/>
                    <a:pt x="7497" y="1155"/>
                    <a:pt x="7497" y="1478"/>
                  </a:cubicBezTo>
                  <a:lnTo>
                    <a:pt x="7497" y="1666"/>
                  </a:lnTo>
                  <a:cubicBezTo>
                    <a:pt x="7497" y="1756"/>
                    <a:pt x="7517" y="1843"/>
                    <a:pt x="7554" y="1921"/>
                  </a:cubicBezTo>
                  <a:cubicBezTo>
                    <a:pt x="7310" y="2067"/>
                    <a:pt x="7135" y="2300"/>
                    <a:pt x="7063" y="2571"/>
                  </a:cubicBezTo>
                  <a:cubicBezTo>
                    <a:pt x="6922" y="2367"/>
                    <a:pt x="6839" y="2119"/>
                    <a:pt x="6839" y="1852"/>
                  </a:cubicBezTo>
                  <a:cubicBezTo>
                    <a:pt x="6840" y="1154"/>
                    <a:pt x="7407" y="585"/>
                    <a:pt x="8108" y="585"/>
                  </a:cubicBezTo>
                  <a:close/>
                  <a:moveTo>
                    <a:pt x="1969" y="1844"/>
                  </a:moveTo>
                  <a:cubicBezTo>
                    <a:pt x="2225" y="1981"/>
                    <a:pt x="2387" y="2244"/>
                    <a:pt x="2391" y="2538"/>
                  </a:cubicBezTo>
                  <a:cubicBezTo>
                    <a:pt x="2172" y="2717"/>
                    <a:pt x="1894" y="2823"/>
                    <a:pt x="1591" y="2823"/>
                  </a:cubicBezTo>
                  <a:cubicBezTo>
                    <a:pt x="1287" y="2823"/>
                    <a:pt x="1008" y="2717"/>
                    <a:pt x="790" y="2538"/>
                  </a:cubicBezTo>
                  <a:cubicBezTo>
                    <a:pt x="793" y="2244"/>
                    <a:pt x="956" y="1980"/>
                    <a:pt x="1212" y="1844"/>
                  </a:cubicBezTo>
                  <a:cubicBezTo>
                    <a:pt x="1315" y="1926"/>
                    <a:pt x="1446" y="1976"/>
                    <a:pt x="1591" y="1976"/>
                  </a:cubicBezTo>
                  <a:cubicBezTo>
                    <a:pt x="1732" y="1976"/>
                    <a:pt x="1864" y="1927"/>
                    <a:pt x="1969" y="1844"/>
                  </a:cubicBezTo>
                  <a:close/>
                  <a:moveTo>
                    <a:pt x="8483" y="2147"/>
                  </a:moveTo>
                  <a:cubicBezTo>
                    <a:pt x="8739" y="2284"/>
                    <a:pt x="8900" y="2547"/>
                    <a:pt x="8905" y="2840"/>
                  </a:cubicBezTo>
                  <a:cubicBezTo>
                    <a:pt x="8686" y="3018"/>
                    <a:pt x="8408" y="3125"/>
                    <a:pt x="8104" y="3125"/>
                  </a:cubicBezTo>
                  <a:cubicBezTo>
                    <a:pt x="7801" y="3125"/>
                    <a:pt x="7522" y="3018"/>
                    <a:pt x="7304" y="2840"/>
                  </a:cubicBezTo>
                  <a:cubicBezTo>
                    <a:pt x="7307" y="2547"/>
                    <a:pt x="7470" y="2283"/>
                    <a:pt x="7726" y="2147"/>
                  </a:cubicBezTo>
                  <a:cubicBezTo>
                    <a:pt x="7829" y="2228"/>
                    <a:pt x="7960" y="2279"/>
                    <a:pt x="8104" y="2279"/>
                  </a:cubicBezTo>
                  <a:cubicBezTo>
                    <a:pt x="8248" y="2279"/>
                    <a:pt x="8378" y="2230"/>
                    <a:pt x="8483" y="2147"/>
                  </a:cubicBezTo>
                  <a:close/>
                  <a:moveTo>
                    <a:pt x="3931" y="1430"/>
                  </a:moveTo>
                  <a:cubicBezTo>
                    <a:pt x="3977" y="1682"/>
                    <a:pt x="4128" y="1896"/>
                    <a:pt x="4335" y="2028"/>
                  </a:cubicBezTo>
                  <a:lnTo>
                    <a:pt x="3395" y="3521"/>
                  </a:lnTo>
                  <a:cubicBezTo>
                    <a:pt x="3259" y="3438"/>
                    <a:pt x="3100" y="3389"/>
                    <a:pt x="2929" y="3389"/>
                  </a:cubicBezTo>
                  <a:cubicBezTo>
                    <a:pt x="2796" y="3389"/>
                    <a:pt x="2670" y="3418"/>
                    <a:pt x="2557" y="3471"/>
                  </a:cubicBezTo>
                  <a:lnTo>
                    <a:pt x="2285" y="2942"/>
                  </a:lnTo>
                  <a:cubicBezTo>
                    <a:pt x="2795" y="2686"/>
                    <a:pt x="3144" y="2160"/>
                    <a:pt x="3144" y="1553"/>
                  </a:cubicBezTo>
                  <a:lnTo>
                    <a:pt x="3144" y="1539"/>
                  </a:lnTo>
                  <a:lnTo>
                    <a:pt x="3931" y="1430"/>
                  </a:lnTo>
                  <a:close/>
                  <a:moveTo>
                    <a:pt x="5642" y="1599"/>
                  </a:moveTo>
                  <a:lnTo>
                    <a:pt x="6555" y="1785"/>
                  </a:lnTo>
                  <a:cubicBezTo>
                    <a:pt x="6553" y="1808"/>
                    <a:pt x="6553" y="1831"/>
                    <a:pt x="6553" y="1854"/>
                  </a:cubicBezTo>
                  <a:cubicBezTo>
                    <a:pt x="6553" y="2368"/>
                    <a:pt x="6805" y="2826"/>
                    <a:pt x="7193" y="3108"/>
                  </a:cubicBezTo>
                  <a:lnTo>
                    <a:pt x="6766" y="3815"/>
                  </a:lnTo>
                  <a:cubicBezTo>
                    <a:pt x="6548" y="3699"/>
                    <a:pt x="6300" y="3633"/>
                    <a:pt x="6036" y="3633"/>
                  </a:cubicBezTo>
                  <a:cubicBezTo>
                    <a:pt x="5932" y="3633"/>
                    <a:pt x="5830" y="3644"/>
                    <a:pt x="5733" y="3663"/>
                  </a:cubicBezTo>
                  <a:lnTo>
                    <a:pt x="5190" y="2082"/>
                  </a:lnTo>
                  <a:cubicBezTo>
                    <a:pt x="5392" y="1984"/>
                    <a:pt x="5556" y="1811"/>
                    <a:pt x="5642" y="1599"/>
                  </a:cubicBezTo>
                  <a:close/>
                  <a:moveTo>
                    <a:pt x="2928" y="3670"/>
                  </a:moveTo>
                  <a:cubicBezTo>
                    <a:pt x="3265" y="3670"/>
                    <a:pt x="3540" y="3945"/>
                    <a:pt x="3540" y="4282"/>
                  </a:cubicBezTo>
                  <a:cubicBezTo>
                    <a:pt x="3540" y="4620"/>
                    <a:pt x="3265" y="4894"/>
                    <a:pt x="2928" y="4894"/>
                  </a:cubicBezTo>
                  <a:cubicBezTo>
                    <a:pt x="2590" y="4894"/>
                    <a:pt x="2316" y="4620"/>
                    <a:pt x="2316" y="4282"/>
                  </a:cubicBezTo>
                  <a:cubicBezTo>
                    <a:pt x="2316" y="3945"/>
                    <a:pt x="2590" y="3670"/>
                    <a:pt x="2928" y="3670"/>
                  </a:cubicBezTo>
                  <a:close/>
                  <a:moveTo>
                    <a:pt x="6041" y="4480"/>
                  </a:moveTo>
                  <a:cubicBezTo>
                    <a:pt x="6049" y="4480"/>
                    <a:pt x="6058" y="4480"/>
                    <a:pt x="6067" y="4481"/>
                  </a:cubicBezTo>
                  <a:cubicBezTo>
                    <a:pt x="6236" y="4495"/>
                    <a:pt x="6370" y="4637"/>
                    <a:pt x="6370" y="4810"/>
                  </a:cubicBezTo>
                  <a:lnTo>
                    <a:pt x="6370" y="4987"/>
                  </a:lnTo>
                  <a:cubicBezTo>
                    <a:pt x="6370" y="5173"/>
                    <a:pt x="6224" y="5326"/>
                    <a:pt x="6042" y="5326"/>
                  </a:cubicBezTo>
                  <a:cubicBezTo>
                    <a:pt x="6033" y="5326"/>
                    <a:pt x="6024" y="5325"/>
                    <a:pt x="6015" y="5325"/>
                  </a:cubicBezTo>
                  <a:cubicBezTo>
                    <a:pt x="5846" y="5312"/>
                    <a:pt x="5713" y="5170"/>
                    <a:pt x="5713" y="4997"/>
                  </a:cubicBezTo>
                  <a:lnTo>
                    <a:pt x="5713" y="4818"/>
                  </a:lnTo>
                  <a:cubicBezTo>
                    <a:pt x="5713" y="4632"/>
                    <a:pt x="5858" y="4480"/>
                    <a:pt x="6041" y="4480"/>
                  </a:cubicBezTo>
                  <a:close/>
                  <a:moveTo>
                    <a:pt x="6040" y="3918"/>
                  </a:moveTo>
                  <a:cubicBezTo>
                    <a:pt x="6731" y="3918"/>
                    <a:pt x="7306" y="4484"/>
                    <a:pt x="7309" y="5181"/>
                  </a:cubicBezTo>
                  <a:cubicBezTo>
                    <a:pt x="7310" y="5449"/>
                    <a:pt x="7227" y="5698"/>
                    <a:pt x="7085" y="5904"/>
                  </a:cubicBezTo>
                  <a:cubicBezTo>
                    <a:pt x="7014" y="5633"/>
                    <a:pt x="6838" y="5399"/>
                    <a:pt x="6594" y="5254"/>
                  </a:cubicBezTo>
                  <a:cubicBezTo>
                    <a:pt x="6630" y="5176"/>
                    <a:pt x="6651" y="5089"/>
                    <a:pt x="6651" y="4998"/>
                  </a:cubicBezTo>
                  <a:lnTo>
                    <a:pt x="6651" y="4824"/>
                  </a:lnTo>
                  <a:cubicBezTo>
                    <a:pt x="6651" y="4480"/>
                    <a:pt x="6378" y="4199"/>
                    <a:pt x="6040" y="4199"/>
                  </a:cubicBezTo>
                  <a:cubicBezTo>
                    <a:pt x="6028" y="4199"/>
                    <a:pt x="6015" y="4199"/>
                    <a:pt x="6002" y="4200"/>
                  </a:cubicBezTo>
                  <a:cubicBezTo>
                    <a:pt x="5682" y="4220"/>
                    <a:pt x="5429" y="4486"/>
                    <a:pt x="5429" y="4810"/>
                  </a:cubicBezTo>
                  <a:lnTo>
                    <a:pt x="5429" y="4997"/>
                  </a:lnTo>
                  <a:cubicBezTo>
                    <a:pt x="5429" y="5087"/>
                    <a:pt x="5449" y="5175"/>
                    <a:pt x="5486" y="5253"/>
                  </a:cubicBezTo>
                  <a:cubicBezTo>
                    <a:pt x="5242" y="5398"/>
                    <a:pt x="5066" y="5631"/>
                    <a:pt x="4996" y="5903"/>
                  </a:cubicBezTo>
                  <a:cubicBezTo>
                    <a:pt x="4856" y="5699"/>
                    <a:pt x="4773" y="5451"/>
                    <a:pt x="4773" y="5185"/>
                  </a:cubicBezTo>
                  <a:cubicBezTo>
                    <a:pt x="4773" y="4507"/>
                    <a:pt x="5307" y="3952"/>
                    <a:pt x="5977" y="3919"/>
                  </a:cubicBezTo>
                  <a:cubicBezTo>
                    <a:pt x="5998" y="3918"/>
                    <a:pt x="6019" y="3918"/>
                    <a:pt x="6040" y="3918"/>
                  </a:cubicBezTo>
                  <a:close/>
                  <a:moveTo>
                    <a:pt x="6414" y="5480"/>
                  </a:moveTo>
                  <a:cubicBezTo>
                    <a:pt x="6669" y="5616"/>
                    <a:pt x="6831" y="5879"/>
                    <a:pt x="6836" y="6173"/>
                  </a:cubicBezTo>
                  <a:cubicBezTo>
                    <a:pt x="6616" y="6351"/>
                    <a:pt x="6339" y="6458"/>
                    <a:pt x="6035" y="6458"/>
                  </a:cubicBezTo>
                  <a:cubicBezTo>
                    <a:pt x="5732" y="6457"/>
                    <a:pt x="5452" y="6350"/>
                    <a:pt x="5234" y="6173"/>
                  </a:cubicBezTo>
                  <a:cubicBezTo>
                    <a:pt x="5238" y="5879"/>
                    <a:pt x="5401" y="5615"/>
                    <a:pt x="5656" y="5480"/>
                  </a:cubicBezTo>
                  <a:cubicBezTo>
                    <a:pt x="5760" y="5561"/>
                    <a:pt x="5891" y="5612"/>
                    <a:pt x="6035" y="5612"/>
                  </a:cubicBezTo>
                  <a:cubicBezTo>
                    <a:pt x="6178" y="5612"/>
                    <a:pt x="6309" y="5562"/>
                    <a:pt x="6414" y="5480"/>
                  </a:cubicBezTo>
                  <a:close/>
                  <a:moveTo>
                    <a:pt x="4599" y="2138"/>
                  </a:moveTo>
                  <a:cubicBezTo>
                    <a:pt x="4667" y="2156"/>
                    <a:pt x="4737" y="2164"/>
                    <a:pt x="4811" y="2164"/>
                  </a:cubicBezTo>
                  <a:cubicBezTo>
                    <a:pt x="4847" y="2164"/>
                    <a:pt x="4881" y="2162"/>
                    <a:pt x="4915" y="2157"/>
                  </a:cubicBezTo>
                  <a:lnTo>
                    <a:pt x="5460" y="3742"/>
                  </a:lnTo>
                  <a:cubicBezTo>
                    <a:pt x="4888" y="3972"/>
                    <a:pt x="4481" y="4531"/>
                    <a:pt x="4481" y="5185"/>
                  </a:cubicBezTo>
                  <a:cubicBezTo>
                    <a:pt x="4481" y="5448"/>
                    <a:pt x="4547" y="5694"/>
                    <a:pt x="4662" y="5910"/>
                  </a:cubicBezTo>
                  <a:lnTo>
                    <a:pt x="3889" y="6536"/>
                  </a:lnTo>
                  <a:cubicBezTo>
                    <a:pt x="3617" y="6172"/>
                    <a:pt x="3218" y="5906"/>
                    <a:pt x="2759" y="5805"/>
                  </a:cubicBezTo>
                  <a:lnTo>
                    <a:pt x="2885" y="5175"/>
                  </a:lnTo>
                  <a:cubicBezTo>
                    <a:pt x="2900" y="5175"/>
                    <a:pt x="2913" y="5176"/>
                    <a:pt x="2928" y="5176"/>
                  </a:cubicBezTo>
                  <a:cubicBezTo>
                    <a:pt x="3421" y="5176"/>
                    <a:pt x="3822" y="4775"/>
                    <a:pt x="3822" y="4282"/>
                  </a:cubicBezTo>
                  <a:cubicBezTo>
                    <a:pt x="3822" y="4062"/>
                    <a:pt x="3743" y="3861"/>
                    <a:pt x="3611" y="3705"/>
                  </a:cubicBezTo>
                  <a:lnTo>
                    <a:pt x="4599" y="2138"/>
                  </a:lnTo>
                  <a:close/>
                  <a:moveTo>
                    <a:pt x="7433" y="3254"/>
                  </a:moveTo>
                  <a:cubicBezTo>
                    <a:pt x="7636" y="3351"/>
                    <a:pt x="7864" y="3407"/>
                    <a:pt x="8104" y="3407"/>
                  </a:cubicBezTo>
                  <a:cubicBezTo>
                    <a:pt x="8117" y="3407"/>
                    <a:pt x="8130" y="3404"/>
                    <a:pt x="8145" y="3404"/>
                  </a:cubicBezTo>
                  <a:lnTo>
                    <a:pt x="8422" y="6468"/>
                  </a:lnTo>
                  <a:cubicBezTo>
                    <a:pt x="8245" y="6499"/>
                    <a:pt x="8086" y="6582"/>
                    <a:pt x="7960" y="6701"/>
                  </a:cubicBezTo>
                  <a:lnTo>
                    <a:pt x="7268" y="6127"/>
                  </a:lnTo>
                  <a:cubicBezTo>
                    <a:pt x="7469" y="5866"/>
                    <a:pt x="7587" y="5539"/>
                    <a:pt x="7587" y="5185"/>
                  </a:cubicBezTo>
                  <a:cubicBezTo>
                    <a:pt x="7587" y="4694"/>
                    <a:pt x="7358" y="4256"/>
                    <a:pt x="7000" y="3971"/>
                  </a:cubicBezTo>
                  <a:lnTo>
                    <a:pt x="7433" y="3254"/>
                  </a:lnTo>
                  <a:close/>
                  <a:moveTo>
                    <a:pt x="2339" y="6909"/>
                  </a:moveTo>
                  <a:cubicBezTo>
                    <a:pt x="2348" y="6909"/>
                    <a:pt x="2357" y="6910"/>
                    <a:pt x="2366" y="6910"/>
                  </a:cubicBezTo>
                  <a:cubicBezTo>
                    <a:pt x="2535" y="6923"/>
                    <a:pt x="2668" y="7066"/>
                    <a:pt x="2668" y="7239"/>
                  </a:cubicBezTo>
                  <a:lnTo>
                    <a:pt x="2668" y="7417"/>
                  </a:lnTo>
                  <a:cubicBezTo>
                    <a:pt x="2668" y="7603"/>
                    <a:pt x="2523" y="7756"/>
                    <a:pt x="2340" y="7756"/>
                  </a:cubicBezTo>
                  <a:cubicBezTo>
                    <a:pt x="2332" y="7756"/>
                    <a:pt x="2323" y="7755"/>
                    <a:pt x="2314" y="7755"/>
                  </a:cubicBezTo>
                  <a:cubicBezTo>
                    <a:pt x="2145" y="7741"/>
                    <a:pt x="2011" y="7598"/>
                    <a:pt x="2011" y="7426"/>
                  </a:cubicBezTo>
                  <a:lnTo>
                    <a:pt x="2011" y="7248"/>
                  </a:lnTo>
                  <a:cubicBezTo>
                    <a:pt x="2011" y="7062"/>
                    <a:pt x="2157" y="6909"/>
                    <a:pt x="2339" y="6909"/>
                  </a:cubicBezTo>
                  <a:close/>
                  <a:moveTo>
                    <a:pt x="8575" y="6739"/>
                  </a:moveTo>
                  <a:cubicBezTo>
                    <a:pt x="8913" y="6739"/>
                    <a:pt x="9187" y="7013"/>
                    <a:pt x="9187" y="7350"/>
                  </a:cubicBezTo>
                  <a:cubicBezTo>
                    <a:pt x="9187" y="7688"/>
                    <a:pt x="8913" y="7962"/>
                    <a:pt x="8575" y="7962"/>
                  </a:cubicBezTo>
                  <a:cubicBezTo>
                    <a:pt x="8238" y="7962"/>
                    <a:pt x="7963" y="7688"/>
                    <a:pt x="7963" y="7350"/>
                  </a:cubicBezTo>
                  <a:cubicBezTo>
                    <a:pt x="7963" y="7013"/>
                    <a:pt x="8238" y="6739"/>
                    <a:pt x="8575" y="6739"/>
                  </a:cubicBezTo>
                  <a:close/>
                  <a:moveTo>
                    <a:pt x="7082" y="6337"/>
                  </a:moveTo>
                  <a:lnTo>
                    <a:pt x="7795" y="6927"/>
                  </a:lnTo>
                  <a:cubicBezTo>
                    <a:pt x="7726" y="7054"/>
                    <a:pt x="7687" y="7197"/>
                    <a:pt x="7687" y="7353"/>
                  </a:cubicBezTo>
                  <a:cubicBezTo>
                    <a:pt x="7686" y="7445"/>
                    <a:pt x="7701" y="7538"/>
                    <a:pt x="7728" y="7624"/>
                  </a:cubicBezTo>
                  <a:lnTo>
                    <a:pt x="6699" y="8087"/>
                  </a:lnTo>
                  <a:cubicBezTo>
                    <a:pt x="6577" y="7823"/>
                    <a:pt x="6329" y="7628"/>
                    <a:pt x="6033" y="7580"/>
                  </a:cubicBezTo>
                  <a:lnTo>
                    <a:pt x="6046" y="6741"/>
                  </a:lnTo>
                  <a:cubicBezTo>
                    <a:pt x="6445" y="6739"/>
                    <a:pt x="6808" y="6586"/>
                    <a:pt x="7082" y="6337"/>
                  </a:cubicBezTo>
                  <a:close/>
                  <a:moveTo>
                    <a:pt x="2337" y="6046"/>
                  </a:moveTo>
                  <a:cubicBezTo>
                    <a:pt x="3246" y="6046"/>
                    <a:pt x="3984" y="6784"/>
                    <a:pt x="3984" y="7691"/>
                  </a:cubicBezTo>
                  <a:cubicBezTo>
                    <a:pt x="3984" y="8183"/>
                    <a:pt x="3765" y="8626"/>
                    <a:pt x="3419" y="8928"/>
                  </a:cubicBezTo>
                  <a:lnTo>
                    <a:pt x="3419" y="8611"/>
                  </a:lnTo>
                  <a:cubicBezTo>
                    <a:pt x="3419" y="8225"/>
                    <a:pt x="3218" y="7877"/>
                    <a:pt x="2894" y="7685"/>
                  </a:cubicBezTo>
                  <a:cubicBezTo>
                    <a:pt x="2929" y="7607"/>
                    <a:pt x="2950" y="7519"/>
                    <a:pt x="2950" y="7429"/>
                  </a:cubicBezTo>
                  <a:lnTo>
                    <a:pt x="2950" y="7253"/>
                  </a:lnTo>
                  <a:cubicBezTo>
                    <a:pt x="2950" y="6909"/>
                    <a:pt x="2679" y="6629"/>
                    <a:pt x="2341" y="6629"/>
                  </a:cubicBezTo>
                  <a:cubicBezTo>
                    <a:pt x="2328" y="6629"/>
                    <a:pt x="2314" y="6629"/>
                    <a:pt x="2301" y="6630"/>
                  </a:cubicBezTo>
                  <a:cubicBezTo>
                    <a:pt x="1982" y="6649"/>
                    <a:pt x="1729" y="6916"/>
                    <a:pt x="1729" y="7239"/>
                  </a:cubicBezTo>
                  <a:lnTo>
                    <a:pt x="1729" y="7429"/>
                  </a:lnTo>
                  <a:cubicBezTo>
                    <a:pt x="1729" y="7519"/>
                    <a:pt x="1749" y="7607"/>
                    <a:pt x="1785" y="7685"/>
                  </a:cubicBezTo>
                  <a:cubicBezTo>
                    <a:pt x="1461" y="7877"/>
                    <a:pt x="1260" y="8225"/>
                    <a:pt x="1260" y="8611"/>
                  </a:cubicBezTo>
                  <a:lnTo>
                    <a:pt x="1260" y="8928"/>
                  </a:lnTo>
                  <a:cubicBezTo>
                    <a:pt x="907" y="8621"/>
                    <a:pt x="687" y="8166"/>
                    <a:pt x="696" y="7661"/>
                  </a:cubicBezTo>
                  <a:cubicBezTo>
                    <a:pt x="712" y="6793"/>
                    <a:pt x="1408" y="6081"/>
                    <a:pt x="2275" y="6047"/>
                  </a:cubicBezTo>
                  <a:cubicBezTo>
                    <a:pt x="2295" y="6047"/>
                    <a:pt x="2316" y="6046"/>
                    <a:pt x="2337" y="6046"/>
                  </a:cubicBezTo>
                  <a:close/>
                  <a:moveTo>
                    <a:pt x="5883" y="7850"/>
                  </a:moveTo>
                  <a:cubicBezTo>
                    <a:pt x="6220" y="7850"/>
                    <a:pt x="6495" y="8124"/>
                    <a:pt x="6495" y="8461"/>
                  </a:cubicBezTo>
                  <a:cubicBezTo>
                    <a:pt x="6495" y="8799"/>
                    <a:pt x="6220" y="9073"/>
                    <a:pt x="5883" y="9073"/>
                  </a:cubicBezTo>
                  <a:cubicBezTo>
                    <a:pt x="5545" y="9073"/>
                    <a:pt x="5271" y="8799"/>
                    <a:pt x="5271" y="8461"/>
                  </a:cubicBezTo>
                  <a:cubicBezTo>
                    <a:pt x="5271" y="8124"/>
                    <a:pt x="5545" y="7850"/>
                    <a:pt x="5883" y="7850"/>
                  </a:cubicBezTo>
                  <a:close/>
                  <a:moveTo>
                    <a:pt x="2717" y="7909"/>
                  </a:moveTo>
                  <a:cubicBezTo>
                    <a:pt x="2975" y="8047"/>
                    <a:pt x="3138" y="8315"/>
                    <a:pt x="3138" y="8613"/>
                  </a:cubicBezTo>
                  <a:lnTo>
                    <a:pt x="3138" y="9128"/>
                  </a:lnTo>
                  <a:cubicBezTo>
                    <a:pt x="2901" y="9260"/>
                    <a:pt x="2628" y="9336"/>
                    <a:pt x="2340" y="9336"/>
                  </a:cubicBezTo>
                  <a:cubicBezTo>
                    <a:pt x="2051" y="9336"/>
                    <a:pt x="1778" y="9260"/>
                    <a:pt x="1541" y="9128"/>
                  </a:cubicBezTo>
                  <a:lnTo>
                    <a:pt x="1541" y="8613"/>
                  </a:lnTo>
                  <a:cubicBezTo>
                    <a:pt x="1541" y="8315"/>
                    <a:pt x="1704" y="8047"/>
                    <a:pt x="1962" y="7909"/>
                  </a:cubicBezTo>
                  <a:cubicBezTo>
                    <a:pt x="2067" y="7991"/>
                    <a:pt x="2198" y="8039"/>
                    <a:pt x="2340" y="8039"/>
                  </a:cubicBezTo>
                  <a:cubicBezTo>
                    <a:pt x="2482" y="8039"/>
                    <a:pt x="2612" y="7990"/>
                    <a:pt x="2717" y="7909"/>
                  </a:cubicBezTo>
                  <a:close/>
                  <a:moveTo>
                    <a:pt x="1601" y="1"/>
                  </a:moveTo>
                  <a:cubicBezTo>
                    <a:pt x="781" y="1"/>
                    <a:pt x="94" y="650"/>
                    <a:pt x="48" y="1468"/>
                  </a:cubicBezTo>
                  <a:cubicBezTo>
                    <a:pt x="1" y="2363"/>
                    <a:pt x="715" y="3107"/>
                    <a:pt x="1599" y="3107"/>
                  </a:cubicBezTo>
                  <a:cubicBezTo>
                    <a:pt x="1749" y="3107"/>
                    <a:pt x="1893" y="3086"/>
                    <a:pt x="2030" y="3046"/>
                  </a:cubicBezTo>
                  <a:lnTo>
                    <a:pt x="2327" y="3629"/>
                  </a:lnTo>
                  <a:cubicBezTo>
                    <a:pt x="2152" y="3793"/>
                    <a:pt x="2041" y="4025"/>
                    <a:pt x="2041" y="4283"/>
                  </a:cubicBezTo>
                  <a:cubicBezTo>
                    <a:pt x="2041" y="4664"/>
                    <a:pt x="2282" y="4990"/>
                    <a:pt x="2616" y="5118"/>
                  </a:cubicBezTo>
                  <a:lnTo>
                    <a:pt x="2488" y="5766"/>
                  </a:lnTo>
                  <a:cubicBezTo>
                    <a:pt x="2442" y="5763"/>
                    <a:pt x="2398" y="5760"/>
                    <a:pt x="2352" y="5760"/>
                  </a:cubicBezTo>
                  <a:cubicBezTo>
                    <a:pt x="1262" y="5760"/>
                    <a:pt x="381" y="6668"/>
                    <a:pt x="423" y="7766"/>
                  </a:cubicBezTo>
                  <a:cubicBezTo>
                    <a:pt x="462" y="8767"/>
                    <a:pt x="1274" y="9580"/>
                    <a:pt x="2275" y="9618"/>
                  </a:cubicBezTo>
                  <a:cubicBezTo>
                    <a:pt x="2300" y="9619"/>
                    <a:pt x="2325" y="9619"/>
                    <a:pt x="2350" y="9619"/>
                  </a:cubicBezTo>
                  <a:cubicBezTo>
                    <a:pt x="3415" y="9619"/>
                    <a:pt x="4281" y="8754"/>
                    <a:pt x="4281" y="7690"/>
                  </a:cubicBezTo>
                  <a:cubicBezTo>
                    <a:pt x="4281" y="7359"/>
                    <a:pt x="4197" y="7048"/>
                    <a:pt x="4050" y="6774"/>
                  </a:cubicBezTo>
                  <a:lnTo>
                    <a:pt x="4825" y="6150"/>
                  </a:lnTo>
                  <a:cubicBezTo>
                    <a:pt x="5055" y="6440"/>
                    <a:pt x="5387" y="6647"/>
                    <a:pt x="5767" y="6714"/>
                  </a:cubicBezTo>
                  <a:lnTo>
                    <a:pt x="5753" y="7577"/>
                  </a:lnTo>
                  <a:cubicBezTo>
                    <a:pt x="5305" y="7647"/>
                    <a:pt x="4964" y="8054"/>
                    <a:pt x="5000" y="8529"/>
                  </a:cubicBezTo>
                  <a:cubicBezTo>
                    <a:pt x="5032" y="8967"/>
                    <a:pt x="5385" y="9320"/>
                    <a:pt x="5823" y="9353"/>
                  </a:cubicBezTo>
                  <a:cubicBezTo>
                    <a:pt x="5846" y="9355"/>
                    <a:pt x="5868" y="9356"/>
                    <a:pt x="5891" y="9356"/>
                  </a:cubicBezTo>
                  <a:cubicBezTo>
                    <a:pt x="6384" y="9356"/>
                    <a:pt x="6785" y="8955"/>
                    <a:pt x="6785" y="8461"/>
                  </a:cubicBezTo>
                  <a:cubicBezTo>
                    <a:pt x="6785" y="8427"/>
                    <a:pt x="6783" y="8394"/>
                    <a:pt x="6780" y="8361"/>
                  </a:cubicBezTo>
                  <a:lnTo>
                    <a:pt x="7860" y="7876"/>
                  </a:lnTo>
                  <a:cubicBezTo>
                    <a:pt x="8023" y="8100"/>
                    <a:pt x="8286" y="8246"/>
                    <a:pt x="8582" y="8246"/>
                  </a:cubicBezTo>
                  <a:cubicBezTo>
                    <a:pt x="8591" y="8246"/>
                    <a:pt x="8601" y="8245"/>
                    <a:pt x="8610" y="8245"/>
                  </a:cubicBezTo>
                  <a:cubicBezTo>
                    <a:pt x="9074" y="8231"/>
                    <a:pt x="9456" y="7857"/>
                    <a:pt x="9477" y="7393"/>
                  </a:cubicBezTo>
                  <a:cubicBezTo>
                    <a:pt x="9500" y="6925"/>
                    <a:pt x="9159" y="6532"/>
                    <a:pt x="8715" y="6466"/>
                  </a:cubicBezTo>
                  <a:lnTo>
                    <a:pt x="8435" y="3373"/>
                  </a:lnTo>
                  <a:cubicBezTo>
                    <a:pt x="9154" y="3222"/>
                    <a:pt x="9691" y="2571"/>
                    <a:pt x="9667" y="1804"/>
                  </a:cubicBezTo>
                  <a:cubicBezTo>
                    <a:pt x="9641" y="985"/>
                    <a:pt x="8972" y="322"/>
                    <a:pt x="8153" y="302"/>
                  </a:cubicBezTo>
                  <a:cubicBezTo>
                    <a:pt x="8141" y="301"/>
                    <a:pt x="8128" y="301"/>
                    <a:pt x="8116" y="301"/>
                  </a:cubicBezTo>
                  <a:cubicBezTo>
                    <a:pt x="7379" y="301"/>
                    <a:pt x="6760" y="815"/>
                    <a:pt x="6600" y="1505"/>
                  </a:cubicBezTo>
                  <a:lnTo>
                    <a:pt x="5712" y="1325"/>
                  </a:lnTo>
                  <a:cubicBezTo>
                    <a:pt x="5713" y="1308"/>
                    <a:pt x="5713" y="1289"/>
                    <a:pt x="5713" y="1271"/>
                  </a:cubicBezTo>
                  <a:cubicBezTo>
                    <a:pt x="5713" y="777"/>
                    <a:pt x="5312" y="376"/>
                    <a:pt x="4819" y="376"/>
                  </a:cubicBezTo>
                  <a:cubicBezTo>
                    <a:pt x="4368" y="376"/>
                    <a:pt x="3994" y="712"/>
                    <a:pt x="3934" y="1147"/>
                  </a:cubicBezTo>
                  <a:lnTo>
                    <a:pt x="3124" y="1260"/>
                  </a:lnTo>
                  <a:cubicBezTo>
                    <a:pt x="2986" y="544"/>
                    <a:pt x="2356" y="1"/>
                    <a:pt x="160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76"/>
          <p:cNvGrpSpPr/>
          <p:nvPr/>
        </p:nvGrpSpPr>
        <p:grpSpPr>
          <a:xfrm>
            <a:off x="5370927" y="1698610"/>
            <a:ext cx="365667" cy="365705"/>
            <a:chOff x="5610526" y="2778996"/>
            <a:chExt cx="374046" cy="374046"/>
          </a:xfrm>
        </p:grpSpPr>
        <p:sp>
          <p:nvSpPr>
            <p:cNvPr id="1655" name="Google Shape;1655;p76"/>
            <p:cNvSpPr/>
            <p:nvPr/>
          </p:nvSpPr>
          <p:spPr>
            <a:xfrm>
              <a:off x="5616434" y="2979876"/>
              <a:ext cx="362346" cy="172466"/>
            </a:xfrm>
            <a:custGeom>
              <a:avLst/>
              <a:gdLst/>
              <a:ahLst/>
              <a:cxnLst/>
              <a:rect l="l" t="t" r="r" b="b"/>
              <a:pathLst>
                <a:path w="9322" h="4437" extrusionOk="0">
                  <a:moveTo>
                    <a:pt x="3815" y="0"/>
                  </a:moveTo>
                  <a:lnTo>
                    <a:pt x="4001" y="754"/>
                  </a:lnTo>
                  <a:lnTo>
                    <a:pt x="4001" y="1488"/>
                  </a:lnTo>
                  <a:cubicBezTo>
                    <a:pt x="4001" y="1661"/>
                    <a:pt x="4069" y="1819"/>
                    <a:pt x="4177" y="1936"/>
                  </a:cubicBezTo>
                  <a:cubicBezTo>
                    <a:pt x="3724" y="2075"/>
                    <a:pt x="3352" y="2403"/>
                    <a:pt x="3156" y="2830"/>
                  </a:cubicBezTo>
                  <a:cubicBezTo>
                    <a:pt x="2961" y="2403"/>
                    <a:pt x="2590" y="2075"/>
                    <a:pt x="2136" y="1936"/>
                  </a:cubicBezTo>
                  <a:cubicBezTo>
                    <a:pt x="2245" y="1819"/>
                    <a:pt x="2311" y="1661"/>
                    <a:pt x="2311" y="1488"/>
                  </a:cubicBezTo>
                  <a:lnTo>
                    <a:pt x="2311" y="377"/>
                  </a:lnTo>
                  <a:cubicBezTo>
                    <a:pt x="2311" y="169"/>
                    <a:pt x="2142" y="1"/>
                    <a:pt x="1935" y="1"/>
                  </a:cubicBezTo>
                  <a:lnTo>
                    <a:pt x="771" y="1"/>
                  </a:lnTo>
                  <a:lnTo>
                    <a:pt x="997" y="754"/>
                  </a:lnTo>
                  <a:lnTo>
                    <a:pt x="997" y="1487"/>
                  </a:lnTo>
                  <a:cubicBezTo>
                    <a:pt x="997" y="1659"/>
                    <a:pt x="1063" y="1816"/>
                    <a:pt x="1172" y="1933"/>
                  </a:cubicBezTo>
                  <a:cubicBezTo>
                    <a:pt x="493" y="2139"/>
                    <a:pt x="1" y="2770"/>
                    <a:pt x="1" y="3516"/>
                  </a:cubicBezTo>
                  <a:lnTo>
                    <a:pt x="1" y="4437"/>
                  </a:lnTo>
                  <a:lnTo>
                    <a:pt x="9319" y="4437"/>
                  </a:lnTo>
                  <a:lnTo>
                    <a:pt x="9319" y="3516"/>
                  </a:lnTo>
                  <a:cubicBezTo>
                    <a:pt x="9321" y="2770"/>
                    <a:pt x="8827" y="2139"/>
                    <a:pt x="8148" y="1933"/>
                  </a:cubicBezTo>
                  <a:cubicBezTo>
                    <a:pt x="8258" y="1816"/>
                    <a:pt x="8324" y="1659"/>
                    <a:pt x="8324" y="1487"/>
                  </a:cubicBezTo>
                  <a:lnTo>
                    <a:pt x="8324" y="754"/>
                  </a:lnTo>
                  <a:lnTo>
                    <a:pt x="8549" y="1"/>
                  </a:lnTo>
                  <a:lnTo>
                    <a:pt x="7385" y="1"/>
                  </a:lnTo>
                  <a:cubicBezTo>
                    <a:pt x="7176" y="1"/>
                    <a:pt x="7008" y="170"/>
                    <a:pt x="7008" y="377"/>
                  </a:cubicBezTo>
                  <a:lnTo>
                    <a:pt x="7008" y="1488"/>
                  </a:lnTo>
                  <a:cubicBezTo>
                    <a:pt x="7008" y="1661"/>
                    <a:pt x="7076" y="1819"/>
                    <a:pt x="7184" y="1936"/>
                  </a:cubicBezTo>
                  <a:cubicBezTo>
                    <a:pt x="6731" y="2075"/>
                    <a:pt x="6358" y="2403"/>
                    <a:pt x="6163" y="2830"/>
                  </a:cubicBezTo>
                  <a:cubicBezTo>
                    <a:pt x="5968" y="2403"/>
                    <a:pt x="5597" y="2075"/>
                    <a:pt x="5143" y="1936"/>
                  </a:cubicBezTo>
                  <a:cubicBezTo>
                    <a:pt x="5252" y="1819"/>
                    <a:pt x="5318" y="1661"/>
                    <a:pt x="5318" y="1488"/>
                  </a:cubicBezTo>
                  <a:lnTo>
                    <a:pt x="5318" y="754"/>
                  </a:lnTo>
                  <a:lnTo>
                    <a:pt x="5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6"/>
            <p:cNvSpPr/>
            <p:nvPr/>
          </p:nvSpPr>
          <p:spPr>
            <a:xfrm>
              <a:off x="5629611" y="2784943"/>
              <a:ext cx="336731" cy="167996"/>
            </a:xfrm>
            <a:custGeom>
              <a:avLst/>
              <a:gdLst/>
              <a:ahLst/>
              <a:cxnLst/>
              <a:rect l="l" t="t" r="r" b="b"/>
              <a:pathLst>
                <a:path w="8663" h="4322" extrusionOk="0">
                  <a:moveTo>
                    <a:pt x="376" y="1"/>
                  </a:moveTo>
                  <a:cubicBezTo>
                    <a:pt x="168" y="1"/>
                    <a:pt x="0" y="169"/>
                    <a:pt x="0" y="377"/>
                  </a:cubicBezTo>
                  <a:lnTo>
                    <a:pt x="0" y="3381"/>
                  </a:lnTo>
                  <a:cubicBezTo>
                    <a:pt x="0" y="3589"/>
                    <a:pt x="169" y="3757"/>
                    <a:pt x="376" y="3757"/>
                  </a:cubicBezTo>
                  <a:lnTo>
                    <a:pt x="1071" y="3757"/>
                  </a:lnTo>
                  <a:lnTo>
                    <a:pt x="1071" y="4321"/>
                  </a:lnTo>
                  <a:lnTo>
                    <a:pt x="2447" y="3757"/>
                  </a:lnTo>
                  <a:lnTo>
                    <a:pt x="3577" y="3757"/>
                  </a:lnTo>
                  <a:lnTo>
                    <a:pt x="4331" y="4321"/>
                  </a:lnTo>
                  <a:lnTo>
                    <a:pt x="5086" y="3757"/>
                  </a:lnTo>
                  <a:lnTo>
                    <a:pt x="6216" y="3757"/>
                  </a:lnTo>
                  <a:lnTo>
                    <a:pt x="7592" y="4321"/>
                  </a:lnTo>
                  <a:lnTo>
                    <a:pt x="7592" y="3757"/>
                  </a:lnTo>
                  <a:lnTo>
                    <a:pt x="8287" y="3757"/>
                  </a:lnTo>
                  <a:cubicBezTo>
                    <a:pt x="8495" y="3757"/>
                    <a:pt x="8662" y="3588"/>
                    <a:pt x="8662" y="3381"/>
                  </a:cubicBezTo>
                  <a:lnTo>
                    <a:pt x="8662" y="377"/>
                  </a:lnTo>
                  <a:cubicBezTo>
                    <a:pt x="8662" y="168"/>
                    <a:pt x="8494" y="1"/>
                    <a:pt x="8287" y="1"/>
                  </a:cubicBezTo>
                  <a:lnTo>
                    <a:pt x="378" y="1"/>
                  </a:lnTo>
                  <a:cubicBezTo>
                    <a:pt x="377" y="1"/>
                    <a:pt x="377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6"/>
            <p:cNvSpPr/>
            <p:nvPr/>
          </p:nvSpPr>
          <p:spPr>
            <a:xfrm>
              <a:off x="5732539" y="2806050"/>
              <a:ext cx="131886" cy="102345"/>
            </a:xfrm>
            <a:custGeom>
              <a:avLst/>
              <a:gdLst/>
              <a:ahLst/>
              <a:cxnLst/>
              <a:rect l="l" t="t" r="r" b="b"/>
              <a:pathLst>
                <a:path w="3393" h="2633" extrusionOk="0">
                  <a:moveTo>
                    <a:pt x="1973" y="1"/>
                  </a:moveTo>
                  <a:lnTo>
                    <a:pt x="1730" y="828"/>
                  </a:lnTo>
                  <a:lnTo>
                    <a:pt x="1128" y="828"/>
                  </a:lnTo>
                  <a:lnTo>
                    <a:pt x="1128" y="527"/>
                  </a:lnTo>
                  <a:lnTo>
                    <a:pt x="1" y="527"/>
                  </a:lnTo>
                  <a:lnTo>
                    <a:pt x="1" y="2632"/>
                  </a:lnTo>
                  <a:lnTo>
                    <a:pt x="1128" y="2632"/>
                  </a:lnTo>
                  <a:lnTo>
                    <a:pt x="1128" y="2332"/>
                  </a:lnTo>
                  <a:lnTo>
                    <a:pt x="1447" y="2332"/>
                  </a:lnTo>
                  <a:lnTo>
                    <a:pt x="1785" y="2519"/>
                  </a:lnTo>
                  <a:lnTo>
                    <a:pt x="2591" y="2519"/>
                  </a:lnTo>
                  <a:cubicBezTo>
                    <a:pt x="2850" y="2519"/>
                    <a:pt x="3076" y="2341"/>
                    <a:pt x="3138" y="2089"/>
                  </a:cubicBezTo>
                  <a:lnTo>
                    <a:pt x="3333" y="1292"/>
                  </a:lnTo>
                  <a:cubicBezTo>
                    <a:pt x="3393" y="1056"/>
                    <a:pt x="3213" y="828"/>
                    <a:pt x="2969" y="828"/>
                  </a:cubicBezTo>
                  <a:lnTo>
                    <a:pt x="2575" y="828"/>
                  </a:lnTo>
                  <a:lnTo>
                    <a:pt x="2575" y="602"/>
                  </a:lnTo>
                  <a:cubicBezTo>
                    <a:pt x="2575" y="270"/>
                    <a:pt x="2306" y="1"/>
                    <a:pt x="197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6"/>
            <p:cNvSpPr/>
            <p:nvPr/>
          </p:nvSpPr>
          <p:spPr>
            <a:xfrm>
              <a:off x="5610526" y="2778996"/>
              <a:ext cx="374046" cy="374046"/>
            </a:xfrm>
            <a:custGeom>
              <a:avLst/>
              <a:gdLst/>
              <a:ahLst/>
              <a:cxnLst/>
              <a:rect l="l" t="t" r="r" b="b"/>
              <a:pathLst>
                <a:path w="9623" h="9623" extrusionOk="0">
                  <a:moveTo>
                    <a:pt x="7179" y="547"/>
                  </a:moveTo>
                  <a:lnTo>
                    <a:pt x="7179" y="829"/>
                  </a:lnTo>
                  <a:lnTo>
                    <a:pt x="7461" y="829"/>
                  </a:lnTo>
                  <a:lnTo>
                    <a:pt x="7461" y="547"/>
                  </a:lnTo>
                  <a:close/>
                  <a:moveTo>
                    <a:pt x="6710" y="1017"/>
                  </a:moveTo>
                  <a:lnTo>
                    <a:pt x="6710" y="1298"/>
                  </a:lnTo>
                  <a:lnTo>
                    <a:pt x="6992" y="1298"/>
                  </a:lnTo>
                  <a:lnTo>
                    <a:pt x="6992" y="1017"/>
                  </a:lnTo>
                  <a:close/>
                  <a:moveTo>
                    <a:pt x="7650" y="1017"/>
                  </a:moveTo>
                  <a:lnTo>
                    <a:pt x="7650" y="1298"/>
                  </a:lnTo>
                  <a:lnTo>
                    <a:pt x="7933" y="1298"/>
                  </a:lnTo>
                  <a:lnTo>
                    <a:pt x="7933" y="1017"/>
                  </a:lnTo>
                  <a:close/>
                  <a:moveTo>
                    <a:pt x="7179" y="1487"/>
                  </a:moveTo>
                  <a:lnTo>
                    <a:pt x="7179" y="1768"/>
                  </a:lnTo>
                  <a:lnTo>
                    <a:pt x="7461" y="1768"/>
                  </a:lnTo>
                  <a:lnTo>
                    <a:pt x="7461" y="1487"/>
                  </a:lnTo>
                  <a:close/>
                  <a:moveTo>
                    <a:pt x="1919" y="1956"/>
                  </a:moveTo>
                  <a:lnTo>
                    <a:pt x="1919" y="2237"/>
                  </a:lnTo>
                  <a:lnTo>
                    <a:pt x="2201" y="2237"/>
                  </a:lnTo>
                  <a:lnTo>
                    <a:pt x="2201" y="1956"/>
                  </a:lnTo>
                  <a:close/>
                  <a:moveTo>
                    <a:pt x="1449" y="2426"/>
                  </a:moveTo>
                  <a:lnTo>
                    <a:pt x="1449" y="2709"/>
                  </a:lnTo>
                  <a:lnTo>
                    <a:pt x="1731" y="2709"/>
                  </a:lnTo>
                  <a:lnTo>
                    <a:pt x="1731" y="2426"/>
                  </a:lnTo>
                  <a:close/>
                  <a:moveTo>
                    <a:pt x="2388" y="2426"/>
                  </a:moveTo>
                  <a:lnTo>
                    <a:pt x="2388" y="2709"/>
                  </a:lnTo>
                  <a:lnTo>
                    <a:pt x="2670" y="2709"/>
                  </a:lnTo>
                  <a:lnTo>
                    <a:pt x="2670" y="2426"/>
                  </a:lnTo>
                  <a:close/>
                  <a:moveTo>
                    <a:pt x="5224" y="841"/>
                  </a:moveTo>
                  <a:cubicBezTo>
                    <a:pt x="5429" y="887"/>
                    <a:pt x="5583" y="1071"/>
                    <a:pt x="5583" y="1290"/>
                  </a:cubicBezTo>
                  <a:lnTo>
                    <a:pt x="5583" y="1656"/>
                  </a:lnTo>
                  <a:lnTo>
                    <a:pt x="6113" y="1656"/>
                  </a:lnTo>
                  <a:cubicBezTo>
                    <a:pt x="6175" y="1656"/>
                    <a:pt x="6237" y="1678"/>
                    <a:pt x="6284" y="1723"/>
                  </a:cubicBezTo>
                  <a:cubicBezTo>
                    <a:pt x="6343" y="1783"/>
                    <a:pt x="6367" y="1866"/>
                    <a:pt x="6347" y="1946"/>
                  </a:cubicBezTo>
                  <a:lnTo>
                    <a:pt x="6152" y="2743"/>
                  </a:lnTo>
                  <a:cubicBezTo>
                    <a:pt x="6105" y="2933"/>
                    <a:pt x="5936" y="3064"/>
                    <a:pt x="5741" y="3064"/>
                  </a:cubicBezTo>
                  <a:lnTo>
                    <a:pt x="4971" y="3064"/>
                  </a:lnTo>
                  <a:lnTo>
                    <a:pt x="4633" y="2877"/>
                  </a:lnTo>
                  <a:lnTo>
                    <a:pt x="4419" y="2877"/>
                  </a:lnTo>
                  <a:lnTo>
                    <a:pt x="4419" y="1656"/>
                  </a:lnTo>
                  <a:lnTo>
                    <a:pt x="4984" y="1656"/>
                  </a:lnTo>
                  <a:lnTo>
                    <a:pt x="5224" y="841"/>
                  </a:lnTo>
                  <a:close/>
                  <a:moveTo>
                    <a:pt x="1919" y="2896"/>
                  </a:moveTo>
                  <a:lnTo>
                    <a:pt x="1919" y="3178"/>
                  </a:lnTo>
                  <a:lnTo>
                    <a:pt x="2201" y="3178"/>
                  </a:lnTo>
                  <a:lnTo>
                    <a:pt x="2201" y="2896"/>
                  </a:lnTo>
                  <a:close/>
                  <a:moveTo>
                    <a:pt x="4117" y="1355"/>
                  </a:moveTo>
                  <a:lnTo>
                    <a:pt x="4117" y="3178"/>
                  </a:lnTo>
                  <a:lnTo>
                    <a:pt x="3271" y="3178"/>
                  </a:lnTo>
                  <a:lnTo>
                    <a:pt x="3271" y="1355"/>
                  </a:lnTo>
                  <a:close/>
                  <a:moveTo>
                    <a:pt x="5016" y="547"/>
                  </a:moveTo>
                  <a:lnTo>
                    <a:pt x="4772" y="1374"/>
                  </a:lnTo>
                  <a:lnTo>
                    <a:pt x="4417" y="1374"/>
                  </a:lnTo>
                  <a:lnTo>
                    <a:pt x="4417" y="1074"/>
                  </a:lnTo>
                  <a:lnTo>
                    <a:pt x="2989" y="1074"/>
                  </a:lnTo>
                  <a:lnTo>
                    <a:pt x="2989" y="3459"/>
                  </a:lnTo>
                  <a:lnTo>
                    <a:pt x="4417" y="3459"/>
                  </a:lnTo>
                  <a:lnTo>
                    <a:pt x="4417" y="3159"/>
                  </a:lnTo>
                  <a:lnTo>
                    <a:pt x="4560" y="3159"/>
                  </a:lnTo>
                  <a:lnTo>
                    <a:pt x="4897" y="3347"/>
                  </a:lnTo>
                  <a:lnTo>
                    <a:pt x="5734" y="3347"/>
                  </a:lnTo>
                  <a:cubicBezTo>
                    <a:pt x="6060" y="3347"/>
                    <a:pt x="6341" y="3126"/>
                    <a:pt x="6418" y="2810"/>
                  </a:cubicBezTo>
                  <a:lnTo>
                    <a:pt x="6613" y="2014"/>
                  </a:lnTo>
                  <a:cubicBezTo>
                    <a:pt x="6654" y="1849"/>
                    <a:pt x="6612" y="1677"/>
                    <a:pt x="6499" y="1548"/>
                  </a:cubicBezTo>
                  <a:cubicBezTo>
                    <a:pt x="6399" y="1434"/>
                    <a:pt x="6252" y="1374"/>
                    <a:pt x="6100" y="1374"/>
                  </a:cubicBezTo>
                  <a:lnTo>
                    <a:pt x="5864" y="1374"/>
                  </a:lnTo>
                  <a:lnTo>
                    <a:pt x="5864" y="1291"/>
                  </a:lnTo>
                  <a:cubicBezTo>
                    <a:pt x="5864" y="880"/>
                    <a:pt x="5531" y="547"/>
                    <a:pt x="5120" y="547"/>
                  </a:cubicBezTo>
                  <a:close/>
                  <a:moveTo>
                    <a:pt x="8767" y="284"/>
                  </a:moveTo>
                  <a:cubicBezTo>
                    <a:pt x="8898" y="284"/>
                    <a:pt x="9001" y="390"/>
                    <a:pt x="9001" y="520"/>
                  </a:cubicBezTo>
                  <a:lnTo>
                    <a:pt x="9001" y="3524"/>
                  </a:lnTo>
                  <a:cubicBezTo>
                    <a:pt x="9001" y="3655"/>
                    <a:pt x="8896" y="3760"/>
                    <a:pt x="8767" y="3760"/>
                  </a:cubicBezTo>
                  <a:lnTo>
                    <a:pt x="7931" y="3760"/>
                  </a:lnTo>
                  <a:lnTo>
                    <a:pt x="7931" y="4254"/>
                  </a:lnTo>
                  <a:lnTo>
                    <a:pt x="6728" y="3760"/>
                  </a:lnTo>
                  <a:lnTo>
                    <a:pt x="5507" y="3760"/>
                  </a:lnTo>
                  <a:lnTo>
                    <a:pt x="4802" y="4288"/>
                  </a:lnTo>
                  <a:lnTo>
                    <a:pt x="4099" y="3760"/>
                  </a:lnTo>
                  <a:lnTo>
                    <a:pt x="2896" y="3760"/>
                  </a:lnTo>
                  <a:lnTo>
                    <a:pt x="1693" y="4254"/>
                  </a:lnTo>
                  <a:lnTo>
                    <a:pt x="1693" y="3760"/>
                  </a:lnTo>
                  <a:lnTo>
                    <a:pt x="856" y="3760"/>
                  </a:lnTo>
                  <a:cubicBezTo>
                    <a:pt x="726" y="3760"/>
                    <a:pt x="622" y="3654"/>
                    <a:pt x="622" y="3524"/>
                  </a:cubicBezTo>
                  <a:lnTo>
                    <a:pt x="622" y="520"/>
                  </a:lnTo>
                  <a:lnTo>
                    <a:pt x="623" y="520"/>
                  </a:lnTo>
                  <a:cubicBezTo>
                    <a:pt x="623" y="389"/>
                    <a:pt x="729" y="284"/>
                    <a:pt x="857" y="284"/>
                  </a:cubicBezTo>
                  <a:close/>
                  <a:moveTo>
                    <a:pt x="858" y="1"/>
                  </a:moveTo>
                  <a:cubicBezTo>
                    <a:pt x="571" y="1"/>
                    <a:pt x="339" y="233"/>
                    <a:pt x="339" y="520"/>
                  </a:cubicBezTo>
                  <a:lnTo>
                    <a:pt x="339" y="3523"/>
                  </a:lnTo>
                  <a:cubicBezTo>
                    <a:pt x="341" y="3809"/>
                    <a:pt x="574" y="4041"/>
                    <a:pt x="858" y="4041"/>
                  </a:cubicBezTo>
                  <a:lnTo>
                    <a:pt x="1412" y="4041"/>
                  </a:lnTo>
                  <a:lnTo>
                    <a:pt x="1412" y="4677"/>
                  </a:lnTo>
                  <a:lnTo>
                    <a:pt x="2956" y="4041"/>
                  </a:lnTo>
                  <a:lnTo>
                    <a:pt x="4011" y="4041"/>
                  </a:lnTo>
                  <a:lnTo>
                    <a:pt x="4812" y="4642"/>
                  </a:lnTo>
                  <a:lnTo>
                    <a:pt x="5613" y="4041"/>
                  </a:lnTo>
                  <a:lnTo>
                    <a:pt x="6668" y="4041"/>
                  </a:lnTo>
                  <a:lnTo>
                    <a:pt x="8212" y="4677"/>
                  </a:lnTo>
                  <a:lnTo>
                    <a:pt x="8212" y="4041"/>
                  </a:lnTo>
                  <a:lnTo>
                    <a:pt x="8766" y="4041"/>
                  </a:lnTo>
                  <a:cubicBezTo>
                    <a:pt x="9052" y="4041"/>
                    <a:pt x="9284" y="3809"/>
                    <a:pt x="9284" y="3523"/>
                  </a:cubicBezTo>
                  <a:lnTo>
                    <a:pt x="9284" y="520"/>
                  </a:lnTo>
                  <a:cubicBezTo>
                    <a:pt x="9284" y="233"/>
                    <a:pt x="9052" y="1"/>
                    <a:pt x="8766" y="1"/>
                  </a:cubicBezTo>
                  <a:close/>
                  <a:moveTo>
                    <a:pt x="2078" y="5320"/>
                  </a:moveTo>
                  <a:cubicBezTo>
                    <a:pt x="2208" y="5320"/>
                    <a:pt x="2312" y="5426"/>
                    <a:pt x="2312" y="5554"/>
                  </a:cubicBezTo>
                  <a:lnTo>
                    <a:pt x="2312" y="5790"/>
                  </a:lnTo>
                  <a:lnTo>
                    <a:pt x="1245" y="5790"/>
                  </a:lnTo>
                  <a:lnTo>
                    <a:pt x="1103" y="5320"/>
                  </a:lnTo>
                  <a:close/>
                  <a:moveTo>
                    <a:pt x="5480" y="5320"/>
                  </a:moveTo>
                  <a:lnTo>
                    <a:pt x="5360" y="5790"/>
                  </a:lnTo>
                  <a:lnTo>
                    <a:pt x="4266" y="5790"/>
                  </a:lnTo>
                  <a:lnTo>
                    <a:pt x="4148" y="5320"/>
                  </a:lnTo>
                  <a:close/>
                  <a:moveTo>
                    <a:pt x="8520" y="5320"/>
                  </a:moveTo>
                  <a:lnTo>
                    <a:pt x="8381" y="5790"/>
                  </a:lnTo>
                  <a:lnTo>
                    <a:pt x="7311" y="5790"/>
                  </a:lnTo>
                  <a:lnTo>
                    <a:pt x="7311" y="5554"/>
                  </a:lnTo>
                  <a:cubicBezTo>
                    <a:pt x="7311" y="5424"/>
                    <a:pt x="7417" y="5320"/>
                    <a:pt x="7545" y="5320"/>
                  </a:cubicBezTo>
                  <a:close/>
                  <a:moveTo>
                    <a:pt x="2314" y="6070"/>
                  </a:moveTo>
                  <a:lnTo>
                    <a:pt x="2314" y="6663"/>
                  </a:lnTo>
                  <a:cubicBezTo>
                    <a:pt x="2314" y="6948"/>
                    <a:pt x="2083" y="7181"/>
                    <a:pt x="1800" y="7181"/>
                  </a:cubicBezTo>
                  <a:cubicBezTo>
                    <a:pt x="1794" y="7181"/>
                    <a:pt x="1788" y="7180"/>
                    <a:pt x="1783" y="7180"/>
                  </a:cubicBezTo>
                  <a:cubicBezTo>
                    <a:pt x="1502" y="7173"/>
                    <a:pt x="1280" y="6934"/>
                    <a:pt x="1280" y="6652"/>
                  </a:cubicBezTo>
                  <a:lnTo>
                    <a:pt x="1280" y="6070"/>
                  </a:lnTo>
                  <a:close/>
                  <a:moveTo>
                    <a:pt x="5339" y="6070"/>
                  </a:moveTo>
                  <a:lnTo>
                    <a:pt x="5339" y="6663"/>
                  </a:lnTo>
                  <a:lnTo>
                    <a:pt x="5338" y="6663"/>
                  </a:lnTo>
                  <a:cubicBezTo>
                    <a:pt x="5338" y="6948"/>
                    <a:pt x="5107" y="7181"/>
                    <a:pt x="4823" y="7181"/>
                  </a:cubicBezTo>
                  <a:cubicBezTo>
                    <a:pt x="4818" y="7181"/>
                    <a:pt x="4812" y="7180"/>
                    <a:pt x="4807" y="7180"/>
                  </a:cubicBezTo>
                  <a:cubicBezTo>
                    <a:pt x="4526" y="7173"/>
                    <a:pt x="4305" y="6934"/>
                    <a:pt x="4305" y="6652"/>
                  </a:cubicBezTo>
                  <a:lnTo>
                    <a:pt x="4305" y="6070"/>
                  </a:lnTo>
                  <a:close/>
                  <a:moveTo>
                    <a:pt x="8346" y="6070"/>
                  </a:moveTo>
                  <a:lnTo>
                    <a:pt x="8346" y="6663"/>
                  </a:lnTo>
                  <a:lnTo>
                    <a:pt x="8345" y="6663"/>
                  </a:lnTo>
                  <a:cubicBezTo>
                    <a:pt x="8345" y="6948"/>
                    <a:pt x="8114" y="7181"/>
                    <a:pt x="7830" y="7181"/>
                  </a:cubicBezTo>
                  <a:cubicBezTo>
                    <a:pt x="7825" y="7181"/>
                    <a:pt x="7819" y="7180"/>
                    <a:pt x="7813" y="7180"/>
                  </a:cubicBezTo>
                  <a:cubicBezTo>
                    <a:pt x="7533" y="7173"/>
                    <a:pt x="7312" y="6934"/>
                    <a:pt x="7312" y="6652"/>
                  </a:cubicBezTo>
                  <a:lnTo>
                    <a:pt x="7312" y="6070"/>
                  </a:lnTo>
                  <a:close/>
                  <a:moveTo>
                    <a:pt x="811" y="8514"/>
                  </a:moveTo>
                  <a:lnTo>
                    <a:pt x="811" y="9604"/>
                  </a:lnTo>
                  <a:lnTo>
                    <a:pt x="1093" y="9604"/>
                  </a:lnTo>
                  <a:lnTo>
                    <a:pt x="1093" y="8514"/>
                  </a:lnTo>
                  <a:close/>
                  <a:moveTo>
                    <a:pt x="2464" y="8514"/>
                  </a:moveTo>
                  <a:lnTo>
                    <a:pt x="2464" y="9604"/>
                  </a:lnTo>
                  <a:lnTo>
                    <a:pt x="2746" y="9604"/>
                  </a:lnTo>
                  <a:lnTo>
                    <a:pt x="2746" y="8514"/>
                  </a:lnTo>
                  <a:close/>
                  <a:moveTo>
                    <a:pt x="3818" y="8514"/>
                  </a:moveTo>
                  <a:lnTo>
                    <a:pt x="3818" y="9604"/>
                  </a:lnTo>
                  <a:lnTo>
                    <a:pt x="4100" y="9604"/>
                  </a:lnTo>
                  <a:lnTo>
                    <a:pt x="4100" y="8514"/>
                  </a:lnTo>
                  <a:close/>
                  <a:moveTo>
                    <a:pt x="5527" y="8514"/>
                  </a:moveTo>
                  <a:lnTo>
                    <a:pt x="5527" y="9604"/>
                  </a:lnTo>
                  <a:lnTo>
                    <a:pt x="5809" y="9604"/>
                  </a:lnTo>
                  <a:lnTo>
                    <a:pt x="5809" y="8514"/>
                  </a:lnTo>
                  <a:close/>
                  <a:moveTo>
                    <a:pt x="6880" y="8514"/>
                  </a:moveTo>
                  <a:lnTo>
                    <a:pt x="6880" y="9604"/>
                  </a:lnTo>
                  <a:lnTo>
                    <a:pt x="7162" y="9604"/>
                  </a:lnTo>
                  <a:lnTo>
                    <a:pt x="7162" y="8514"/>
                  </a:lnTo>
                  <a:close/>
                  <a:moveTo>
                    <a:pt x="8532" y="8514"/>
                  </a:moveTo>
                  <a:lnTo>
                    <a:pt x="8532" y="9604"/>
                  </a:lnTo>
                  <a:lnTo>
                    <a:pt x="8815" y="9604"/>
                  </a:lnTo>
                  <a:lnTo>
                    <a:pt x="8815" y="8514"/>
                  </a:lnTo>
                  <a:close/>
                  <a:moveTo>
                    <a:pt x="723" y="5037"/>
                  </a:moveTo>
                  <a:lnTo>
                    <a:pt x="998" y="5953"/>
                  </a:lnTo>
                  <a:lnTo>
                    <a:pt x="998" y="6666"/>
                  </a:lnTo>
                  <a:cubicBezTo>
                    <a:pt x="998" y="6804"/>
                    <a:pt x="1031" y="6932"/>
                    <a:pt x="1093" y="7046"/>
                  </a:cubicBezTo>
                  <a:cubicBezTo>
                    <a:pt x="806" y="7170"/>
                    <a:pt x="550" y="7369"/>
                    <a:pt x="360" y="7620"/>
                  </a:cubicBezTo>
                  <a:cubicBezTo>
                    <a:pt x="126" y="7934"/>
                    <a:pt x="1" y="8307"/>
                    <a:pt x="1" y="8700"/>
                  </a:cubicBezTo>
                  <a:lnTo>
                    <a:pt x="1" y="9623"/>
                  </a:lnTo>
                  <a:lnTo>
                    <a:pt x="283" y="9623"/>
                  </a:lnTo>
                  <a:lnTo>
                    <a:pt x="283" y="8702"/>
                  </a:lnTo>
                  <a:cubicBezTo>
                    <a:pt x="283" y="8056"/>
                    <a:pt x="680" y="7495"/>
                    <a:pt x="1278" y="7277"/>
                  </a:cubicBezTo>
                  <a:cubicBezTo>
                    <a:pt x="1419" y="7396"/>
                    <a:pt x="1599" y="7468"/>
                    <a:pt x="1795" y="7468"/>
                  </a:cubicBezTo>
                  <a:cubicBezTo>
                    <a:pt x="1994" y="7468"/>
                    <a:pt x="2174" y="7396"/>
                    <a:pt x="2312" y="7277"/>
                  </a:cubicBezTo>
                  <a:cubicBezTo>
                    <a:pt x="2671" y="7407"/>
                    <a:pt x="2970" y="7671"/>
                    <a:pt x="3144" y="8014"/>
                  </a:cubicBezTo>
                  <a:cubicBezTo>
                    <a:pt x="3054" y="8230"/>
                    <a:pt x="3008" y="8462"/>
                    <a:pt x="3008" y="8702"/>
                  </a:cubicBezTo>
                  <a:lnTo>
                    <a:pt x="3008" y="9623"/>
                  </a:lnTo>
                  <a:lnTo>
                    <a:pt x="3308" y="9623"/>
                  </a:lnTo>
                  <a:lnTo>
                    <a:pt x="3308" y="8702"/>
                  </a:lnTo>
                  <a:cubicBezTo>
                    <a:pt x="3308" y="8056"/>
                    <a:pt x="3705" y="7495"/>
                    <a:pt x="4304" y="7277"/>
                  </a:cubicBezTo>
                  <a:cubicBezTo>
                    <a:pt x="4444" y="7396"/>
                    <a:pt x="4625" y="7468"/>
                    <a:pt x="4821" y="7468"/>
                  </a:cubicBezTo>
                  <a:cubicBezTo>
                    <a:pt x="5019" y="7468"/>
                    <a:pt x="5198" y="7396"/>
                    <a:pt x="5338" y="7277"/>
                  </a:cubicBezTo>
                  <a:cubicBezTo>
                    <a:pt x="5936" y="7495"/>
                    <a:pt x="6334" y="8056"/>
                    <a:pt x="6334" y="8702"/>
                  </a:cubicBezTo>
                  <a:lnTo>
                    <a:pt x="6334" y="9623"/>
                  </a:lnTo>
                  <a:lnTo>
                    <a:pt x="6616" y="9623"/>
                  </a:lnTo>
                  <a:lnTo>
                    <a:pt x="6616" y="8702"/>
                  </a:lnTo>
                  <a:cubicBezTo>
                    <a:pt x="6616" y="8461"/>
                    <a:pt x="6570" y="8229"/>
                    <a:pt x="6480" y="8014"/>
                  </a:cubicBezTo>
                  <a:cubicBezTo>
                    <a:pt x="6654" y="7671"/>
                    <a:pt x="6951" y="7409"/>
                    <a:pt x="7311" y="7277"/>
                  </a:cubicBezTo>
                  <a:cubicBezTo>
                    <a:pt x="7451" y="7396"/>
                    <a:pt x="7632" y="7468"/>
                    <a:pt x="7828" y="7468"/>
                  </a:cubicBezTo>
                  <a:cubicBezTo>
                    <a:pt x="8026" y="7468"/>
                    <a:pt x="8205" y="7396"/>
                    <a:pt x="8345" y="7277"/>
                  </a:cubicBezTo>
                  <a:cubicBezTo>
                    <a:pt x="8943" y="7495"/>
                    <a:pt x="9341" y="8056"/>
                    <a:pt x="9341" y="8702"/>
                  </a:cubicBezTo>
                  <a:lnTo>
                    <a:pt x="9341" y="9623"/>
                  </a:lnTo>
                  <a:lnTo>
                    <a:pt x="9623" y="9623"/>
                  </a:lnTo>
                  <a:lnTo>
                    <a:pt x="9623" y="8700"/>
                  </a:lnTo>
                  <a:cubicBezTo>
                    <a:pt x="9623" y="8307"/>
                    <a:pt x="9497" y="7933"/>
                    <a:pt x="9263" y="7620"/>
                  </a:cubicBezTo>
                  <a:cubicBezTo>
                    <a:pt x="9074" y="7368"/>
                    <a:pt x="8819" y="7169"/>
                    <a:pt x="8531" y="7046"/>
                  </a:cubicBezTo>
                  <a:cubicBezTo>
                    <a:pt x="8592" y="6932"/>
                    <a:pt x="8626" y="6804"/>
                    <a:pt x="8626" y="6666"/>
                  </a:cubicBezTo>
                  <a:lnTo>
                    <a:pt x="8626" y="5953"/>
                  </a:lnTo>
                  <a:lnTo>
                    <a:pt x="8900" y="5037"/>
                  </a:lnTo>
                  <a:lnTo>
                    <a:pt x="7547" y="5037"/>
                  </a:lnTo>
                  <a:cubicBezTo>
                    <a:pt x="7261" y="5037"/>
                    <a:pt x="7028" y="5270"/>
                    <a:pt x="7028" y="5555"/>
                  </a:cubicBezTo>
                  <a:lnTo>
                    <a:pt x="7028" y="6666"/>
                  </a:lnTo>
                  <a:cubicBezTo>
                    <a:pt x="7028" y="6804"/>
                    <a:pt x="7064" y="6932"/>
                    <a:pt x="7125" y="7045"/>
                  </a:cubicBezTo>
                  <a:cubicBezTo>
                    <a:pt x="6792" y="7185"/>
                    <a:pt x="6510" y="7420"/>
                    <a:pt x="6314" y="7717"/>
                  </a:cubicBezTo>
                  <a:cubicBezTo>
                    <a:pt x="6291" y="7685"/>
                    <a:pt x="6269" y="7652"/>
                    <a:pt x="6245" y="7620"/>
                  </a:cubicBezTo>
                  <a:cubicBezTo>
                    <a:pt x="6053" y="7368"/>
                    <a:pt x="5794" y="7169"/>
                    <a:pt x="5503" y="7046"/>
                  </a:cubicBezTo>
                  <a:cubicBezTo>
                    <a:pt x="5565" y="6932"/>
                    <a:pt x="5599" y="6804"/>
                    <a:pt x="5599" y="6666"/>
                  </a:cubicBezTo>
                  <a:lnTo>
                    <a:pt x="5599" y="5949"/>
                  </a:lnTo>
                  <a:lnTo>
                    <a:pt x="5826" y="5037"/>
                  </a:lnTo>
                  <a:lnTo>
                    <a:pt x="3778" y="5037"/>
                  </a:lnTo>
                  <a:lnTo>
                    <a:pt x="4005" y="5949"/>
                  </a:lnTo>
                  <a:lnTo>
                    <a:pt x="4005" y="6666"/>
                  </a:lnTo>
                  <a:cubicBezTo>
                    <a:pt x="4005" y="6804"/>
                    <a:pt x="4039" y="6932"/>
                    <a:pt x="4100" y="7046"/>
                  </a:cubicBezTo>
                  <a:cubicBezTo>
                    <a:pt x="3813" y="7169"/>
                    <a:pt x="3557" y="7368"/>
                    <a:pt x="3367" y="7620"/>
                  </a:cubicBezTo>
                  <a:cubicBezTo>
                    <a:pt x="3344" y="7652"/>
                    <a:pt x="3322" y="7685"/>
                    <a:pt x="3299" y="7717"/>
                  </a:cubicBezTo>
                  <a:cubicBezTo>
                    <a:pt x="3106" y="7420"/>
                    <a:pt x="2827" y="7185"/>
                    <a:pt x="2499" y="7045"/>
                  </a:cubicBezTo>
                  <a:cubicBezTo>
                    <a:pt x="2618" y="6822"/>
                    <a:pt x="2594" y="6764"/>
                    <a:pt x="2594" y="5555"/>
                  </a:cubicBezTo>
                  <a:cubicBezTo>
                    <a:pt x="2594" y="5270"/>
                    <a:pt x="2362" y="5037"/>
                    <a:pt x="2077" y="50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1659;p76"/>
          <p:cNvGrpSpPr/>
          <p:nvPr/>
        </p:nvGrpSpPr>
        <p:grpSpPr>
          <a:xfrm>
            <a:off x="2669459" y="1694560"/>
            <a:ext cx="374668" cy="373891"/>
            <a:chOff x="3977209" y="2779035"/>
            <a:chExt cx="374668" cy="373891"/>
          </a:xfrm>
        </p:grpSpPr>
        <p:sp>
          <p:nvSpPr>
            <p:cNvPr id="1660" name="Google Shape;1660;p76"/>
            <p:cNvSpPr/>
            <p:nvPr/>
          </p:nvSpPr>
          <p:spPr>
            <a:xfrm>
              <a:off x="4066065" y="2784283"/>
              <a:ext cx="197615" cy="197576"/>
            </a:xfrm>
            <a:custGeom>
              <a:avLst/>
              <a:gdLst/>
              <a:ahLst/>
              <a:cxnLst/>
              <a:rect l="l" t="t" r="r" b="b"/>
              <a:pathLst>
                <a:path w="5084" h="5083" extrusionOk="0">
                  <a:moveTo>
                    <a:pt x="2543" y="1"/>
                  </a:moveTo>
                  <a:cubicBezTo>
                    <a:pt x="1138" y="1"/>
                    <a:pt x="1" y="1138"/>
                    <a:pt x="1" y="2542"/>
                  </a:cubicBezTo>
                  <a:cubicBezTo>
                    <a:pt x="1" y="3946"/>
                    <a:pt x="1138" y="5083"/>
                    <a:pt x="2543" y="5083"/>
                  </a:cubicBezTo>
                  <a:cubicBezTo>
                    <a:pt x="3946" y="5083"/>
                    <a:pt x="5083" y="3946"/>
                    <a:pt x="5083" y="2542"/>
                  </a:cubicBezTo>
                  <a:cubicBezTo>
                    <a:pt x="5083" y="1138"/>
                    <a:pt x="3946" y="1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6"/>
            <p:cNvSpPr/>
            <p:nvPr/>
          </p:nvSpPr>
          <p:spPr>
            <a:xfrm>
              <a:off x="4133583" y="2907967"/>
              <a:ext cx="41008" cy="49054"/>
            </a:xfrm>
            <a:custGeom>
              <a:avLst/>
              <a:gdLst/>
              <a:ahLst/>
              <a:cxnLst/>
              <a:rect l="l" t="t" r="r" b="b"/>
              <a:pathLst>
                <a:path w="1055" h="1262" extrusionOk="0">
                  <a:moveTo>
                    <a:pt x="490" y="1"/>
                  </a:moveTo>
                  <a:lnTo>
                    <a:pt x="0" y="283"/>
                  </a:lnTo>
                  <a:lnTo>
                    <a:pt x="565" y="1262"/>
                  </a:lnTo>
                  <a:lnTo>
                    <a:pt x="1054" y="9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6"/>
            <p:cNvSpPr/>
            <p:nvPr/>
          </p:nvSpPr>
          <p:spPr>
            <a:xfrm>
              <a:off x="4097706" y="2870652"/>
              <a:ext cx="53679" cy="56400"/>
            </a:xfrm>
            <a:custGeom>
              <a:avLst/>
              <a:gdLst/>
              <a:ahLst/>
              <a:cxnLst/>
              <a:rect l="l" t="t" r="r" b="b"/>
              <a:pathLst>
                <a:path w="1381" h="1451" extrusionOk="0">
                  <a:moveTo>
                    <a:pt x="816" y="1"/>
                  </a:moveTo>
                  <a:lnTo>
                    <a:pt x="0" y="471"/>
                  </a:lnTo>
                  <a:lnTo>
                    <a:pt x="565" y="1450"/>
                  </a:lnTo>
                  <a:lnTo>
                    <a:pt x="1380" y="98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6"/>
            <p:cNvSpPr/>
            <p:nvPr/>
          </p:nvSpPr>
          <p:spPr>
            <a:xfrm>
              <a:off x="4129385" y="2811492"/>
              <a:ext cx="102656" cy="97253"/>
            </a:xfrm>
            <a:custGeom>
              <a:avLst/>
              <a:gdLst/>
              <a:ahLst/>
              <a:cxnLst/>
              <a:rect l="l" t="t" r="r" b="b"/>
              <a:pathLst>
                <a:path w="2641" h="2502" extrusionOk="0">
                  <a:moveTo>
                    <a:pt x="1512" y="0"/>
                  </a:moveTo>
                  <a:lnTo>
                    <a:pt x="1" y="1523"/>
                  </a:lnTo>
                  <a:lnTo>
                    <a:pt x="565" y="2502"/>
                  </a:lnTo>
                  <a:lnTo>
                    <a:pt x="2641" y="1955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6"/>
            <p:cNvSpPr/>
            <p:nvPr/>
          </p:nvSpPr>
          <p:spPr>
            <a:xfrm>
              <a:off x="4111427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6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6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6"/>
            <p:cNvSpPr/>
            <p:nvPr/>
          </p:nvSpPr>
          <p:spPr>
            <a:xfrm>
              <a:off x="4128335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0" y="1"/>
                  </a:moveTo>
                  <a:cubicBezTo>
                    <a:pt x="929" y="1"/>
                    <a:pt x="917" y="1"/>
                    <a:pt x="906" y="2"/>
                  </a:cubicBezTo>
                  <a:cubicBezTo>
                    <a:pt x="662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4" y="887"/>
                    <a:pt x="588" y="970"/>
                  </a:cubicBezTo>
                  <a:cubicBezTo>
                    <a:pt x="254" y="1105"/>
                    <a:pt x="14" y="1428"/>
                    <a:pt x="0" y="1807"/>
                  </a:cubicBezTo>
                  <a:cubicBezTo>
                    <a:pt x="245" y="2039"/>
                    <a:pt x="575" y="2180"/>
                    <a:pt x="939" y="2180"/>
                  </a:cubicBezTo>
                  <a:cubicBezTo>
                    <a:pt x="1302" y="2180"/>
                    <a:pt x="1633" y="2039"/>
                    <a:pt x="1878" y="1807"/>
                  </a:cubicBezTo>
                  <a:cubicBezTo>
                    <a:pt x="1865" y="1428"/>
                    <a:pt x="1626" y="1105"/>
                    <a:pt x="1291" y="970"/>
                  </a:cubicBezTo>
                  <a:cubicBezTo>
                    <a:pt x="1365" y="887"/>
                    <a:pt x="1410" y="778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2" y="1"/>
                    <a:pt x="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6"/>
            <p:cNvSpPr/>
            <p:nvPr/>
          </p:nvSpPr>
          <p:spPr>
            <a:xfrm>
              <a:off x="3983389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5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6"/>
            <p:cNvSpPr/>
            <p:nvPr/>
          </p:nvSpPr>
          <p:spPr>
            <a:xfrm>
              <a:off x="4000492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2" y="1"/>
                  </a:moveTo>
                  <a:cubicBezTo>
                    <a:pt x="930" y="1"/>
                    <a:pt x="919" y="1"/>
                    <a:pt x="907" y="2"/>
                  </a:cubicBezTo>
                  <a:cubicBezTo>
                    <a:pt x="663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6" y="887"/>
                    <a:pt x="590" y="970"/>
                  </a:cubicBezTo>
                  <a:cubicBezTo>
                    <a:pt x="254" y="1105"/>
                    <a:pt x="16" y="1428"/>
                    <a:pt x="1" y="1807"/>
                  </a:cubicBezTo>
                  <a:cubicBezTo>
                    <a:pt x="247" y="2039"/>
                    <a:pt x="576" y="2180"/>
                    <a:pt x="940" y="2180"/>
                  </a:cubicBezTo>
                  <a:cubicBezTo>
                    <a:pt x="1303" y="2180"/>
                    <a:pt x="1634" y="2039"/>
                    <a:pt x="1879" y="1807"/>
                  </a:cubicBezTo>
                  <a:cubicBezTo>
                    <a:pt x="1866" y="1428"/>
                    <a:pt x="1628" y="1105"/>
                    <a:pt x="1292" y="970"/>
                  </a:cubicBezTo>
                  <a:cubicBezTo>
                    <a:pt x="1366" y="887"/>
                    <a:pt x="1411" y="778"/>
                    <a:pt x="1411" y="657"/>
                  </a:cubicBezTo>
                  <a:lnTo>
                    <a:pt x="1411" y="482"/>
                  </a:lnTo>
                  <a:cubicBezTo>
                    <a:pt x="1411" y="216"/>
                    <a:pt x="1203" y="1"/>
                    <a:pt x="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6"/>
            <p:cNvSpPr/>
            <p:nvPr/>
          </p:nvSpPr>
          <p:spPr>
            <a:xfrm>
              <a:off x="4239503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6"/>
            <p:cNvSpPr/>
            <p:nvPr/>
          </p:nvSpPr>
          <p:spPr>
            <a:xfrm>
              <a:off x="4256140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1" y="1"/>
                  </a:moveTo>
                  <a:cubicBezTo>
                    <a:pt x="929" y="1"/>
                    <a:pt x="918" y="1"/>
                    <a:pt x="906" y="2"/>
                  </a:cubicBezTo>
                  <a:cubicBezTo>
                    <a:pt x="662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4" y="887"/>
                    <a:pt x="588" y="970"/>
                  </a:cubicBezTo>
                  <a:cubicBezTo>
                    <a:pt x="253" y="1105"/>
                    <a:pt x="15" y="1428"/>
                    <a:pt x="0" y="1807"/>
                  </a:cubicBezTo>
                  <a:cubicBezTo>
                    <a:pt x="245" y="2039"/>
                    <a:pt x="575" y="2180"/>
                    <a:pt x="939" y="2180"/>
                  </a:cubicBezTo>
                  <a:cubicBezTo>
                    <a:pt x="1303" y="2180"/>
                    <a:pt x="1632" y="2039"/>
                    <a:pt x="1878" y="1807"/>
                  </a:cubicBezTo>
                  <a:cubicBezTo>
                    <a:pt x="1866" y="1428"/>
                    <a:pt x="1626" y="1105"/>
                    <a:pt x="1291" y="970"/>
                  </a:cubicBezTo>
                  <a:cubicBezTo>
                    <a:pt x="1365" y="887"/>
                    <a:pt x="1410" y="778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1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6"/>
            <p:cNvSpPr/>
            <p:nvPr/>
          </p:nvSpPr>
          <p:spPr>
            <a:xfrm>
              <a:off x="3977209" y="2779035"/>
              <a:ext cx="374668" cy="373891"/>
            </a:xfrm>
            <a:custGeom>
              <a:avLst/>
              <a:gdLst/>
              <a:ahLst/>
              <a:cxnLst/>
              <a:rect l="l" t="t" r="r" b="b"/>
              <a:pathLst>
                <a:path w="9639" h="9619" extrusionOk="0">
                  <a:moveTo>
                    <a:pt x="5397" y="1064"/>
                  </a:moveTo>
                  <a:lnTo>
                    <a:pt x="6341" y="2701"/>
                  </a:lnTo>
                  <a:lnTo>
                    <a:pt x="4549" y="3173"/>
                  </a:lnTo>
                  <a:lnTo>
                    <a:pt x="4092" y="2382"/>
                  </a:lnTo>
                  <a:lnTo>
                    <a:pt x="5397" y="1064"/>
                  </a:lnTo>
                  <a:close/>
                  <a:moveTo>
                    <a:pt x="3864" y="2552"/>
                  </a:moveTo>
                  <a:lnTo>
                    <a:pt x="4287" y="3285"/>
                  </a:lnTo>
                  <a:lnTo>
                    <a:pt x="3716" y="3615"/>
                  </a:lnTo>
                  <a:lnTo>
                    <a:pt x="3293" y="2881"/>
                  </a:lnTo>
                  <a:lnTo>
                    <a:pt x="3864" y="2552"/>
                  </a:lnTo>
                  <a:close/>
                  <a:moveTo>
                    <a:pt x="4461" y="3511"/>
                  </a:moveTo>
                  <a:lnTo>
                    <a:pt x="4885" y="4244"/>
                  </a:lnTo>
                  <a:lnTo>
                    <a:pt x="4641" y="4385"/>
                  </a:lnTo>
                  <a:lnTo>
                    <a:pt x="4218" y="3652"/>
                  </a:lnTo>
                  <a:lnTo>
                    <a:pt x="4461" y="3511"/>
                  </a:lnTo>
                  <a:close/>
                  <a:moveTo>
                    <a:pt x="5456" y="604"/>
                  </a:moveTo>
                  <a:lnTo>
                    <a:pt x="3828" y="2246"/>
                  </a:lnTo>
                  <a:lnTo>
                    <a:pt x="2908" y="2778"/>
                  </a:lnTo>
                  <a:lnTo>
                    <a:pt x="3614" y="4000"/>
                  </a:lnTo>
                  <a:lnTo>
                    <a:pt x="3973" y="3793"/>
                  </a:lnTo>
                  <a:lnTo>
                    <a:pt x="4537" y="4772"/>
                  </a:lnTo>
                  <a:lnTo>
                    <a:pt x="5271" y="4349"/>
                  </a:lnTo>
                  <a:lnTo>
                    <a:pt x="4732" y="3417"/>
                  </a:lnTo>
                  <a:lnTo>
                    <a:pt x="6771" y="2880"/>
                  </a:lnTo>
                  <a:lnTo>
                    <a:pt x="5456" y="604"/>
                  </a:lnTo>
                  <a:close/>
                  <a:moveTo>
                    <a:pt x="4829" y="277"/>
                  </a:moveTo>
                  <a:cubicBezTo>
                    <a:pt x="6153" y="277"/>
                    <a:pt x="7229" y="1353"/>
                    <a:pt x="7229" y="2677"/>
                  </a:cubicBezTo>
                  <a:cubicBezTo>
                    <a:pt x="7229" y="4001"/>
                    <a:pt x="6152" y="5078"/>
                    <a:pt x="4829" y="5078"/>
                  </a:cubicBezTo>
                  <a:cubicBezTo>
                    <a:pt x="3504" y="5078"/>
                    <a:pt x="2428" y="4001"/>
                    <a:pt x="2428" y="2677"/>
                  </a:cubicBezTo>
                  <a:cubicBezTo>
                    <a:pt x="2428" y="1353"/>
                    <a:pt x="3504" y="277"/>
                    <a:pt x="4829" y="277"/>
                  </a:cubicBezTo>
                  <a:close/>
                  <a:moveTo>
                    <a:pt x="1530" y="7431"/>
                  </a:moveTo>
                  <a:cubicBezTo>
                    <a:pt x="1539" y="7431"/>
                    <a:pt x="1548" y="7432"/>
                    <a:pt x="1557" y="7433"/>
                  </a:cubicBezTo>
                  <a:cubicBezTo>
                    <a:pt x="1726" y="7446"/>
                    <a:pt x="1858" y="7589"/>
                    <a:pt x="1858" y="7761"/>
                  </a:cubicBezTo>
                  <a:lnTo>
                    <a:pt x="1858" y="7939"/>
                  </a:lnTo>
                  <a:cubicBezTo>
                    <a:pt x="1858" y="8125"/>
                    <a:pt x="1713" y="8278"/>
                    <a:pt x="1531" y="8278"/>
                  </a:cubicBezTo>
                  <a:cubicBezTo>
                    <a:pt x="1522" y="8278"/>
                    <a:pt x="1513" y="8277"/>
                    <a:pt x="1504" y="8277"/>
                  </a:cubicBezTo>
                  <a:cubicBezTo>
                    <a:pt x="1336" y="8262"/>
                    <a:pt x="1201" y="8120"/>
                    <a:pt x="1201" y="7948"/>
                  </a:cubicBezTo>
                  <a:lnTo>
                    <a:pt x="1201" y="7770"/>
                  </a:lnTo>
                  <a:cubicBezTo>
                    <a:pt x="1201" y="7584"/>
                    <a:pt x="1347" y="7431"/>
                    <a:pt x="1530" y="7431"/>
                  </a:cubicBezTo>
                  <a:close/>
                  <a:moveTo>
                    <a:pt x="4817" y="7431"/>
                  </a:moveTo>
                  <a:cubicBezTo>
                    <a:pt x="4826" y="7431"/>
                    <a:pt x="4835" y="7432"/>
                    <a:pt x="4844" y="7433"/>
                  </a:cubicBezTo>
                  <a:cubicBezTo>
                    <a:pt x="5013" y="7446"/>
                    <a:pt x="5146" y="7589"/>
                    <a:pt x="5146" y="7761"/>
                  </a:cubicBezTo>
                  <a:lnTo>
                    <a:pt x="5146" y="7939"/>
                  </a:lnTo>
                  <a:cubicBezTo>
                    <a:pt x="5146" y="8125"/>
                    <a:pt x="5001" y="8278"/>
                    <a:pt x="4818" y="8278"/>
                  </a:cubicBezTo>
                  <a:cubicBezTo>
                    <a:pt x="4810" y="8278"/>
                    <a:pt x="4801" y="8277"/>
                    <a:pt x="4792" y="8277"/>
                  </a:cubicBezTo>
                  <a:cubicBezTo>
                    <a:pt x="4624" y="8262"/>
                    <a:pt x="4490" y="8120"/>
                    <a:pt x="4490" y="7948"/>
                  </a:cubicBezTo>
                  <a:lnTo>
                    <a:pt x="4490" y="7770"/>
                  </a:lnTo>
                  <a:cubicBezTo>
                    <a:pt x="4490" y="7584"/>
                    <a:pt x="4635" y="7431"/>
                    <a:pt x="4817" y="7431"/>
                  </a:cubicBezTo>
                  <a:close/>
                  <a:moveTo>
                    <a:pt x="8125" y="7431"/>
                  </a:moveTo>
                  <a:cubicBezTo>
                    <a:pt x="8134" y="7431"/>
                    <a:pt x="8143" y="7432"/>
                    <a:pt x="8152" y="7433"/>
                  </a:cubicBezTo>
                  <a:cubicBezTo>
                    <a:pt x="8321" y="7446"/>
                    <a:pt x="8454" y="7589"/>
                    <a:pt x="8454" y="7761"/>
                  </a:cubicBezTo>
                  <a:lnTo>
                    <a:pt x="8454" y="7939"/>
                  </a:lnTo>
                  <a:cubicBezTo>
                    <a:pt x="8454" y="8125"/>
                    <a:pt x="8309" y="8278"/>
                    <a:pt x="8126" y="8278"/>
                  </a:cubicBezTo>
                  <a:cubicBezTo>
                    <a:pt x="8117" y="8278"/>
                    <a:pt x="8108" y="8277"/>
                    <a:pt x="8099" y="8277"/>
                  </a:cubicBezTo>
                  <a:cubicBezTo>
                    <a:pt x="7930" y="8262"/>
                    <a:pt x="7797" y="8120"/>
                    <a:pt x="7797" y="7948"/>
                  </a:cubicBezTo>
                  <a:lnTo>
                    <a:pt x="7797" y="7770"/>
                  </a:lnTo>
                  <a:cubicBezTo>
                    <a:pt x="7797" y="7584"/>
                    <a:pt x="7942" y="7431"/>
                    <a:pt x="8125" y="7431"/>
                  </a:cubicBezTo>
                  <a:close/>
                  <a:moveTo>
                    <a:pt x="4817" y="6866"/>
                  </a:moveTo>
                  <a:cubicBezTo>
                    <a:pt x="5496" y="6866"/>
                    <a:pt x="6049" y="7419"/>
                    <a:pt x="6049" y="8097"/>
                  </a:cubicBezTo>
                  <a:cubicBezTo>
                    <a:pt x="6049" y="8350"/>
                    <a:pt x="5973" y="8586"/>
                    <a:pt x="5841" y="8782"/>
                  </a:cubicBezTo>
                  <a:cubicBezTo>
                    <a:pt x="5759" y="8541"/>
                    <a:pt x="5593" y="8337"/>
                    <a:pt x="5373" y="8203"/>
                  </a:cubicBezTo>
                  <a:cubicBezTo>
                    <a:pt x="5409" y="8126"/>
                    <a:pt x="5430" y="8038"/>
                    <a:pt x="5430" y="7947"/>
                  </a:cubicBezTo>
                  <a:lnTo>
                    <a:pt x="5430" y="7773"/>
                  </a:lnTo>
                  <a:cubicBezTo>
                    <a:pt x="5430" y="7429"/>
                    <a:pt x="5158" y="7148"/>
                    <a:pt x="4821" y="7148"/>
                  </a:cubicBezTo>
                  <a:cubicBezTo>
                    <a:pt x="4808" y="7148"/>
                    <a:pt x="4794" y="7149"/>
                    <a:pt x="4781" y="7150"/>
                  </a:cubicBezTo>
                  <a:cubicBezTo>
                    <a:pt x="4461" y="7169"/>
                    <a:pt x="4208" y="7436"/>
                    <a:pt x="4208" y="7759"/>
                  </a:cubicBezTo>
                  <a:lnTo>
                    <a:pt x="4208" y="7946"/>
                  </a:lnTo>
                  <a:cubicBezTo>
                    <a:pt x="4208" y="8037"/>
                    <a:pt x="4228" y="8124"/>
                    <a:pt x="4265" y="8202"/>
                  </a:cubicBezTo>
                  <a:cubicBezTo>
                    <a:pt x="4045" y="8334"/>
                    <a:pt x="3879" y="8539"/>
                    <a:pt x="3797" y="8781"/>
                  </a:cubicBezTo>
                  <a:cubicBezTo>
                    <a:pt x="3656" y="8571"/>
                    <a:pt x="3578" y="8317"/>
                    <a:pt x="3590" y="8043"/>
                  </a:cubicBezTo>
                  <a:cubicBezTo>
                    <a:pt x="3617" y="7396"/>
                    <a:pt x="4153" y="6875"/>
                    <a:pt x="4801" y="6866"/>
                  </a:cubicBezTo>
                  <a:cubicBezTo>
                    <a:pt x="4806" y="6866"/>
                    <a:pt x="4811" y="6866"/>
                    <a:pt x="4817" y="6866"/>
                  </a:cubicBezTo>
                  <a:close/>
                  <a:moveTo>
                    <a:pt x="8126" y="6866"/>
                  </a:moveTo>
                  <a:cubicBezTo>
                    <a:pt x="8805" y="6866"/>
                    <a:pt x="9356" y="7418"/>
                    <a:pt x="9356" y="8096"/>
                  </a:cubicBezTo>
                  <a:cubicBezTo>
                    <a:pt x="9356" y="8350"/>
                    <a:pt x="9280" y="8587"/>
                    <a:pt x="9148" y="8782"/>
                  </a:cubicBezTo>
                  <a:cubicBezTo>
                    <a:pt x="9066" y="8542"/>
                    <a:pt x="8900" y="8337"/>
                    <a:pt x="8680" y="8203"/>
                  </a:cubicBezTo>
                  <a:cubicBezTo>
                    <a:pt x="8715" y="8126"/>
                    <a:pt x="8736" y="8038"/>
                    <a:pt x="8736" y="7947"/>
                  </a:cubicBezTo>
                  <a:lnTo>
                    <a:pt x="8736" y="7773"/>
                  </a:lnTo>
                  <a:cubicBezTo>
                    <a:pt x="8736" y="7429"/>
                    <a:pt x="8465" y="7148"/>
                    <a:pt x="8128" y="7148"/>
                  </a:cubicBezTo>
                  <a:cubicBezTo>
                    <a:pt x="8114" y="7148"/>
                    <a:pt x="8101" y="7149"/>
                    <a:pt x="8088" y="7150"/>
                  </a:cubicBezTo>
                  <a:cubicBezTo>
                    <a:pt x="7768" y="7169"/>
                    <a:pt x="7515" y="7436"/>
                    <a:pt x="7515" y="7759"/>
                  </a:cubicBezTo>
                  <a:lnTo>
                    <a:pt x="7515" y="7946"/>
                  </a:lnTo>
                  <a:cubicBezTo>
                    <a:pt x="7515" y="8037"/>
                    <a:pt x="7535" y="8124"/>
                    <a:pt x="7572" y="8202"/>
                  </a:cubicBezTo>
                  <a:cubicBezTo>
                    <a:pt x="7351" y="8334"/>
                    <a:pt x="7186" y="8539"/>
                    <a:pt x="7103" y="8781"/>
                  </a:cubicBezTo>
                  <a:cubicBezTo>
                    <a:pt x="6962" y="8571"/>
                    <a:pt x="6885" y="8317"/>
                    <a:pt x="6896" y="8043"/>
                  </a:cubicBezTo>
                  <a:cubicBezTo>
                    <a:pt x="6924" y="7396"/>
                    <a:pt x="7460" y="6875"/>
                    <a:pt x="8107" y="6866"/>
                  </a:cubicBezTo>
                  <a:cubicBezTo>
                    <a:pt x="8113" y="6866"/>
                    <a:pt x="8119" y="6866"/>
                    <a:pt x="8126" y="6866"/>
                  </a:cubicBezTo>
                  <a:close/>
                  <a:moveTo>
                    <a:pt x="1530" y="6867"/>
                  </a:moveTo>
                  <a:cubicBezTo>
                    <a:pt x="1537" y="6867"/>
                    <a:pt x="1543" y="6867"/>
                    <a:pt x="1549" y="6867"/>
                  </a:cubicBezTo>
                  <a:cubicBezTo>
                    <a:pt x="2197" y="6878"/>
                    <a:pt x="2733" y="7399"/>
                    <a:pt x="2761" y="8047"/>
                  </a:cubicBezTo>
                  <a:cubicBezTo>
                    <a:pt x="2772" y="8319"/>
                    <a:pt x="2693" y="8574"/>
                    <a:pt x="2554" y="8783"/>
                  </a:cubicBezTo>
                  <a:cubicBezTo>
                    <a:pt x="2471" y="8544"/>
                    <a:pt x="2306" y="8338"/>
                    <a:pt x="2085" y="8205"/>
                  </a:cubicBezTo>
                  <a:cubicBezTo>
                    <a:pt x="2121" y="8127"/>
                    <a:pt x="2142" y="8039"/>
                    <a:pt x="2142" y="7948"/>
                  </a:cubicBezTo>
                  <a:lnTo>
                    <a:pt x="2142" y="7774"/>
                  </a:lnTo>
                  <a:cubicBezTo>
                    <a:pt x="2142" y="7430"/>
                    <a:pt x="1871" y="7150"/>
                    <a:pt x="1533" y="7150"/>
                  </a:cubicBezTo>
                  <a:cubicBezTo>
                    <a:pt x="1520" y="7150"/>
                    <a:pt x="1507" y="7150"/>
                    <a:pt x="1493" y="7151"/>
                  </a:cubicBezTo>
                  <a:cubicBezTo>
                    <a:pt x="1174" y="7171"/>
                    <a:pt x="921" y="7437"/>
                    <a:pt x="921" y="7760"/>
                  </a:cubicBezTo>
                  <a:lnTo>
                    <a:pt x="921" y="7947"/>
                  </a:lnTo>
                  <a:cubicBezTo>
                    <a:pt x="921" y="8038"/>
                    <a:pt x="941" y="8126"/>
                    <a:pt x="978" y="8203"/>
                  </a:cubicBezTo>
                  <a:cubicBezTo>
                    <a:pt x="757" y="8335"/>
                    <a:pt x="591" y="8540"/>
                    <a:pt x="509" y="8782"/>
                  </a:cubicBezTo>
                  <a:cubicBezTo>
                    <a:pt x="377" y="8587"/>
                    <a:pt x="301" y="8350"/>
                    <a:pt x="301" y="8097"/>
                  </a:cubicBezTo>
                  <a:cubicBezTo>
                    <a:pt x="301" y="7420"/>
                    <a:pt x="852" y="6867"/>
                    <a:pt x="1530" y="6867"/>
                  </a:cubicBezTo>
                  <a:close/>
                  <a:moveTo>
                    <a:pt x="1913" y="8429"/>
                  </a:moveTo>
                  <a:cubicBezTo>
                    <a:pt x="2143" y="8551"/>
                    <a:pt x="2301" y="8781"/>
                    <a:pt x="2330" y="9040"/>
                  </a:cubicBezTo>
                  <a:cubicBezTo>
                    <a:pt x="2113" y="9223"/>
                    <a:pt x="1836" y="9332"/>
                    <a:pt x="1534" y="9332"/>
                  </a:cubicBezTo>
                  <a:cubicBezTo>
                    <a:pt x="1232" y="9332"/>
                    <a:pt x="953" y="9223"/>
                    <a:pt x="740" y="9040"/>
                  </a:cubicBezTo>
                  <a:cubicBezTo>
                    <a:pt x="771" y="8781"/>
                    <a:pt x="926" y="8551"/>
                    <a:pt x="1157" y="8429"/>
                  </a:cubicBezTo>
                  <a:cubicBezTo>
                    <a:pt x="1261" y="8511"/>
                    <a:pt x="1391" y="8559"/>
                    <a:pt x="1536" y="8559"/>
                  </a:cubicBezTo>
                  <a:cubicBezTo>
                    <a:pt x="1679" y="8559"/>
                    <a:pt x="1810" y="8510"/>
                    <a:pt x="1913" y="8429"/>
                  </a:cubicBezTo>
                  <a:close/>
                  <a:moveTo>
                    <a:pt x="5208" y="8429"/>
                  </a:moveTo>
                  <a:cubicBezTo>
                    <a:pt x="5437" y="8552"/>
                    <a:pt x="5594" y="8781"/>
                    <a:pt x="5625" y="9040"/>
                  </a:cubicBezTo>
                  <a:cubicBezTo>
                    <a:pt x="5408" y="9223"/>
                    <a:pt x="5130" y="9332"/>
                    <a:pt x="4829" y="9332"/>
                  </a:cubicBezTo>
                  <a:cubicBezTo>
                    <a:pt x="4527" y="9332"/>
                    <a:pt x="4248" y="9223"/>
                    <a:pt x="4034" y="9040"/>
                  </a:cubicBezTo>
                  <a:cubicBezTo>
                    <a:pt x="4065" y="8781"/>
                    <a:pt x="4221" y="8551"/>
                    <a:pt x="4451" y="8429"/>
                  </a:cubicBezTo>
                  <a:cubicBezTo>
                    <a:pt x="4555" y="8511"/>
                    <a:pt x="4686" y="8559"/>
                    <a:pt x="4830" y="8559"/>
                  </a:cubicBezTo>
                  <a:cubicBezTo>
                    <a:pt x="4973" y="8559"/>
                    <a:pt x="5104" y="8510"/>
                    <a:pt x="5208" y="8429"/>
                  </a:cubicBezTo>
                  <a:close/>
                  <a:moveTo>
                    <a:pt x="8502" y="8429"/>
                  </a:moveTo>
                  <a:cubicBezTo>
                    <a:pt x="8732" y="8552"/>
                    <a:pt x="8889" y="8781"/>
                    <a:pt x="8919" y="9040"/>
                  </a:cubicBezTo>
                  <a:cubicBezTo>
                    <a:pt x="8702" y="9223"/>
                    <a:pt x="8425" y="9332"/>
                    <a:pt x="8122" y="9332"/>
                  </a:cubicBezTo>
                  <a:cubicBezTo>
                    <a:pt x="7821" y="9332"/>
                    <a:pt x="7542" y="9223"/>
                    <a:pt x="7329" y="9040"/>
                  </a:cubicBezTo>
                  <a:cubicBezTo>
                    <a:pt x="7360" y="8781"/>
                    <a:pt x="7515" y="8551"/>
                    <a:pt x="7746" y="8429"/>
                  </a:cubicBezTo>
                  <a:cubicBezTo>
                    <a:pt x="7850" y="8511"/>
                    <a:pt x="7980" y="8559"/>
                    <a:pt x="8125" y="8559"/>
                  </a:cubicBezTo>
                  <a:cubicBezTo>
                    <a:pt x="8268" y="8559"/>
                    <a:pt x="8399" y="8510"/>
                    <a:pt x="8502" y="8429"/>
                  </a:cubicBezTo>
                  <a:close/>
                  <a:moveTo>
                    <a:pt x="4817" y="0"/>
                  </a:moveTo>
                  <a:cubicBezTo>
                    <a:pt x="3342" y="0"/>
                    <a:pt x="2142" y="1205"/>
                    <a:pt x="2142" y="2683"/>
                  </a:cubicBezTo>
                  <a:cubicBezTo>
                    <a:pt x="2142" y="4114"/>
                    <a:pt x="3267" y="5287"/>
                    <a:pt x="4678" y="5360"/>
                  </a:cubicBezTo>
                  <a:lnTo>
                    <a:pt x="4678" y="5835"/>
                  </a:lnTo>
                  <a:lnTo>
                    <a:pt x="1390" y="5835"/>
                  </a:lnTo>
                  <a:lnTo>
                    <a:pt x="1390" y="6594"/>
                  </a:lnTo>
                  <a:cubicBezTo>
                    <a:pt x="610" y="6667"/>
                    <a:pt x="1" y="7332"/>
                    <a:pt x="18" y="8135"/>
                  </a:cubicBezTo>
                  <a:cubicBezTo>
                    <a:pt x="37" y="8920"/>
                    <a:pt x="663" y="9568"/>
                    <a:pt x="1448" y="9610"/>
                  </a:cubicBezTo>
                  <a:cubicBezTo>
                    <a:pt x="1476" y="9612"/>
                    <a:pt x="1503" y="9612"/>
                    <a:pt x="1530" y="9612"/>
                  </a:cubicBezTo>
                  <a:cubicBezTo>
                    <a:pt x="2365" y="9612"/>
                    <a:pt x="3042" y="8934"/>
                    <a:pt x="3042" y="8100"/>
                  </a:cubicBezTo>
                  <a:cubicBezTo>
                    <a:pt x="3042" y="7314"/>
                    <a:pt x="2439" y="6665"/>
                    <a:pt x="1671" y="6594"/>
                  </a:cubicBezTo>
                  <a:lnTo>
                    <a:pt x="1671" y="6118"/>
                  </a:lnTo>
                  <a:lnTo>
                    <a:pt x="4677" y="6118"/>
                  </a:lnTo>
                  <a:lnTo>
                    <a:pt x="4677" y="6595"/>
                  </a:lnTo>
                  <a:cubicBezTo>
                    <a:pt x="3896" y="6668"/>
                    <a:pt x="3285" y="7338"/>
                    <a:pt x="3305" y="8143"/>
                  </a:cubicBezTo>
                  <a:cubicBezTo>
                    <a:pt x="3325" y="8927"/>
                    <a:pt x="3950" y="9574"/>
                    <a:pt x="4735" y="9617"/>
                  </a:cubicBezTo>
                  <a:cubicBezTo>
                    <a:pt x="4762" y="9618"/>
                    <a:pt x="4790" y="9619"/>
                    <a:pt x="4817" y="9619"/>
                  </a:cubicBezTo>
                  <a:cubicBezTo>
                    <a:pt x="5651" y="9619"/>
                    <a:pt x="6329" y="8939"/>
                    <a:pt x="6329" y="8104"/>
                  </a:cubicBezTo>
                  <a:cubicBezTo>
                    <a:pt x="6329" y="7315"/>
                    <a:pt x="5725" y="6667"/>
                    <a:pt x="4957" y="6595"/>
                  </a:cubicBezTo>
                  <a:lnTo>
                    <a:pt x="4957" y="6118"/>
                  </a:lnTo>
                  <a:lnTo>
                    <a:pt x="7983" y="6118"/>
                  </a:lnTo>
                  <a:lnTo>
                    <a:pt x="7983" y="6594"/>
                  </a:lnTo>
                  <a:cubicBezTo>
                    <a:pt x="7203" y="6667"/>
                    <a:pt x="6593" y="7332"/>
                    <a:pt x="6612" y="8135"/>
                  </a:cubicBezTo>
                  <a:cubicBezTo>
                    <a:pt x="6630" y="8920"/>
                    <a:pt x="7256" y="9568"/>
                    <a:pt x="8041" y="9610"/>
                  </a:cubicBezTo>
                  <a:cubicBezTo>
                    <a:pt x="8069" y="9612"/>
                    <a:pt x="8096" y="9612"/>
                    <a:pt x="8124" y="9612"/>
                  </a:cubicBezTo>
                  <a:cubicBezTo>
                    <a:pt x="8958" y="9612"/>
                    <a:pt x="9635" y="8934"/>
                    <a:pt x="9635" y="8100"/>
                  </a:cubicBezTo>
                  <a:cubicBezTo>
                    <a:pt x="9639" y="7315"/>
                    <a:pt x="9034" y="6668"/>
                    <a:pt x="8267" y="6596"/>
                  </a:cubicBezTo>
                  <a:lnTo>
                    <a:pt x="8267" y="5837"/>
                  </a:lnTo>
                  <a:lnTo>
                    <a:pt x="4960" y="5837"/>
                  </a:lnTo>
                  <a:lnTo>
                    <a:pt x="4960" y="5362"/>
                  </a:lnTo>
                  <a:cubicBezTo>
                    <a:pt x="6411" y="5287"/>
                    <a:pt x="7560" y="4049"/>
                    <a:pt x="7494" y="2561"/>
                  </a:cubicBezTo>
                  <a:cubicBezTo>
                    <a:pt x="7431" y="1164"/>
                    <a:pt x="6294" y="41"/>
                    <a:pt x="4897" y="2"/>
                  </a:cubicBezTo>
                  <a:cubicBezTo>
                    <a:pt x="4870" y="1"/>
                    <a:pt x="4844" y="0"/>
                    <a:pt x="481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1" name="Google Shape;1671;p76"/>
          <p:cNvGrpSpPr/>
          <p:nvPr/>
        </p:nvGrpSpPr>
        <p:grpSpPr>
          <a:xfrm>
            <a:off x="3984549" y="3191646"/>
            <a:ext cx="377622" cy="374163"/>
            <a:chOff x="721574" y="3379421"/>
            <a:chExt cx="377622" cy="374163"/>
          </a:xfrm>
        </p:grpSpPr>
        <p:sp>
          <p:nvSpPr>
            <p:cNvPr id="1672" name="Google Shape;1672;p76"/>
            <p:cNvSpPr/>
            <p:nvPr/>
          </p:nvSpPr>
          <p:spPr>
            <a:xfrm>
              <a:off x="856842" y="3385096"/>
              <a:ext cx="106892" cy="106854"/>
            </a:xfrm>
            <a:custGeom>
              <a:avLst/>
              <a:gdLst/>
              <a:ahLst/>
              <a:cxnLst/>
              <a:rect l="l" t="t" r="r" b="b"/>
              <a:pathLst>
                <a:path w="2750" h="2749" extrusionOk="0">
                  <a:moveTo>
                    <a:pt x="1375" y="0"/>
                  </a:moveTo>
                  <a:cubicBezTo>
                    <a:pt x="616" y="0"/>
                    <a:pt x="1" y="616"/>
                    <a:pt x="1" y="1374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4"/>
                  </a:cubicBezTo>
                  <a:cubicBezTo>
                    <a:pt x="2749" y="616"/>
                    <a:pt x="2134" y="0"/>
                    <a:pt x="1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6"/>
            <p:cNvSpPr/>
            <p:nvPr/>
          </p:nvSpPr>
          <p:spPr>
            <a:xfrm>
              <a:off x="728804" y="3407058"/>
              <a:ext cx="106892" cy="106893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6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6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6"/>
            <p:cNvSpPr/>
            <p:nvPr/>
          </p:nvSpPr>
          <p:spPr>
            <a:xfrm>
              <a:off x="984918" y="3407058"/>
              <a:ext cx="106892" cy="106893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6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6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6"/>
            <p:cNvSpPr/>
            <p:nvPr/>
          </p:nvSpPr>
          <p:spPr>
            <a:xfrm>
              <a:off x="844559" y="3532997"/>
              <a:ext cx="131458" cy="215456"/>
            </a:xfrm>
            <a:custGeom>
              <a:avLst/>
              <a:gdLst/>
              <a:ahLst/>
              <a:cxnLst/>
              <a:rect l="l" t="t" r="r" b="b"/>
              <a:pathLst>
                <a:path w="3382" h="5543" extrusionOk="0">
                  <a:moveTo>
                    <a:pt x="565" y="0"/>
                  </a:moveTo>
                  <a:cubicBezTo>
                    <a:pt x="252" y="0"/>
                    <a:pt x="0" y="253"/>
                    <a:pt x="0" y="565"/>
                  </a:cubicBezTo>
                  <a:lnTo>
                    <a:pt x="0" y="4978"/>
                  </a:lnTo>
                  <a:cubicBezTo>
                    <a:pt x="0" y="5290"/>
                    <a:pt x="253" y="5542"/>
                    <a:pt x="565" y="5542"/>
                  </a:cubicBezTo>
                  <a:lnTo>
                    <a:pt x="2817" y="5542"/>
                  </a:lnTo>
                  <a:cubicBezTo>
                    <a:pt x="3130" y="5542"/>
                    <a:pt x="3382" y="5289"/>
                    <a:pt x="3382" y="4978"/>
                  </a:cubicBezTo>
                  <a:lnTo>
                    <a:pt x="3382" y="565"/>
                  </a:lnTo>
                  <a:cubicBezTo>
                    <a:pt x="3382" y="253"/>
                    <a:pt x="3128" y="0"/>
                    <a:pt x="2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76"/>
            <p:cNvSpPr/>
            <p:nvPr/>
          </p:nvSpPr>
          <p:spPr>
            <a:xfrm>
              <a:off x="844559" y="3561488"/>
              <a:ext cx="131458" cy="142459"/>
            </a:xfrm>
            <a:custGeom>
              <a:avLst/>
              <a:gdLst/>
              <a:ahLst/>
              <a:cxnLst/>
              <a:rect l="l" t="t" r="r" b="b"/>
              <a:pathLst>
                <a:path w="3382" h="3665" extrusionOk="0">
                  <a:moveTo>
                    <a:pt x="0" y="0"/>
                  </a:moveTo>
                  <a:lnTo>
                    <a:pt x="0" y="3665"/>
                  </a:lnTo>
                  <a:lnTo>
                    <a:pt x="3382" y="3665"/>
                  </a:lnTo>
                  <a:lnTo>
                    <a:pt x="338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76"/>
            <p:cNvSpPr/>
            <p:nvPr/>
          </p:nvSpPr>
          <p:spPr>
            <a:xfrm>
              <a:off x="872273" y="3592817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0"/>
                  </a:moveTo>
                  <a:lnTo>
                    <a:pt x="471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0"/>
                  </a:lnTo>
                  <a:lnTo>
                    <a:pt x="1262" y="2030"/>
                  </a:lnTo>
                  <a:cubicBezTo>
                    <a:pt x="1508" y="2030"/>
                    <a:pt x="1726" y="1871"/>
                    <a:pt x="1801" y="1635"/>
                  </a:cubicBezTo>
                  <a:lnTo>
                    <a:pt x="1937" y="1204"/>
                  </a:lnTo>
                  <a:cubicBezTo>
                    <a:pt x="2013" y="962"/>
                    <a:pt x="1832" y="716"/>
                    <a:pt x="1579" y="716"/>
                  </a:cubicBezTo>
                  <a:lnTo>
                    <a:pt x="1222" y="716"/>
                  </a:lnTo>
                  <a:lnTo>
                    <a:pt x="1222" y="508"/>
                  </a:lnTo>
                  <a:cubicBezTo>
                    <a:pt x="1222" y="228"/>
                    <a:pt x="995" y="0"/>
                    <a:pt x="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6"/>
            <p:cNvSpPr/>
            <p:nvPr/>
          </p:nvSpPr>
          <p:spPr>
            <a:xfrm>
              <a:off x="721574" y="3379421"/>
              <a:ext cx="377622" cy="374163"/>
            </a:xfrm>
            <a:custGeom>
              <a:avLst/>
              <a:gdLst/>
              <a:ahLst/>
              <a:cxnLst/>
              <a:rect l="l" t="t" r="r" b="b"/>
              <a:pathLst>
                <a:path w="9715" h="9626" extrusionOk="0">
                  <a:moveTo>
                    <a:pt x="4845" y="853"/>
                  </a:moveTo>
                  <a:cubicBezTo>
                    <a:pt x="4854" y="853"/>
                    <a:pt x="4863" y="854"/>
                    <a:pt x="4872" y="854"/>
                  </a:cubicBezTo>
                  <a:cubicBezTo>
                    <a:pt x="5041" y="868"/>
                    <a:pt x="5174" y="1011"/>
                    <a:pt x="5174" y="1184"/>
                  </a:cubicBezTo>
                  <a:lnTo>
                    <a:pt x="5174" y="1361"/>
                  </a:lnTo>
                  <a:cubicBezTo>
                    <a:pt x="5174" y="1547"/>
                    <a:pt x="5029" y="1700"/>
                    <a:pt x="4846" y="1700"/>
                  </a:cubicBezTo>
                  <a:cubicBezTo>
                    <a:pt x="4837" y="1700"/>
                    <a:pt x="4829" y="1699"/>
                    <a:pt x="4819" y="1698"/>
                  </a:cubicBezTo>
                  <a:cubicBezTo>
                    <a:pt x="4651" y="1686"/>
                    <a:pt x="4518" y="1543"/>
                    <a:pt x="4518" y="1370"/>
                  </a:cubicBezTo>
                  <a:lnTo>
                    <a:pt x="4518" y="1192"/>
                  </a:lnTo>
                  <a:cubicBezTo>
                    <a:pt x="4518" y="1006"/>
                    <a:pt x="4663" y="853"/>
                    <a:pt x="4845" y="853"/>
                  </a:cubicBezTo>
                  <a:close/>
                  <a:moveTo>
                    <a:pt x="4846" y="290"/>
                  </a:moveTo>
                  <a:cubicBezTo>
                    <a:pt x="4852" y="290"/>
                    <a:pt x="4858" y="290"/>
                    <a:pt x="4865" y="290"/>
                  </a:cubicBezTo>
                  <a:cubicBezTo>
                    <a:pt x="5512" y="299"/>
                    <a:pt x="6049" y="821"/>
                    <a:pt x="6075" y="1467"/>
                  </a:cubicBezTo>
                  <a:cubicBezTo>
                    <a:pt x="6087" y="1741"/>
                    <a:pt x="6007" y="1995"/>
                    <a:pt x="5868" y="2205"/>
                  </a:cubicBezTo>
                  <a:cubicBezTo>
                    <a:pt x="5786" y="1965"/>
                    <a:pt x="5620" y="1760"/>
                    <a:pt x="5400" y="1626"/>
                  </a:cubicBezTo>
                  <a:cubicBezTo>
                    <a:pt x="5436" y="1549"/>
                    <a:pt x="5457" y="1461"/>
                    <a:pt x="5457" y="1370"/>
                  </a:cubicBezTo>
                  <a:lnTo>
                    <a:pt x="5457" y="1196"/>
                  </a:lnTo>
                  <a:cubicBezTo>
                    <a:pt x="5457" y="852"/>
                    <a:pt x="5185" y="571"/>
                    <a:pt x="4848" y="571"/>
                  </a:cubicBezTo>
                  <a:cubicBezTo>
                    <a:pt x="4835" y="571"/>
                    <a:pt x="4821" y="572"/>
                    <a:pt x="4808" y="573"/>
                  </a:cubicBezTo>
                  <a:cubicBezTo>
                    <a:pt x="4488" y="593"/>
                    <a:pt x="4235" y="859"/>
                    <a:pt x="4235" y="1181"/>
                  </a:cubicBezTo>
                  <a:lnTo>
                    <a:pt x="4235" y="1369"/>
                  </a:lnTo>
                  <a:cubicBezTo>
                    <a:pt x="4235" y="1460"/>
                    <a:pt x="4255" y="1548"/>
                    <a:pt x="4292" y="1625"/>
                  </a:cubicBezTo>
                  <a:cubicBezTo>
                    <a:pt x="4071" y="1756"/>
                    <a:pt x="3906" y="1962"/>
                    <a:pt x="3823" y="2204"/>
                  </a:cubicBezTo>
                  <a:cubicBezTo>
                    <a:pt x="3692" y="2009"/>
                    <a:pt x="3616" y="1774"/>
                    <a:pt x="3616" y="1520"/>
                  </a:cubicBezTo>
                  <a:cubicBezTo>
                    <a:pt x="3616" y="843"/>
                    <a:pt x="4167" y="290"/>
                    <a:pt x="4846" y="290"/>
                  </a:cubicBezTo>
                  <a:close/>
                  <a:moveTo>
                    <a:pt x="1557" y="1418"/>
                  </a:moveTo>
                  <a:cubicBezTo>
                    <a:pt x="1566" y="1418"/>
                    <a:pt x="1575" y="1418"/>
                    <a:pt x="1584" y="1419"/>
                  </a:cubicBezTo>
                  <a:cubicBezTo>
                    <a:pt x="1752" y="1433"/>
                    <a:pt x="1885" y="1575"/>
                    <a:pt x="1885" y="1748"/>
                  </a:cubicBezTo>
                  <a:lnTo>
                    <a:pt x="1885" y="1925"/>
                  </a:lnTo>
                  <a:cubicBezTo>
                    <a:pt x="1885" y="2111"/>
                    <a:pt x="1739" y="2264"/>
                    <a:pt x="1558" y="2264"/>
                  </a:cubicBezTo>
                  <a:cubicBezTo>
                    <a:pt x="1549" y="2264"/>
                    <a:pt x="1540" y="2264"/>
                    <a:pt x="1531" y="2263"/>
                  </a:cubicBezTo>
                  <a:cubicBezTo>
                    <a:pt x="1362" y="2250"/>
                    <a:pt x="1228" y="2108"/>
                    <a:pt x="1228" y="1935"/>
                  </a:cubicBezTo>
                  <a:lnTo>
                    <a:pt x="1228" y="1756"/>
                  </a:lnTo>
                  <a:cubicBezTo>
                    <a:pt x="1228" y="1570"/>
                    <a:pt x="1374" y="1418"/>
                    <a:pt x="1557" y="1418"/>
                  </a:cubicBezTo>
                  <a:close/>
                  <a:moveTo>
                    <a:pt x="8152" y="1418"/>
                  </a:moveTo>
                  <a:cubicBezTo>
                    <a:pt x="8161" y="1418"/>
                    <a:pt x="8170" y="1418"/>
                    <a:pt x="8179" y="1419"/>
                  </a:cubicBezTo>
                  <a:cubicBezTo>
                    <a:pt x="8348" y="1433"/>
                    <a:pt x="8481" y="1575"/>
                    <a:pt x="8481" y="1748"/>
                  </a:cubicBezTo>
                  <a:lnTo>
                    <a:pt x="8481" y="1925"/>
                  </a:lnTo>
                  <a:cubicBezTo>
                    <a:pt x="8481" y="2111"/>
                    <a:pt x="8336" y="2264"/>
                    <a:pt x="8153" y="2264"/>
                  </a:cubicBezTo>
                  <a:cubicBezTo>
                    <a:pt x="8144" y="2264"/>
                    <a:pt x="8135" y="2264"/>
                    <a:pt x="8126" y="2263"/>
                  </a:cubicBezTo>
                  <a:cubicBezTo>
                    <a:pt x="7957" y="2250"/>
                    <a:pt x="7824" y="2108"/>
                    <a:pt x="7824" y="1935"/>
                  </a:cubicBezTo>
                  <a:lnTo>
                    <a:pt x="7824" y="1756"/>
                  </a:lnTo>
                  <a:cubicBezTo>
                    <a:pt x="7824" y="1570"/>
                    <a:pt x="7969" y="1418"/>
                    <a:pt x="8152" y="1418"/>
                  </a:cubicBezTo>
                  <a:close/>
                  <a:moveTo>
                    <a:pt x="5234" y="1851"/>
                  </a:moveTo>
                  <a:cubicBezTo>
                    <a:pt x="5463" y="1974"/>
                    <a:pt x="5620" y="2204"/>
                    <a:pt x="5651" y="2463"/>
                  </a:cubicBezTo>
                  <a:cubicBezTo>
                    <a:pt x="5436" y="2646"/>
                    <a:pt x="5158" y="2756"/>
                    <a:pt x="4856" y="2756"/>
                  </a:cubicBezTo>
                  <a:cubicBezTo>
                    <a:pt x="4551" y="2754"/>
                    <a:pt x="4275" y="2645"/>
                    <a:pt x="4060" y="2463"/>
                  </a:cubicBezTo>
                  <a:cubicBezTo>
                    <a:pt x="4090" y="2204"/>
                    <a:pt x="4246" y="1974"/>
                    <a:pt x="4477" y="1851"/>
                  </a:cubicBezTo>
                  <a:cubicBezTo>
                    <a:pt x="4581" y="1934"/>
                    <a:pt x="4712" y="1982"/>
                    <a:pt x="4855" y="1982"/>
                  </a:cubicBezTo>
                  <a:cubicBezTo>
                    <a:pt x="4998" y="1982"/>
                    <a:pt x="5130" y="1934"/>
                    <a:pt x="5234" y="1851"/>
                  </a:cubicBezTo>
                  <a:close/>
                  <a:moveTo>
                    <a:pt x="1558" y="853"/>
                  </a:moveTo>
                  <a:cubicBezTo>
                    <a:pt x="2238" y="853"/>
                    <a:pt x="2788" y="1406"/>
                    <a:pt x="2788" y="2084"/>
                  </a:cubicBezTo>
                  <a:cubicBezTo>
                    <a:pt x="2788" y="2337"/>
                    <a:pt x="2712" y="2572"/>
                    <a:pt x="2581" y="2768"/>
                  </a:cubicBezTo>
                  <a:cubicBezTo>
                    <a:pt x="2497" y="2530"/>
                    <a:pt x="2333" y="2323"/>
                    <a:pt x="2112" y="2191"/>
                  </a:cubicBezTo>
                  <a:cubicBezTo>
                    <a:pt x="2148" y="2113"/>
                    <a:pt x="2169" y="2026"/>
                    <a:pt x="2169" y="1935"/>
                  </a:cubicBezTo>
                  <a:lnTo>
                    <a:pt x="2169" y="1761"/>
                  </a:lnTo>
                  <a:cubicBezTo>
                    <a:pt x="2169" y="1416"/>
                    <a:pt x="1897" y="1136"/>
                    <a:pt x="1559" y="1136"/>
                  </a:cubicBezTo>
                  <a:cubicBezTo>
                    <a:pt x="1546" y="1136"/>
                    <a:pt x="1533" y="1136"/>
                    <a:pt x="1520" y="1137"/>
                  </a:cubicBezTo>
                  <a:cubicBezTo>
                    <a:pt x="1201" y="1157"/>
                    <a:pt x="947" y="1423"/>
                    <a:pt x="947" y="1746"/>
                  </a:cubicBezTo>
                  <a:lnTo>
                    <a:pt x="947" y="1934"/>
                  </a:lnTo>
                  <a:cubicBezTo>
                    <a:pt x="947" y="2024"/>
                    <a:pt x="967" y="2112"/>
                    <a:pt x="1004" y="2189"/>
                  </a:cubicBezTo>
                  <a:cubicBezTo>
                    <a:pt x="784" y="2321"/>
                    <a:pt x="618" y="2527"/>
                    <a:pt x="536" y="2768"/>
                  </a:cubicBezTo>
                  <a:cubicBezTo>
                    <a:pt x="395" y="2558"/>
                    <a:pt x="317" y="2304"/>
                    <a:pt x="329" y="2031"/>
                  </a:cubicBezTo>
                  <a:cubicBezTo>
                    <a:pt x="357" y="1384"/>
                    <a:pt x="893" y="863"/>
                    <a:pt x="1539" y="853"/>
                  </a:cubicBezTo>
                  <a:cubicBezTo>
                    <a:pt x="1546" y="853"/>
                    <a:pt x="1552" y="853"/>
                    <a:pt x="1558" y="853"/>
                  </a:cubicBezTo>
                  <a:close/>
                  <a:moveTo>
                    <a:pt x="8153" y="853"/>
                  </a:moveTo>
                  <a:cubicBezTo>
                    <a:pt x="8831" y="853"/>
                    <a:pt x="9383" y="1406"/>
                    <a:pt x="9383" y="2084"/>
                  </a:cubicBezTo>
                  <a:cubicBezTo>
                    <a:pt x="9383" y="2338"/>
                    <a:pt x="9307" y="2574"/>
                    <a:pt x="9175" y="2769"/>
                  </a:cubicBezTo>
                  <a:cubicBezTo>
                    <a:pt x="9092" y="2530"/>
                    <a:pt x="8927" y="2324"/>
                    <a:pt x="8706" y="2191"/>
                  </a:cubicBezTo>
                  <a:cubicBezTo>
                    <a:pt x="8742" y="2113"/>
                    <a:pt x="8763" y="2026"/>
                    <a:pt x="8763" y="1935"/>
                  </a:cubicBezTo>
                  <a:lnTo>
                    <a:pt x="8763" y="1761"/>
                  </a:lnTo>
                  <a:cubicBezTo>
                    <a:pt x="8763" y="1416"/>
                    <a:pt x="8491" y="1136"/>
                    <a:pt x="8153" y="1136"/>
                  </a:cubicBezTo>
                  <a:cubicBezTo>
                    <a:pt x="8140" y="1136"/>
                    <a:pt x="8127" y="1136"/>
                    <a:pt x="8114" y="1137"/>
                  </a:cubicBezTo>
                  <a:cubicBezTo>
                    <a:pt x="7795" y="1157"/>
                    <a:pt x="7542" y="1423"/>
                    <a:pt x="7542" y="1746"/>
                  </a:cubicBezTo>
                  <a:lnTo>
                    <a:pt x="7542" y="1934"/>
                  </a:lnTo>
                  <a:cubicBezTo>
                    <a:pt x="7542" y="2024"/>
                    <a:pt x="7562" y="2112"/>
                    <a:pt x="7599" y="2189"/>
                  </a:cubicBezTo>
                  <a:cubicBezTo>
                    <a:pt x="7378" y="2321"/>
                    <a:pt x="7212" y="2527"/>
                    <a:pt x="7130" y="2768"/>
                  </a:cubicBezTo>
                  <a:cubicBezTo>
                    <a:pt x="6989" y="2558"/>
                    <a:pt x="6911" y="2304"/>
                    <a:pt x="6923" y="2031"/>
                  </a:cubicBezTo>
                  <a:cubicBezTo>
                    <a:pt x="6951" y="1384"/>
                    <a:pt x="7487" y="863"/>
                    <a:pt x="8133" y="853"/>
                  </a:cubicBezTo>
                  <a:cubicBezTo>
                    <a:pt x="8140" y="853"/>
                    <a:pt x="8146" y="853"/>
                    <a:pt x="8153" y="853"/>
                  </a:cubicBezTo>
                  <a:close/>
                  <a:moveTo>
                    <a:pt x="1940" y="2416"/>
                  </a:moveTo>
                  <a:cubicBezTo>
                    <a:pt x="2170" y="2539"/>
                    <a:pt x="2327" y="2768"/>
                    <a:pt x="2357" y="3028"/>
                  </a:cubicBezTo>
                  <a:cubicBezTo>
                    <a:pt x="2140" y="3208"/>
                    <a:pt x="1863" y="3320"/>
                    <a:pt x="1560" y="3320"/>
                  </a:cubicBezTo>
                  <a:cubicBezTo>
                    <a:pt x="1259" y="3320"/>
                    <a:pt x="980" y="3210"/>
                    <a:pt x="767" y="3028"/>
                  </a:cubicBezTo>
                  <a:cubicBezTo>
                    <a:pt x="798" y="2768"/>
                    <a:pt x="953" y="2539"/>
                    <a:pt x="1184" y="2416"/>
                  </a:cubicBezTo>
                  <a:cubicBezTo>
                    <a:pt x="1288" y="2498"/>
                    <a:pt x="1418" y="2547"/>
                    <a:pt x="1562" y="2547"/>
                  </a:cubicBezTo>
                  <a:cubicBezTo>
                    <a:pt x="1705" y="2547"/>
                    <a:pt x="1837" y="2498"/>
                    <a:pt x="1940" y="2416"/>
                  </a:cubicBezTo>
                  <a:close/>
                  <a:moveTo>
                    <a:pt x="8529" y="2416"/>
                  </a:moveTo>
                  <a:cubicBezTo>
                    <a:pt x="8759" y="2539"/>
                    <a:pt x="8916" y="2768"/>
                    <a:pt x="8946" y="3028"/>
                  </a:cubicBezTo>
                  <a:cubicBezTo>
                    <a:pt x="8728" y="3208"/>
                    <a:pt x="8452" y="3320"/>
                    <a:pt x="8149" y="3320"/>
                  </a:cubicBezTo>
                  <a:cubicBezTo>
                    <a:pt x="7848" y="3320"/>
                    <a:pt x="7569" y="3210"/>
                    <a:pt x="7356" y="3028"/>
                  </a:cubicBezTo>
                  <a:cubicBezTo>
                    <a:pt x="7385" y="2768"/>
                    <a:pt x="7542" y="2539"/>
                    <a:pt x="7773" y="2416"/>
                  </a:cubicBezTo>
                  <a:cubicBezTo>
                    <a:pt x="7877" y="2498"/>
                    <a:pt x="8007" y="2547"/>
                    <a:pt x="8151" y="2547"/>
                  </a:cubicBezTo>
                  <a:cubicBezTo>
                    <a:pt x="8295" y="2547"/>
                    <a:pt x="8426" y="2498"/>
                    <a:pt x="8529" y="2416"/>
                  </a:cubicBezTo>
                  <a:close/>
                  <a:moveTo>
                    <a:pt x="5971" y="4083"/>
                  </a:moveTo>
                  <a:cubicBezTo>
                    <a:pt x="6205" y="4083"/>
                    <a:pt x="6395" y="4273"/>
                    <a:pt x="6395" y="4506"/>
                  </a:cubicBezTo>
                  <a:lnTo>
                    <a:pt x="6395" y="4534"/>
                  </a:lnTo>
                  <a:lnTo>
                    <a:pt x="3295" y="4534"/>
                  </a:lnTo>
                  <a:lnTo>
                    <a:pt x="3295" y="4506"/>
                  </a:lnTo>
                  <a:cubicBezTo>
                    <a:pt x="3295" y="4273"/>
                    <a:pt x="3485" y="4083"/>
                    <a:pt x="3718" y="4083"/>
                  </a:cubicBezTo>
                  <a:close/>
                  <a:moveTo>
                    <a:pt x="4680" y="5655"/>
                  </a:moveTo>
                  <a:cubicBezTo>
                    <a:pt x="4835" y="5697"/>
                    <a:pt x="4950" y="5840"/>
                    <a:pt x="4950" y="6008"/>
                  </a:cubicBezTo>
                  <a:lnTo>
                    <a:pt x="4950" y="6357"/>
                  </a:lnTo>
                  <a:lnTo>
                    <a:pt x="5440" y="6357"/>
                  </a:lnTo>
                  <a:cubicBezTo>
                    <a:pt x="5512" y="6357"/>
                    <a:pt x="5583" y="6387"/>
                    <a:pt x="5630" y="6445"/>
                  </a:cubicBezTo>
                  <a:cubicBezTo>
                    <a:pt x="5679" y="6507"/>
                    <a:pt x="5694" y="6588"/>
                    <a:pt x="5670" y="6663"/>
                  </a:cubicBezTo>
                  <a:lnTo>
                    <a:pt x="5535" y="7095"/>
                  </a:lnTo>
                  <a:cubicBezTo>
                    <a:pt x="5479" y="7272"/>
                    <a:pt x="5316" y="7391"/>
                    <a:pt x="5131" y="7391"/>
                  </a:cubicBezTo>
                  <a:lnTo>
                    <a:pt x="4562" y="7391"/>
                  </a:lnTo>
                  <a:lnTo>
                    <a:pt x="4224" y="7204"/>
                  </a:lnTo>
                  <a:lnTo>
                    <a:pt x="4010" y="7204"/>
                  </a:lnTo>
                  <a:lnTo>
                    <a:pt x="4010" y="6357"/>
                  </a:lnTo>
                  <a:lnTo>
                    <a:pt x="4440" y="6357"/>
                  </a:lnTo>
                  <a:lnTo>
                    <a:pt x="4680" y="5655"/>
                  </a:lnTo>
                  <a:close/>
                  <a:moveTo>
                    <a:pt x="4483" y="5362"/>
                  </a:moveTo>
                  <a:lnTo>
                    <a:pt x="4239" y="6075"/>
                  </a:lnTo>
                  <a:lnTo>
                    <a:pt x="3729" y="6075"/>
                  </a:lnTo>
                  <a:lnTo>
                    <a:pt x="3729" y="7483"/>
                  </a:lnTo>
                  <a:lnTo>
                    <a:pt x="4152" y="7483"/>
                  </a:lnTo>
                  <a:lnTo>
                    <a:pt x="4490" y="7672"/>
                  </a:lnTo>
                  <a:lnTo>
                    <a:pt x="5141" y="7672"/>
                  </a:lnTo>
                  <a:cubicBezTo>
                    <a:pt x="5450" y="7672"/>
                    <a:pt x="5723" y="7472"/>
                    <a:pt x="5815" y="7177"/>
                  </a:cubicBezTo>
                  <a:lnTo>
                    <a:pt x="5952" y="6746"/>
                  </a:lnTo>
                  <a:cubicBezTo>
                    <a:pt x="6001" y="6588"/>
                    <a:pt x="5974" y="6419"/>
                    <a:pt x="5875" y="6286"/>
                  </a:cubicBezTo>
                  <a:cubicBezTo>
                    <a:pt x="5775" y="6151"/>
                    <a:pt x="5624" y="6075"/>
                    <a:pt x="5458" y="6075"/>
                  </a:cubicBezTo>
                  <a:lnTo>
                    <a:pt x="5231" y="6075"/>
                  </a:lnTo>
                  <a:lnTo>
                    <a:pt x="5231" y="6011"/>
                  </a:lnTo>
                  <a:cubicBezTo>
                    <a:pt x="5231" y="5652"/>
                    <a:pt x="4941" y="5362"/>
                    <a:pt x="4582" y="5362"/>
                  </a:cubicBezTo>
                  <a:close/>
                  <a:moveTo>
                    <a:pt x="6396" y="4835"/>
                  </a:moveTo>
                  <a:lnTo>
                    <a:pt x="6396" y="8217"/>
                  </a:lnTo>
                  <a:lnTo>
                    <a:pt x="3295" y="8217"/>
                  </a:lnTo>
                  <a:lnTo>
                    <a:pt x="3295" y="4835"/>
                  </a:lnTo>
                  <a:close/>
                  <a:moveTo>
                    <a:pt x="4704" y="8780"/>
                  </a:moveTo>
                  <a:lnTo>
                    <a:pt x="4704" y="9062"/>
                  </a:lnTo>
                  <a:lnTo>
                    <a:pt x="4987" y="9062"/>
                  </a:lnTo>
                  <a:lnTo>
                    <a:pt x="4987" y="8780"/>
                  </a:lnTo>
                  <a:close/>
                  <a:moveTo>
                    <a:pt x="6396" y="8498"/>
                  </a:moveTo>
                  <a:lnTo>
                    <a:pt x="6396" y="8920"/>
                  </a:lnTo>
                  <a:cubicBezTo>
                    <a:pt x="6396" y="9155"/>
                    <a:pt x="6206" y="9345"/>
                    <a:pt x="5973" y="9345"/>
                  </a:cubicBezTo>
                  <a:lnTo>
                    <a:pt x="3718" y="9345"/>
                  </a:lnTo>
                  <a:cubicBezTo>
                    <a:pt x="3485" y="9345"/>
                    <a:pt x="3295" y="9155"/>
                    <a:pt x="3295" y="8920"/>
                  </a:cubicBezTo>
                  <a:lnTo>
                    <a:pt x="3295" y="8498"/>
                  </a:lnTo>
                  <a:close/>
                  <a:moveTo>
                    <a:pt x="4847" y="1"/>
                  </a:moveTo>
                  <a:cubicBezTo>
                    <a:pt x="4012" y="1"/>
                    <a:pt x="3335" y="680"/>
                    <a:pt x="3335" y="1516"/>
                  </a:cubicBezTo>
                  <a:cubicBezTo>
                    <a:pt x="3335" y="2304"/>
                    <a:pt x="3938" y="2953"/>
                    <a:pt x="4707" y="3025"/>
                  </a:cubicBezTo>
                  <a:lnTo>
                    <a:pt x="4707" y="3802"/>
                  </a:lnTo>
                  <a:lnTo>
                    <a:pt x="3720" y="3802"/>
                  </a:lnTo>
                  <a:cubicBezTo>
                    <a:pt x="3570" y="3802"/>
                    <a:pt x="3431" y="3850"/>
                    <a:pt x="3317" y="3929"/>
                  </a:cubicBezTo>
                  <a:lnTo>
                    <a:pt x="2645" y="3132"/>
                  </a:lnTo>
                  <a:cubicBezTo>
                    <a:pt x="2909" y="2859"/>
                    <a:pt x="3072" y="2488"/>
                    <a:pt x="3072" y="2077"/>
                  </a:cubicBezTo>
                  <a:cubicBezTo>
                    <a:pt x="3072" y="1240"/>
                    <a:pt x="2394" y="560"/>
                    <a:pt x="1560" y="560"/>
                  </a:cubicBezTo>
                  <a:cubicBezTo>
                    <a:pt x="1533" y="560"/>
                    <a:pt x="1506" y="561"/>
                    <a:pt x="1478" y="562"/>
                  </a:cubicBezTo>
                  <a:cubicBezTo>
                    <a:pt x="711" y="603"/>
                    <a:pt x="93" y="1224"/>
                    <a:pt x="50" y="1991"/>
                  </a:cubicBezTo>
                  <a:cubicBezTo>
                    <a:pt x="1" y="2866"/>
                    <a:pt x="697" y="3594"/>
                    <a:pt x="1559" y="3594"/>
                  </a:cubicBezTo>
                  <a:cubicBezTo>
                    <a:pt x="1884" y="3594"/>
                    <a:pt x="2185" y="3491"/>
                    <a:pt x="2431" y="3316"/>
                  </a:cubicBezTo>
                  <a:lnTo>
                    <a:pt x="3122" y="4135"/>
                  </a:lnTo>
                  <a:cubicBezTo>
                    <a:pt x="3054" y="4243"/>
                    <a:pt x="3015" y="4371"/>
                    <a:pt x="3015" y="4508"/>
                  </a:cubicBezTo>
                  <a:lnTo>
                    <a:pt x="3015" y="8919"/>
                  </a:lnTo>
                  <a:cubicBezTo>
                    <a:pt x="3015" y="9310"/>
                    <a:pt x="3332" y="9625"/>
                    <a:pt x="3721" y="9625"/>
                  </a:cubicBezTo>
                  <a:lnTo>
                    <a:pt x="5974" y="9625"/>
                  </a:lnTo>
                  <a:cubicBezTo>
                    <a:pt x="6364" y="9625"/>
                    <a:pt x="6680" y="9309"/>
                    <a:pt x="6680" y="8919"/>
                  </a:cubicBezTo>
                  <a:lnTo>
                    <a:pt x="6680" y="4508"/>
                  </a:lnTo>
                  <a:cubicBezTo>
                    <a:pt x="6680" y="4371"/>
                    <a:pt x="6639" y="4243"/>
                    <a:pt x="6572" y="4135"/>
                  </a:cubicBezTo>
                  <a:lnTo>
                    <a:pt x="7263" y="3316"/>
                  </a:lnTo>
                  <a:cubicBezTo>
                    <a:pt x="7509" y="3491"/>
                    <a:pt x="7809" y="3594"/>
                    <a:pt x="8132" y="3594"/>
                  </a:cubicBezTo>
                  <a:cubicBezTo>
                    <a:pt x="8162" y="3594"/>
                    <a:pt x="8192" y="3593"/>
                    <a:pt x="8222" y="3591"/>
                  </a:cubicBezTo>
                  <a:cubicBezTo>
                    <a:pt x="8971" y="3549"/>
                    <a:pt x="9581" y="2953"/>
                    <a:pt x="9642" y="2207"/>
                  </a:cubicBezTo>
                  <a:cubicBezTo>
                    <a:pt x="9715" y="1311"/>
                    <a:pt x="9011" y="559"/>
                    <a:pt x="8133" y="559"/>
                  </a:cubicBezTo>
                  <a:cubicBezTo>
                    <a:pt x="7300" y="559"/>
                    <a:pt x="6620" y="1240"/>
                    <a:pt x="6620" y="2077"/>
                  </a:cubicBezTo>
                  <a:cubicBezTo>
                    <a:pt x="6620" y="2488"/>
                    <a:pt x="6783" y="2859"/>
                    <a:pt x="7048" y="3132"/>
                  </a:cubicBezTo>
                  <a:lnTo>
                    <a:pt x="6376" y="3929"/>
                  </a:lnTo>
                  <a:cubicBezTo>
                    <a:pt x="6261" y="3849"/>
                    <a:pt x="6122" y="3802"/>
                    <a:pt x="5974" y="3802"/>
                  </a:cubicBezTo>
                  <a:lnTo>
                    <a:pt x="4987" y="3802"/>
                  </a:lnTo>
                  <a:lnTo>
                    <a:pt x="4987" y="3024"/>
                  </a:lnTo>
                  <a:cubicBezTo>
                    <a:pt x="5768" y="2952"/>
                    <a:pt x="6379" y="2282"/>
                    <a:pt x="6359" y="1477"/>
                  </a:cubicBezTo>
                  <a:cubicBezTo>
                    <a:pt x="6339" y="693"/>
                    <a:pt x="5714" y="45"/>
                    <a:pt x="4929" y="3"/>
                  </a:cubicBezTo>
                  <a:cubicBezTo>
                    <a:pt x="4902" y="1"/>
                    <a:pt x="4874" y="1"/>
                    <a:pt x="484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76"/>
          <p:cNvGrpSpPr/>
          <p:nvPr/>
        </p:nvGrpSpPr>
        <p:grpSpPr>
          <a:xfrm>
            <a:off x="6686299" y="3191756"/>
            <a:ext cx="215845" cy="374046"/>
            <a:chOff x="802074" y="3982606"/>
            <a:chExt cx="215845" cy="374046"/>
          </a:xfrm>
        </p:grpSpPr>
        <p:sp>
          <p:nvSpPr>
            <p:cNvPr id="1680" name="Google Shape;1680;p76"/>
            <p:cNvSpPr/>
            <p:nvPr/>
          </p:nvSpPr>
          <p:spPr>
            <a:xfrm>
              <a:off x="814784" y="4160864"/>
              <a:ext cx="190308" cy="190308"/>
            </a:xfrm>
            <a:custGeom>
              <a:avLst/>
              <a:gdLst/>
              <a:ahLst/>
              <a:cxnLst/>
              <a:rect l="l" t="t" r="r" b="b"/>
              <a:pathLst>
                <a:path w="4896" h="4896" extrusionOk="0">
                  <a:moveTo>
                    <a:pt x="2448" y="0"/>
                  </a:moveTo>
                  <a:cubicBezTo>
                    <a:pt x="1096" y="0"/>
                    <a:pt x="0" y="1096"/>
                    <a:pt x="0" y="2448"/>
                  </a:cubicBezTo>
                  <a:cubicBezTo>
                    <a:pt x="0" y="3801"/>
                    <a:pt x="1096" y="4896"/>
                    <a:pt x="2448" y="4896"/>
                  </a:cubicBezTo>
                  <a:cubicBezTo>
                    <a:pt x="3799" y="4896"/>
                    <a:pt x="4896" y="3801"/>
                    <a:pt x="4896" y="2448"/>
                  </a:cubicBezTo>
                  <a:cubicBezTo>
                    <a:pt x="4896" y="1096"/>
                    <a:pt x="3799" y="0"/>
                    <a:pt x="244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6"/>
            <p:cNvSpPr/>
            <p:nvPr/>
          </p:nvSpPr>
          <p:spPr>
            <a:xfrm>
              <a:off x="814784" y="4169804"/>
              <a:ext cx="122985" cy="118204"/>
            </a:xfrm>
            <a:custGeom>
              <a:avLst/>
              <a:gdLst/>
              <a:ahLst/>
              <a:cxnLst/>
              <a:rect l="l" t="t" r="r" b="b"/>
              <a:pathLst>
                <a:path w="3164" h="3041" extrusionOk="0">
                  <a:moveTo>
                    <a:pt x="1402" y="0"/>
                  </a:moveTo>
                  <a:cubicBezTo>
                    <a:pt x="574" y="392"/>
                    <a:pt x="0" y="1236"/>
                    <a:pt x="0" y="2213"/>
                  </a:cubicBezTo>
                  <a:cubicBezTo>
                    <a:pt x="0" y="2503"/>
                    <a:pt x="52" y="2782"/>
                    <a:pt x="144" y="3041"/>
                  </a:cubicBezTo>
                  <a:lnTo>
                    <a:pt x="1017" y="3041"/>
                  </a:lnTo>
                  <a:lnTo>
                    <a:pt x="1507" y="2589"/>
                  </a:lnTo>
                  <a:lnTo>
                    <a:pt x="2655" y="2645"/>
                  </a:lnTo>
                  <a:lnTo>
                    <a:pt x="3163" y="166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6"/>
            <p:cNvSpPr/>
            <p:nvPr/>
          </p:nvSpPr>
          <p:spPr>
            <a:xfrm>
              <a:off x="861584" y="4320386"/>
              <a:ext cx="69694" cy="30746"/>
            </a:xfrm>
            <a:custGeom>
              <a:avLst/>
              <a:gdLst/>
              <a:ahLst/>
              <a:cxnLst/>
              <a:rect l="l" t="t" r="r" b="b"/>
              <a:pathLst>
                <a:path w="1793" h="791" extrusionOk="0">
                  <a:moveTo>
                    <a:pt x="491" y="0"/>
                  </a:moveTo>
                  <a:lnTo>
                    <a:pt x="1" y="453"/>
                  </a:lnTo>
                  <a:cubicBezTo>
                    <a:pt x="366" y="668"/>
                    <a:pt x="790" y="791"/>
                    <a:pt x="1244" y="791"/>
                  </a:cubicBezTo>
                  <a:cubicBezTo>
                    <a:pt x="1433" y="791"/>
                    <a:pt x="1616" y="770"/>
                    <a:pt x="1792" y="728"/>
                  </a:cubicBezTo>
                  <a:lnTo>
                    <a:pt x="1338" y="3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6"/>
            <p:cNvSpPr/>
            <p:nvPr/>
          </p:nvSpPr>
          <p:spPr>
            <a:xfrm>
              <a:off x="946554" y="4227059"/>
              <a:ext cx="58538" cy="109575"/>
            </a:xfrm>
            <a:custGeom>
              <a:avLst/>
              <a:gdLst/>
              <a:ahLst/>
              <a:cxnLst/>
              <a:rect l="l" t="t" r="r" b="b"/>
              <a:pathLst>
                <a:path w="1506" h="2819" extrusionOk="0">
                  <a:moveTo>
                    <a:pt x="1390" y="0"/>
                  </a:moveTo>
                  <a:lnTo>
                    <a:pt x="582" y="311"/>
                  </a:lnTo>
                  <a:lnTo>
                    <a:pt x="357" y="1140"/>
                  </a:lnTo>
                  <a:lnTo>
                    <a:pt x="357" y="1647"/>
                  </a:lnTo>
                  <a:lnTo>
                    <a:pt x="0" y="2194"/>
                  </a:lnTo>
                  <a:lnTo>
                    <a:pt x="357" y="2818"/>
                  </a:lnTo>
                  <a:cubicBezTo>
                    <a:pt x="1048" y="2388"/>
                    <a:pt x="1506" y="1620"/>
                    <a:pt x="1506" y="745"/>
                  </a:cubicBezTo>
                  <a:cubicBezTo>
                    <a:pt x="1506" y="485"/>
                    <a:pt x="1464" y="235"/>
                    <a:pt x="1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6"/>
            <p:cNvSpPr/>
            <p:nvPr/>
          </p:nvSpPr>
          <p:spPr>
            <a:xfrm>
              <a:off x="807516" y="3988203"/>
              <a:ext cx="204884" cy="247330"/>
            </a:xfrm>
            <a:custGeom>
              <a:avLst/>
              <a:gdLst/>
              <a:ahLst/>
              <a:cxnLst/>
              <a:rect l="l" t="t" r="r" b="b"/>
              <a:pathLst>
                <a:path w="5271" h="6363" extrusionOk="0">
                  <a:moveTo>
                    <a:pt x="2635" y="0"/>
                  </a:moveTo>
                  <a:cubicBezTo>
                    <a:pt x="1180" y="0"/>
                    <a:pt x="0" y="1180"/>
                    <a:pt x="0" y="2636"/>
                  </a:cubicBezTo>
                  <a:cubicBezTo>
                    <a:pt x="0" y="3310"/>
                    <a:pt x="257" y="3985"/>
                    <a:pt x="772" y="4499"/>
                  </a:cubicBezTo>
                  <a:lnTo>
                    <a:pt x="2635" y="6362"/>
                  </a:lnTo>
                  <a:lnTo>
                    <a:pt x="4498" y="4499"/>
                  </a:lnTo>
                  <a:cubicBezTo>
                    <a:pt x="5013" y="3985"/>
                    <a:pt x="5270" y="3310"/>
                    <a:pt x="5270" y="2636"/>
                  </a:cubicBezTo>
                  <a:cubicBezTo>
                    <a:pt x="5270" y="1181"/>
                    <a:pt x="4090" y="0"/>
                    <a:pt x="263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6"/>
            <p:cNvSpPr/>
            <p:nvPr/>
          </p:nvSpPr>
          <p:spPr>
            <a:xfrm>
              <a:off x="850856" y="4032359"/>
              <a:ext cx="131886" cy="102267"/>
            </a:xfrm>
            <a:custGeom>
              <a:avLst/>
              <a:gdLst/>
              <a:ahLst/>
              <a:cxnLst/>
              <a:rect l="l" t="t" r="r" b="b"/>
              <a:pathLst>
                <a:path w="3393" h="2631" extrusionOk="0">
                  <a:moveTo>
                    <a:pt x="1974" y="1"/>
                  </a:moveTo>
                  <a:lnTo>
                    <a:pt x="1730" y="827"/>
                  </a:lnTo>
                  <a:lnTo>
                    <a:pt x="1128" y="827"/>
                  </a:lnTo>
                  <a:lnTo>
                    <a:pt x="1128" y="526"/>
                  </a:lnTo>
                  <a:lnTo>
                    <a:pt x="1" y="526"/>
                  </a:lnTo>
                  <a:lnTo>
                    <a:pt x="1" y="2631"/>
                  </a:lnTo>
                  <a:lnTo>
                    <a:pt x="1128" y="2631"/>
                  </a:lnTo>
                  <a:lnTo>
                    <a:pt x="1128" y="2330"/>
                  </a:lnTo>
                  <a:lnTo>
                    <a:pt x="1447" y="2330"/>
                  </a:lnTo>
                  <a:lnTo>
                    <a:pt x="1785" y="2518"/>
                  </a:lnTo>
                  <a:lnTo>
                    <a:pt x="2591" y="2518"/>
                  </a:lnTo>
                  <a:cubicBezTo>
                    <a:pt x="2850" y="2518"/>
                    <a:pt x="3076" y="2340"/>
                    <a:pt x="3138" y="2088"/>
                  </a:cubicBezTo>
                  <a:lnTo>
                    <a:pt x="3334" y="1291"/>
                  </a:lnTo>
                  <a:cubicBezTo>
                    <a:pt x="3393" y="1056"/>
                    <a:pt x="3213" y="827"/>
                    <a:pt x="2971" y="827"/>
                  </a:cubicBezTo>
                  <a:lnTo>
                    <a:pt x="2575" y="827"/>
                  </a:lnTo>
                  <a:lnTo>
                    <a:pt x="2575" y="602"/>
                  </a:lnTo>
                  <a:cubicBezTo>
                    <a:pt x="2575" y="269"/>
                    <a:pt x="2306" y="1"/>
                    <a:pt x="19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6"/>
            <p:cNvSpPr/>
            <p:nvPr/>
          </p:nvSpPr>
          <p:spPr>
            <a:xfrm>
              <a:off x="802074" y="3982606"/>
              <a:ext cx="215845" cy="374046"/>
            </a:xfrm>
            <a:custGeom>
              <a:avLst/>
              <a:gdLst/>
              <a:ahLst/>
              <a:cxnLst/>
              <a:rect l="l" t="t" r="r" b="b"/>
              <a:pathLst>
                <a:path w="5553" h="9623" extrusionOk="0">
                  <a:moveTo>
                    <a:pt x="3322" y="1423"/>
                  </a:moveTo>
                  <a:cubicBezTo>
                    <a:pt x="3526" y="1468"/>
                    <a:pt x="3681" y="1653"/>
                    <a:pt x="3681" y="1871"/>
                  </a:cubicBezTo>
                  <a:lnTo>
                    <a:pt x="3681" y="2238"/>
                  </a:lnTo>
                  <a:lnTo>
                    <a:pt x="4210" y="2238"/>
                  </a:lnTo>
                  <a:cubicBezTo>
                    <a:pt x="4273" y="2238"/>
                    <a:pt x="4335" y="2260"/>
                    <a:pt x="4380" y="2305"/>
                  </a:cubicBezTo>
                  <a:cubicBezTo>
                    <a:pt x="4440" y="2364"/>
                    <a:pt x="4463" y="2448"/>
                    <a:pt x="4443" y="2528"/>
                  </a:cubicBezTo>
                  <a:lnTo>
                    <a:pt x="4248" y="3324"/>
                  </a:lnTo>
                  <a:cubicBezTo>
                    <a:pt x="4202" y="3514"/>
                    <a:pt x="4034" y="3646"/>
                    <a:pt x="3837" y="3646"/>
                  </a:cubicBezTo>
                  <a:lnTo>
                    <a:pt x="3068" y="3646"/>
                  </a:lnTo>
                  <a:lnTo>
                    <a:pt x="2729" y="3458"/>
                  </a:lnTo>
                  <a:lnTo>
                    <a:pt x="2515" y="3458"/>
                  </a:lnTo>
                  <a:lnTo>
                    <a:pt x="2515" y="2238"/>
                  </a:lnTo>
                  <a:lnTo>
                    <a:pt x="3081" y="2238"/>
                  </a:lnTo>
                  <a:lnTo>
                    <a:pt x="3322" y="1423"/>
                  </a:lnTo>
                  <a:close/>
                  <a:moveTo>
                    <a:pt x="2235" y="1937"/>
                  </a:moveTo>
                  <a:lnTo>
                    <a:pt x="2235" y="3760"/>
                  </a:lnTo>
                  <a:lnTo>
                    <a:pt x="1388" y="3760"/>
                  </a:lnTo>
                  <a:lnTo>
                    <a:pt x="1388" y="1937"/>
                  </a:lnTo>
                  <a:close/>
                  <a:moveTo>
                    <a:pt x="3114" y="1131"/>
                  </a:moveTo>
                  <a:lnTo>
                    <a:pt x="2870" y="1958"/>
                  </a:lnTo>
                  <a:lnTo>
                    <a:pt x="2515" y="1958"/>
                  </a:lnTo>
                  <a:lnTo>
                    <a:pt x="2515" y="1657"/>
                  </a:lnTo>
                  <a:lnTo>
                    <a:pt x="1107" y="1657"/>
                  </a:lnTo>
                  <a:lnTo>
                    <a:pt x="1107" y="4043"/>
                  </a:lnTo>
                  <a:lnTo>
                    <a:pt x="2515" y="4043"/>
                  </a:lnTo>
                  <a:lnTo>
                    <a:pt x="2515" y="3742"/>
                  </a:lnTo>
                  <a:lnTo>
                    <a:pt x="2658" y="3742"/>
                  </a:lnTo>
                  <a:lnTo>
                    <a:pt x="2995" y="3930"/>
                  </a:lnTo>
                  <a:lnTo>
                    <a:pt x="3847" y="3930"/>
                  </a:lnTo>
                  <a:cubicBezTo>
                    <a:pt x="4173" y="3930"/>
                    <a:pt x="4453" y="3708"/>
                    <a:pt x="4532" y="3393"/>
                  </a:cubicBezTo>
                  <a:lnTo>
                    <a:pt x="4725" y="2608"/>
                  </a:lnTo>
                  <a:cubicBezTo>
                    <a:pt x="4759" y="2462"/>
                    <a:pt x="4736" y="2304"/>
                    <a:pt x="4649" y="2180"/>
                  </a:cubicBezTo>
                  <a:cubicBezTo>
                    <a:pt x="4552" y="2038"/>
                    <a:pt x="4394" y="1958"/>
                    <a:pt x="4225" y="1958"/>
                  </a:cubicBezTo>
                  <a:lnTo>
                    <a:pt x="3962" y="1958"/>
                  </a:lnTo>
                  <a:lnTo>
                    <a:pt x="3962" y="1875"/>
                  </a:lnTo>
                  <a:cubicBezTo>
                    <a:pt x="3962" y="1465"/>
                    <a:pt x="3629" y="1131"/>
                    <a:pt x="3218" y="1131"/>
                  </a:cubicBezTo>
                  <a:close/>
                  <a:moveTo>
                    <a:pt x="2774" y="286"/>
                  </a:moveTo>
                  <a:cubicBezTo>
                    <a:pt x="4150" y="286"/>
                    <a:pt x="5268" y="1404"/>
                    <a:pt x="5268" y="2780"/>
                  </a:cubicBezTo>
                  <a:cubicBezTo>
                    <a:pt x="5268" y="3446"/>
                    <a:pt x="5007" y="4072"/>
                    <a:pt x="4537" y="4543"/>
                  </a:cubicBezTo>
                  <a:lnTo>
                    <a:pt x="2775" y="6308"/>
                  </a:lnTo>
                  <a:lnTo>
                    <a:pt x="1011" y="4543"/>
                  </a:lnTo>
                  <a:cubicBezTo>
                    <a:pt x="539" y="4072"/>
                    <a:pt x="280" y="3446"/>
                    <a:pt x="280" y="2780"/>
                  </a:cubicBezTo>
                  <a:cubicBezTo>
                    <a:pt x="280" y="1404"/>
                    <a:pt x="1398" y="286"/>
                    <a:pt x="2774" y="286"/>
                  </a:cubicBezTo>
                  <a:close/>
                  <a:moveTo>
                    <a:pt x="1317" y="5251"/>
                  </a:moveTo>
                  <a:lnTo>
                    <a:pt x="2775" y="6710"/>
                  </a:lnTo>
                  <a:lnTo>
                    <a:pt x="3135" y="6350"/>
                  </a:lnTo>
                  <a:lnTo>
                    <a:pt x="3316" y="6521"/>
                  </a:lnTo>
                  <a:lnTo>
                    <a:pt x="2897" y="7326"/>
                  </a:lnTo>
                  <a:lnTo>
                    <a:pt x="1780" y="7270"/>
                  </a:lnTo>
                  <a:lnTo>
                    <a:pt x="1288" y="7725"/>
                  </a:lnTo>
                  <a:lnTo>
                    <a:pt x="573" y="7725"/>
                  </a:lnTo>
                  <a:cubicBezTo>
                    <a:pt x="505" y="7508"/>
                    <a:pt x="468" y="7277"/>
                    <a:pt x="468" y="7037"/>
                  </a:cubicBezTo>
                  <a:cubicBezTo>
                    <a:pt x="468" y="6346"/>
                    <a:pt x="784" y="5688"/>
                    <a:pt x="1317" y="5251"/>
                  </a:cubicBezTo>
                  <a:close/>
                  <a:moveTo>
                    <a:pt x="5002" y="6478"/>
                  </a:moveTo>
                  <a:cubicBezTo>
                    <a:pt x="5049" y="6657"/>
                    <a:pt x="5073" y="6844"/>
                    <a:pt x="5073" y="7034"/>
                  </a:cubicBezTo>
                  <a:cubicBezTo>
                    <a:pt x="5073" y="7804"/>
                    <a:pt x="4693" y="8488"/>
                    <a:pt x="4111" y="8906"/>
                  </a:cubicBezTo>
                  <a:lnTo>
                    <a:pt x="3872" y="8489"/>
                  </a:lnTo>
                  <a:lnTo>
                    <a:pt x="4206" y="7980"/>
                  </a:lnTo>
                  <a:lnTo>
                    <a:pt x="4206" y="7449"/>
                  </a:lnTo>
                  <a:lnTo>
                    <a:pt x="4408" y="6707"/>
                  </a:lnTo>
                  <a:lnTo>
                    <a:pt x="5002" y="6478"/>
                  </a:lnTo>
                  <a:close/>
                  <a:moveTo>
                    <a:pt x="4225" y="5251"/>
                  </a:moveTo>
                  <a:cubicBezTo>
                    <a:pt x="4537" y="5507"/>
                    <a:pt x="4774" y="5840"/>
                    <a:pt x="4918" y="6211"/>
                  </a:cubicBezTo>
                  <a:lnTo>
                    <a:pt x="4174" y="6498"/>
                  </a:lnTo>
                  <a:lnTo>
                    <a:pt x="3925" y="7413"/>
                  </a:lnTo>
                  <a:lnTo>
                    <a:pt x="3925" y="7898"/>
                  </a:lnTo>
                  <a:lnTo>
                    <a:pt x="3543" y="8482"/>
                  </a:lnTo>
                  <a:lnTo>
                    <a:pt x="3873" y="9060"/>
                  </a:lnTo>
                  <a:cubicBezTo>
                    <a:pt x="3718" y="9145"/>
                    <a:pt x="3553" y="9213"/>
                    <a:pt x="3379" y="9260"/>
                  </a:cubicBezTo>
                  <a:lnTo>
                    <a:pt x="2939" y="8593"/>
                  </a:lnTo>
                  <a:lnTo>
                    <a:pt x="1961" y="8550"/>
                  </a:lnTo>
                  <a:lnTo>
                    <a:pt x="1509" y="8969"/>
                  </a:lnTo>
                  <a:cubicBezTo>
                    <a:pt x="1149" y="8733"/>
                    <a:pt x="858" y="8400"/>
                    <a:pt x="675" y="8007"/>
                  </a:cubicBezTo>
                  <a:lnTo>
                    <a:pt x="1392" y="8007"/>
                  </a:lnTo>
                  <a:lnTo>
                    <a:pt x="1878" y="7558"/>
                  </a:lnTo>
                  <a:lnTo>
                    <a:pt x="3058" y="7615"/>
                  </a:lnTo>
                  <a:lnTo>
                    <a:pt x="3656" y="6462"/>
                  </a:lnTo>
                  <a:lnTo>
                    <a:pt x="3327" y="6149"/>
                  </a:lnTo>
                  <a:lnTo>
                    <a:pt x="4225" y="5251"/>
                  </a:lnTo>
                  <a:close/>
                  <a:moveTo>
                    <a:pt x="2074" y="8835"/>
                  </a:moveTo>
                  <a:lnTo>
                    <a:pt x="2791" y="8867"/>
                  </a:lnTo>
                  <a:lnTo>
                    <a:pt x="3089" y="9318"/>
                  </a:lnTo>
                  <a:cubicBezTo>
                    <a:pt x="2986" y="9333"/>
                    <a:pt x="2880" y="9339"/>
                    <a:pt x="2775" y="9339"/>
                  </a:cubicBezTo>
                  <a:cubicBezTo>
                    <a:pt x="2416" y="9339"/>
                    <a:pt x="2077" y="9258"/>
                    <a:pt x="1776" y="9111"/>
                  </a:cubicBezTo>
                  <a:lnTo>
                    <a:pt x="2074" y="8835"/>
                  </a:lnTo>
                  <a:close/>
                  <a:moveTo>
                    <a:pt x="2776" y="1"/>
                  </a:moveTo>
                  <a:cubicBezTo>
                    <a:pt x="1246" y="1"/>
                    <a:pt x="0" y="1247"/>
                    <a:pt x="0" y="2779"/>
                  </a:cubicBezTo>
                  <a:cubicBezTo>
                    <a:pt x="0" y="3520"/>
                    <a:pt x="289" y="4217"/>
                    <a:pt x="813" y="4742"/>
                  </a:cubicBezTo>
                  <a:lnTo>
                    <a:pt x="1118" y="5047"/>
                  </a:lnTo>
                  <a:cubicBezTo>
                    <a:pt x="534" y="5536"/>
                    <a:pt x="189" y="6267"/>
                    <a:pt x="189" y="7033"/>
                  </a:cubicBezTo>
                  <a:cubicBezTo>
                    <a:pt x="189" y="8460"/>
                    <a:pt x="1349" y="9622"/>
                    <a:pt x="2778" y="9622"/>
                  </a:cubicBezTo>
                  <a:cubicBezTo>
                    <a:pt x="4206" y="9622"/>
                    <a:pt x="5366" y="8461"/>
                    <a:pt x="5366" y="7033"/>
                  </a:cubicBezTo>
                  <a:cubicBezTo>
                    <a:pt x="5363" y="6268"/>
                    <a:pt x="5018" y="5538"/>
                    <a:pt x="4434" y="5047"/>
                  </a:cubicBezTo>
                  <a:lnTo>
                    <a:pt x="4738" y="4742"/>
                  </a:lnTo>
                  <a:cubicBezTo>
                    <a:pt x="5264" y="4217"/>
                    <a:pt x="5553" y="3521"/>
                    <a:pt x="5553" y="2779"/>
                  </a:cubicBezTo>
                  <a:cubicBezTo>
                    <a:pt x="5553" y="1247"/>
                    <a:pt x="4306" y="1"/>
                    <a:pt x="277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87" name="Google Shape;168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771046">
            <a:off x="7116716" y="2390670"/>
            <a:ext cx="2480843" cy="399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19743" y="3059029"/>
            <a:ext cx="2659825" cy="167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71" y="3059028"/>
            <a:ext cx="1135077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11768">
            <a:off x="7880412" y="3211321"/>
            <a:ext cx="520350" cy="61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7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demographics</a:t>
            </a:r>
            <a:endParaRPr/>
          </a:p>
        </p:txBody>
      </p:sp>
      <p:grpSp>
        <p:nvGrpSpPr>
          <p:cNvPr id="1696" name="Google Shape;1696;p77"/>
          <p:cNvGrpSpPr/>
          <p:nvPr/>
        </p:nvGrpSpPr>
        <p:grpSpPr>
          <a:xfrm>
            <a:off x="2877431" y="2161497"/>
            <a:ext cx="3389504" cy="1805332"/>
            <a:chOff x="233350" y="949250"/>
            <a:chExt cx="7137300" cy="3802300"/>
          </a:xfrm>
        </p:grpSpPr>
        <p:sp>
          <p:nvSpPr>
            <p:cNvPr id="1697" name="Google Shape;1697;p77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7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7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7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7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7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7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7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7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7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7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7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7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7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7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7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7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7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7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7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7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7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7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7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7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7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7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7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7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7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7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7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7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7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7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7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7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7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7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7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7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7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7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7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7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7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7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7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7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7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7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8" name="Google Shape;1748;p77"/>
          <p:cNvSpPr/>
          <p:nvPr/>
        </p:nvSpPr>
        <p:spPr>
          <a:xfrm>
            <a:off x="729183" y="3241000"/>
            <a:ext cx="20430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77"/>
          <p:cNvSpPr/>
          <p:nvPr/>
        </p:nvSpPr>
        <p:spPr>
          <a:xfrm>
            <a:off x="836283" y="341155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50" name="Google Shape;1750;p77"/>
          <p:cNvCxnSpPr/>
          <p:nvPr/>
        </p:nvCxnSpPr>
        <p:spPr>
          <a:xfrm>
            <a:off x="849633" y="44655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1" name="Google Shape;1751;p77"/>
          <p:cNvSpPr/>
          <p:nvPr/>
        </p:nvSpPr>
        <p:spPr>
          <a:xfrm>
            <a:off x="729183" y="1493888"/>
            <a:ext cx="20430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77"/>
          <p:cNvSpPr txBox="1">
            <a:spLocks noGrp="1"/>
          </p:cNvSpPr>
          <p:nvPr>
            <p:ph type="subTitle" idx="4294967295"/>
          </p:nvPr>
        </p:nvSpPr>
        <p:spPr>
          <a:xfrm>
            <a:off x="849633" y="2081038"/>
            <a:ext cx="180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753" name="Google Shape;1753;p77"/>
          <p:cNvSpPr/>
          <p:nvPr/>
        </p:nvSpPr>
        <p:spPr>
          <a:xfrm>
            <a:off x="836283" y="1680963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54" name="Google Shape;1754;p77"/>
          <p:cNvCxnSpPr/>
          <p:nvPr/>
        </p:nvCxnSpPr>
        <p:spPr>
          <a:xfrm>
            <a:off x="849633" y="2713541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5" name="Google Shape;1755;p77"/>
          <p:cNvSpPr txBox="1">
            <a:spLocks noGrp="1"/>
          </p:cNvSpPr>
          <p:nvPr>
            <p:ph type="title" idx="4294967295"/>
          </p:nvPr>
        </p:nvSpPr>
        <p:spPr>
          <a:xfrm>
            <a:off x="979533" y="1686788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Mercury</a:t>
            </a:r>
            <a:endParaRPr sz="2000"/>
          </a:p>
        </p:txBody>
      </p:sp>
      <p:sp>
        <p:nvSpPr>
          <p:cNvPr id="1756" name="Google Shape;1756;p77"/>
          <p:cNvSpPr txBox="1">
            <a:spLocks noGrp="1"/>
          </p:cNvSpPr>
          <p:nvPr>
            <p:ph type="title" idx="4294967295"/>
          </p:nvPr>
        </p:nvSpPr>
        <p:spPr>
          <a:xfrm>
            <a:off x="978033" y="341155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Venus</a:t>
            </a:r>
            <a:endParaRPr sz="2000"/>
          </a:p>
        </p:txBody>
      </p:sp>
      <p:sp>
        <p:nvSpPr>
          <p:cNvPr id="1757" name="Google Shape;1757;p77"/>
          <p:cNvSpPr txBox="1">
            <a:spLocks noGrp="1"/>
          </p:cNvSpPr>
          <p:nvPr>
            <p:ph type="subTitle" idx="4294967295"/>
          </p:nvPr>
        </p:nvSpPr>
        <p:spPr>
          <a:xfrm>
            <a:off x="850233" y="3817338"/>
            <a:ext cx="180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758" name="Google Shape;1758;p77"/>
          <p:cNvSpPr/>
          <p:nvPr/>
        </p:nvSpPr>
        <p:spPr>
          <a:xfrm>
            <a:off x="6371808" y="3241000"/>
            <a:ext cx="20430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77"/>
          <p:cNvSpPr/>
          <p:nvPr/>
        </p:nvSpPr>
        <p:spPr>
          <a:xfrm>
            <a:off x="6478908" y="341155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60" name="Google Shape;1760;p77"/>
          <p:cNvCxnSpPr/>
          <p:nvPr/>
        </p:nvCxnSpPr>
        <p:spPr>
          <a:xfrm>
            <a:off x="6492258" y="44655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1" name="Google Shape;1761;p77"/>
          <p:cNvSpPr/>
          <p:nvPr/>
        </p:nvSpPr>
        <p:spPr>
          <a:xfrm>
            <a:off x="6371808" y="1493900"/>
            <a:ext cx="20430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77"/>
          <p:cNvSpPr txBox="1">
            <a:spLocks noGrp="1"/>
          </p:cNvSpPr>
          <p:nvPr>
            <p:ph type="subTitle" idx="4294967295"/>
          </p:nvPr>
        </p:nvSpPr>
        <p:spPr>
          <a:xfrm>
            <a:off x="6492258" y="2081050"/>
            <a:ext cx="180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 is actually a very cold place</a:t>
            </a:r>
            <a:endParaRPr/>
          </a:p>
        </p:txBody>
      </p:sp>
      <p:sp>
        <p:nvSpPr>
          <p:cNvPr id="1763" name="Google Shape;1763;p77"/>
          <p:cNvSpPr/>
          <p:nvPr/>
        </p:nvSpPr>
        <p:spPr>
          <a:xfrm>
            <a:off x="6478908" y="168097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64" name="Google Shape;1764;p77"/>
          <p:cNvCxnSpPr/>
          <p:nvPr/>
        </p:nvCxnSpPr>
        <p:spPr>
          <a:xfrm>
            <a:off x="6492258" y="2713554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5" name="Google Shape;1765;p77"/>
          <p:cNvSpPr txBox="1">
            <a:spLocks noGrp="1"/>
          </p:cNvSpPr>
          <p:nvPr>
            <p:ph type="title" idx="4294967295"/>
          </p:nvPr>
        </p:nvSpPr>
        <p:spPr>
          <a:xfrm>
            <a:off x="6622158" y="168680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Mars</a:t>
            </a:r>
            <a:endParaRPr sz="2000"/>
          </a:p>
        </p:txBody>
      </p:sp>
      <p:sp>
        <p:nvSpPr>
          <p:cNvPr id="1766" name="Google Shape;1766;p77"/>
          <p:cNvSpPr txBox="1">
            <a:spLocks noGrp="1"/>
          </p:cNvSpPr>
          <p:nvPr>
            <p:ph type="title" idx="4294967295"/>
          </p:nvPr>
        </p:nvSpPr>
        <p:spPr>
          <a:xfrm>
            <a:off x="6620658" y="341155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Jupiter</a:t>
            </a:r>
            <a:endParaRPr sz="2000"/>
          </a:p>
        </p:txBody>
      </p:sp>
      <p:sp>
        <p:nvSpPr>
          <p:cNvPr id="1767" name="Google Shape;1767;p77"/>
          <p:cNvSpPr txBox="1">
            <a:spLocks noGrp="1"/>
          </p:cNvSpPr>
          <p:nvPr>
            <p:ph type="subTitle" idx="4294967295"/>
          </p:nvPr>
        </p:nvSpPr>
        <p:spPr>
          <a:xfrm>
            <a:off x="6492858" y="3817338"/>
            <a:ext cx="180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grpSp>
        <p:nvGrpSpPr>
          <p:cNvPr id="1768" name="Google Shape;1768;p77"/>
          <p:cNvGrpSpPr/>
          <p:nvPr/>
        </p:nvGrpSpPr>
        <p:grpSpPr>
          <a:xfrm>
            <a:off x="1585133" y="1315355"/>
            <a:ext cx="331075" cy="331238"/>
            <a:chOff x="4868875" y="1573150"/>
            <a:chExt cx="473100" cy="473400"/>
          </a:xfrm>
        </p:grpSpPr>
        <p:sp>
          <p:nvSpPr>
            <p:cNvPr id="1769" name="Google Shape;1769;p77"/>
            <p:cNvSpPr/>
            <p:nvPr/>
          </p:nvSpPr>
          <p:spPr>
            <a:xfrm>
              <a:off x="4868875" y="15731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7"/>
            <p:cNvSpPr/>
            <p:nvPr/>
          </p:nvSpPr>
          <p:spPr>
            <a:xfrm>
              <a:off x="4905375" y="1609650"/>
              <a:ext cx="400200" cy="4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1" name="Google Shape;1771;p77"/>
          <p:cNvGrpSpPr/>
          <p:nvPr/>
        </p:nvGrpSpPr>
        <p:grpSpPr>
          <a:xfrm>
            <a:off x="1586079" y="3042249"/>
            <a:ext cx="329183" cy="329202"/>
            <a:chOff x="4868875" y="2402700"/>
            <a:chExt cx="473100" cy="473400"/>
          </a:xfrm>
        </p:grpSpPr>
        <p:sp>
          <p:nvSpPr>
            <p:cNvPr id="1772" name="Google Shape;1772;p77"/>
            <p:cNvSpPr/>
            <p:nvPr/>
          </p:nvSpPr>
          <p:spPr>
            <a:xfrm>
              <a:off x="4868875" y="24027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7"/>
            <p:cNvSpPr/>
            <p:nvPr/>
          </p:nvSpPr>
          <p:spPr>
            <a:xfrm>
              <a:off x="4905375" y="2439200"/>
              <a:ext cx="400200" cy="400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4" name="Google Shape;1774;p77"/>
          <p:cNvGrpSpPr/>
          <p:nvPr/>
        </p:nvGrpSpPr>
        <p:grpSpPr>
          <a:xfrm>
            <a:off x="7228704" y="1317391"/>
            <a:ext cx="329183" cy="329202"/>
            <a:chOff x="4868875" y="3232350"/>
            <a:chExt cx="473100" cy="473400"/>
          </a:xfrm>
        </p:grpSpPr>
        <p:sp>
          <p:nvSpPr>
            <p:cNvPr id="1775" name="Google Shape;1775;p77"/>
            <p:cNvSpPr/>
            <p:nvPr/>
          </p:nvSpPr>
          <p:spPr>
            <a:xfrm>
              <a:off x="4868875" y="32323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7"/>
            <p:cNvSpPr/>
            <p:nvPr/>
          </p:nvSpPr>
          <p:spPr>
            <a:xfrm>
              <a:off x="4905375" y="3268850"/>
              <a:ext cx="400200" cy="40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7" name="Google Shape;1777;p77"/>
          <p:cNvGrpSpPr/>
          <p:nvPr/>
        </p:nvGrpSpPr>
        <p:grpSpPr>
          <a:xfrm>
            <a:off x="7229316" y="3042249"/>
            <a:ext cx="329183" cy="329202"/>
            <a:chOff x="4868875" y="4062000"/>
            <a:chExt cx="473100" cy="473400"/>
          </a:xfrm>
        </p:grpSpPr>
        <p:sp>
          <p:nvSpPr>
            <p:cNvPr id="1778" name="Google Shape;1778;p77"/>
            <p:cNvSpPr/>
            <p:nvPr/>
          </p:nvSpPr>
          <p:spPr>
            <a:xfrm>
              <a:off x="4868875" y="40620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7"/>
            <p:cNvSpPr/>
            <p:nvPr/>
          </p:nvSpPr>
          <p:spPr>
            <a:xfrm>
              <a:off x="4905375" y="4098500"/>
              <a:ext cx="400200" cy="4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80" name="Google Shape;1780;p77"/>
          <p:cNvCxnSpPr>
            <a:stCxn id="1758" idx="1"/>
          </p:cNvCxnSpPr>
          <p:nvPr/>
        </p:nvCxnSpPr>
        <p:spPr>
          <a:xfrm rot="10800000">
            <a:off x="5553108" y="2838550"/>
            <a:ext cx="818700" cy="1088700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81" name="Google Shape;1781;p77"/>
          <p:cNvCxnSpPr>
            <a:stCxn id="1761" idx="1"/>
          </p:cNvCxnSpPr>
          <p:nvPr/>
        </p:nvCxnSpPr>
        <p:spPr>
          <a:xfrm flipH="1">
            <a:off x="4724208" y="2179700"/>
            <a:ext cx="1647600" cy="325200"/>
          </a:xfrm>
          <a:prstGeom prst="bentConnector3">
            <a:avLst>
              <a:gd name="adj1" fmla="val 101145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82" name="Google Shape;1782;p77"/>
          <p:cNvCxnSpPr/>
          <p:nvPr/>
        </p:nvCxnSpPr>
        <p:spPr>
          <a:xfrm rot="-5400000" flipH="1">
            <a:off x="2648175" y="2276250"/>
            <a:ext cx="885600" cy="600300"/>
          </a:xfrm>
          <a:prstGeom prst="bentConnector3">
            <a:avLst>
              <a:gd name="adj1" fmla="val 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83" name="Google Shape;1783;p77"/>
          <p:cNvCxnSpPr>
            <a:stCxn id="1748" idx="3"/>
          </p:cNvCxnSpPr>
          <p:nvPr/>
        </p:nvCxnSpPr>
        <p:spPr>
          <a:xfrm rot="10800000" flipH="1">
            <a:off x="2772183" y="3190750"/>
            <a:ext cx="1904700" cy="736500"/>
          </a:xfrm>
          <a:prstGeom prst="bentConnector3">
            <a:avLst>
              <a:gd name="adj1" fmla="val 100494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1784" name="Google Shape;178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000" y="2571750"/>
            <a:ext cx="737956" cy="7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31920" flipH="1">
            <a:off x="3845895" y="3468005"/>
            <a:ext cx="2060861" cy="297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74423">
            <a:off x="4645243" y="4274108"/>
            <a:ext cx="599765" cy="658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78"/>
          <p:cNvSpPr/>
          <p:nvPr/>
        </p:nvSpPr>
        <p:spPr>
          <a:xfrm>
            <a:off x="1162250" y="1576475"/>
            <a:ext cx="3162000" cy="30918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7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demographics</a:t>
            </a:r>
            <a:endParaRPr/>
          </a:p>
        </p:txBody>
      </p:sp>
      <p:grpSp>
        <p:nvGrpSpPr>
          <p:cNvPr id="1793" name="Google Shape;1793;p78"/>
          <p:cNvGrpSpPr/>
          <p:nvPr/>
        </p:nvGrpSpPr>
        <p:grpSpPr>
          <a:xfrm>
            <a:off x="1162337" y="1673154"/>
            <a:ext cx="3161936" cy="2898924"/>
            <a:chOff x="6015419" y="3716859"/>
            <a:chExt cx="557671" cy="511283"/>
          </a:xfrm>
        </p:grpSpPr>
        <p:sp>
          <p:nvSpPr>
            <p:cNvPr id="1794" name="Google Shape;1794;p78"/>
            <p:cNvSpPr/>
            <p:nvPr/>
          </p:nvSpPr>
          <p:spPr>
            <a:xfrm>
              <a:off x="6015419" y="3716859"/>
              <a:ext cx="557671" cy="511283"/>
            </a:xfrm>
            <a:custGeom>
              <a:avLst/>
              <a:gdLst/>
              <a:ahLst/>
              <a:cxnLst/>
              <a:rect l="l" t="t" r="r" b="b"/>
              <a:pathLst>
                <a:path w="96650" h="88649" extrusionOk="0">
                  <a:moveTo>
                    <a:pt x="48692" y="0"/>
                  </a:moveTo>
                  <a:cubicBezTo>
                    <a:pt x="46526" y="0"/>
                    <a:pt x="44332" y="152"/>
                    <a:pt x="42124" y="465"/>
                  </a:cubicBezTo>
                  <a:cubicBezTo>
                    <a:pt x="17336" y="3960"/>
                    <a:pt x="1" y="26441"/>
                    <a:pt x="3443" y="50679"/>
                  </a:cubicBezTo>
                  <a:cubicBezTo>
                    <a:pt x="6564" y="72751"/>
                    <a:pt x="25836" y="88649"/>
                    <a:pt x="48004" y="88649"/>
                  </a:cubicBezTo>
                  <a:cubicBezTo>
                    <a:pt x="50160" y="88649"/>
                    <a:pt x="52345" y="88498"/>
                    <a:pt x="54544" y="88188"/>
                  </a:cubicBezTo>
                  <a:cubicBezTo>
                    <a:pt x="79332" y="84675"/>
                    <a:pt x="96649" y="62194"/>
                    <a:pt x="93225" y="37975"/>
                  </a:cubicBezTo>
                  <a:cubicBezTo>
                    <a:pt x="90105" y="15895"/>
                    <a:pt x="70848" y="0"/>
                    <a:pt x="48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5" name="Google Shape;1795;p78"/>
            <p:cNvGrpSpPr/>
            <p:nvPr/>
          </p:nvGrpSpPr>
          <p:grpSpPr>
            <a:xfrm>
              <a:off x="6036094" y="3716980"/>
              <a:ext cx="529860" cy="510468"/>
              <a:chOff x="6036094" y="3716980"/>
              <a:chExt cx="529860" cy="510468"/>
            </a:xfrm>
          </p:grpSpPr>
          <p:sp>
            <p:nvSpPr>
              <p:cNvPr id="1796" name="Google Shape;1796;p78"/>
              <p:cNvSpPr/>
              <p:nvPr/>
            </p:nvSpPr>
            <p:spPr>
              <a:xfrm>
                <a:off x="6220140" y="3716980"/>
                <a:ext cx="80065" cy="64273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11144" extrusionOk="0">
                    <a:moveTo>
                      <a:pt x="11055" y="0"/>
                    </a:moveTo>
                    <a:cubicBezTo>
                      <a:pt x="9600" y="71"/>
                      <a:pt x="8127" y="213"/>
                      <a:pt x="6654" y="426"/>
                    </a:cubicBezTo>
                    <a:cubicBezTo>
                      <a:pt x="4401" y="746"/>
                      <a:pt x="2165" y="1225"/>
                      <a:pt x="1" y="1863"/>
                    </a:cubicBezTo>
                    <a:lnTo>
                      <a:pt x="54" y="2307"/>
                    </a:lnTo>
                    <a:lnTo>
                      <a:pt x="2165" y="2396"/>
                    </a:lnTo>
                    <a:lnTo>
                      <a:pt x="1739" y="4117"/>
                    </a:lnTo>
                    <a:lnTo>
                      <a:pt x="3194" y="4401"/>
                    </a:lnTo>
                    <a:lnTo>
                      <a:pt x="1828" y="5146"/>
                    </a:lnTo>
                    <a:cubicBezTo>
                      <a:pt x="2893" y="6015"/>
                      <a:pt x="1207" y="7417"/>
                      <a:pt x="2538" y="8393"/>
                    </a:cubicBezTo>
                    <a:cubicBezTo>
                      <a:pt x="3088" y="8783"/>
                      <a:pt x="3088" y="9937"/>
                      <a:pt x="3301" y="10611"/>
                    </a:cubicBezTo>
                    <a:lnTo>
                      <a:pt x="6335" y="11143"/>
                    </a:lnTo>
                    <a:cubicBezTo>
                      <a:pt x="6583" y="10611"/>
                      <a:pt x="6832" y="10061"/>
                      <a:pt x="7098" y="9493"/>
                    </a:cubicBezTo>
                    <a:cubicBezTo>
                      <a:pt x="7670" y="8245"/>
                      <a:pt x="7649" y="6456"/>
                      <a:pt x="9632" y="6456"/>
                    </a:cubicBezTo>
                    <a:cubicBezTo>
                      <a:pt x="9679" y="6456"/>
                      <a:pt x="9728" y="6457"/>
                      <a:pt x="9777" y="6459"/>
                    </a:cubicBezTo>
                    <a:cubicBezTo>
                      <a:pt x="10380" y="5217"/>
                      <a:pt x="11410" y="4791"/>
                      <a:pt x="12723" y="4685"/>
                    </a:cubicBezTo>
                    <a:cubicBezTo>
                      <a:pt x="13113" y="4649"/>
                      <a:pt x="13450" y="3939"/>
                      <a:pt x="13876" y="3443"/>
                    </a:cubicBezTo>
                    <a:cubicBezTo>
                      <a:pt x="13166" y="2378"/>
                      <a:pt x="12687" y="1012"/>
                      <a:pt x="11729" y="391"/>
                    </a:cubicBezTo>
                    <a:cubicBezTo>
                      <a:pt x="11516" y="249"/>
                      <a:pt x="11285" y="125"/>
                      <a:pt x="1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78"/>
              <p:cNvSpPr/>
              <p:nvPr/>
            </p:nvSpPr>
            <p:spPr>
              <a:xfrm>
                <a:off x="6368562" y="3771936"/>
                <a:ext cx="39115" cy="3674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6371" extrusionOk="0">
                    <a:moveTo>
                      <a:pt x="870" y="1"/>
                    </a:moveTo>
                    <a:lnTo>
                      <a:pt x="1" y="1154"/>
                    </a:lnTo>
                    <a:lnTo>
                      <a:pt x="1509" y="2698"/>
                    </a:lnTo>
                    <a:lnTo>
                      <a:pt x="2272" y="3283"/>
                    </a:lnTo>
                    <a:cubicBezTo>
                      <a:pt x="3567" y="3922"/>
                      <a:pt x="3301" y="5625"/>
                      <a:pt x="4436" y="6370"/>
                    </a:cubicBezTo>
                    <a:cubicBezTo>
                      <a:pt x="4880" y="5341"/>
                      <a:pt x="5838" y="5554"/>
                      <a:pt x="6654" y="5377"/>
                    </a:cubicBezTo>
                    <a:cubicBezTo>
                      <a:pt x="6778" y="4117"/>
                      <a:pt x="5732" y="3549"/>
                      <a:pt x="4933" y="3265"/>
                    </a:cubicBezTo>
                    <a:cubicBezTo>
                      <a:pt x="3762" y="2875"/>
                      <a:pt x="2928" y="2360"/>
                      <a:pt x="2325" y="1278"/>
                    </a:cubicBezTo>
                    <a:cubicBezTo>
                      <a:pt x="2023" y="746"/>
                      <a:pt x="1367" y="426"/>
                      <a:pt x="8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78"/>
              <p:cNvSpPr/>
              <p:nvPr/>
            </p:nvSpPr>
            <p:spPr>
              <a:xfrm>
                <a:off x="6304793" y="3747169"/>
                <a:ext cx="25088" cy="133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308" extrusionOk="0">
                    <a:moveTo>
                      <a:pt x="3957" y="1"/>
                    </a:moveTo>
                    <a:cubicBezTo>
                      <a:pt x="2680" y="355"/>
                      <a:pt x="1296" y="143"/>
                      <a:pt x="0" y="906"/>
                    </a:cubicBezTo>
                    <a:cubicBezTo>
                      <a:pt x="728" y="1651"/>
                      <a:pt x="728" y="1615"/>
                      <a:pt x="1544" y="1757"/>
                    </a:cubicBezTo>
                    <a:cubicBezTo>
                      <a:pt x="2147" y="1917"/>
                      <a:pt x="2733" y="2094"/>
                      <a:pt x="3318" y="2307"/>
                    </a:cubicBezTo>
                    <a:lnTo>
                      <a:pt x="4348" y="639"/>
                    </a:lnTo>
                    <a:lnTo>
                      <a:pt x="39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78"/>
              <p:cNvSpPr/>
              <p:nvPr/>
            </p:nvSpPr>
            <p:spPr>
              <a:xfrm>
                <a:off x="6365182" y="3787492"/>
                <a:ext cx="18025" cy="16582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875" extrusionOk="0">
                    <a:moveTo>
                      <a:pt x="2095" y="1"/>
                    </a:moveTo>
                    <a:lnTo>
                      <a:pt x="1" y="1030"/>
                    </a:lnTo>
                    <a:cubicBezTo>
                      <a:pt x="498" y="1455"/>
                      <a:pt x="782" y="1615"/>
                      <a:pt x="941" y="1864"/>
                    </a:cubicBezTo>
                    <a:cubicBezTo>
                      <a:pt x="1119" y="2112"/>
                      <a:pt x="1154" y="2449"/>
                      <a:pt x="1279" y="2875"/>
                    </a:cubicBezTo>
                    <a:lnTo>
                      <a:pt x="3124" y="2467"/>
                    </a:lnTo>
                    <a:lnTo>
                      <a:pt x="2858" y="586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78"/>
              <p:cNvSpPr/>
              <p:nvPr/>
            </p:nvSpPr>
            <p:spPr>
              <a:xfrm>
                <a:off x="6367131" y="3727108"/>
                <a:ext cx="198823" cy="438001"/>
              </a:xfrm>
              <a:custGeom>
                <a:avLst/>
                <a:gdLst/>
                <a:ahLst/>
                <a:cxnLst/>
                <a:rect l="l" t="t" r="r" b="b"/>
                <a:pathLst>
                  <a:path w="34458" h="75943" extrusionOk="0">
                    <a:moveTo>
                      <a:pt x="8836" y="6211"/>
                    </a:moveTo>
                    <a:cubicBezTo>
                      <a:pt x="10061" y="6371"/>
                      <a:pt x="10061" y="6371"/>
                      <a:pt x="12438" y="9352"/>
                    </a:cubicBezTo>
                    <a:lnTo>
                      <a:pt x="10930" y="10416"/>
                    </a:lnTo>
                    <a:cubicBezTo>
                      <a:pt x="10646" y="10044"/>
                      <a:pt x="9244" y="10079"/>
                      <a:pt x="10309" y="8997"/>
                    </a:cubicBezTo>
                    <a:lnTo>
                      <a:pt x="8836" y="6211"/>
                    </a:lnTo>
                    <a:close/>
                    <a:moveTo>
                      <a:pt x="13237" y="17585"/>
                    </a:moveTo>
                    <a:cubicBezTo>
                      <a:pt x="14213" y="18330"/>
                      <a:pt x="14976" y="19235"/>
                      <a:pt x="15951" y="19572"/>
                    </a:cubicBezTo>
                    <a:cubicBezTo>
                      <a:pt x="17034" y="19945"/>
                      <a:pt x="17548" y="20761"/>
                      <a:pt x="18294" y="21506"/>
                    </a:cubicBezTo>
                    <a:lnTo>
                      <a:pt x="16892" y="22216"/>
                    </a:lnTo>
                    <a:lnTo>
                      <a:pt x="19092" y="23440"/>
                    </a:lnTo>
                    <a:lnTo>
                      <a:pt x="18826" y="19359"/>
                    </a:lnTo>
                    <a:lnTo>
                      <a:pt x="18826" y="19359"/>
                    </a:lnTo>
                    <a:cubicBezTo>
                      <a:pt x="19500" y="20264"/>
                      <a:pt x="19890" y="20867"/>
                      <a:pt x="20352" y="21382"/>
                    </a:cubicBezTo>
                    <a:cubicBezTo>
                      <a:pt x="20813" y="21914"/>
                      <a:pt x="21328" y="22340"/>
                      <a:pt x="22091" y="23050"/>
                    </a:cubicBezTo>
                    <a:lnTo>
                      <a:pt x="22587" y="21346"/>
                    </a:lnTo>
                    <a:lnTo>
                      <a:pt x="25267" y="23742"/>
                    </a:lnTo>
                    <a:lnTo>
                      <a:pt x="26402" y="22713"/>
                    </a:lnTo>
                    <a:lnTo>
                      <a:pt x="27999" y="26261"/>
                    </a:lnTo>
                    <a:cubicBezTo>
                      <a:pt x="27384" y="26597"/>
                      <a:pt x="26823" y="26720"/>
                      <a:pt x="26292" y="26720"/>
                    </a:cubicBezTo>
                    <a:cubicBezTo>
                      <a:pt x="24969" y="26720"/>
                      <a:pt x="23833" y="25957"/>
                      <a:pt x="22516" y="25818"/>
                    </a:cubicBezTo>
                    <a:cubicBezTo>
                      <a:pt x="22516" y="26527"/>
                      <a:pt x="22499" y="27131"/>
                      <a:pt x="22499" y="27787"/>
                    </a:cubicBezTo>
                    <a:cubicBezTo>
                      <a:pt x="22392" y="27787"/>
                      <a:pt x="22270" y="27819"/>
                      <a:pt x="22169" y="27819"/>
                    </a:cubicBezTo>
                    <a:cubicBezTo>
                      <a:pt x="22118" y="27819"/>
                      <a:pt x="22073" y="27811"/>
                      <a:pt x="22037" y="27787"/>
                    </a:cubicBezTo>
                    <a:cubicBezTo>
                      <a:pt x="21133" y="27288"/>
                      <a:pt x="20502" y="26308"/>
                      <a:pt x="19338" y="26308"/>
                    </a:cubicBezTo>
                    <a:cubicBezTo>
                      <a:pt x="19178" y="26308"/>
                      <a:pt x="19008" y="26327"/>
                      <a:pt x="18826" y="26368"/>
                    </a:cubicBezTo>
                    <a:cubicBezTo>
                      <a:pt x="18808" y="26372"/>
                      <a:pt x="18788" y="26375"/>
                      <a:pt x="18768" y="26375"/>
                    </a:cubicBezTo>
                    <a:cubicBezTo>
                      <a:pt x="18417" y="26375"/>
                      <a:pt x="17797" y="25667"/>
                      <a:pt x="17495" y="25197"/>
                    </a:cubicBezTo>
                    <a:cubicBezTo>
                      <a:pt x="16998" y="24416"/>
                      <a:pt x="16661" y="23529"/>
                      <a:pt x="16360" y="22925"/>
                    </a:cubicBezTo>
                    <a:cubicBezTo>
                      <a:pt x="16129" y="22764"/>
                      <a:pt x="15928" y="22701"/>
                      <a:pt x="15748" y="22701"/>
                    </a:cubicBezTo>
                    <a:cubicBezTo>
                      <a:pt x="15114" y="22701"/>
                      <a:pt x="14724" y="23479"/>
                      <a:pt x="14110" y="23479"/>
                    </a:cubicBezTo>
                    <a:cubicBezTo>
                      <a:pt x="13959" y="23479"/>
                      <a:pt x="13794" y="23432"/>
                      <a:pt x="13609" y="23316"/>
                    </a:cubicBezTo>
                    <a:cubicBezTo>
                      <a:pt x="13398" y="23182"/>
                      <a:pt x="13213" y="23127"/>
                      <a:pt x="13048" y="23127"/>
                    </a:cubicBezTo>
                    <a:cubicBezTo>
                      <a:pt x="12310" y="23127"/>
                      <a:pt x="11952" y="24236"/>
                      <a:pt x="11285" y="24540"/>
                    </a:cubicBezTo>
                    <a:cubicBezTo>
                      <a:pt x="10309" y="24984"/>
                      <a:pt x="9475" y="24913"/>
                      <a:pt x="8357" y="25126"/>
                    </a:cubicBezTo>
                    <a:cubicBezTo>
                      <a:pt x="8712" y="23440"/>
                      <a:pt x="10007" y="23263"/>
                      <a:pt x="10877" y="22588"/>
                    </a:cubicBezTo>
                    <a:cubicBezTo>
                      <a:pt x="9333" y="21453"/>
                      <a:pt x="11161" y="20583"/>
                      <a:pt x="11107" y="19732"/>
                    </a:cubicBezTo>
                    <a:cubicBezTo>
                      <a:pt x="10966" y="17815"/>
                      <a:pt x="13183" y="19075"/>
                      <a:pt x="13237" y="17585"/>
                    </a:cubicBezTo>
                    <a:close/>
                    <a:moveTo>
                      <a:pt x="444" y="1"/>
                    </a:moveTo>
                    <a:lnTo>
                      <a:pt x="444" y="1"/>
                    </a:lnTo>
                    <a:cubicBezTo>
                      <a:pt x="373" y="746"/>
                      <a:pt x="0" y="1438"/>
                      <a:pt x="1278" y="1758"/>
                    </a:cubicBezTo>
                    <a:cubicBezTo>
                      <a:pt x="2147" y="1953"/>
                      <a:pt x="2662" y="2929"/>
                      <a:pt x="2857" y="3869"/>
                    </a:cubicBezTo>
                    <a:cubicBezTo>
                      <a:pt x="3034" y="4756"/>
                      <a:pt x="3123" y="5643"/>
                      <a:pt x="3247" y="6530"/>
                    </a:cubicBezTo>
                    <a:lnTo>
                      <a:pt x="3549" y="6140"/>
                    </a:lnTo>
                    <a:lnTo>
                      <a:pt x="5412" y="8145"/>
                    </a:lnTo>
                    <a:lnTo>
                      <a:pt x="6654" y="6903"/>
                    </a:lnTo>
                    <a:lnTo>
                      <a:pt x="8393" y="10505"/>
                    </a:lnTo>
                    <a:lnTo>
                      <a:pt x="6654" y="14426"/>
                    </a:lnTo>
                    <a:lnTo>
                      <a:pt x="5944" y="14036"/>
                    </a:lnTo>
                    <a:cubicBezTo>
                      <a:pt x="5678" y="14338"/>
                      <a:pt x="5447" y="14657"/>
                      <a:pt x="5252" y="14976"/>
                    </a:cubicBezTo>
                    <a:cubicBezTo>
                      <a:pt x="5163" y="15154"/>
                      <a:pt x="5217" y="15402"/>
                      <a:pt x="5199" y="15615"/>
                    </a:cubicBezTo>
                    <a:cubicBezTo>
                      <a:pt x="7346" y="16591"/>
                      <a:pt x="7701" y="17017"/>
                      <a:pt x="8162" y="19004"/>
                    </a:cubicBezTo>
                    <a:lnTo>
                      <a:pt x="4471" y="18827"/>
                    </a:lnTo>
                    <a:lnTo>
                      <a:pt x="4471" y="18827"/>
                    </a:lnTo>
                    <a:cubicBezTo>
                      <a:pt x="4755" y="21754"/>
                      <a:pt x="5057" y="22606"/>
                      <a:pt x="6193" y="24114"/>
                    </a:cubicBezTo>
                    <a:lnTo>
                      <a:pt x="7754" y="24061"/>
                    </a:lnTo>
                    <a:lnTo>
                      <a:pt x="7754" y="24061"/>
                    </a:lnTo>
                    <a:cubicBezTo>
                      <a:pt x="8073" y="25480"/>
                      <a:pt x="7914" y="26740"/>
                      <a:pt x="6920" y="27379"/>
                    </a:cubicBezTo>
                    <a:cubicBezTo>
                      <a:pt x="5518" y="28319"/>
                      <a:pt x="7026" y="29703"/>
                      <a:pt x="5962" y="30857"/>
                    </a:cubicBezTo>
                    <a:cubicBezTo>
                      <a:pt x="4241" y="32720"/>
                      <a:pt x="3850" y="35399"/>
                      <a:pt x="2644" y="37812"/>
                    </a:cubicBezTo>
                    <a:lnTo>
                      <a:pt x="4471" y="38380"/>
                    </a:lnTo>
                    <a:cubicBezTo>
                      <a:pt x="4400" y="39161"/>
                      <a:pt x="4436" y="40012"/>
                      <a:pt x="4259" y="40829"/>
                    </a:cubicBezTo>
                    <a:cubicBezTo>
                      <a:pt x="3939" y="42319"/>
                      <a:pt x="4329" y="43579"/>
                      <a:pt x="5252" y="44732"/>
                    </a:cubicBezTo>
                    <a:cubicBezTo>
                      <a:pt x="5838" y="45460"/>
                      <a:pt x="6370" y="46240"/>
                      <a:pt x="7026" y="46932"/>
                    </a:cubicBezTo>
                    <a:cubicBezTo>
                      <a:pt x="7789" y="47731"/>
                      <a:pt x="9209" y="47678"/>
                      <a:pt x="9670" y="48920"/>
                    </a:cubicBezTo>
                    <a:cubicBezTo>
                      <a:pt x="9723" y="49026"/>
                      <a:pt x="9812" y="49097"/>
                      <a:pt x="9919" y="49132"/>
                    </a:cubicBezTo>
                    <a:cubicBezTo>
                      <a:pt x="10191" y="49213"/>
                      <a:pt x="10478" y="49350"/>
                      <a:pt x="10740" y="49350"/>
                    </a:cubicBezTo>
                    <a:cubicBezTo>
                      <a:pt x="10768" y="49350"/>
                      <a:pt x="10796" y="49349"/>
                      <a:pt x="10824" y="49345"/>
                    </a:cubicBezTo>
                    <a:cubicBezTo>
                      <a:pt x="11569" y="49257"/>
                      <a:pt x="12279" y="49257"/>
                      <a:pt x="12917" y="48547"/>
                    </a:cubicBezTo>
                    <a:cubicBezTo>
                      <a:pt x="12958" y="48500"/>
                      <a:pt x="13033" y="48481"/>
                      <a:pt x="13131" y="48481"/>
                    </a:cubicBezTo>
                    <a:cubicBezTo>
                      <a:pt x="13526" y="48481"/>
                      <a:pt x="14291" y="48790"/>
                      <a:pt x="14670" y="48790"/>
                    </a:cubicBezTo>
                    <a:cubicBezTo>
                      <a:pt x="14764" y="48790"/>
                      <a:pt x="14834" y="48771"/>
                      <a:pt x="14869" y="48724"/>
                    </a:cubicBezTo>
                    <a:cubicBezTo>
                      <a:pt x="15721" y="47642"/>
                      <a:pt x="16892" y="47944"/>
                      <a:pt x="17921" y="47695"/>
                    </a:cubicBezTo>
                    <a:cubicBezTo>
                      <a:pt x="17948" y="47687"/>
                      <a:pt x="17976" y="47684"/>
                      <a:pt x="18005" y="47684"/>
                    </a:cubicBezTo>
                    <a:cubicBezTo>
                      <a:pt x="18165" y="47684"/>
                      <a:pt x="18357" y="47795"/>
                      <a:pt x="18613" y="47855"/>
                    </a:cubicBezTo>
                    <a:cubicBezTo>
                      <a:pt x="18550" y="48716"/>
                      <a:pt x="18847" y="48890"/>
                      <a:pt x="19260" y="48890"/>
                    </a:cubicBezTo>
                    <a:cubicBezTo>
                      <a:pt x="19540" y="48890"/>
                      <a:pt x="19874" y="48810"/>
                      <a:pt x="20185" y="48810"/>
                    </a:cubicBezTo>
                    <a:cubicBezTo>
                      <a:pt x="20457" y="48810"/>
                      <a:pt x="20713" y="48871"/>
                      <a:pt x="20902" y="49097"/>
                    </a:cubicBezTo>
                    <a:cubicBezTo>
                      <a:pt x="20831" y="49558"/>
                      <a:pt x="20902" y="50233"/>
                      <a:pt x="20636" y="50765"/>
                    </a:cubicBezTo>
                    <a:cubicBezTo>
                      <a:pt x="20228" y="51546"/>
                      <a:pt x="21150" y="52592"/>
                      <a:pt x="20068" y="53178"/>
                    </a:cubicBezTo>
                    <a:cubicBezTo>
                      <a:pt x="21771" y="55112"/>
                      <a:pt x="20955" y="57649"/>
                      <a:pt x="21594" y="59424"/>
                    </a:cubicBezTo>
                    <a:cubicBezTo>
                      <a:pt x="20742" y="61713"/>
                      <a:pt x="19589" y="63327"/>
                      <a:pt x="19624" y="65776"/>
                    </a:cubicBezTo>
                    <a:cubicBezTo>
                      <a:pt x="19678" y="68597"/>
                      <a:pt x="18453" y="71436"/>
                      <a:pt x="17406" y="74168"/>
                    </a:cubicBezTo>
                    <a:cubicBezTo>
                      <a:pt x="17247" y="74577"/>
                      <a:pt x="17158" y="75002"/>
                      <a:pt x="16910" y="75943"/>
                    </a:cubicBezTo>
                    <a:cubicBezTo>
                      <a:pt x="28177" y="66379"/>
                      <a:pt x="34458" y="51617"/>
                      <a:pt x="32258" y="36144"/>
                    </a:cubicBezTo>
                    <a:cubicBezTo>
                      <a:pt x="29756" y="18472"/>
                      <a:pt x="16874" y="475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78"/>
              <p:cNvSpPr/>
              <p:nvPr/>
            </p:nvSpPr>
            <p:spPr>
              <a:xfrm>
                <a:off x="6036094" y="3734681"/>
                <a:ext cx="181628" cy="303024"/>
              </a:xfrm>
              <a:custGeom>
                <a:avLst/>
                <a:gdLst/>
                <a:ahLst/>
                <a:cxnLst/>
                <a:rect l="l" t="t" r="r" b="b"/>
                <a:pathLst>
                  <a:path w="31478" h="52540" extrusionOk="0">
                    <a:moveTo>
                      <a:pt x="28337" y="1"/>
                    </a:moveTo>
                    <a:cubicBezTo>
                      <a:pt x="13326" y="5785"/>
                      <a:pt x="2556" y="18986"/>
                      <a:pt x="1" y="34405"/>
                    </a:cubicBezTo>
                    <a:cubicBezTo>
                      <a:pt x="516" y="36961"/>
                      <a:pt x="764" y="39569"/>
                      <a:pt x="1154" y="42159"/>
                    </a:cubicBezTo>
                    <a:cubicBezTo>
                      <a:pt x="1172" y="42266"/>
                      <a:pt x="1438" y="42355"/>
                      <a:pt x="1687" y="42496"/>
                    </a:cubicBezTo>
                    <a:cubicBezTo>
                      <a:pt x="1687" y="41574"/>
                      <a:pt x="1704" y="40704"/>
                      <a:pt x="1704" y="39835"/>
                    </a:cubicBezTo>
                    <a:lnTo>
                      <a:pt x="2112" y="39817"/>
                    </a:lnTo>
                    <a:lnTo>
                      <a:pt x="3905" y="45513"/>
                    </a:lnTo>
                    <a:cubicBezTo>
                      <a:pt x="4490" y="45956"/>
                      <a:pt x="5289" y="46595"/>
                      <a:pt x="6122" y="47145"/>
                    </a:cubicBezTo>
                    <a:cubicBezTo>
                      <a:pt x="6548" y="47465"/>
                      <a:pt x="7045" y="47678"/>
                      <a:pt x="7560" y="47784"/>
                    </a:cubicBezTo>
                    <a:cubicBezTo>
                      <a:pt x="9813" y="48068"/>
                      <a:pt x="12492" y="48884"/>
                      <a:pt x="13557" y="50481"/>
                    </a:cubicBezTo>
                    <a:cubicBezTo>
                      <a:pt x="14515" y="51971"/>
                      <a:pt x="15810" y="52202"/>
                      <a:pt x="16751" y="52539"/>
                    </a:cubicBezTo>
                    <a:lnTo>
                      <a:pt x="18827" y="51652"/>
                    </a:lnTo>
                    <a:cubicBezTo>
                      <a:pt x="18720" y="51475"/>
                      <a:pt x="18632" y="51155"/>
                      <a:pt x="18525" y="51138"/>
                    </a:cubicBezTo>
                    <a:cubicBezTo>
                      <a:pt x="15367" y="50960"/>
                      <a:pt x="15367" y="50978"/>
                      <a:pt x="14905" y="48015"/>
                    </a:cubicBezTo>
                    <a:cubicBezTo>
                      <a:pt x="14870" y="47695"/>
                      <a:pt x="14799" y="47376"/>
                      <a:pt x="14675" y="46755"/>
                    </a:cubicBezTo>
                    <a:lnTo>
                      <a:pt x="11818" y="46152"/>
                    </a:lnTo>
                    <a:lnTo>
                      <a:pt x="12031" y="42461"/>
                    </a:lnTo>
                    <a:cubicBezTo>
                      <a:pt x="12009" y="42460"/>
                      <a:pt x="11988" y="42460"/>
                      <a:pt x="11967" y="42460"/>
                    </a:cubicBezTo>
                    <a:cubicBezTo>
                      <a:pt x="9761" y="42460"/>
                      <a:pt x="10756" y="45214"/>
                      <a:pt x="9157" y="45531"/>
                    </a:cubicBezTo>
                    <a:cubicBezTo>
                      <a:pt x="7577" y="44537"/>
                      <a:pt x="7577" y="44537"/>
                      <a:pt x="6832" y="39036"/>
                    </a:cubicBezTo>
                    <a:cubicBezTo>
                      <a:pt x="7471" y="36162"/>
                      <a:pt x="10807" y="37120"/>
                      <a:pt x="11570" y="34867"/>
                    </a:cubicBezTo>
                    <a:lnTo>
                      <a:pt x="13876" y="35683"/>
                    </a:lnTo>
                    <a:cubicBezTo>
                      <a:pt x="13930" y="37014"/>
                      <a:pt x="14213" y="38274"/>
                      <a:pt x="15651" y="39090"/>
                    </a:cubicBezTo>
                    <a:lnTo>
                      <a:pt x="14870" y="33554"/>
                    </a:lnTo>
                    <a:cubicBezTo>
                      <a:pt x="15012" y="33305"/>
                      <a:pt x="15189" y="33092"/>
                      <a:pt x="15367" y="32880"/>
                    </a:cubicBezTo>
                    <a:cubicBezTo>
                      <a:pt x="16733" y="31584"/>
                      <a:pt x="18720" y="30662"/>
                      <a:pt x="18277" y="28231"/>
                    </a:cubicBezTo>
                    <a:cubicBezTo>
                      <a:pt x="19217" y="27148"/>
                      <a:pt x="19501" y="25569"/>
                      <a:pt x="20903" y="24824"/>
                    </a:cubicBezTo>
                    <a:cubicBezTo>
                      <a:pt x="21169" y="24664"/>
                      <a:pt x="21701" y="24540"/>
                      <a:pt x="21701" y="24416"/>
                    </a:cubicBezTo>
                    <a:cubicBezTo>
                      <a:pt x="21701" y="22606"/>
                      <a:pt x="23298" y="22375"/>
                      <a:pt x="24345" y="21453"/>
                    </a:cubicBezTo>
                    <a:cubicBezTo>
                      <a:pt x="24698" y="21969"/>
                      <a:pt x="25002" y="22149"/>
                      <a:pt x="25280" y="22149"/>
                    </a:cubicBezTo>
                    <a:cubicBezTo>
                      <a:pt x="25925" y="22149"/>
                      <a:pt x="26432" y="21185"/>
                      <a:pt x="27082" y="21185"/>
                    </a:cubicBezTo>
                    <a:cubicBezTo>
                      <a:pt x="27098" y="21185"/>
                      <a:pt x="27114" y="21185"/>
                      <a:pt x="27131" y="21187"/>
                    </a:cubicBezTo>
                    <a:cubicBezTo>
                      <a:pt x="27184" y="21187"/>
                      <a:pt x="27237" y="20867"/>
                      <a:pt x="27255" y="20832"/>
                    </a:cubicBezTo>
                    <a:lnTo>
                      <a:pt x="25250" y="19909"/>
                    </a:lnTo>
                    <a:lnTo>
                      <a:pt x="25835" y="18348"/>
                    </a:lnTo>
                    <a:lnTo>
                      <a:pt x="24274" y="17851"/>
                    </a:lnTo>
                    <a:cubicBezTo>
                      <a:pt x="25161" y="17514"/>
                      <a:pt x="26048" y="17727"/>
                      <a:pt x="26829" y="17531"/>
                    </a:cubicBezTo>
                    <a:cubicBezTo>
                      <a:pt x="27610" y="17336"/>
                      <a:pt x="28266" y="16751"/>
                      <a:pt x="28976" y="16325"/>
                    </a:cubicBezTo>
                    <a:cubicBezTo>
                      <a:pt x="29774" y="15846"/>
                      <a:pt x="30573" y="15349"/>
                      <a:pt x="31478" y="14781"/>
                    </a:cubicBezTo>
                    <a:cubicBezTo>
                      <a:pt x="30466" y="12723"/>
                      <a:pt x="27769" y="12049"/>
                      <a:pt x="27698" y="9565"/>
                    </a:cubicBezTo>
                    <a:lnTo>
                      <a:pt x="25143" y="11836"/>
                    </a:lnTo>
                    <a:cubicBezTo>
                      <a:pt x="25764" y="8571"/>
                      <a:pt x="23600" y="8908"/>
                      <a:pt x="22269" y="8465"/>
                    </a:cubicBezTo>
                    <a:cubicBezTo>
                      <a:pt x="21932" y="8855"/>
                      <a:pt x="21559" y="9032"/>
                      <a:pt x="21027" y="9316"/>
                    </a:cubicBezTo>
                    <a:lnTo>
                      <a:pt x="21825" y="10132"/>
                    </a:lnTo>
                    <a:lnTo>
                      <a:pt x="20353" y="11197"/>
                    </a:lnTo>
                    <a:cubicBezTo>
                      <a:pt x="21772" y="12244"/>
                      <a:pt x="20956" y="13628"/>
                      <a:pt x="20690" y="13734"/>
                    </a:cubicBezTo>
                    <a:cubicBezTo>
                      <a:pt x="18756" y="14444"/>
                      <a:pt x="19217" y="16396"/>
                      <a:pt x="18401" y="17620"/>
                    </a:cubicBezTo>
                    <a:lnTo>
                      <a:pt x="17460" y="16910"/>
                    </a:lnTo>
                    <a:cubicBezTo>
                      <a:pt x="17052" y="16502"/>
                      <a:pt x="17886" y="16360"/>
                      <a:pt x="17851" y="16023"/>
                    </a:cubicBezTo>
                    <a:cubicBezTo>
                      <a:pt x="17833" y="15580"/>
                      <a:pt x="17744" y="15136"/>
                      <a:pt x="17673" y="14639"/>
                    </a:cubicBezTo>
                    <a:lnTo>
                      <a:pt x="14781" y="13805"/>
                    </a:lnTo>
                    <a:cubicBezTo>
                      <a:pt x="14391" y="10558"/>
                      <a:pt x="17727" y="10026"/>
                      <a:pt x="19075" y="8056"/>
                    </a:cubicBezTo>
                    <a:cubicBezTo>
                      <a:pt x="19476" y="8451"/>
                      <a:pt x="19895" y="8555"/>
                      <a:pt x="20323" y="8555"/>
                    </a:cubicBezTo>
                    <a:cubicBezTo>
                      <a:pt x="20808" y="8555"/>
                      <a:pt x="21305" y="8420"/>
                      <a:pt x="21802" y="8420"/>
                    </a:cubicBezTo>
                    <a:cubicBezTo>
                      <a:pt x="21952" y="8420"/>
                      <a:pt x="22102" y="8433"/>
                      <a:pt x="22251" y="8465"/>
                    </a:cubicBezTo>
                    <a:cubicBezTo>
                      <a:pt x="22127" y="7702"/>
                      <a:pt x="22056" y="7152"/>
                      <a:pt x="21967" y="6495"/>
                    </a:cubicBezTo>
                    <a:cubicBezTo>
                      <a:pt x="23198" y="6481"/>
                      <a:pt x="23566" y="4540"/>
                      <a:pt x="24952" y="4540"/>
                    </a:cubicBezTo>
                    <a:cubicBezTo>
                      <a:pt x="25264" y="4540"/>
                      <a:pt x="25629" y="4639"/>
                      <a:pt x="26066" y="4880"/>
                    </a:cubicBezTo>
                    <a:cubicBezTo>
                      <a:pt x="25374" y="5963"/>
                      <a:pt x="24274" y="6335"/>
                      <a:pt x="23458" y="7010"/>
                    </a:cubicBezTo>
                    <a:lnTo>
                      <a:pt x="26243" y="8376"/>
                    </a:lnTo>
                    <a:lnTo>
                      <a:pt x="28089" y="7205"/>
                    </a:lnTo>
                    <a:lnTo>
                      <a:pt x="28160" y="5324"/>
                    </a:lnTo>
                    <a:cubicBezTo>
                      <a:pt x="28332" y="5383"/>
                      <a:pt x="28506" y="5414"/>
                      <a:pt x="28690" y="5414"/>
                    </a:cubicBezTo>
                    <a:cubicBezTo>
                      <a:pt x="29226" y="5414"/>
                      <a:pt x="29853" y="5151"/>
                      <a:pt x="30804" y="4543"/>
                    </a:cubicBezTo>
                    <a:lnTo>
                      <a:pt x="29029" y="3621"/>
                    </a:lnTo>
                    <a:lnTo>
                      <a:pt x="29561" y="2733"/>
                    </a:lnTo>
                    <a:lnTo>
                      <a:pt x="28231" y="1722"/>
                    </a:lnTo>
                    <a:cubicBezTo>
                      <a:pt x="28355" y="1190"/>
                      <a:pt x="28692" y="586"/>
                      <a:pt x="28515" y="232"/>
                    </a:cubicBezTo>
                    <a:cubicBezTo>
                      <a:pt x="28479" y="161"/>
                      <a:pt x="28408" y="72"/>
                      <a:pt x="28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78"/>
              <p:cNvSpPr/>
              <p:nvPr/>
            </p:nvSpPr>
            <p:spPr>
              <a:xfrm>
                <a:off x="6143575" y="4010833"/>
                <a:ext cx="186233" cy="216616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37558" extrusionOk="0">
                    <a:moveTo>
                      <a:pt x="3376" y="1"/>
                    </a:moveTo>
                    <a:cubicBezTo>
                      <a:pt x="3358" y="1"/>
                      <a:pt x="3345" y="4"/>
                      <a:pt x="3336" y="12"/>
                    </a:cubicBezTo>
                    <a:cubicBezTo>
                      <a:pt x="905" y="2621"/>
                      <a:pt x="905" y="2621"/>
                      <a:pt x="1243" y="6400"/>
                    </a:cubicBezTo>
                    <a:cubicBezTo>
                      <a:pt x="1260" y="6595"/>
                      <a:pt x="1118" y="6790"/>
                      <a:pt x="1065" y="7003"/>
                    </a:cubicBezTo>
                    <a:cubicBezTo>
                      <a:pt x="693" y="8405"/>
                      <a:pt x="338" y="9807"/>
                      <a:pt x="1" y="11155"/>
                    </a:cubicBezTo>
                    <a:lnTo>
                      <a:pt x="1118" y="14012"/>
                    </a:lnTo>
                    <a:cubicBezTo>
                      <a:pt x="2147" y="15148"/>
                      <a:pt x="3106" y="16283"/>
                      <a:pt x="4188" y="17330"/>
                    </a:cubicBezTo>
                    <a:cubicBezTo>
                      <a:pt x="5271" y="18413"/>
                      <a:pt x="5677" y="20424"/>
                      <a:pt x="7592" y="20424"/>
                    </a:cubicBezTo>
                    <a:cubicBezTo>
                      <a:pt x="7779" y="20424"/>
                      <a:pt x="7980" y="20405"/>
                      <a:pt x="8198" y="20364"/>
                    </a:cubicBezTo>
                    <a:cubicBezTo>
                      <a:pt x="9263" y="21234"/>
                      <a:pt x="10735" y="21553"/>
                      <a:pt x="11179" y="23221"/>
                    </a:cubicBezTo>
                    <a:cubicBezTo>
                      <a:pt x="11587" y="24711"/>
                      <a:pt x="12669" y="26024"/>
                      <a:pt x="13024" y="27515"/>
                    </a:cubicBezTo>
                    <a:cubicBezTo>
                      <a:pt x="13361" y="28863"/>
                      <a:pt x="14461" y="29662"/>
                      <a:pt x="14834" y="30780"/>
                    </a:cubicBezTo>
                    <a:cubicBezTo>
                      <a:pt x="15278" y="32128"/>
                      <a:pt x="15970" y="33246"/>
                      <a:pt x="16573" y="34470"/>
                    </a:cubicBezTo>
                    <a:cubicBezTo>
                      <a:pt x="17070" y="35428"/>
                      <a:pt x="18223" y="35038"/>
                      <a:pt x="18525" y="36191"/>
                    </a:cubicBezTo>
                    <a:cubicBezTo>
                      <a:pt x="18631" y="36564"/>
                      <a:pt x="18844" y="36901"/>
                      <a:pt x="19146" y="37185"/>
                    </a:cubicBezTo>
                    <a:cubicBezTo>
                      <a:pt x="20299" y="37345"/>
                      <a:pt x="21470" y="37469"/>
                      <a:pt x="22659" y="37558"/>
                    </a:cubicBezTo>
                    <a:cubicBezTo>
                      <a:pt x="22559" y="37158"/>
                      <a:pt x="22490" y="36790"/>
                      <a:pt x="21808" y="36790"/>
                    </a:cubicBezTo>
                    <a:cubicBezTo>
                      <a:pt x="21763" y="36790"/>
                      <a:pt x="21716" y="36791"/>
                      <a:pt x="21665" y="36795"/>
                    </a:cubicBezTo>
                    <a:cubicBezTo>
                      <a:pt x="21645" y="36796"/>
                      <a:pt x="21626" y="36796"/>
                      <a:pt x="21608" y="36796"/>
                    </a:cubicBezTo>
                    <a:cubicBezTo>
                      <a:pt x="20725" y="36796"/>
                      <a:pt x="22437" y="35547"/>
                      <a:pt x="21115" y="35251"/>
                    </a:cubicBezTo>
                    <a:cubicBezTo>
                      <a:pt x="20388" y="35073"/>
                      <a:pt x="22109" y="33707"/>
                      <a:pt x="20725" y="33246"/>
                    </a:cubicBezTo>
                    <a:lnTo>
                      <a:pt x="20920" y="32980"/>
                    </a:lnTo>
                    <a:lnTo>
                      <a:pt x="22783" y="32394"/>
                    </a:lnTo>
                    <a:lnTo>
                      <a:pt x="21860" y="30017"/>
                    </a:lnTo>
                    <a:lnTo>
                      <a:pt x="23191" y="29839"/>
                    </a:lnTo>
                    <a:cubicBezTo>
                      <a:pt x="23599" y="29041"/>
                      <a:pt x="24007" y="28313"/>
                      <a:pt x="24380" y="27550"/>
                    </a:cubicBezTo>
                    <a:cubicBezTo>
                      <a:pt x="24646" y="26982"/>
                      <a:pt x="25178" y="26308"/>
                      <a:pt x="25036" y="25829"/>
                    </a:cubicBezTo>
                    <a:cubicBezTo>
                      <a:pt x="24451" y="23718"/>
                      <a:pt x="26083" y="22972"/>
                      <a:pt x="27343" y="22529"/>
                    </a:cubicBezTo>
                    <a:cubicBezTo>
                      <a:pt x="28603" y="22068"/>
                      <a:pt x="29082" y="21482"/>
                      <a:pt x="29242" y="20311"/>
                    </a:cubicBezTo>
                    <a:cubicBezTo>
                      <a:pt x="29419" y="19069"/>
                      <a:pt x="29809" y="17862"/>
                      <a:pt x="29898" y="16620"/>
                    </a:cubicBezTo>
                    <a:cubicBezTo>
                      <a:pt x="29987" y="15467"/>
                      <a:pt x="30005" y="14438"/>
                      <a:pt x="31087" y="13675"/>
                    </a:cubicBezTo>
                    <a:cubicBezTo>
                      <a:pt x="31442" y="13444"/>
                      <a:pt x="31531" y="12788"/>
                      <a:pt x="31655" y="12309"/>
                    </a:cubicBezTo>
                    <a:cubicBezTo>
                      <a:pt x="32276" y="10144"/>
                      <a:pt x="31868" y="9612"/>
                      <a:pt x="29490" y="9133"/>
                    </a:cubicBezTo>
                    <a:cubicBezTo>
                      <a:pt x="29100" y="9062"/>
                      <a:pt x="28816" y="8494"/>
                      <a:pt x="28266" y="7926"/>
                    </a:cubicBezTo>
                    <a:lnTo>
                      <a:pt x="24895" y="8778"/>
                    </a:lnTo>
                    <a:cubicBezTo>
                      <a:pt x="24522" y="7678"/>
                      <a:pt x="23315" y="7678"/>
                      <a:pt x="22215" y="7465"/>
                    </a:cubicBezTo>
                    <a:lnTo>
                      <a:pt x="21647" y="8157"/>
                    </a:lnTo>
                    <a:lnTo>
                      <a:pt x="18063" y="3597"/>
                    </a:lnTo>
                    <a:cubicBezTo>
                      <a:pt x="16840" y="3528"/>
                      <a:pt x="15905" y="3374"/>
                      <a:pt x="15067" y="3374"/>
                    </a:cubicBezTo>
                    <a:cubicBezTo>
                      <a:pt x="14823" y="3374"/>
                      <a:pt x="14587" y="3387"/>
                      <a:pt x="14355" y="3419"/>
                    </a:cubicBezTo>
                    <a:cubicBezTo>
                      <a:pt x="14295" y="3427"/>
                      <a:pt x="14238" y="3430"/>
                      <a:pt x="14183" y="3430"/>
                    </a:cubicBezTo>
                    <a:cubicBezTo>
                      <a:pt x="13092" y="3430"/>
                      <a:pt x="13035" y="1981"/>
                      <a:pt x="11835" y="1964"/>
                    </a:cubicBezTo>
                    <a:cubicBezTo>
                      <a:pt x="11108" y="1964"/>
                      <a:pt x="9901" y="1467"/>
                      <a:pt x="9582" y="438"/>
                    </a:cubicBezTo>
                    <a:cubicBezTo>
                      <a:pt x="8677" y="793"/>
                      <a:pt x="7914" y="1361"/>
                      <a:pt x="7133" y="1361"/>
                    </a:cubicBezTo>
                    <a:cubicBezTo>
                      <a:pt x="7119" y="1361"/>
                      <a:pt x="7105" y="1361"/>
                      <a:pt x="7091" y="1361"/>
                    </a:cubicBezTo>
                    <a:cubicBezTo>
                      <a:pt x="6288" y="1361"/>
                      <a:pt x="5470" y="877"/>
                      <a:pt x="4703" y="616"/>
                    </a:cubicBezTo>
                    <a:lnTo>
                      <a:pt x="4170" y="1184"/>
                    </a:lnTo>
                    <a:lnTo>
                      <a:pt x="3585" y="48"/>
                    </a:lnTo>
                    <a:cubicBezTo>
                      <a:pt x="3517" y="34"/>
                      <a:pt x="3429" y="1"/>
                      <a:pt x="3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78"/>
              <p:cNvSpPr/>
              <p:nvPr/>
            </p:nvSpPr>
            <p:spPr>
              <a:xfrm>
                <a:off x="6110513" y="3969114"/>
                <a:ext cx="33997" cy="13957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420" extrusionOk="0">
                    <a:moveTo>
                      <a:pt x="2076" y="1"/>
                    </a:moveTo>
                    <a:cubicBezTo>
                      <a:pt x="1454" y="1"/>
                      <a:pt x="791" y="230"/>
                      <a:pt x="0" y="592"/>
                    </a:cubicBezTo>
                    <a:cubicBezTo>
                      <a:pt x="564" y="957"/>
                      <a:pt x="1113" y="1415"/>
                      <a:pt x="1254" y="1415"/>
                    </a:cubicBezTo>
                    <a:cubicBezTo>
                      <a:pt x="1264" y="1415"/>
                      <a:pt x="1272" y="1412"/>
                      <a:pt x="1278" y="1408"/>
                    </a:cubicBezTo>
                    <a:cubicBezTo>
                      <a:pt x="1606" y="1108"/>
                      <a:pt x="1874" y="952"/>
                      <a:pt x="2167" y="952"/>
                    </a:cubicBezTo>
                    <a:cubicBezTo>
                      <a:pt x="2429" y="952"/>
                      <a:pt x="2710" y="1077"/>
                      <a:pt x="3070" y="1337"/>
                    </a:cubicBezTo>
                    <a:cubicBezTo>
                      <a:pt x="3815" y="1869"/>
                      <a:pt x="4773" y="2011"/>
                      <a:pt x="5838" y="2419"/>
                    </a:cubicBezTo>
                    <a:lnTo>
                      <a:pt x="5891" y="1071"/>
                    </a:lnTo>
                    <a:cubicBezTo>
                      <a:pt x="5040" y="893"/>
                      <a:pt x="4170" y="964"/>
                      <a:pt x="3656" y="574"/>
                    </a:cubicBezTo>
                    <a:cubicBezTo>
                      <a:pt x="3121" y="171"/>
                      <a:pt x="2614" y="1"/>
                      <a:pt x="20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78"/>
              <p:cNvSpPr/>
              <p:nvPr/>
            </p:nvSpPr>
            <p:spPr>
              <a:xfrm>
                <a:off x="6151865" y="3979381"/>
                <a:ext cx="35739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2059" extrusionOk="0">
                    <a:moveTo>
                      <a:pt x="6193" y="0"/>
                    </a:moveTo>
                    <a:lnTo>
                      <a:pt x="6193" y="0"/>
                    </a:lnTo>
                    <a:cubicBezTo>
                      <a:pt x="4801" y="195"/>
                      <a:pt x="3970" y="433"/>
                      <a:pt x="3202" y="433"/>
                    </a:cubicBezTo>
                    <a:cubicBezTo>
                      <a:pt x="3128" y="433"/>
                      <a:pt x="3055" y="431"/>
                      <a:pt x="2982" y="426"/>
                    </a:cubicBezTo>
                    <a:cubicBezTo>
                      <a:pt x="2453" y="395"/>
                      <a:pt x="1944" y="74"/>
                      <a:pt x="1353" y="74"/>
                    </a:cubicBezTo>
                    <a:cubicBezTo>
                      <a:pt x="951" y="74"/>
                      <a:pt x="511" y="222"/>
                      <a:pt x="1" y="710"/>
                    </a:cubicBezTo>
                    <a:lnTo>
                      <a:pt x="1473" y="2059"/>
                    </a:lnTo>
                    <a:cubicBezTo>
                      <a:pt x="2432" y="409"/>
                      <a:pt x="4472" y="1526"/>
                      <a:pt x="6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78"/>
              <p:cNvSpPr/>
              <p:nvPr/>
            </p:nvSpPr>
            <p:spPr>
              <a:xfrm>
                <a:off x="6203762" y="3831292"/>
                <a:ext cx="19768" cy="1228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2130" extrusionOk="0">
                    <a:moveTo>
                      <a:pt x="1473" y="1"/>
                    </a:moveTo>
                    <a:lnTo>
                      <a:pt x="1" y="1828"/>
                    </a:lnTo>
                    <a:lnTo>
                      <a:pt x="3372" y="2130"/>
                    </a:lnTo>
                    <a:cubicBezTo>
                      <a:pt x="3407" y="1917"/>
                      <a:pt x="3425" y="1704"/>
                      <a:pt x="3425" y="1509"/>
                    </a:cubicBezTo>
                    <a:cubicBezTo>
                      <a:pt x="3390" y="1172"/>
                      <a:pt x="3301" y="870"/>
                      <a:pt x="3248" y="586"/>
                    </a:cubicBezTo>
                    <a:lnTo>
                      <a:pt x="14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806" name="Google Shape;1806;p78"/>
          <p:cNvCxnSpPr>
            <a:stCxn id="1807" idx="1"/>
          </p:cNvCxnSpPr>
          <p:nvPr/>
        </p:nvCxnSpPr>
        <p:spPr>
          <a:xfrm flipH="1">
            <a:off x="3586875" y="2051200"/>
            <a:ext cx="2161200" cy="825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08" name="Google Shape;1808;p78"/>
          <p:cNvCxnSpPr>
            <a:stCxn id="1809" idx="1"/>
          </p:cNvCxnSpPr>
          <p:nvPr/>
        </p:nvCxnSpPr>
        <p:spPr>
          <a:xfrm flipH="1">
            <a:off x="2510475" y="3525200"/>
            <a:ext cx="3237600" cy="551400"/>
          </a:xfrm>
          <a:prstGeom prst="bentConnector3">
            <a:avLst>
              <a:gd name="adj1" fmla="val 75582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810" name="Google Shape;1810;p78"/>
          <p:cNvSpPr/>
          <p:nvPr/>
        </p:nvSpPr>
        <p:spPr>
          <a:xfrm>
            <a:off x="5498500" y="3171800"/>
            <a:ext cx="24582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78"/>
          <p:cNvSpPr/>
          <p:nvPr/>
        </p:nvSpPr>
        <p:spPr>
          <a:xfrm>
            <a:off x="5587690" y="334235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12" name="Google Shape;1812;p78"/>
          <p:cNvCxnSpPr/>
          <p:nvPr/>
        </p:nvCxnSpPr>
        <p:spPr>
          <a:xfrm>
            <a:off x="5665426" y="4396329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3" name="Google Shape;1813;p78"/>
          <p:cNvSpPr/>
          <p:nvPr/>
        </p:nvSpPr>
        <p:spPr>
          <a:xfrm>
            <a:off x="5520600" y="1675450"/>
            <a:ext cx="24582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78"/>
          <p:cNvSpPr txBox="1">
            <a:spLocks noGrp="1"/>
          </p:cNvSpPr>
          <p:nvPr>
            <p:ph type="subTitle" idx="4294967295"/>
          </p:nvPr>
        </p:nvSpPr>
        <p:spPr>
          <a:xfrm>
            <a:off x="5676025" y="2262600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815" name="Google Shape;1815;p78"/>
          <p:cNvSpPr/>
          <p:nvPr/>
        </p:nvSpPr>
        <p:spPr>
          <a:xfrm>
            <a:off x="5587690" y="18625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16" name="Google Shape;1816;p78"/>
          <p:cNvCxnSpPr/>
          <p:nvPr/>
        </p:nvCxnSpPr>
        <p:spPr>
          <a:xfrm>
            <a:off x="5665426" y="28951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7" name="Google Shape;1807;p78"/>
          <p:cNvSpPr txBox="1">
            <a:spLocks noGrp="1"/>
          </p:cNvSpPr>
          <p:nvPr>
            <p:ph type="title" idx="4294967295"/>
          </p:nvPr>
        </p:nvSpPr>
        <p:spPr>
          <a:xfrm>
            <a:off x="5748075" y="18683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Mercury</a:t>
            </a:r>
            <a:endParaRPr sz="2000"/>
          </a:p>
        </p:txBody>
      </p:sp>
      <p:sp>
        <p:nvSpPr>
          <p:cNvPr id="1809" name="Google Shape;1809;p78"/>
          <p:cNvSpPr txBox="1">
            <a:spLocks noGrp="1"/>
          </p:cNvSpPr>
          <p:nvPr>
            <p:ph type="title" idx="4294967295"/>
          </p:nvPr>
        </p:nvSpPr>
        <p:spPr>
          <a:xfrm>
            <a:off x="5748075" y="334235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Jupiter</a:t>
            </a:r>
            <a:endParaRPr sz="2000"/>
          </a:p>
        </p:txBody>
      </p:sp>
      <p:sp>
        <p:nvSpPr>
          <p:cNvPr id="1817" name="Google Shape;1817;p78"/>
          <p:cNvSpPr txBox="1">
            <a:spLocks noGrp="1"/>
          </p:cNvSpPr>
          <p:nvPr>
            <p:ph type="subTitle" idx="4294967295"/>
          </p:nvPr>
        </p:nvSpPr>
        <p:spPr>
          <a:xfrm>
            <a:off x="5676025" y="3748138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grpSp>
        <p:nvGrpSpPr>
          <p:cNvPr id="1818" name="Google Shape;1818;p78"/>
          <p:cNvGrpSpPr/>
          <p:nvPr/>
        </p:nvGrpSpPr>
        <p:grpSpPr>
          <a:xfrm>
            <a:off x="7524190" y="1862645"/>
            <a:ext cx="377769" cy="377111"/>
            <a:chOff x="8046515" y="2807620"/>
            <a:chExt cx="377769" cy="377111"/>
          </a:xfrm>
        </p:grpSpPr>
        <p:sp>
          <p:nvSpPr>
            <p:cNvPr id="1819" name="Google Shape;1819;p78"/>
            <p:cNvSpPr/>
            <p:nvPr/>
          </p:nvSpPr>
          <p:spPr>
            <a:xfrm>
              <a:off x="8052821" y="2814236"/>
              <a:ext cx="263324" cy="289092"/>
            </a:xfrm>
            <a:custGeom>
              <a:avLst/>
              <a:gdLst/>
              <a:ahLst/>
              <a:cxnLst/>
              <a:rect l="l" t="t" r="r" b="b"/>
              <a:pathLst>
                <a:path w="6806" h="7472" extrusionOk="0">
                  <a:moveTo>
                    <a:pt x="6806" y="488"/>
                  </a:moveTo>
                  <a:lnTo>
                    <a:pt x="6806" y="5326"/>
                  </a:lnTo>
                  <a:lnTo>
                    <a:pt x="4812" y="7326"/>
                  </a:lnTo>
                  <a:cubicBezTo>
                    <a:pt x="4770" y="7367"/>
                    <a:pt x="4739" y="7417"/>
                    <a:pt x="4720" y="7472"/>
                  </a:cubicBezTo>
                  <a:lnTo>
                    <a:pt x="486" y="7472"/>
                  </a:lnTo>
                  <a:cubicBezTo>
                    <a:pt x="218" y="7472"/>
                    <a:pt x="0" y="7254"/>
                    <a:pt x="0" y="6985"/>
                  </a:cubicBezTo>
                  <a:lnTo>
                    <a:pt x="0" y="486"/>
                  </a:lnTo>
                  <a:cubicBezTo>
                    <a:pt x="0" y="218"/>
                    <a:pt x="218" y="0"/>
                    <a:pt x="486" y="0"/>
                  </a:cubicBezTo>
                  <a:lnTo>
                    <a:pt x="6321" y="0"/>
                  </a:lnTo>
                  <a:cubicBezTo>
                    <a:pt x="6588" y="0"/>
                    <a:pt x="6806" y="219"/>
                    <a:pt x="6806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8"/>
            <p:cNvSpPr/>
            <p:nvPr/>
          </p:nvSpPr>
          <p:spPr>
            <a:xfrm>
              <a:off x="8215706" y="2814236"/>
              <a:ext cx="101213" cy="289092"/>
            </a:xfrm>
            <a:custGeom>
              <a:avLst/>
              <a:gdLst/>
              <a:ahLst/>
              <a:cxnLst/>
              <a:rect l="l" t="t" r="r" b="b"/>
              <a:pathLst>
                <a:path w="2616" h="7472" extrusionOk="0">
                  <a:moveTo>
                    <a:pt x="2616" y="486"/>
                  </a:moveTo>
                  <a:cubicBezTo>
                    <a:pt x="2616" y="218"/>
                    <a:pt x="2397" y="0"/>
                    <a:pt x="2129" y="0"/>
                  </a:cubicBezTo>
                  <a:lnTo>
                    <a:pt x="1627" y="0"/>
                  </a:lnTo>
                  <a:cubicBezTo>
                    <a:pt x="1900" y="0"/>
                    <a:pt x="2121" y="219"/>
                    <a:pt x="2121" y="488"/>
                  </a:cubicBezTo>
                  <a:lnTo>
                    <a:pt x="2121" y="5326"/>
                  </a:lnTo>
                  <a:lnTo>
                    <a:pt x="92" y="7326"/>
                  </a:lnTo>
                  <a:cubicBezTo>
                    <a:pt x="50" y="7367"/>
                    <a:pt x="19" y="7417"/>
                    <a:pt x="0" y="7472"/>
                  </a:cubicBezTo>
                  <a:lnTo>
                    <a:pt x="495" y="7472"/>
                  </a:lnTo>
                  <a:cubicBezTo>
                    <a:pt x="513" y="7417"/>
                    <a:pt x="545" y="7367"/>
                    <a:pt x="587" y="7326"/>
                  </a:cubicBezTo>
                  <a:lnTo>
                    <a:pt x="2616" y="53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8"/>
            <p:cNvSpPr/>
            <p:nvPr/>
          </p:nvSpPr>
          <p:spPr>
            <a:xfrm>
              <a:off x="8234200" y="3003275"/>
              <a:ext cx="176117" cy="175111"/>
            </a:xfrm>
            <a:custGeom>
              <a:avLst/>
              <a:gdLst/>
              <a:ahLst/>
              <a:cxnLst/>
              <a:rect l="l" t="t" r="r" b="b"/>
              <a:pathLst>
                <a:path w="4552" h="4526" extrusionOk="0">
                  <a:moveTo>
                    <a:pt x="3195" y="710"/>
                  </a:moveTo>
                  <a:cubicBezTo>
                    <a:pt x="3358" y="710"/>
                    <a:pt x="3521" y="772"/>
                    <a:pt x="3645" y="896"/>
                  </a:cubicBezTo>
                  <a:cubicBezTo>
                    <a:pt x="3765" y="1016"/>
                    <a:pt x="3833" y="1177"/>
                    <a:pt x="3833" y="1347"/>
                  </a:cubicBezTo>
                  <a:cubicBezTo>
                    <a:pt x="3833" y="1516"/>
                    <a:pt x="3765" y="1677"/>
                    <a:pt x="3645" y="1797"/>
                  </a:cubicBezTo>
                  <a:cubicBezTo>
                    <a:pt x="3521" y="1921"/>
                    <a:pt x="3358" y="1984"/>
                    <a:pt x="3195" y="1984"/>
                  </a:cubicBezTo>
                  <a:cubicBezTo>
                    <a:pt x="3032" y="1984"/>
                    <a:pt x="2869" y="1921"/>
                    <a:pt x="2745" y="1797"/>
                  </a:cubicBezTo>
                  <a:cubicBezTo>
                    <a:pt x="2496" y="1548"/>
                    <a:pt x="2496" y="1145"/>
                    <a:pt x="2745" y="896"/>
                  </a:cubicBezTo>
                  <a:cubicBezTo>
                    <a:pt x="2869" y="772"/>
                    <a:pt x="3032" y="710"/>
                    <a:pt x="3195" y="710"/>
                  </a:cubicBezTo>
                  <a:close/>
                  <a:moveTo>
                    <a:pt x="2728" y="0"/>
                  </a:moveTo>
                  <a:cubicBezTo>
                    <a:pt x="2627" y="0"/>
                    <a:pt x="2530" y="40"/>
                    <a:pt x="2459" y="113"/>
                  </a:cubicBezTo>
                  <a:lnTo>
                    <a:pt x="138" y="2432"/>
                  </a:lnTo>
                  <a:cubicBezTo>
                    <a:pt x="97" y="2473"/>
                    <a:pt x="67" y="2524"/>
                    <a:pt x="48" y="2578"/>
                  </a:cubicBezTo>
                  <a:cubicBezTo>
                    <a:pt x="1" y="2716"/>
                    <a:pt x="35" y="2869"/>
                    <a:pt x="138" y="2972"/>
                  </a:cubicBezTo>
                  <a:lnTo>
                    <a:pt x="1579" y="4413"/>
                  </a:lnTo>
                  <a:cubicBezTo>
                    <a:pt x="1652" y="4485"/>
                    <a:pt x="1748" y="4525"/>
                    <a:pt x="1850" y="4525"/>
                  </a:cubicBezTo>
                  <a:cubicBezTo>
                    <a:pt x="1951" y="4525"/>
                    <a:pt x="2048" y="4485"/>
                    <a:pt x="2120" y="4413"/>
                  </a:cubicBezTo>
                  <a:lnTo>
                    <a:pt x="4440" y="2093"/>
                  </a:lnTo>
                  <a:cubicBezTo>
                    <a:pt x="4511" y="2022"/>
                    <a:pt x="4552" y="1925"/>
                    <a:pt x="4552" y="1824"/>
                  </a:cubicBezTo>
                  <a:lnTo>
                    <a:pt x="4552" y="1060"/>
                  </a:lnTo>
                  <a:cubicBezTo>
                    <a:pt x="4552" y="958"/>
                    <a:pt x="4512" y="860"/>
                    <a:pt x="4440" y="789"/>
                  </a:cubicBezTo>
                  <a:lnTo>
                    <a:pt x="3763" y="113"/>
                  </a:lnTo>
                  <a:cubicBezTo>
                    <a:pt x="3692" y="40"/>
                    <a:pt x="3594" y="0"/>
                    <a:pt x="3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8"/>
            <p:cNvSpPr/>
            <p:nvPr/>
          </p:nvSpPr>
          <p:spPr>
            <a:xfrm>
              <a:off x="8294556" y="3003275"/>
              <a:ext cx="115760" cy="176504"/>
            </a:xfrm>
            <a:custGeom>
              <a:avLst/>
              <a:gdLst/>
              <a:ahLst/>
              <a:cxnLst/>
              <a:rect l="l" t="t" r="r" b="b"/>
              <a:pathLst>
                <a:path w="2992" h="4562" extrusionOk="0">
                  <a:moveTo>
                    <a:pt x="2878" y="789"/>
                  </a:moveTo>
                  <a:lnTo>
                    <a:pt x="2191" y="113"/>
                  </a:lnTo>
                  <a:cubicBezTo>
                    <a:pt x="2118" y="40"/>
                    <a:pt x="2018" y="0"/>
                    <a:pt x="1916" y="0"/>
                  </a:cubicBezTo>
                  <a:lnTo>
                    <a:pt x="1422" y="0"/>
                  </a:lnTo>
                  <a:cubicBezTo>
                    <a:pt x="1525" y="0"/>
                    <a:pt x="1624" y="40"/>
                    <a:pt x="1697" y="113"/>
                  </a:cubicBezTo>
                  <a:lnTo>
                    <a:pt x="2384" y="789"/>
                  </a:lnTo>
                  <a:cubicBezTo>
                    <a:pt x="2456" y="860"/>
                    <a:pt x="2497" y="958"/>
                    <a:pt x="2497" y="1060"/>
                  </a:cubicBezTo>
                  <a:lnTo>
                    <a:pt x="2497" y="1824"/>
                  </a:lnTo>
                  <a:cubicBezTo>
                    <a:pt x="2497" y="1925"/>
                    <a:pt x="2456" y="2022"/>
                    <a:pt x="2384" y="2093"/>
                  </a:cubicBezTo>
                  <a:lnTo>
                    <a:pt x="28" y="4413"/>
                  </a:lnTo>
                  <a:cubicBezTo>
                    <a:pt x="19" y="4421"/>
                    <a:pt x="10" y="4427"/>
                    <a:pt x="0" y="4435"/>
                  </a:cubicBezTo>
                  <a:cubicBezTo>
                    <a:pt x="154" y="4562"/>
                    <a:pt x="380" y="4552"/>
                    <a:pt x="522" y="4413"/>
                  </a:cubicBezTo>
                  <a:lnTo>
                    <a:pt x="2878" y="2093"/>
                  </a:lnTo>
                  <a:cubicBezTo>
                    <a:pt x="2951" y="2022"/>
                    <a:pt x="2992" y="1925"/>
                    <a:pt x="2992" y="1824"/>
                  </a:cubicBezTo>
                  <a:lnTo>
                    <a:pt x="2992" y="1060"/>
                  </a:lnTo>
                  <a:cubicBezTo>
                    <a:pt x="2992" y="958"/>
                    <a:pt x="2951" y="860"/>
                    <a:pt x="2878" y="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8"/>
            <p:cNvSpPr/>
            <p:nvPr/>
          </p:nvSpPr>
          <p:spPr>
            <a:xfrm>
              <a:off x="8102460" y="2977507"/>
              <a:ext cx="82797" cy="75097"/>
            </a:xfrm>
            <a:custGeom>
              <a:avLst/>
              <a:gdLst/>
              <a:ahLst/>
              <a:cxnLst/>
              <a:rect l="l" t="t" r="r" b="b"/>
              <a:pathLst>
                <a:path w="2140" h="1941" extrusionOk="0">
                  <a:moveTo>
                    <a:pt x="2139" y="647"/>
                  </a:moveTo>
                  <a:lnTo>
                    <a:pt x="2139" y="1940"/>
                  </a:lnTo>
                  <a:lnTo>
                    <a:pt x="720" y="1940"/>
                  </a:lnTo>
                  <a:cubicBezTo>
                    <a:pt x="522" y="1940"/>
                    <a:pt x="333" y="1858"/>
                    <a:pt x="200" y="1714"/>
                  </a:cubicBezTo>
                  <a:cubicBezTo>
                    <a:pt x="67" y="1570"/>
                    <a:pt x="0" y="1378"/>
                    <a:pt x="16" y="1184"/>
                  </a:cubicBezTo>
                  <a:cubicBezTo>
                    <a:pt x="32" y="936"/>
                    <a:pt x="120" y="698"/>
                    <a:pt x="270" y="498"/>
                  </a:cubicBezTo>
                  <a:cubicBezTo>
                    <a:pt x="518" y="184"/>
                    <a:pt x="898" y="2"/>
                    <a:pt x="1301" y="1"/>
                  </a:cubicBezTo>
                  <a:lnTo>
                    <a:pt x="1321" y="1"/>
                  </a:lnTo>
                  <a:lnTo>
                    <a:pt x="1321" y="414"/>
                  </a:lnTo>
                  <a:cubicBezTo>
                    <a:pt x="1321" y="511"/>
                    <a:pt x="1366" y="603"/>
                    <a:pt x="1441" y="664"/>
                  </a:cubicBezTo>
                  <a:cubicBezTo>
                    <a:pt x="1517" y="725"/>
                    <a:pt x="1617" y="750"/>
                    <a:pt x="1712" y="7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8"/>
            <p:cNvSpPr/>
            <p:nvPr/>
          </p:nvSpPr>
          <p:spPr>
            <a:xfrm>
              <a:off x="8184444" y="2977507"/>
              <a:ext cx="82294" cy="75097"/>
            </a:xfrm>
            <a:custGeom>
              <a:avLst/>
              <a:gdLst/>
              <a:ahLst/>
              <a:cxnLst/>
              <a:rect l="l" t="t" r="r" b="b"/>
              <a:pathLst>
                <a:path w="2127" h="1941" extrusionOk="0">
                  <a:moveTo>
                    <a:pt x="2127" y="1244"/>
                  </a:moveTo>
                  <a:cubicBezTo>
                    <a:pt x="2127" y="1429"/>
                    <a:pt x="2052" y="1606"/>
                    <a:pt x="1919" y="1736"/>
                  </a:cubicBezTo>
                  <a:cubicBezTo>
                    <a:pt x="1787" y="1868"/>
                    <a:pt x="1607" y="1940"/>
                    <a:pt x="1420" y="1940"/>
                  </a:cubicBezTo>
                  <a:lnTo>
                    <a:pt x="0" y="1940"/>
                  </a:lnTo>
                  <a:lnTo>
                    <a:pt x="0" y="647"/>
                  </a:lnTo>
                  <a:lnTo>
                    <a:pt x="428" y="731"/>
                  </a:lnTo>
                  <a:cubicBezTo>
                    <a:pt x="523" y="750"/>
                    <a:pt x="623" y="725"/>
                    <a:pt x="699" y="664"/>
                  </a:cubicBezTo>
                  <a:cubicBezTo>
                    <a:pt x="774" y="603"/>
                    <a:pt x="819" y="511"/>
                    <a:pt x="819" y="414"/>
                  </a:cubicBezTo>
                  <a:lnTo>
                    <a:pt x="819" y="1"/>
                  </a:lnTo>
                  <a:lnTo>
                    <a:pt x="838" y="1"/>
                  </a:lnTo>
                  <a:cubicBezTo>
                    <a:pt x="1242" y="2"/>
                    <a:pt x="1622" y="184"/>
                    <a:pt x="1870" y="498"/>
                  </a:cubicBezTo>
                  <a:cubicBezTo>
                    <a:pt x="2021" y="698"/>
                    <a:pt x="2108" y="936"/>
                    <a:pt x="2124" y="1184"/>
                  </a:cubicBezTo>
                  <a:cubicBezTo>
                    <a:pt x="2125" y="1203"/>
                    <a:pt x="2127" y="1224"/>
                    <a:pt x="2127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8"/>
            <p:cNvSpPr/>
            <p:nvPr/>
          </p:nvSpPr>
          <p:spPr>
            <a:xfrm>
              <a:off x="8216093" y="2977507"/>
              <a:ext cx="50065" cy="75097"/>
            </a:xfrm>
            <a:custGeom>
              <a:avLst/>
              <a:gdLst/>
              <a:ahLst/>
              <a:cxnLst/>
              <a:rect l="l" t="t" r="r" b="b"/>
              <a:pathLst>
                <a:path w="1294" h="1941" extrusionOk="0">
                  <a:moveTo>
                    <a:pt x="1290" y="1184"/>
                  </a:moveTo>
                  <a:cubicBezTo>
                    <a:pt x="1275" y="936"/>
                    <a:pt x="1188" y="698"/>
                    <a:pt x="1040" y="498"/>
                  </a:cubicBezTo>
                  <a:cubicBezTo>
                    <a:pt x="794" y="184"/>
                    <a:pt x="418" y="2"/>
                    <a:pt x="20" y="1"/>
                  </a:cubicBezTo>
                  <a:lnTo>
                    <a:pt x="1" y="1"/>
                  </a:lnTo>
                  <a:lnTo>
                    <a:pt x="1" y="89"/>
                  </a:lnTo>
                  <a:cubicBezTo>
                    <a:pt x="219" y="173"/>
                    <a:pt x="410" y="315"/>
                    <a:pt x="555" y="498"/>
                  </a:cubicBezTo>
                  <a:cubicBezTo>
                    <a:pt x="703" y="698"/>
                    <a:pt x="790" y="936"/>
                    <a:pt x="805" y="1184"/>
                  </a:cubicBezTo>
                  <a:cubicBezTo>
                    <a:pt x="807" y="1203"/>
                    <a:pt x="809" y="1224"/>
                    <a:pt x="809" y="1244"/>
                  </a:cubicBezTo>
                  <a:cubicBezTo>
                    <a:pt x="808" y="1429"/>
                    <a:pt x="735" y="1606"/>
                    <a:pt x="604" y="1736"/>
                  </a:cubicBezTo>
                  <a:cubicBezTo>
                    <a:pt x="473" y="1868"/>
                    <a:pt x="296" y="1940"/>
                    <a:pt x="111" y="1940"/>
                  </a:cubicBezTo>
                  <a:lnTo>
                    <a:pt x="595" y="1940"/>
                  </a:lnTo>
                  <a:cubicBezTo>
                    <a:pt x="781" y="1940"/>
                    <a:pt x="958" y="1868"/>
                    <a:pt x="1088" y="1736"/>
                  </a:cubicBezTo>
                  <a:cubicBezTo>
                    <a:pt x="1220" y="1606"/>
                    <a:pt x="1293" y="1429"/>
                    <a:pt x="1293" y="1244"/>
                  </a:cubicBezTo>
                  <a:cubicBezTo>
                    <a:pt x="1293" y="1224"/>
                    <a:pt x="1292" y="1203"/>
                    <a:pt x="1290" y="1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8"/>
            <p:cNvSpPr/>
            <p:nvPr/>
          </p:nvSpPr>
          <p:spPr>
            <a:xfrm>
              <a:off x="8141073" y="2895872"/>
              <a:ext cx="87555" cy="89683"/>
            </a:xfrm>
            <a:custGeom>
              <a:avLst/>
              <a:gdLst/>
              <a:ahLst/>
              <a:cxnLst/>
              <a:rect l="l" t="t" r="r" b="b"/>
              <a:pathLst>
                <a:path w="2263" h="2318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3" y="1529"/>
                    <a:pt x="2055" y="1897"/>
                    <a:pt x="1714" y="2101"/>
                  </a:cubicBezTo>
                  <a:cubicBezTo>
                    <a:pt x="1356" y="2317"/>
                    <a:pt x="907" y="2317"/>
                    <a:pt x="549" y="2101"/>
                  </a:cubicBezTo>
                  <a:cubicBezTo>
                    <a:pt x="208" y="1897"/>
                    <a:pt x="0" y="1529"/>
                    <a:pt x="0" y="1132"/>
                  </a:cubicBezTo>
                  <a:lnTo>
                    <a:pt x="0" y="485"/>
                  </a:lnTo>
                  <a:cubicBezTo>
                    <a:pt x="0" y="485"/>
                    <a:pt x="1454" y="647"/>
                    <a:pt x="1454" y="1"/>
                  </a:cubicBezTo>
                  <a:cubicBezTo>
                    <a:pt x="1454" y="1"/>
                    <a:pt x="1616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8"/>
            <p:cNvSpPr/>
            <p:nvPr/>
          </p:nvSpPr>
          <p:spPr>
            <a:xfrm>
              <a:off x="8174424" y="2920865"/>
              <a:ext cx="54205" cy="62871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906" y="1"/>
                  </a:moveTo>
                  <a:lnTo>
                    <a:pt x="906" y="488"/>
                  </a:lnTo>
                  <a:cubicBezTo>
                    <a:pt x="907" y="887"/>
                    <a:pt x="694" y="1257"/>
                    <a:pt x="347" y="1461"/>
                  </a:cubicBezTo>
                  <a:cubicBezTo>
                    <a:pt x="240" y="1524"/>
                    <a:pt x="122" y="1570"/>
                    <a:pt x="0" y="1595"/>
                  </a:cubicBezTo>
                  <a:cubicBezTo>
                    <a:pt x="81" y="1613"/>
                    <a:pt x="164" y="1622"/>
                    <a:pt x="247" y="1623"/>
                  </a:cubicBezTo>
                  <a:cubicBezTo>
                    <a:pt x="457" y="1624"/>
                    <a:pt x="662" y="1567"/>
                    <a:pt x="840" y="1461"/>
                  </a:cubicBezTo>
                  <a:cubicBezTo>
                    <a:pt x="1189" y="1257"/>
                    <a:pt x="1401" y="887"/>
                    <a:pt x="1401" y="488"/>
                  </a:cubicBezTo>
                  <a:lnTo>
                    <a:pt x="1401" y="1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8"/>
            <p:cNvSpPr/>
            <p:nvPr/>
          </p:nvSpPr>
          <p:spPr>
            <a:xfrm>
              <a:off x="8141073" y="2861554"/>
              <a:ext cx="87555" cy="59157"/>
            </a:xfrm>
            <a:custGeom>
              <a:avLst/>
              <a:gdLst/>
              <a:ahLst/>
              <a:cxnLst/>
              <a:rect l="l" t="t" r="r" b="b"/>
              <a:pathLst>
                <a:path w="2263" h="1529" extrusionOk="0">
                  <a:moveTo>
                    <a:pt x="2263" y="1223"/>
                  </a:moveTo>
                  <a:lnTo>
                    <a:pt x="2263" y="1528"/>
                  </a:lnTo>
                  <a:cubicBezTo>
                    <a:pt x="1616" y="1528"/>
                    <a:pt x="1454" y="883"/>
                    <a:pt x="1454" y="883"/>
                  </a:cubicBezTo>
                  <a:cubicBezTo>
                    <a:pt x="1454" y="1528"/>
                    <a:pt x="0" y="1368"/>
                    <a:pt x="0" y="1368"/>
                  </a:cubicBezTo>
                  <a:lnTo>
                    <a:pt x="0" y="1223"/>
                  </a:lnTo>
                  <a:cubicBezTo>
                    <a:pt x="0" y="860"/>
                    <a:pt x="166" y="513"/>
                    <a:pt x="457" y="297"/>
                  </a:cubicBezTo>
                  <a:cubicBezTo>
                    <a:pt x="859" y="1"/>
                    <a:pt x="1404" y="1"/>
                    <a:pt x="1805" y="297"/>
                  </a:cubicBezTo>
                  <a:cubicBezTo>
                    <a:pt x="2097" y="513"/>
                    <a:pt x="2263" y="861"/>
                    <a:pt x="2263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8"/>
            <p:cNvSpPr/>
            <p:nvPr/>
          </p:nvSpPr>
          <p:spPr>
            <a:xfrm>
              <a:off x="8174424" y="2863836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40"/>
                  </a:moveTo>
                  <a:cubicBezTo>
                    <a:pt x="846" y="122"/>
                    <a:pt x="554" y="0"/>
                    <a:pt x="247" y="1"/>
                  </a:cubicBezTo>
                  <a:cubicBezTo>
                    <a:pt x="164" y="1"/>
                    <a:pt x="81" y="11"/>
                    <a:pt x="0" y="29"/>
                  </a:cubicBezTo>
                  <a:cubicBezTo>
                    <a:pt x="529" y="144"/>
                    <a:pt x="906" y="614"/>
                    <a:pt x="906" y="1154"/>
                  </a:cubicBezTo>
                  <a:lnTo>
                    <a:pt x="906" y="1322"/>
                  </a:lnTo>
                  <a:cubicBezTo>
                    <a:pt x="1048" y="1431"/>
                    <a:pt x="1222" y="1487"/>
                    <a:pt x="1401" y="1484"/>
                  </a:cubicBezTo>
                  <a:lnTo>
                    <a:pt x="1401" y="1154"/>
                  </a:lnTo>
                  <a:cubicBezTo>
                    <a:pt x="1402" y="849"/>
                    <a:pt x="1280" y="555"/>
                    <a:pt x="1063" y="3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8"/>
            <p:cNvSpPr/>
            <p:nvPr/>
          </p:nvSpPr>
          <p:spPr>
            <a:xfrm>
              <a:off x="8120412" y="2914249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4" y="1"/>
                  </a:moveTo>
                  <a:lnTo>
                    <a:pt x="534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1" y="231"/>
                    <a:pt x="200" y="1"/>
                    <a:pt x="452" y="1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8"/>
            <p:cNvSpPr/>
            <p:nvPr/>
          </p:nvSpPr>
          <p:spPr>
            <a:xfrm>
              <a:off x="8228590" y="2914249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09"/>
                  </a:moveTo>
                  <a:cubicBezTo>
                    <a:pt x="491" y="635"/>
                    <a:pt x="309" y="819"/>
                    <a:pt x="83" y="819"/>
                  </a:cubicBezTo>
                  <a:lnTo>
                    <a:pt x="1" y="819"/>
                  </a:lnTo>
                  <a:lnTo>
                    <a:pt x="1" y="1"/>
                  </a:lnTo>
                  <a:lnTo>
                    <a:pt x="83" y="1"/>
                  </a:lnTo>
                  <a:cubicBezTo>
                    <a:pt x="191" y="1"/>
                    <a:pt x="295" y="44"/>
                    <a:pt x="372" y="120"/>
                  </a:cubicBezTo>
                  <a:cubicBezTo>
                    <a:pt x="448" y="197"/>
                    <a:pt x="491" y="301"/>
                    <a:pt x="491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8"/>
            <p:cNvSpPr/>
            <p:nvPr/>
          </p:nvSpPr>
          <p:spPr>
            <a:xfrm>
              <a:off x="8184444" y="2977507"/>
              <a:ext cx="31687" cy="29172"/>
            </a:xfrm>
            <a:custGeom>
              <a:avLst/>
              <a:gdLst/>
              <a:ahLst/>
              <a:cxnLst/>
              <a:rect l="l" t="t" r="r" b="b"/>
              <a:pathLst>
                <a:path w="819" h="754" extrusionOk="0">
                  <a:moveTo>
                    <a:pt x="819" y="1"/>
                  </a:moveTo>
                  <a:lnTo>
                    <a:pt x="819" y="416"/>
                  </a:lnTo>
                  <a:cubicBezTo>
                    <a:pt x="819" y="513"/>
                    <a:pt x="774" y="605"/>
                    <a:pt x="699" y="666"/>
                  </a:cubicBezTo>
                  <a:cubicBezTo>
                    <a:pt x="623" y="728"/>
                    <a:pt x="523" y="753"/>
                    <a:pt x="428" y="735"/>
                  </a:cubicBezTo>
                  <a:lnTo>
                    <a:pt x="0" y="650"/>
                  </a:lnTo>
                  <a:lnTo>
                    <a:pt x="0" y="163"/>
                  </a:lnTo>
                  <a:cubicBezTo>
                    <a:pt x="208" y="163"/>
                    <a:pt x="412" y="108"/>
                    <a:pt x="590" y="1"/>
                  </a:cubicBezTo>
                  <a:lnTo>
                    <a:pt x="8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8"/>
            <p:cNvSpPr/>
            <p:nvPr/>
          </p:nvSpPr>
          <p:spPr>
            <a:xfrm>
              <a:off x="8153570" y="2977507"/>
              <a:ext cx="31687" cy="29172"/>
            </a:xfrm>
            <a:custGeom>
              <a:avLst/>
              <a:gdLst/>
              <a:ahLst/>
              <a:cxnLst/>
              <a:rect l="l" t="t" r="r" b="b"/>
              <a:pathLst>
                <a:path w="819" h="754" extrusionOk="0">
                  <a:moveTo>
                    <a:pt x="818" y="163"/>
                  </a:moveTo>
                  <a:lnTo>
                    <a:pt x="818" y="650"/>
                  </a:lnTo>
                  <a:lnTo>
                    <a:pt x="391" y="735"/>
                  </a:lnTo>
                  <a:cubicBezTo>
                    <a:pt x="296" y="753"/>
                    <a:pt x="196" y="728"/>
                    <a:pt x="120" y="667"/>
                  </a:cubicBezTo>
                  <a:cubicBezTo>
                    <a:pt x="45" y="605"/>
                    <a:pt x="0" y="513"/>
                    <a:pt x="0" y="416"/>
                  </a:cubicBezTo>
                  <a:lnTo>
                    <a:pt x="0" y="1"/>
                  </a:lnTo>
                  <a:lnTo>
                    <a:pt x="229" y="1"/>
                  </a:lnTo>
                  <a:cubicBezTo>
                    <a:pt x="407" y="108"/>
                    <a:pt x="611" y="164"/>
                    <a:pt x="818" y="1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8"/>
            <p:cNvSpPr/>
            <p:nvPr/>
          </p:nvSpPr>
          <p:spPr>
            <a:xfrm>
              <a:off x="8052821" y="2814236"/>
              <a:ext cx="38264" cy="289092"/>
            </a:xfrm>
            <a:custGeom>
              <a:avLst/>
              <a:gdLst/>
              <a:ahLst/>
              <a:cxnLst/>
              <a:rect l="l" t="t" r="r" b="b"/>
              <a:pathLst>
                <a:path w="989" h="7472" extrusionOk="0">
                  <a:moveTo>
                    <a:pt x="988" y="7472"/>
                  </a:moveTo>
                  <a:cubicBezTo>
                    <a:pt x="715" y="7472"/>
                    <a:pt x="494" y="7254"/>
                    <a:pt x="494" y="6984"/>
                  </a:cubicBezTo>
                  <a:lnTo>
                    <a:pt x="494" y="488"/>
                  </a:lnTo>
                  <a:cubicBezTo>
                    <a:pt x="494" y="219"/>
                    <a:pt x="715" y="0"/>
                    <a:pt x="988" y="0"/>
                  </a:cubicBezTo>
                  <a:lnTo>
                    <a:pt x="486" y="0"/>
                  </a:lnTo>
                  <a:cubicBezTo>
                    <a:pt x="218" y="0"/>
                    <a:pt x="0" y="218"/>
                    <a:pt x="0" y="486"/>
                  </a:cubicBezTo>
                  <a:lnTo>
                    <a:pt x="0" y="6985"/>
                  </a:lnTo>
                  <a:cubicBezTo>
                    <a:pt x="0" y="7254"/>
                    <a:pt x="218" y="7472"/>
                    <a:pt x="486" y="7472"/>
                  </a:cubicBezTo>
                  <a:lnTo>
                    <a:pt x="988" y="74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8"/>
            <p:cNvSpPr/>
            <p:nvPr/>
          </p:nvSpPr>
          <p:spPr>
            <a:xfrm>
              <a:off x="8046901" y="2833349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8"/>
            <p:cNvSpPr/>
            <p:nvPr/>
          </p:nvSpPr>
          <p:spPr>
            <a:xfrm>
              <a:off x="8046669" y="285176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2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2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8"/>
            <p:cNvSpPr/>
            <p:nvPr/>
          </p:nvSpPr>
          <p:spPr>
            <a:xfrm>
              <a:off x="8071895" y="2832575"/>
              <a:ext cx="37800" cy="37800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809" y="1"/>
                  </a:moveTo>
                  <a:lnTo>
                    <a:pt x="164" y="1"/>
                  </a:lnTo>
                  <a:cubicBezTo>
                    <a:pt x="73" y="1"/>
                    <a:pt x="1" y="74"/>
                    <a:pt x="1" y="164"/>
                  </a:cubicBezTo>
                  <a:lnTo>
                    <a:pt x="1" y="803"/>
                  </a:lnTo>
                  <a:cubicBezTo>
                    <a:pt x="1" y="889"/>
                    <a:pt x="66" y="965"/>
                    <a:pt x="153" y="970"/>
                  </a:cubicBezTo>
                  <a:cubicBezTo>
                    <a:pt x="247" y="976"/>
                    <a:pt x="324" y="902"/>
                    <a:pt x="324" y="809"/>
                  </a:cubicBezTo>
                  <a:lnTo>
                    <a:pt x="324" y="324"/>
                  </a:lnTo>
                  <a:lnTo>
                    <a:pt x="803" y="324"/>
                  </a:lnTo>
                  <a:cubicBezTo>
                    <a:pt x="889" y="324"/>
                    <a:pt x="965" y="259"/>
                    <a:pt x="971" y="173"/>
                  </a:cubicBezTo>
                  <a:cubicBezTo>
                    <a:pt x="976" y="80"/>
                    <a:pt x="902" y="1"/>
                    <a:pt x="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8"/>
            <p:cNvSpPr/>
            <p:nvPr/>
          </p:nvSpPr>
          <p:spPr>
            <a:xfrm>
              <a:off x="8071895" y="3046453"/>
              <a:ext cx="37800" cy="37800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164" y="976"/>
                  </a:moveTo>
                  <a:lnTo>
                    <a:pt x="803" y="976"/>
                  </a:lnTo>
                  <a:cubicBezTo>
                    <a:pt x="889" y="976"/>
                    <a:pt x="965" y="910"/>
                    <a:pt x="970" y="824"/>
                  </a:cubicBezTo>
                  <a:cubicBezTo>
                    <a:pt x="976" y="730"/>
                    <a:pt x="902" y="653"/>
                    <a:pt x="809" y="653"/>
                  </a:cubicBezTo>
                  <a:lnTo>
                    <a:pt x="324" y="653"/>
                  </a:lnTo>
                  <a:lnTo>
                    <a:pt x="324" y="174"/>
                  </a:lnTo>
                  <a:cubicBezTo>
                    <a:pt x="324" y="88"/>
                    <a:pt x="259" y="11"/>
                    <a:pt x="173" y="6"/>
                  </a:cubicBezTo>
                  <a:cubicBezTo>
                    <a:pt x="78" y="1"/>
                    <a:pt x="1" y="75"/>
                    <a:pt x="1" y="167"/>
                  </a:cubicBezTo>
                  <a:lnTo>
                    <a:pt x="1" y="813"/>
                  </a:lnTo>
                  <a:cubicBezTo>
                    <a:pt x="1" y="903"/>
                    <a:pt x="74" y="976"/>
                    <a:pt x="164" y="9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8"/>
            <p:cNvSpPr/>
            <p:nvPr/>
          </p:nvSpPr>
          <p:spPr>
            <a:xfrm>
              <a:off x="8260006" y="2832613"/>
              <a:ext cx="37800" cy="37761"/>
            </a:xfrm>
            <a:custGeom>
              <a:avLst/>
              <a:gdLst/>
              <a:ahLst/>
              <a:cxnLst/>
              <a:rect l="l" t="t" r="r" b="b"/>
              <a:pathLst>
                <a:path w="977" h="976" extrusionOk="0">
                  <a:moveTo>
                    <a:pt x="976" y="802"/>
                  </a:moveTo>
                  <a:lnTo>
                    <a:pt x="976" y="163"/>
                  </a:lnTo>
                  <a:cubicBezTo>
                    <a:pt x="976" y="73"/>
                    <a:pt x="904" y="1"/>
                    <a:pt x="813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653" y="323"/>
                  </a:lnTo>
                  <a:lnTo>
                    <a:pt x="653" y="808"/>
                  </a:lnTo>
                  <a:cubicBezTo>
                    <a:pt x="653" y="901"/>
                    <a:pt x="730" y="975"/>
                    <a:pt x="825" y="970"/>
                  </a:cubicBezTo>
                  <a:cubicBezTo>
                    <a:pt x="911" y="965"/>
                    <a:pt x="976" y="888"/>
                    <a:pt x="976" y="8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8"/>
            <p:cNvSpPr/>
            <p:nvPr/>
          </p:nvSpPr>
          <p:spPr>
            <a:xfrm>
              <a:off x="8298773" y="3100813"/>
              <a:ext cx="55404" cy="55365"/>
            </a:xfrm>
            <a:custGeom>
              <a:avLst/>
              <a:gdLst/>
              <a:ahLst/>
              <a:cxnLst/>
              <a:rect l="l" t="t" r="r" b="b"/>
              <a:pathLst>
                <a:path w="1432" h="1431" extrusionOk="0">
                  <a:moveTo>
                    <a:pt x="1141" y="61"/>
                  </a:moveTo>
                  <a:lnTo>
                    <a:pt x="60" y="1143"/>
                  </a:lnTo>
                  <a:cubicBezTo>
                    <a:pt x="18" y="1183"/>
                    <a:pt x="0" y="1244"/>
                    <a:pt x="16" y="1301"/>
                  </a:cubicBezTo>
                  <a:cubicBezTo>
                    <a:pt x="31" y="1357"/>
                    <a:pt x="75" y="1401"/>
                    <a:pt x="132" y="1416"/>
                  </a:cubicBezTo>
                  <a:cubicBezTo>
                    <a:pt x="188" y="1431"/>
                    <a:pt x="248" y="1414"/>
                    <a:pt x="289" y="1372"/>
                  </a:cubicBezTo>
                  <a:lnTo>
                    <a:pt x="1370" y="291"/>
                  </a:lnTo>
                  <a:cubicBezTo>
                    <a:pt x="1432" y="227"/>
                    <a:pt x="1431" y="127"/>
                    <a:pt x="1369" y="64"/>
                  </a:cubicBezTo>
                  <a:cubicBezTo>
                    <a:pt x="1306" y="2"/>
                    <a:pt x="1205" y="1"/>
                    <a:pt x="1141" y="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8"/>
            <p:cNvSpPr/>
            <p:nvPr/>
          </p:nvSpPr>
          <p:spPr>
            <a:xfrm>
              <a:off x="8277765" y="3079843"/>
              <a:ext cx="55559" cy="55559"/>
            </a:xfrm>
            <a:custGeom>
              <a:avLst/>
              <a:gdLst/>
              <a:ahLst/>
              <a:cxnLst/>
              <a:rect l="l" t="t" r="r" b="b"/>
              <a:pathLst>
                <a:path w="1436" h="1436" extrusionOk="0">
                  <a:moveTo>
                    <a:pt x="1373" y="64"/>
                  </a:moveTo>
                  <a:cubicBezTo>
                    <a:pt x="1309" y="1"/>
                    <a:pt x="1207" y="1"/>
                    <a:pt x="1143" y="64"/>
                  </a:cubicBezTo>
                  <a:lnTo>
                    <a:pt x="62" y="1144"/>
                  </a:lnTo>
                  <a:cubicBezTo>
                    <a:pt x="18" y="1184"/>
                    <a:pt x="1" y="1246"/>
                    <a:pt x="15" y="1304"/>
                  </a:cubicBezTo>
                  <a:cubicBezTo>
                    <a:pt x="30" y="1362"/>
                    <a:pt x="75" y="1407"/>
                    <a:pt x="133" y="1421"/>
                  </a:cubicBezTo>
                  <a:cubicBezTo>
                    <a:pt x="191" y="1435"/>
                    <a:pt x="251" y="1417"/>
                    <a:pt x="292" y="1373"/>
                  </a:cubicBezTo>
                  <a:lnTo>
                    <a:pt x="1373" y="293"/>
                  </a:lnTo>
                  <a:cubicBezTo>
                    <a:pt x="1436" y="230"/>
                    <a:pt x="1436" y="127"/>
                    <a:pt x="1373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8"/>
            <p:cNvSpPr/>
            <p:nvPr/>
          </p:nvSpPr>
          <p:spPr>
            <a:xfrm>
              <a:off x="8256949" y="3058950"/>
              <a:ext cx="55481" cy="55481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1370" y="64"/>
                  </a:moveTo>
                  <a:cubicBezTo>
                    <a:pt x="1307" y="1"/>
                    <a:pt x="1204" y="1"/>
                    <a:pt x="1141" y="64"/>
                  </a:cubicBezTo>
                  <a:lnTo>
                    <a:pt x="60" y="1144"/>
                  </a:lnTo>
                  <a:cubicBezTo>
                    <a:pt x="18" y="1185"/>
                    <a:pt x="1" y="1245"/>
                    <a:pt x="16" y="1302"/>
                  </a:cubicBezTo>
                  <a:cubicBezTo>
                    <a:pt x="30" y="1359"/>
                    <a:pt x="75" y="1404"/>
                    <a:pt x="132" y="1419"/>
                  </a:cubicBezTo>
                  <a:cubicBezTo>
                    <a:pt x="189" y="1433"/>
                    <a:pt x="249" y="1416"/>
                    <a:pt x="290" y="1374"/>
                  </a:cubicBezTo>
                  <a:lnTo>
                    <a:pt x="1370" y="294"/>
                  </a:lnTo>
                  <a:cubicBezTo>
                    <a:pt x="1433" y="230"/>
                    <a:pt x="1433" y="127"/>
                    <a:pt x="137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8"/>
            <p:cNvSpPr/>
            <p:nvPr/>
          </p:nvSpPr>
          <p:spPr>
            <a:xfrm>
              <a:off x="8046515" y="2807620"/>
              <a:ext cx="377769" cy="377111"/>
            </a:xfrm>
            <a:custGeom>
              <a:avLst/>
              <a:gdLst/>
              <a:ahLst/>
              <a:cxnLst/>
              <a:rect l="l" t="t" r="r" b="b"/>
              <a:pathLst>
                <a:path w="9764" h="9747" extrusionOk="0">
                  <a:moveTo>
                    <a:pt x="8042" y="5929"/>
                  </a:moveTo>
                  <a:cubicBezTo>
                    <a:pt x="8111" y="5929"/>
                    <a:pt x="8180" y="5944"/>
                    <a:pt x="8246" y="5975"/>
                  </a:cubicBezTo>
                  <a:lnTo>
                    <a:pt x="7931" y="6289"/>
                  </a:lnTo>
                  <a:cubicBezTo>
                    <a:pt x="7890" y="6330"/>
                    <a:pt x="7874" y="6390"/>
                    <a:pt x="7889" y="6446"/>
                  </a:cubicBezTo>
                  <a:cubicBezTo>
                    <a:pt x="7904" y="6501"/>
                    <a:pt x="7947" y="6545"/>
                    <a:pt x="8004" y="6560"/>
                  </a:cubicBezTo>
                  <a:cubicBezTo>
                    <a:pt x="8018" y="6564"/>
                    <a:pt x="8032" y="6566"/>
                    <a:pt x="8046" y="6566"/>
                  </a:cubicBezTo>
                  <a:cubicBezTo>
                    <a:pt x="8089" y="6566"/>
                    <a:pt x="8130" y="6549"/>
                    <a:pt x="8161" y="6518"/>
                  </a:cubicBezTo>
                  <a:lnTo>
                    <a:pt x="8475" y="6204"/>
                  </a:lnTo>
                  <a:lnTo>
                    <a:pt x="8475" y="6204"/>
                  </a:lnTo>
                  <a:cubicBezTo>
                    <a:pt x="8559" y="6385"/>
                    <a:pt x="8522" y="6599"/>
                    <a:pt x="8381" y="6740"/>
                  </a:cubicBezTo>
                  <a:cubicBezTo>
                    <a:pt x="8287" y="6829"/>
                    <a:pt x="8166" y="6873"/>
                    <a:pt x="8046" y="6873"/>
                  </a:cubicBezTo>
                  <a:cubicBezTo>
                    <a:pt x="7925" y="6873"/>
                    <a:pt x="7804" y="6829"/>
                    <a:pt x="7710" y="6740"/>
                  </a:cubicBezTo>
                  <a:cubicBezTo>
                    <a:pt x="7546" y="6577"/>
                    <a:pt x="7522" y="6321"/>
                    <a:pt x="7654" y="6130"/>
                  </a:cubicBezTo>
                  <a:cubicBezTo>
                    <a:pt x="7746" y="6001"/>
                    <a:pt x="7892" y="5929"/>
                    <a:pt x="8042" y="5929"/>
                  </a:cubicBezTo>
                  <a:close/>
                  <a:moveTo>
                    <a:pt x="8335" y="5210"/>
                  </a:moveTo>
                  <a:cubicBezTo>
                    <a:pt x="8394" y="5210"/>
                    <a:pt x="8449" y="5233"/>
                    <a:pt x="8490" y="5275"/>
                  </a:cubicBezTo>
                  <a:lnTo>
                    <a:pt x="8714" y="5498"/>
                  </a:lnTo>
                  <a:lnTo>
                    <a:pt x="8481" y="5731"/>
                  </a:lnTo>
                  <a:cubicBezTo>
                    <a:pt x="8346" y="5643"/>
                    <a:pt x="8194" y="5601"/>
                    <a:pt x="8044" y="5601"/>
                  </a:cubicBezTo>
                  <a:cubicBezTo>
                    <a:pt x="7792" y="5601"/>
                    <a:pt x="7544" y="5720"/>
                    <a:pt x="7388" y="5944"/>
                  </a:cubicBezTo>
                  <a:cubicBezTo>
                    <a:pt x="7180" y="6241"/>
                    <a:pt x="7201" y="6647"/>
                    <a:pt x="7438" y="6920"/>
                  </a:cubicBezTo>
                  <a:cubicBezTo>
                    <a:pt x="7597" y="7104"/>
                    <a:pt x="7820" y="7198"/>
                    <a:pt x="8043" y="7198"/>
                  </a:cubicBezTo>
                  <a:cubicBezTo>
                    <a:pt x="8222" y="7198"/>
                    <a:pt x="8400" y="7138"/>
                    <a:pt x="8548" y="7018"/>
                  </a:cubicBezTo>
                  <a:cubicBezTo>
                    <a:pt x="8865" y="6759"/>
                    <a:pt x="8936" y="6303"/>
                    <a:pt x="8711" y="5960"/>
                  </a:cubicBezTo>
                  <a:lnTo>
                    <a:pt x="8943" y="5728"/>
                  </a:lnTo>
                  <a:lnTo>
                    <a:pt x="9167" y="5952"/>
                  </a:lnTo>
                  <a:cubicBezTo>
                    <a:pt x="9209" y="5993"/>
                    <a:pt x="9232" y="6049"/>
                    <a:pt x="9232" y="6107"/>
                  </a:cubicBezTo>
                  <a:lnTo>
                    <a:pt x="9232" y="6871"/>
                  </a:lnTo>
                  <a:cubicBezTo>
                    <a:pt x="9232" y="6930"/>
                    <a:pt x="9208" y="6985"/>
                    <a:pt x="9167" y="7026"/>
                  </a:cubicBezTo>
                  <a:lnTo>
                    <a:pt x="6848" y="9346"/>
                  </a:lnTo>
                  <a:cubicBezTo>
                    <a:pt x="6805" y="9389"/>
                    <a:pt x="6749" y="9410"/>
                    <a:pt x="6693" y="9410"/>
                  </a:cubicBezTo>
                  <a:cubicBezTo>
                    <a:pt x="6636" y="9410"/>
                    <a:pt x="6580" y="9389"/>
                    <a:pt x="6537" y="9346"/>
                  </a:cubicBezTo>
                  <a:lnTo>
                    <a:pt x="5095" y="7905"/>
                  </a:lnTo>
                  <a:cubicBezTo>
                    <a:pt x="5010" y="7819"/>
                    <a:pt x="5010" y="7680"/>
                    <a:pt x="5095" y="7594"/>
                  </a:cubicBezTo>
                  <a:lnTo>
                    <a:pt x="7092" y="5598"/>
                  </a:lnTo>
                  <a:lnTo>
                    <a:pt x="7094" y="5596"/>
                  </a:lnTo>
                  <a:lnTo>
                    <a:pt x="7415" y="5275"/>
                  </a:lnTo>
                  <a:cubicBezTo>
                    <a:pt x="7456" y="5233"/>
                    <a:pt x="7513" y="5210"/>
                    <a:pt x="7570" y="5210"/>
                  </a:cubicBezTo>
                  <a:close/>
                  <a:moveTo>
                    <a:pt x="650" y="0"/>
                  </a:moveTo>
                  <a:cubicBezTo>
                    <a:pt x="291" y="0"/>
                    <a:pt x="0" y="308"/>
                    <a:pt x="2" y="687"/>
                  </a:cubicBezTo>
                  <a:cubicBezTo>
                    <a:pt x="3" y="715"/>
                    <a:pt x="8" y="744"/>
                    <a:pt x="23" y="769"/>
                  </a:cubicBezTo>
                  <a:cubicBezTo>
                    <a:pt x="55" y="827"/>
                    <a:pt x="109" y="856"/>
                    <a:pt x="164" y="856"/>
                  </a:cubicBezTo>
                  <a:cubicBezTo>
                    <a:pt x="217" y="856"/>
                    <a:pt x="270" y="828"/>
                    <a:pt x="303" y="774"/>
                  </a:cubicBezTo>
                  <a:cubicBezTo>
                    <a:pt x="320" y="748"/>
                    <a:pt x="327" y="717"/>
                    <a:pt x="327" y="687"/>
                  </a:cubicBezTo>
                  <a:cubicBezTo>
                    <a:pt x="326" y="497"/>
                    <a:pt x="471" y="342"/>
                    <a:pt x="652" y="342"/>
                  </a:cubicBezTo>
                  <a:lnTo>
                    <a:pt x="6493" y="342"/>
                  </a:lnTo>
                  <a:cubicBezTo>
                    <a:pt x="6672" y="342"/>
                    <a:pt x="6818" y="487"/>
                    <a:pt x="6818" y="667"/>
                  </a:cubicBezTo>
                  <a:lnTo>
                    <a:pt x="6818" y="5426"/>
                  </a:lnTo>
                  <a:lnTo>
                    <a:pt x="4870" y="7373"/>
                  </a:lnTo>
                  <a:cubicBezTo>
                    <a:pt x="4840" y="7403"/>
                    <a:pt x="4815" y="7436"/>
                    <a:pt x="4793" y="7471"/>
                  </a:cubicBezTo>
                  <a:lnTo>
                    <a:pt x="418" y="7471"/>
                  </a:lnTo>
                  <a:cubicBezTo>
                    <a:pt x="372" y="7471"/>
                    <a:pt x="334" y="7435"/>
                    <a:pt x="334" y="7387"/>
                  </a:cubicBezTo>
                  <a:lnTo>
                    <a:pt x="334" y="1917"/>
                  </a:lnTo>
                  <a:cubicBezTo>
                    <a:pt x="334" y="1906"/>
                    <a:pt x="330" y="1894"/>
                    <a:pt x="323" y="1887"/>
                  </a:cubicBezTo>
                  <a:cubicBezTo>
                    <a:pt x="274" y="1837"/>
                    <a:pt x="221" y="1816"/>
                    <a:pt x="173" y="1816"/>
                  </a:cubicBezTo>
                  <a:cubicBezTo>
                    <a:pt x="83" y="1816"/>
                    <a:pt x="11" y="1888"/>
                    <a:pt x="11" y="1977"/>
                  </a:cubicBezTo>
                  <a:lnTo>
                    <a:pt x="11" y="7627"/>
                  </a:lnTo>
                  <a:cubicBezTo>
                    <a:pt x="11" y="7719"/>
                    <a:pt x="87" y="7795"/>
                    <a:pt x="179" y="7795"/>
                  </a:cubicBezTo>
                  <a:lnTo>
                    <a:pt x="4712" y="7795"/>
                  </a:lnTo>
                  <a:cubicBezTo>
                    <a:pt x="4721" y="7926"/>
                    <a:pt x="4775" y="8049"/>
                    <a:pt x="4868" y="8142"/>
                  </a:cubicBezTo>
                  <a:lnTo>
                    <a:pt x="6307" y="9586"/>
                  </a:lnTo>
                  <a:cubicBezTo>
                    <a:pt x="6414" y="9693"/>
                    <a:pt x="6553" y="9746"/>
                    <a:pt x="6692" y="9746"/>
                  </a:cubicBezTo>
                  <a:cubicBezTo>
                    <a:pt x="6831" y="9746"/>
                    <a:pt x="6970" y="9693"/>
                    <a:pt x="7077" y="9586"/>
                  </a:cubicBezTo>
                  <a:lnTo>
                    <a:pt x="9396" y="7261"/>
                  </a:lnTo>
                  <a:cubicBezTo>
                    <a:pt x="9497" y="7160"/>
                    <a:pt x="9555" y="7020"/>
                    <a:pt x="9555" y="6876"/>
                  </a:cubicBezTo>
                  <a:lnTo>
                    <a:pt x="9555" y="6109"/>
                  </a:lnTo>
                  <a:cubicBezTo>
                    <a:pt x="9555" y="5965"/>
                    <a:pt x="9497" y="5826"/>
                    <a:pt x="9396" y="5724"/>
                  </a:cubicBezTo>
                  <a:lnTo>
                    <a:pt x="9172" y="5499"/>
                  </a:lnTo>
                  <a:lnTo>
                    <a:pt x="9687" y="4983"/>
                  </a:lnTo>
                  <a:cubicBezTo>
                    <a:pt x="9763" y="4904"/>
                    <a:pt x="9744" y="4767"/>
                    <a:pt x="9630" y="4718"/>
                  </a:cubicBezTo>
                  <a:cubicBezTo>
                    <a:pt x="9611" y="4709"/>
                    <a:pt x="9590" y="4705"/>
                    <a:pt x="9570" y="4705"/>
                  </a:cubicBezTo>
                  <a:cubicBezTo>
                    <a:pt x="9529" y="4705"/>
                    <a:pt x="9488" y="4722"/>
                    <a:pt x="9457" y="4753"/>
                  </a:cubicBezTo>
                  <a:lnTo>
                    <a:pt x="9457" y="4754"/>
                  </a:lnTo>
                  <a:lnTo>
                    <a:pt x="8942" y="5270"/>
                  </a:lnTo>
                  <a:lnTo>
                    <a:pt x="8718" y="5046"/>
                  </a:lnTo>
                  <a:cubicBezTo>
                    <a:pt x="8617" y="4943"/>
                    <a:pt x="8479" y="4886"/>
                    <a:pt x="8334" y="4886"/>
                  </a:cubicBezTo>
                  <a:lnTo>
                    <a:pt x="7570" y="4886"/>
                  </a:lnTo>
                  <a:cubicBezTo>
                    <a:pt x="7427" y="4886"/>
                    <a:pt x="7288" y="4943"/>
                    <a:pt x="7186" y="5046"/>
                  </a:cubicBezTo>
                  <a:lnTo>
                    <a:pt x="7140" y="5092"/>
                  </a:lnTo>
                  <a:lnTo>
                    <a:pt x="7140" y="649"/>
                  </a:lnTo>
                  <a:cubicBezTo>
                    <a:pt x="7140" y="291"/>
                    <a:pt x="6850" y="0"/>
                    <a:pt x="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8"/>
            <p:cNvSpPr/>
            <p:nvPr/>
          </p:nvSpPr>
          <p:spPr>
            <a:xfrm>
              <a:off x="8095999" y="2858304"/>
              <a:ext cx="177703" cy="200917"/>
            </a:xfrm>
            <a:custGeom>
              <a:avLst/>
              <a:gdLst/>
              <a:ahLst/>
              <a:cxnLst/>
              <a:rect l="l" t="t" r="r" b="b"/>
              <a:pathLst>
                <a:path w="4593" h="5193" extrusionOk="0">
                  <a:moveTo>
                    <a:pt x="2288" y="320"/>
                  </a:moveTo>
                  <a:cubicBezTo>
                    <a:pt x="2822" y="321"/>
                    <a:pt x="3256" y="755"/>
                    <a:pt x="3257" y="1290"/>
                  </a:cubicBezTo>
                  <a:lnTo>
                    <a:pt x="3257" y="1432"/>
                  </a:lnTo>
                  <a:cubicBezTo>
                    <a:pt x="3017" y="1359"/>
                    <a:pt x="2833" y="1168"/>
                    <a:pt x="2767" y="928"/>
                  </a:cubicBezTo>
                  <a:cubicBezTo>
                    <a:pt x="2749" y="854"/>
                    <a:pt x="2684" y="805"/>
                    <a:pt x="2610" y="805"/>
                  </a:cubicBezTo>
                  <a:cubicBezTo>
                    <a:pt x="2604" y="805"/>
                    <a:pt x="2597" y="805"/>
                    <a:pt x="2591" y="806"/>
                  </a:cubicBezTo>
                  <a:cubicBezTo>
                    <a:pt x="2509" y="817"/>
                    <a:pt x="2449" y="885"/>
                    <a:pt x="2449" y="967"/>
                  </a:cubicBezTo>
                  <a:cubicBezTo>
                    <a:pt x="2450" y="1028"/>
                    <a:pt x="2424" y="1085"/>
                    <a:pt x="2377" y="1123"/>
                  </a:cubicBezTo>
                  <a:cubicBezTo>
                    <a:pt x="2220" y="1263"/>
                    <a:pt x="1847" y="1309"/>
                    <a:pt x="1520" y="1309"/>
                  </a:cubicBezTo>
                  <a:cubicBezTo>
                    <a:pt x="1449" y="1309"/>
                    <a:pt x="1381" y="1306"/>
                    <a:pt x="1317" y="1303"/>
                  </a:cubicBezTo>
                  <a:lnTo>
                    <a:pt x="1317" y="1290"/>
                  </a:lnTo>
                  <a:cubicBezTo>
                    <a:pt x="1318" y="755"/>
                    <a:pt x="1752" y="321"/>
                    <a:pt x="2288" y="320"/>
                  </a:cubicBezTo>
                  <a:close/>
                  <a:moveTo>
                    <a:pt x="994" y="1629"/>
                  </a:moveTo>
                  <a:lnTo>
                    <a:pt x="994" y="2089"/>
                  </a:lnTo>
                  <a:cubicBezTo>
                    <a:pt x="897" y="2055"/>
                    <a:pt x="832" y="1962"/>
                    <a:pt x="832" y="1859"/>
                  </a:cubicBezTo>
                  <a:cubicBezTo>
                    <a:pt x="832" y="1756"/>
                    <a:pt x="897" y="1664"/>
                    <a:pt x="994" y="1629"/>
                  </a:cubicBezTo>
                  <a:close/>
                  <a:moveTo>
                    <a:pt x="3599" y="1629"/>
                  </a:moveTo>
                  <a:cubicBezTo>
                    <a:pt x="3696" y="1664"/>
                    <a:pt x="3761" y="1756"/>
                    <a:pt x="3761" y="1859"/>
                  </a:cubicBezTo>
                  <a:cubicBezTo>
                    <a:pt x="3761" y="1962"/>
                    <a:pt x="3696" y="2055"/>
                    <a:pt x="3599" y="2089"/>
                  </a:cubicBezTo>
                  <a:lnTo>
                    <a:pt x="3599" y="1629"/>
                  </a:lnTo>
                  <a:close/>
                  <a:moveTo>
                    <a:pt x="2612" y="1351"/>
                  </a:moveTo>
                  <a:cubicBezTo>
                    <a:pt x="2760" y="1573"/>
                    <a:pt x="2993" y="1723"/>
                    <a:pt x="3257" y="1766"/>
                  </a:cubicBezTo>
                  <a:lnTo>
                    <a:pt x="3257" y="2085"/>
                  </a:lnTo>
                  <a:cubicBezTo>
                    <a:pt x="3257" y="2624"/>
                    <a:pt x="2825" y="3072"/>
                    <a:pt x="2288" y="3072"/>
                  </a:cubicBezTo>
                  <a:cubicBezTo>
                    <a:pt x="2281" y="3072"/>
                    <a:pt x="2274" y="3072"/>
                    <a:pt x="2268" y="3072"/>
                  </a:cubicBezTo>
                  <a:cubicBezTo>
                    <a:pt x="1740" y="3062"/>
                    <a:pt x="1317" y="2632"/>
                    <a:pt x="1317" y="2103"/>
                  </a:cubicBezTo>
                  <a:lnTo>
                    <a:pt x="1317" y="1631"/>
                  </a:lnTo>
                  <a:cubicBezTo>
                    <a:pt x="1380" y="1635"/>
                    <a:pt x="1455" y="1638"/>
                    <a:pt x="1537" y="1638"/>
                  </a:cubicBezTo>
                  <a:cubicBezTo>
                    <a:pt x="1877" y="1638"/>
                    <a:pt x="2344" y="1592"/>
                    <a:pt x="2592" y="1369"/>
                  </a:cubicBezTo>
                  <a:cubicBezTo>
                    <a:pt x="2599" y="1364"/>
                    <a:pt x="2606" y="1357"/>
                    <a:pt x="2612" y="1351"/>
                  </a:cubicBezTo>
                  <a:close/>
                  <a:moveTo>
                    <a:pt x="1663" y="3234"/>
                  </a:moveTo>
                  <a:cubicBezTo>
                    <a:pt x="1809" y="3314"/>
                    <a:pt x="1969" y="3365"/>
                    <a:pt x="2135" y="3385"/>
                  </a:cubicBezTo>
                  <a:lnTo>
                    <a:pt x="2135" y="3588"/>
                  </a:lnTo>
                  <a:lnTo>
                    <a:pt x="1838" y="3646"/>
                  </a:lnTo>
                  <a:cubicBezTo>
                    <a:pt x="1827" y="3649"/>
                    <a:pt x="1816" y="3650"/>
                    <a:pt x="1806" y="3650"/>
                  </a:cubicBezTo>
                  <a:cubicBezTo>
                    <a:pt x="1748" y="3650"/>
                    <a:pt x="1692" y="3620"/>
                    <a:pt x="1661" y="3566"/>
                  </a:cubicBezTo>
                  <a:cubicBezTo>
                    <a:pt x="1646" y="3540"/>
                    <a:pt x="1641" y="3512"/>
                    <a:pt x="1641" y="3483"/>
                  </a:cubicBezTo>
                  <a:lnTo>
                    <a:pt x="1641" y="3234"/>
                  </a:lnTo>
                  <a:close/>
                  <a:moveTo>
                    <a:pt x="2952" y="3234"/>
                  </a:moveTo>
                  <a:lnTo>
                    <a:pt x="2952" y="3483"/>
                  </a:lnTo>
                  <a:cubicBezTo>
                    <a:pt x="2952" y="3511"/>
                    <a:pt x="2947" y="3540"/>
                    <a:pt x="2932" y="3566"/>
                  </a:cubicBezTo>
                  <a:cubicBezTo>
                    <a:pt x="2901" y="3620"/>
                    <a:pt x="2845" y="3650"/>
                    <a:pt x="2787" y="3650"/>
                  </a:cubicBezTo>
                  <a:cubicBezTo>
                    <a:pt x="2776" y="3650"/>
                    <a:pt x="2766" y="3649"/>
                    <a:pt x="2755" y="3646"/>
                  </a:cubicBezTo>
                  <a:lnTo>
                    <a:pt x="2458" y="3588"/>
                  </a:lnTo>
                  <a:lnTo>
                    <a:pt x="2458" y="3385"/>
                  </a:lnTo>
                  <a:cubicBezTo>
                    <a:pt x="2624" y="3365"/>
                    <a:pt x="2784" y="3314"/>
                    <a:pt x="2930" y="3234"/>
                  </a:cubicBezTo>
                  <a:close/>
                  <a:moveTo>
                    <a:pt x="1317" y="3249"/>
                  </a:moveTo>
                  <a:lnTo>
                    <a:pt x="1317" y="3499"/>
                  </a:lnTo>
                  <a:cubicBezTo>
                    <a:pt x="1317" y="3645"/>
                    <a:pt x="1383" y="3783"/>
                    <a:pt x="1497" y="3875"/>
                  </a:cubicBezTo>
                  <a:cubicBezTo>
                    <a:pt x="1585" y="3947"/>
                    <a:pt x="1695" y="3986"/>
                    <a:pt x="1807" y="3986"/>
                  </a:cubicBezTo>
                  <a:cubicBezTo>
                    <a:pt x="1840" y="3986"/>
                    <a:pt x="1872" y="3983"/>
                    <a:pt x="1904" y="3976"/>
                  </a:cubicBezTo>
                  <a:lnTo>
                    <a:pt x="2135" y="3931"/>
                  </a:lnTo>
                  <a:lnTo>
                    <a:pt x="2135" y="4869"/>
                  </a:lnTo>
                  <a:lnTo>
                    <a:pt x="1165" y="4869"/>
                  </a:lnTo>
                  <a:lnTo>
                    <a:pt x="1165" y="4226"/>
                  </a:lnTo>
                  <a:cubicBezTo>
                    <a:pt x="1165" y="4154"/>
                    <a:pt x="1119" y="4086"/>
                    <a:pt x="1050" y="4065"/>
                  </a:cubicBezTo>
                  <a:cubicBezTo>
                    <a:pt x="1031" y="4060"/>
                    <a:pt x="1013" y="4057"/>
                    <a:pt x="995" y="4057"/>
                  </a:cubicBezTo>
                  <a:cubicBezTo>
                    <a:pt x="900" y="4057"/>
                    <a:pt x="823" y="4130"/>
                    <a:pt x="823" y="4220"/>
                  </a:cubicBezTo>
                  <a:lnTo>
                    <a:pt x="823" y="4850"/>
                  </a:lnTo>
                  <a:cubicBezTo>
                    <a:pt x="685" y="4837"/>
                    <a:pt x="557" y="4771"/>
                    <a:pt x="468" y="4664"/>
                  </a:cubicBezTo>
                  <a:cubicBezTo>
                    <a:pt x="379" y="4558"/>
                    <a:pt x="335" y="4420"/>
                    <a:pt x="348" y="4282"/>
                  </a:cubicBezTo>
                  <a:lnTo>
                    <a:pt x="348" y="4275"/>
                  </a:lnTo>
                  <a:cubicBezTo>
                    <a:pt x="360" y="4059"/>
                    <a:pt x="435" y="3850"/>
                    <a:pt x="564" y="3677"/>
                  </a:cubicBezTo>
                  <a:cubicBezTo>
                    <a:pt x="749" y="3440"/>
                    <a:pt x="1020" y="3285"/>
                    <a:pt x="1317" y="3249"/>
                  </a:cubicBezTo>
                  <a:close/>
                  <a:moveTo>
                    <a:pt x="3257" y="3246"/>
                  </a:moveTo>
                  <a:cubicBezTo>
                    <a:pt x="3557" y="3283"/>
                    <a:pt x="3831" y="3439"/>
                    <a:pt x="4017" y="3677"/>
                  </a:cubicBezTo>
                  <a:lnTo>
                    <a:pt x="4017" y="3678"/>
                  </a:lnTo>
                  <a:cubicBezTo>
                    <a:pt x="4146" y="3852"/>
                    <a:pt x="4222" y="4060"/>
                    <a:pt x="4234" y="4277"/>
                  </a:cubicBezTo>
                  <a:cubicBezTo>
                    <a:pt x="4247" y="4417"/>
                    <a:pt x="4203" y="4557"/>
                    <a:pt x="4113" y="4665"/>
                  </a:cubicBezTo>
                  <a:cubicBezTo>
                    <a:pt x="4021" y="4773"/>
                    <a:pt x="3892" y="4841"/>
                    <a:pt x="3751" y="4854"/>
                  </a:cubicBezTo>
                  <a:lnTo>
                    <a:pt x="3751" y="4225"/>
                  </a:lnTo>
                  <a:cubicBezTo>
                    <a:pt x="3751" y="4144"/>
                    <a:pt x="3694" y="4071"/>
                    <a:pt x="3613" y="4059"/>
                  </a:cubicBezTo>
                  <a:cubicBezTo>
                    <a:pt x="3605" y="4058"/>
                    <a:pt x="3597" y="4058"/>
                    <a:pt x="3590" y="4058"/>
                  </a:cubicBezTo>
                  <a:cubicBezTo>
                    <a:pt x="3500" y="4058"/>
                    <a:pt x="3428" y="4131"/>
                    <a:pt x="3428" y="4220"/>
                  </a:cubicBezTo>
                  <a:lnTo>
                    <a:pt x="3428" y="4869"/>
                  </a:lnTo>
                  <a:lnTo>
                    <a:pt x="2458" y="4869"/>
                  </a:lnTo>
                  <a:lnTo>
                    <a:pt x="2458" y="3931"/>
                  </a:lnTo>
                  <a:lnTo>
                    <a:pt x="2683" y="3977"/>
                  </a:lnTo>
                  <a:cubicBezTo>
                    <a:pt x="2715" y="3984"/>
                    <a:pt x="2746" y="3987"/>
                    <a:pt x="2777" y="3987"/>
                  </a:cubicBezTo>
                  <a:cubicBezTo>
                    <a:pt x="2887" y="3987"/>
                    <a:pt x="2995" y="3948"/>
                    <a:pt x="3081" y="3876"/>
                  </a:cubicBezTo>
                  <a:cubicBezTo>
                    <a:pt x="3193" y="3784"/>
                    <a:pt x="3257" y="3645"/>
                    <a:pt x="3257" y="3499"/>
                  </a:cubicBezTo>
                  <a:lnTo>
                    <a:pt x="3257" y="3246"/>
                  </a:lnTo>
                  <a:close/>
                  <a:moveTo>
                    <a:pt x="2296" y="1"/>
                  </a:moveTo>
                  <a:cubicBezTo>
                    <a:pt x="1577" y="1"/>
                    <a:pt x="994" y="581"/>
                    <a:pt x="994" y="1299"/>
                  </a:cubicBezTo>
                  <a:lnTo>
                    <a:pt x="994" y="1307"/>
                  </a:lnTo>
                  <a:cubicBezTo>
                    <a:pt x="706" y="1347"/>
                    <a:pt x="495" y="1598"/>
                    <a:pt x="506" y="1888"/>
                  </a:cubicBezTo>
                  <a:cubicBezTo>
                    <a:pt x="516" y="2177"/>
                    <a:pt x="745" y="2412"/>
                    <a:pt x="1036" y="2431"/>
                  </a:cubicBezTo>
                  <a:cubicBezTo>
                    <a:pt x="1082" y="2613"/>
                    <a:pt x="1169" y="2784"/>
                    <a:pt x="1289" y="2931"/>
                  </a:cubicBezTo>
                  <a:cubicBezTo>
                    <a:pt x="900" y="2977"/>
                    <a:pt x="547" y="3175"/>
                    <a:pt x="306" y="3483"/>
                  </a:cubicBezTo>
                  <a:cubicBezTo>
                    <a:pt x="137" y="3707"/>
                    <a:pt x="38" y="3976"/>
                    <a:pt x="20" y="4258"/>
                  </a:cubicBezTo>
                  <a:cubicBezTo>
                    <a:pt x="0" y="4498"/>
                    <a:pt x="82" y="4735"/>
                    <a:pt x="246" y="4914"/>
                  </a:cubicBezTo>
                  <a:cubicBezTo>
                    <a:pt x="410" y="5091"/>
                    <a:pt x="641" y="5192"/>
                    <a:pt x="884" y="5192"/>
                  </a:cubicBezTo>
                  <a:lnTo>
                    <a:pt x="3709" y="5192"/>
                  </a:lnTo>
                  <a:cubicBezTo>
                    <a:pt x="3952" y="5192"/>
                    <a:pt x="4183" y="5091"/>
                    <a:pt x="4347" y="4914"/>
                  </a:cubicBezTo>
                  <a:cubicBezTo>
                    <a:pt x="4511" y="4736"/>
                    <a:pt x="4592" y="4498"/>
                    <a:pt x="4573" y="4258"/>
                  </a:cubicBezTo>
                  <a:cubicBezTo>
                    <a:pt x="4555" y="3977"/>
                    <a:pt x="4455" y="3707"/>
                    <a:pt x="4286" y="3483"/>
                  </a:cubicBezTo>
                  <a:cubicBezTo>
                    <a:pt x="4045" y="3175"/>
                    <a:pt x="3691" y="2977"/>
                    <a:pt x="3303" y="2931"/>
                  </a:cubicBezTo>
                  <a:cubicBezTo>
                    <a:pt x="3424" y="2784"/>
                    <a:pt x="3510" y="2613"/>
                    <a:pt x="3557" y="2429"/>
                  </a:cubicBezTo>
                  <a:cubicBezTo>
                    <a:pt x="3847" y="2412"/>
                    <a:pt x="4076" y="2176"/>
                    <a:pt x="4086" y="1888"/>
                  </a:cubicBezTo>
                  <a:cubicBezTo>
                    <a:pt x="4098" y="1598"/>
                    <a:pt x="3887" y="1347"/>
                    <a:pt x="3599" y="1307"/>
                  </a:cubicBezTo>
                  <a:lnTo>
                    <a:pt x="3599" y="1299"/>
                  </a:lnTo>
                  <a:cubicBezTo>
                    <a:pt x="3599" y="581"/>
                    <a:pt x="3015" y="1"/>
                    <a:pt x="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78"/>
          <p:cNvGrpSpPr/>
          <p:nvPr/>
        </p:nvGrpSpPr>
        <p:grpSpPr>
          <a:xfrm>
            <a:off x="7518647" y="3330659"/>
            <a:ext cx="315478" cy="377421"/>
            <a:chOff x="6450222" y="3356984"/>
            <a:chExt cx="315478" cy="377421"/>
          </a:xfrm>
        </p:grpSpPr>
        <p:sp>
          <p:nvSpPr>
            <p:cNvPr id="1846" name="Google Shape;1846;p78"/>
            <p:cNvSpPr/>
            <p:nvPr/>
          </p:nvSpPr>
          <p:spPr>
            <a:xfrm>
              <a:off x="6456335" y="3363600"/>
              <a:ext cx="214072" cy="332541"/>
            </a:xfrm>
            <a:custGeom>
              <a:avLst/>
              <a:gdLst/>
              <a:ahLst/>
              <a:cxnLst/>
              <a:rect l="l" t="t" r="r" b="b"/>
              <a:pathLst>
                <a:path w="5533" h="8595" extrusionOk="0">
                  <a:moveTo>
                    <a:pt x="5533" y="488"/>
                  </a:moveTo>
                  <a:lnTo>
                    <a:pt x="5533" y="5450"/>
                  </a:lnTo>
                  <a:cubicBezTo>
                    <a:pt x="5437" y="5472"/>
                    <a:pt x="5370" y="5557"/>
                    <a:pt x="5370" y="5656"/>
                  </a:cubicBezTo>
                  <a:cubicBezTo>
                    <a:pt x="5369" y="6099"/>
                    <a:pt x="5298" y="6539"/>
                    <a:pt x="5159" y="6959"/>
                  </a:cubicBezTo>
                  <a:cubicBezTo>
                    <a:pt x="5084" y="7180"/>
                    <a:pt x="4925" y="7364"/>
                    <a:pt x="4716" y="7469"/>
                  </a:cubicBezTo>
                  <a:lnTo>
                    <a:pt x="4716" y="7625"/>
                  </a:lnTo>
                  <a:cubicBezTo>
                    <a:pt x="4715" y="7447"/>
                    <a:pt x="4571" y="7302"/>
                    <a:pt x="4392" y="7302"/>
                  </a:cubicBezTo>
                  <a:lnTo>
                    <a:pt x="3745" y="7302"/>
                  </a:lnTo>
                  <a:cubicBezTo>
                    <a:pt x="3568" y="7302"/>
                    <a:pt x="3423" y="7447"/>
                    <a:pt x="3423" y="7625"/>
                  </a:cubicBezTo>
                  <a:lnTo>
                    <a:pt x="3423" y="8595"/>
                  </a:ln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46" y="1"/>
                  </a:lnTo>
                  <a:cubicBezTo>
                    <a:pt x="5315" y="1"/>
                    <a:pt x="5533" y="219"/>
                    <a:pt x="553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8"/>
            <p:cNvSpPr/>
            <p:nvPr/>
          </p:nvSpPr>
          <p:spPr>
            <a:xfrm>
              <a:off x="6456335" y="3677144"/>
              <a:ext cx="144236" cy="50607"/>
            </a:xfrm>
            <a:custGeom>
              <a:avLst/>
              <a:gdLst/>
              <a:ahLst/>
              <a:cxnLst/>
              <a:rect l="l" t="t" r="r" b="b"/>
              <a:pathLst>
                <a:path w="3728" h="1308" extrusionOk="0">
                  <a:moveTo>
                    <a:pt x="3728" y="1308"/>
                  </a:moveTo>
                  <a:lnTo>
                    <a:pt x="487" y="1308"/>
                  </a:lnTo>
                  <a:cubicBezTo>
                    <a:pt x="218" y="1308"/>
                    <a:pt x="1" y="1090"/>
                    <a:pt x="1" y="821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3403" y="491"/>
                  </a:lnTo>
                  <a:lnTo>
                    <a:pt x="3403" y="981"/>
                  </a:lnTo>
                  <a:cubicBezTo>
                    <a:pt x="3404" y="1162"/>
                    <a:pt x="3549" y="1308"/>
                    <a:pt x="3728" y="1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8"/>
            <p:cNvSpPr/>
            <p:nvPr/>
          </p:nvSpPr>
          <p:spPr>
            <a:xfrm>
              <a:off x="6569619" y="3646114"/>
              <a:ext cx="31919" cy="50026"/>
            </a:xfrm>
            <a:custGeom>
              <a:avLst/>
              <a:gdLst/>
              <a:ahLst/>
              <a:cxnLst/>
              <a:rect l="l" t="t" r="r" b="b"/>
              <a:pathLst>
                <a:path w="825" h="1293" extrusionOk="0">
                  <a:moveTo>
                    <a:pt x="0" y="322"/>
                  </a:moveTo>
                  <a:lnTo>
                    <a:pt x="0" y="1293"/>
                  </a:lnTo>
                  <a:lnTo>
                    <a:pt x="495" y="1293"/>
                  </a:lnTo>
                  <a:lnTo>
                    <a:pt x="495" y="322"/>
                  </a:lnTo>
                  <a:cubicBezTo>
                    <a:pt x="495" y="145"/>
                    <a:pt x="642" y="0"/>
                    <a:pt x="825" y="0"/>
                  </a:cubicBezTo>
                  <a:lnTo>
                    <a:pt x="330" y="0"/>
                  </a:lnTo>
                  <a:cubicBezTo>
                    <a:pt x="149" y="0"/>
                    <a:pt x="0" y="145"/>
                    <a:pt x="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8"/>
            <p:cNvSpPr/>
            <p:nvPr/>
          </p:nvSpPr>
          <p:spPr>
            <a:xfrm>
              <a:off x="6628273" y="3363600"/>
              <a:ext cx="42172" cy="295089"/>
            </a:xfrm>
            <a:custGeom>
              <a:avLst/>
              <a:gdLst/>
              <a:ahLst/>
              <a:cxnLst/>
              <a:rect l="l" t="t" r="r" b="b"/>
              <a:pathLst>
                <a:path w="1090" h="7627" extrusionOk="0">
                  <a:moveTo>
                    <a:pt x="598" y="1"/>
                  </a:moveTo>
                  <a:lnTo>
                    <a:pt x="110" y="1"/>
                  </a:lnTo>
                  <a:cubicBezTo>
                    <a:pt x="378" y="1"/>
                    <a:pt x="595" y="219"/>
                    <a:pt x="595" y="488"/>
                  </a:cubicBezTo>
                  <a:lnTo>
                    <a:pt x="595" y="5460"/>
                  </a:lnTo>
                  <a:cubicBezTo>
                    <a:pt x="501" y="5482"/>
                    <a:pt x="433" y="5567"/>
                    <a:pt x="433" y="5665"/>
                  </a:cubicBezTo>
                  <a:cubicBezTo>
                    <a:pt x="432" y="6104"/>
                    <a:pt x="362" y="6541"/>
                    <a:pt x="224" y="6958"/>
                  </a:cubicBezTo>
                  <a:cubicBezTo>
                    <a:pt x="179" y="7091"/>
                    <a:pt x="102" y="7211"/>
                    <a:pt x="1" y="7307"/>
                  </a:cubicBezTo>
                  <a:cubicBezTo>
                    <a:pt x="156" y="7333"/>
                    <a:pt x="271" y="7468"/>
                    <a:pt x="272" y="7627"/>
                  </a:cubicBezTo>
                  <a:lnTo>
                    <a:pt x="272" y="7464"/>
                  </a:lnTo>
                  <a:cubicBezTo>
                    <a:pt x="481" y="7360"/>
                    <a:pt x="640" y="7178"/>
                    <a:pt x="715" y="6958"/>
                  </a:cubicBezTo>
                  <a:cubicBezTo>
                    <a:pt x="854" y="6541"/>
                    <a:pt x="926" y="6104"/>
                    <a:pt x="926" y="5664"/>
                  </a:cubicBezTo>
                  <a:cubicBezTo>
                    <a:pt x="926" y="5566"/>
                    <a:pt x="994" y="5482"/>
                    <a:pt x="1090" y="5459"/>
                  </a:cubicBezTo>
                  <a:lnTo>
                    <a:pt x="1090" y="488"/>
                  </a:lnTo>
                  <a:cubicBezTo>
                    <a:pt x="1089" y="219"/>
                    <a:pt x="869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8"/>
            <p:cNvSpPr/>
            <p:nvPr/>
          </p:nvSpPr>
          <p:spPr>
            <a:xfrm>
              <a:off x="6500673" y="3363600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3"/>
                  </a:lnTo>
                  <a:cubicBezTo>
                    <a:pt x="2678" y="592"/>
                    <a:pt x="2550" y="648"/>
                    <a:pt x="2417" y="648"/>
                  </a:cubicBezTo>
                  <a:lnTo>
                    <a:pt x="816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8"/>
            <p:cNvSpPr/>
            <p:nvPr/>
          </p:nvSpPr>
          <p:spPr>
            <a:xfrm>
              <a:off x="6481561" y="3526949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3" y="1183"/>
                  </a:moveTo>
                  <a:cubicBezTo>
                    <a:pt x="4229" y="1377"/>
                    <a:pt x="4163" y="1569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8"/>
                    <a:pt x="198" y="1714"/>
                  </a:cubicBezTo>
                  <a:cubicBezTo>
                    <a:pt x="66" y="1570"/>
                    <a:pt x="1" y="1377"/>
                    <a:pt x="17" y="1183"/>
                  </a:cubicBezTo>
                  <a:cubicBezTo>
                    <a:pt x="31" y="935"/>
                    <a:pt x="119" y="696"/>
                    <a:pt x="268" y="498"/>
                  </a:cubicBezTo>
                  <a:cubicBezTo>
                    <a:pt x="512" y="184"/>
                    <a:pt x="888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6" y="511"/>
                    <a:pt x="1350" y="602"/>
                    <a:pt x="1425" y="663"/>
                  </a:cubicBezTo>
                  <a:cubicBezTo>
                    <a:pt x="1499" y="725"/>
                    <a:pt x="1598" y="749"/>
                    <a:pt x="1693" y="730"/>
                  </a:cubicBezTo>
                  <a:lnTo>
                    <a:pt x="2115" y="646"/>
                  </a:lnTo>
                  <a:lnTo>
                    <a:pt x="2536" y="730"/>
                  </a:lnTo>
                  <a:cubicBezTo>
                    <a:pt x="2631" y="749"/>
                    <a:pt x="2730" y="725"/>
                    <a:pt x="2805" y="663"/>
                  </a:cubicBezTo>
                  <a:cubicBezTo>
                    <a:pt x="2879" y="602"/>
                    <a:pt x="2922" y="509"/>
                    <a:pt x="2922" y="413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2" y="498"/>
                  </a:cubicBezTo>
                  <a:cubicBezTo>
                    <a:pt x="4110" y="696"/>
                    <a:pt x="4197" y="935"/>
                    <a:pt x="4213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8"/>
            <p:cNvSpPr/>
            <p:nvPr/>
          </p:nvSpPr>
          <p:spPr>
            <a:xfrm>
              <a:off x="6594613" y="3526949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40" y="497"/>
                  </a:moveTo>
                  <a:cubicBezTo>
                    <a:pt x="794" y="183"/>
                    <a:pt x="418" y="0"/>
                    <a:pt x="20" y="0"/>
                  </a:cubicBezTo>
                  <a:lnTo>
                    <a:pt x="0" y="0"/>
                  </a:lnTo>
                  <a:lnTo>
                    <a:pt x="0" y="88"/>
                  </a:lnTo>
                  <a:cubicBezTo>
                    <a:pt x="219" y="172"/>
                    <a:pt x="411" y="313"/>
                    <a:pt x="555" y="498"/>
                  </a:cubicBezTo>
                  <a:cubicBezTo>
                    <a:pt x="704" y="696"/>
                    <a:pt x="791" y="935"/>
                    <a:pt x="806" y="1183"/>
                  </a:cubicBezTo>
                  <a:cubicBezTo>
                    <a:pt x="822" y="1377"/>
                    <a:pt x="756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6" y="1939"/>
                  </a:lnTo>
                  <a:cubicBezTo>
                    <a:pt x="791" y="1939"/>
                    <a:pt x="977" y="1857"/>
                    <a:pt x="1109" y="1714"/>
                  </a:cubicBezTo>
                  <a:cubicBezTo>
                    <a:pt x="1241" y="1570"/>
                    <a:pt x="1307" y="1377"/>
                    <a:pt x="1291" y="1183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8"/>
            <p:cNvSpPr/>
            <p:nvPr/>
          </p:nvSpPr>
          <p:spPr>
            <a:xfrm>
              <a:off x="6519554" y="3445275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6"/>
                  </a:moveTo>
                  <a:lnTo>
                    <a:pt x="2264" y="1131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6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1"/>
                  </a:cubicBezTo>
                  <a:lnTo>
                    <a:pt x="2" y="486"/>
                  </a:lnTo>
                  <a:cubicBezTo>
                    <a:pt x="2" y="486"/>
                    <a:pt x="1456" y="646"/>
                    <a:pt x="1456" y="1"/>
                  </a:cubicBezTo>
                  <a:cubicBezTo>
                    <a:pt x="1456" y="1"/>
                    <a:pt x="1618" y="646"/>
                    <a:pt x="2264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8"/>
            <p:cNvSpPr/>
            <p:nvPr/>
          </p:nvSpPr>
          <p:spPr>
            <a:xfrm>
              <a:off x="6552944" y="3470268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7"/>
                    <a:pt x="694" y="1256"/>
                    <a:pt x="346" y="1461"/>
                  </a:cubicBezTo>
                  <a:cubicBezTo>
                    <a:pt x="239" y="1524"/>
                    <a:pt x="123" y="1569"/>
                    <a:pt x="1" y="1594"/>
                  </a:cubicBezTo>
                  <a:cubicBezTo>
                    <a:pt x="82" y="1613"/>
                    <a:pt x="165" y="1623"/>
                    <a:pt x="248" y="1623"/>
                  </a:cubicBezTo>
                  <a:cubicBezTo>
                    <a:pt x="457" y="1624"/>
                    <a:pt x="661" y="1568"/>
                    <a:pt x="841" y="1461"/>
                  </a:cubicBezTo>
                  <a:cubicBezTo>
                    <a:pt x="1189" y="1256"/>
                    <a:pt x="1402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8"/>
            <p:cNvSpPr/>
            <p:nvPr/>
          </p:nvSpPr>
          <p:spPr>
            <a:xfrm>
              <a:off x="6519593" y="3413355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7"/>
                  </a:lnTo>
                  <a:cubicBezTo>
                    <a:pt x="1617" y="1467"/>
                    <a:pt x="1455" y="820"/>
                    <a:pt x="1455" y="820"/>
                  </a:cubicBezTo>
                  <a:cubicBezTo>
                    <a:pt x="1455" y="1467"/>
                    <a:pt x="1" y="1305"/>
                    <a:pt x="1" y="1305"/>
                  </a:cubicBezTo>
                  <a:lnTo>
                    <a:pt x="1" y="1144"/>
                  </a:lnTo>
                  <a:cubicBezTo>
                    <a:pt x="1" y="527"/>
                    <a:pt x="494" y="25"/>
                    <a:pt x="1109" y="13"/>
                  </a:cubicBezTo>
                  <a:cubicBezTo>
                    <a:pt x="1745" y="0"/>
                    <a:pt x="2263" y="525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8"/>
            <p:cNvSpPr/>
            <p:nvPr/>
          </p:nvSpPr>
          <p:spPr>
            <a:xfrm>
              <a:off x="6552905" y="3413239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5" y="338"/>
                  </a:moveTo>
                  <a:cubicBezTo>
                    <a:pt x="848" y="122"/>
                    <a:pt x="554" y="0"/>
                    <a:pt x="249" y="1"/>
                  </a:cubicBezTo>
                  <a:cubicBezTo>
                    <a:pt x="166" y="1"/>
                    <a:pt x="83" y="11"/>
                    <a:pt x="1" y="28"/>
                  </a:cubicBezTo>
                  <a:cubicBezTo>
                    <a:pt x="530" y="144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9" y="1430"/>
                    <a:pt x="1223" y="1488"/>
                    <a:pt x="1402" y="1484"/>
                  </a:cubicBezTo>
                  <a:lnTo>
                    <a:pt x="1402" y="1154"/>
                  </a:lnTo>
                  <a:cubicBezTo>
                    <a:pt x="1403" y="848"/>
                    <a:pt x="1281" y="554"/>
                    <a:pt x="1065" y="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8"/>
            <p:cNvSpPr/>
            <p:nvPr/>
          </p:nvSpPr>
          <p:spPr>
            <a:xfrm>
              <a:off x="6498932" y="346365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0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8"/>
            <p:cNvSpPr/>
            <p:nvPr/>
          </p:nvSpPr>
          <p:spPr>
            <a:xfrm>
              <a:off x="6607110" y="3463652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1" y="410"/>
                  </a:moveTo>
                  <a:cubicBezTo>
                    <a:pt x="491" y="635"/>
                    <a:pt x="308" y="818"/>
                    <a:pt x="83" y="818"/>
                  </a:cubicBezTo>
                  <a:lnTo>
                    <a:pt x="1" y="818"/>
                  </a:lnTo>
                  <a:lnTo>
                    <a:pt x="1" y="0"/>
                  </a:lnTo>
                  <a:lnTo>
                    <a:pt x="83" y="0"/>
                  </a:lnTo>
                  <a:cubicBezTo>
                    <a:pt x="192" y="0"/>
                    <a:pt x="296" y="43"/>
                    <a:pt x="372" y="120"/>
                  </a:cubicBezTo>
                  <a:cubicBezTo>
                    <a:pt x="449" y="197"/>
                    <a:pt x="492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8"/>
            <p:cNvSpPr/>
            <p:nvPr/>
          </p:nvSpPr>
          <p:spPr>
            <a:xfrm>
              <a:off x="6532128" y="3526910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5" y="513"/>
                    <a:pt x="1572" y="605"/>
                    <a:pt x="1498" y="667"/>
                  </a:cubicBezTo>
                  <a:cubicBezTo>
                    <a:pt x="1423" y="728"/>
                    <a:pt x="1324" y="753"/>
                    <a:pt x="1230" y="734"/>
                  </a:cubicBezTo>
                  <a:lnTo>
                    <a:pt x="808" y="649"/>
                  </a:lnTo>
                  <a:lnTo>
                    <a:pt x="386" y="734"/>
                  </a:lnTo>
                  <a:cubicBezTo>
                    <a:pt x="291" y="753"/>
                    <a:pt x="192" y="728"/>
                    <a:pt x="118" y="666"/>
                  </a:cubicBezTo>
                  <a:cubicBezTo>
                    <a:pt x="43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6" y="0"/>
                  </a:lnTo>
                  <a:cubicBezTo>
                    <a:pt x="584" y="216"/>
                    <a:pt x="1031" y="216"/>
                    <a:pt x="1390" y="0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8"/>
            <p:cNvSpPr/>
            <p:nvPr/>
          </p:nvSpPr>
          <p:spPr>
            <a:xfrm>
              <a:off x="6638758" y="3572023"/>
              <a:ext cx="119629" cy="155727"/>
            </a:xfrm>
            <a:custGeom>
              <a:avLst/>
              <a:gdLst/>
              <a:ahLst/>
              <a:cxnLst/>
              <a:rect l="l" t="t" r="r" b="b"/>
              <a:pathLst>
                <a:path w="3092" h="4025" extrusionOk="0">
                  <a:moveTo>
                    <a:pt x="3091" y="2404"/>
                  </a:moveTo>
                  <a:cubicBezTo>
                    <a:pt x="3090" y="2585"/>
                    <a:pt x="2945" y="2731"/>
                    <a:pt x="2766" y="2732"/>
                  </a:cubicBezTo>
                  <a:lnTo>
                    <a:pt x="2590" y="2732"/>
                  </a:lnTo>
                  <a:cubicBezTo>
                    <a:pt x="2769" y="2733"/>
                    <a:pt x="2914" y="2877"/>
                    <a:pt x="2914" y="3055"/>
                  </a:cubicBezTo>
                  <a:cubicBezTo>
                    <a:pt x="2913" y="3234"/>
                    <a:pt x="2769" y="3378"/>
                    <a:pt x="2590" y="3379"/>
                  </a:cubicBezTo>
                  <a:lnTo>
                    <a:pt x="2424" y="3379"/>
                  </a:lnTo>
                  <a:cubicBezTo>
                    <a:pt x="2603" y="3379"/>
                    <a:pt x="2748" y="3524"/>
                    <a:pt x="2748" y="3702"/>
                  </a:cubicBezTo>
                  <a:cubicBezTo>
                    <a:pt x="2747" y="3880"/>
                    <a:pt x="2603" y="4024"/>
                    <a:pt x="2424" y="4025"/>
                  </a:cubicBezTo>
                  <a:lnTo>
                    <a:pt x="487" y="4025"/>
                  </a:lnTo>
                  <a:cubicBezTo>
                    <a:pt x="218" y="4025"/>
                    <a:pt x="1" y="3807"/>
                    <a:pt x="1" y="3538"/>
                  </a:cubicBezTo>
                  <a:lnTo>
                    <a:pt x="1" y="2076"/>
                  </a:lnTo>
                  <a:cubicBezTo>
                    <a:pt x="209" y="1971"/>
                    <a:pt x="367" y="1787"/>
                    <a:pt x="441" y="1564"/>
                  </a:cubicBezTo>
                  <a:cubicBezTo>
                    <a:pt x="580" y="1143"/>
                    <a:pt x="651" y="701"/>
                    <a:pt x="651" y="257"/>
                  </a:cubicBezTo>
                  <a:cubicBezTo>
                    <a:pt x="652" y="158"/>
                    <a:pt x="719" y="73"/>
                    <a:pt x="813" y="50"/>
                  </a:cubicBezTo>
                  <a:cubicBezTo>
                    <a:pt x="817" y="50"/>
                    <a:pt x="819" y="49"/>
                    <a:pt x="822" y="49"/>
                  </a:cubicBezTo>
                  <a:cubicBezTo>
                    <a:pt x="1076" y="1"/>
                    <a:pt x="1237" y="180"/>
                    <a:pt x="1334" y="371"/>
                  </a:cubicBezTo>
                  <a:cubicBezTo>
                    <a:pt x="1423" y="551"/>
                    <a:pt x="1468" y="748"/>
                    <a:pt x="1465" y="949"/>
                  </a:cubicBezTo>
                  <a:lnTo>
                    <a:pt x="1465" y="1420"/>
                  </a:lnTo>
                  <a:lnTo>
                    <a:pt x="2766" y="1420"/>
                  </a:lnTo>
                  <a:cubicBezTo>
                    <a:pt x="2945" y="1420"/>
                    <a:pt x="3090" y="1567"/>
                    <a:pt x="3091" y="1748"/>
                  </a:cubicBezTo>
                  <a:cubicBezTo>
                    <a:pt x="3090" y="1929"/>
                    <a:pt x="2945" y="2075"/>
                    <a:pt x="2766" y="2077"/>
                  </a:cubicBezTo>
                  <a:cubicBezTo>
                    <a:pt x="2945" y="2077"/>
                    <a:pt x="3091" y="2224"/>
                    <a:pt x="3091" y="24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8"/>
            <p:cNvSpPr/>
            <p:nvPr/>
          </p:nvSpPr>
          <p:spPr>
            <a:xfrm>
              <a:off x="6664796" y="3572681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6"/>
                  </a:moveTo>
                  <a:cubicBezTo>
                    <a:pt x="255" y="543"/>
                    <a:pt x="300" y="739"/>
                    <a:pt x="297" y="937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5"/>
                    <a:pt x="659" y="367"/>
                  </a:cubicBezTo>
                  <a:cubicBezTo>
                    <a:pt x="560" y="177"/>
                    <a:pt x="398" y="1"/>
                    <a:pt x="140" y="47"/>
                  </a:cubicBezTo>
                  <a:cubicBezTo>
                    <a:pt x="137" y="47"/>
                    <a:pt x="135" y="49"/>
                    <a:pt x="132" y="49"/>
                  </a:cubicBezTo>
                  <a:cubicBezTo>
                    <a:pt x="76" y="63"/>
                    <a:pt x="29" y="98"/>
                    <a:pt x="1" y="148"/>
                  </a:cubicBezTo>
                  <a:cubicBezTo>
                    <a:pt x="68" y="211"/>
                    <a:pt x="125" y="284"/>
                    <a:pt x="166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8"/>
            <p:cNvSpPr/>
            <p:nvPr/>
          </p:nvSpPr>
          <p:spPr>
            <a:xfrm>
              <a:off x="6713894" y="3626963"/>
              <a:ext cx="44107" cy="100787"/>
            </a:xfrm>
            <a:custGeom>
              <a:avLst/>
              <a:gdLst/>
              <a:ahLst/>
              <a:cxnLst/>
              <a:rect l="l" t="t" r="r" b="b"/>
              <a:pathLst>
                <a:path w="1140" h="2605" extrusionOk="0">
                  <a:moveTo>
                    <a:pt x="811" y="657"/>
                  </a:moveTo>
                  <a:cubicBezTo>
                    <a:pt x="992" y="655"/>
                    <a:pt x="1138" y="509"/>
                    <a:pt x="1140" y="328"/>
                  </a:cubicBezTo>
                  <a:cubicBezTo>
                    <a:pt x="1139" y="147"/>
                    <a:pt x="993" y="0"/>
                    <a:pt x="811" y="0"/>
                  </a:cubicBezTo>
                  <a:lnTo>
                    <a:pt x="320" y="0"/>
                  </a:lnTo>
                  <a:cubicBezTo>
                    <a:pt x="500" y="0"/>
                    <a:pt x="647" y="147"/>
                    <a:pt x="647" y="328"/>
                  </a:cubicBezTo>
                  <a:cubicBezTo>
                    <a:pt x="646" y="509"/>
                    <a:pt x="500" y="655"/>
                    <a:pt x="320" y="657"/>
                  </a:cubicBezTo>
                  <a:cubicBezTo>
                    <a:pt x="500" y="657"/>
                    <a:pt x="647" y="804"/>
                    <a:pt x="647" y="984"/>
                  </a:cubicBezTo>
                  <a:cubicBezTo>
                    <a:pt x="646" y="1165"/>
                    <a:pt x="500" y="1311"/>
                    <a:pt x="320" y="1312"/>
                  </a:cubicBezTo>
                  <a:lnTo>
                    <a:pt x="162" y="1312"/>
                  </a:lnTo>
                  <a:cubicBezTo>
                    <a:pt x="341" y="1313"/>
                    <a:pt x="484" y="1457"/>
                    <a:pt x="485" y="1635"/>
                  </a:cubicBezTo>
                  <a:cubicBezTo>
                    <a:pt x="484" y="1814"/>
                    <a:pt x="339" y="1958"/>
                    <a:pt x="162" y="1959"/>
                  </a:cubicBezTo>
                  <a:lnTo>
                    <a:pt x="0" y="1959"/>
                  </a:lnTo>
                  <a:cubicBezTo>
                    <a:pt x="179" y="1959"/>
                    <a:pt x="324" y="2104"/>
                    <a:pt x="324" y="2282"/>
                  </a:cubicBezTo>
                  <a:cubicBezTo>
                    <a:pt x="323" y="2460"/>
                    <a:pt x="179" y="2604"/>
                    <a:pt x="0" y="2605"/>
                  </a:cubicBezTo>
                  <a:lnTo>
                    <a:pt x="485" y="2605"/>
                  </a:lnTo>
                  <a:cubicBezTo>
                    <a:pt x="664" y="2604"/>
                    <a:pt x="808" y="2460"/>
                    <a:pt x="809" y="2282"/>
                  </a:cubicBezTo>
                  <a:cubicBezTo>
                    <a:pt x="808" y="2104"/>
                    <a:pt x="664" y="1959"/>
                    <a:pt x="485" y="1959"/>
                  </a:cubicBezTo>
                  <a:lnTo>
                    <a:pt x="649" y="1959"/>
                  </a:lnTo>
                  <a:cubicBezTo>
                    <a:pt x="827" y="1958"/>
                    <a:pt x="971" y="1813"/>
                    <a:pt x="972" y="1635"/>
                  </a:cubicBezTo>
                  <a:cubicBezTo>
                    <a:pt x="972" y="1457"/>
                    <a:pt x="827" y="1313"/>
                    <a:pt x="649" y="1312"/>
                  </a:cubicBezTo>
                  <a:lnTo>
                    <a:pt x="811" y="1312"/>
                  </a:lnTo>
                  <a:cubicBezTo>
                    <a:pt x="992" y="1311"/>
                    <a:pt x="1138" y="1165"/>
                    <a:pt x="1140" y="984"/>
                  </a:cubicBezTo>
                  <a:cubicBezTo>
                    <a:pt x="1139" y="804"/>
                    <a:pt x="993" y="657"/>
                    <a:pt x="811" y="6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8"/>
            <p:cNvSpPr/>
            <p:nvPr/>
          </p:nvSpPr>
          <p:spPr>
            <a:xfrm>
              <a:off x="6588771" y="3646114"/>
              <a:ext cx="50026" cy="81636"/>
            </a:xfrm>
            <a:custGeom>
              <a:avLst/>
              <a:gdLst/>
              <a:ahLst/>
              <a:cxnLst/>
              <a:rect l="l" t="t" r="r" b="b"/>
              <a:pathLst>
                <a:path w="1293" h="2110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7" y="0"/>
                    <a:pt x="1293" y="145"/>
                    <a:pt x="1293" y="325"/>
                  </a:cubicBezTo>
                  <a:lnTo>
                    <a:pt x="1293" y="1785"/>
                  </a:lnTo>
                  <a:cubicBezTo>
                    <a:pt x="1293" y="1965"/>
                    <a:pt x="1147" y="2110"/>
                    <a:pt x="968" y="2110"/>
                  </a:cubicBezTo>
                  <a:lnTo>
                    <a:pt x="325" y="2110"/>
                  </a:lnTo>
                  <a:cubicBezTo>
                    <a:pt x="145" y="2110"/>
                    <a:pt x="0" y="1965"/>
                    <a:pt x="0" y="1785"/>
                  </a:cubicBezTo>
                  <a:lnTo>
                    <a:pt x="0" y="325"/>
                  </a:lnTo>
                  <a:cubicBezTo>
                    <a:pt x="0" y="145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8"/>
            <p:cNvSpPr/>
            <p:nvPr/>
          </p:nvSpPr>
          <p:spPr>
            <a:xfrm>
              <a:off x="6606878" y="3646114"/>
              <a:ext cx="31919" cy="81636"/>
            </a:xfrm>
            <a:custGeom>
              <a:avLst/>
              <a:gdLst/>
              <a:ahLst/>
              <a:cxnLst/>
              <a:rect l="l" t="t" r="r" b="b"/>
              <a:pathLst>
                <a:path w="825" h="2110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0"/>
                    <a:pt x="330" y="145"/>
                    <a:pt x="330" y="325"/>
                  </a:cubicBezTo>
                  <a:lnTo>
                    <a:pt x="330" y="1785"/>
                  </a:lnTo>
                  <a:cubicBezTo>
                    <a:pt x="330" y="1965"/>
                    <a:pt x="182" y="2110"/>
                    <a:pt x="0" y="2110"/>
                  </a:cubicBezTo>
                  <a:lnTo>
                    <a:pt x="495" y="2110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8"/>
            <p:cNvSpPr/>
            <p:nvPr/>
          </p:nvSpPr>
          <p:spPr>
            <a:xfrm>
              <a:off x="6500093" y="3627118"/>
              <a:ext cx="50877" cy="43952"/>
            </a:xfrm>
            <a:custGeom>
              <a:avLst/>
              <a:gdLst/>
              <a:ahLst/>
              <a:cxnLst/>
              <a:rect l="l" t="t" r="r" b="b"/>
              <a:pathLst>
                <a:path w="1315" h="1136" extrusionOk="0">
                  <a:moveTo>
                    <a:pt x="658" y="171"/>
                  </a:moveTo>
                  <a:cubicBezTo>
                    <a:pt x="733" y="66"/>
                    <a:pt x="853" y="2"/>
                    <a:pt x="983" y="1"/>
                  </a:cubicBezTo>
                  <a:cubicBezTo>
                    <a:pt x="1076" y="7"/>
                    <a:pt x="1163" y="51"/>
                    <a:pt x="1224" y="121"/>
                  </a:cubicBezTo>
                  <a:cubicBezTo>
                    <a:pt x="1285" y="193"/>
                    <a:pt x="1314" y="285"/>
                    <a:pt x="1307" y="379"/>
                  </a:cubicBezTo>
                  <a:cubicBezTo>
                    <a:pt x="1307" y="614"/>
                    <a:pt x="1126" y="893"/>
                    <a:pt x="658" y="1136"/>
                  </a:cubicBezTo>
                  <a:cubicBezTo>
                    <a:pt x="189" y="894"/>
                    <a:pt x="9" y="615"/>
                    <a:pt x="9" y="379"/>
                  </a:cubicBezTo>
                  <a:cubicBezTo>
                    <a:pt x="1" y="285"/>
                    <a:pt x="31" y="193"/>
                    <a:pt x="92" y="121"/>
                  </a:cubicBezTo>
                  <a:cubicBezTo>
                    <a:pt x="153" y="51"/>
                    <a:pt x="240" y="7"/>
                    <a:pt x="334" y="1"/>
                  </a:cubicBezTo>
                  <a:cubicBezTo>
                    <a:pt x="463" y="3"/>
                    <a:pt x="584" y="66"/>
                    <a:pt x="658" y="171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8"/>
            <p:cNvSpPr/>
            <p:nvPr/>
          </p:nvSpPr>
          <p:spPr>
            <a:xfrm>
              <a:off x="6456335" y="3363600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4" y="8925"/>
                  </a:move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8"/>
            <p:cNvSpPr/>
            <p:nvPr/>
          </p:nvSpPr>
          <p:spPr>
            <a:xfrm>
              <a:off x="6450454" y="3382751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8"/>
            <p:cNvSpPr/>
            <p:nvPr/>
          </p:nvSpPr>
          <p:spPr>
            <a:xfrm>
              <a:off x="6450222" y="340116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8"/>
            <p:cNvSpPr/>
            <p:nvPr/>
          </p:nvSpPr>
          <p:spPr>
            <a:xfrm>
              <a:off x="6450222" y="3356984"/>
              <a:ext cx="315478" cy="377421"/>
            </a:xfrm>
            <a:custGeom>
              <a:avLst/>
              <a:gdLst/>
              <a:ahLst/>
              <a:cxnLst/>
              <a:rect l="l" t="t" r="r" b="b"/>
              <a:pathLst>
                <a:path w="8154" h="9755" extrusionOk="0">
                  <a:moveTo>
                    <a:pt x="4164" y="324"/>
                  </a:moveTo>
                  <a:lnTo>
                    <a:pt x="3956" y="546"/>
                  </a:lnTo>
                  <a:cubicBezTo>
                    <a:pt x="3895" y="611"/>
                    <a:pt x="3810" y="648"/>
                    <a:pt x="3721" y="648"/>
                  </a:cubicBezTo>
                  <a:lnTo>
                    <a:pt x="2120" y="648"/>
                  </a:lnTo>
                  <a:cubicBezTo>
                    <a:pt x="2031" y="648"/>
                    <a:pt x="1946" y="611"/>
                    <a:pt x="1885" y="546"/>
                  </a:cubicBezTo>
                  <a:lnTo>
                    <a:pt x="1677" y="324"/>
                  </a:lnTo>
                  <a:close/>
                  <a:moveTo>
                    <a:pt x="330" y="8826"/>
                  </a:moveTo>
                  <a:cubicBezTo>
                    <a:pt x="428" y="8885"/>
                    <a:pt x="540" y="8917"/>
                    <a:pt x="653" y="8918"/>
                  </a:cubicBezTo>
                  <a:lnTo>
                    <a:pt x="3410" y="8918"/>
                  </a:lnTo>
                  <a:lnTo>
                    <a:pt x="3410" y="9248"/>
                  </a:lnTo>
                  <a:cubicBezTo>
                    <a:pt x="3410" y="9303"/>
                    <a:pt x="3420" y="9359"/>
                    <a:pt x="3439" y="9412"/>
                  </a:cubicBezTo>
                  <a:lnTo>
                    <a:pt x="655" y="9412"/>
                  </a:lnTo>
                  <a:cubicBezTo>
                    <a:pt x="475" y="9412"/>
                    <a:pt x="330" y="9267"/>
                    <a:pt x="330" y="9087"/>
                  </a:cubicBezTo>
                  <a:lnTo>
                    <a:pt x="330" y="8826"/>
                  </a:lnTo>
                  <a:close/>
                  <a:moveTo>
                    <a:pt x="4540" y="7625"/>
                  </a:moveTo>
                  <a:cubicBezTo>
                    <a:pt x="4630" y="7625"/>
                    <a:pt x="4703" y="7698"/>
                    <a:pt x="4703" y="7787"/>
                  </a:cubicBezTo>
                  <a:lnTo>
                    <a:pt x="4703" y="9250"/>
                  </a:lnTo>
                  <a:cubicBezTo>
                    <a:pt x="4703" y="9339"/>
                    <a:pt x="4630" y="9412"/>
                    <a:pt x="4540" y="9412"/>
                  </a:cubicBezTo>
                  <a:lnTo>
                    <a:pt x="3895" y="9412"/>
                  </a:lnTo>
                  <a:cubicBezTo>
                    <a:pt x="3806" y="9412"/>
                    <a:pt x="3733" y="9339"/>
                    <a:pt x="3733" y="9250"/>
                  </a:cubicBezTo>
                  <a:lnTo>
                    <a:pt x="3733" y="7787"/>
                  </a:lnTo>
                  <a:cubicBezTo>
                    <a:pt x="3733" y="7698"/>
                    <a:pt x="3806" y="7625"/>
                    <a:pt x="3895" y="7625"/>
                  </a:cubicBezTo>
                  <a:close/>
                  <a:moveTo>
                    <a:pt x="5768" y="5790"/>
                  </a:moveTo>
                  <a:cubicBezTo>
                    <a:pt x="5839" y="5790"/>
                    <a:pt x="5948" y="5824"/>
                    <a:pt x="6054" y="6028"/>
                  </a:cubicBezTo>
                  <a:cubicBezTo>
                    <a:pt x="6130" y="6183"/>
                    <a:pt x="6168" y="6353"/>
                    <a:pt x="6166" y="6525"/>
                  </a:cubicBezTo>
                  <a:lnTo>
                    <a:pt x="6166" y="6987"/>
                  </a:lnTo>
                  <a:cubicBezTo>
                    <a:pt x="6166" y="7077"/>
                    <a:pt x="6239" y="7150"/>
                    <a:pt x="6328" y="7150"/>
                  </a:cubicBezTo>
                  <a:lnTo>
                    <a:pt x="7629" y="7150"/>
                  </a:lnTo>
                  <a:cubicBezTo>
                    <a:pt x="7710" y="7150"/>
                    <a:pt x="7782" y="7207"/>
                    <a:pt x="7794" y="7287"/>
                  </a:cubicBezTo>
                  <a:cubicBezTo>
                    <a:pt x="7809" y="7387"/>
                    <a:pt x="7731" y="7473"/>
                    <a:pt x="7633" y="7473"/>
                  </a:cubicBezTo>
                  <a:lnTo>
                    <a:pt x="7144" y="7473"/>
                  </a:lnTo>
                  <a:cubicBezTo>
                    <a:pt x="7058" y="7473"/>
                    <a:pt x="6982" y="7538"/>
                    <a:pt x="6977" y="7624"/>
                  </a:cubicBezTo>
                  <a:cubicBezTo>
                    <a:pt x="6971" y="7718"/>
                    <a:pt x="7045" y="7796"/>
                    <a:pt x="7139" y="7796"/>
                  </a:cubicBezTo>
                  <a:lnTo>
                    <a:pt x="7620" y="7796"/>
                  </a:lnTo>
                  <a:cubicBezTo>
                    <a:pt x="7706" y="7796"/>
                    <a:pt x="7781" y="7862"/>
                    <a:pt x="7787" y="7948"/>
                  </a:cubicBezTo>
                  <a:cubicBezTo>
                    <a:pt x="7793" y="8041"/>
                    <a:pt x="7718" y="8120"/>
                    <a:pt x="7626" y="8120"/>
                  </a:cubicBezTo>
                  <a:lnTo>
                    <a:pt x="7144" y="8120"/>
                  </a:lnTo>
                  <a:cubicBezTo>
                    <a:pt x="7058" y="8120"/>
                    <a:pt x="6982" y="8185"/>
                    <a:pt x="6977" y="8271"/>
                  </a:cubicBezTo>
                  <a:cubicBezTo>
                    <a:pt x="6971" y="8365"/>
                    <a:pt x="7045" y="8442"/>
                    <a:pt x="7139" y="8442"/>
                  </a:cubicBezTo>
                  <a:lnTo>
                    <a:pt x="7457" y="8442"/>
                  </a:lnTo>
                  <a:cubicBezTo>
                    <a:pt x="7544" y="8442"/>
                    <a:pt x="7620" y="8508"/>
                    <a:pt x="7625" y="8595"/>
                  </a:cubicBezTo>
                  <a:cubicBezTo>
                    <a:pt x="7630" y="8688"/>
                    <a:pt x="7556" y="8766"/>
                    <a:pt x="7463" y="8766"/>
                  </a:cubicBezTo>
                  <a:lnTo>
                    <a:pt x="7144" y="8766"/>
                  </a:lnTo>
                  <a:cubicBezTo>
                    <a:pt x="7058" y="8766"/>
                    <a:pt x="6982" y="8831"/>
                    <a:pt x="6977" y="8918"/>
                  </a:cubicBezTo>
                  <a:cubicBezTo>
                    <a:pt x="6972" y="9011"/>
                    <a:pt x="7045" y="9089"/>
                    <a:pt x="7139" y="9089"/>
                  </a:cubicBezTo>
                  <a:lnTo>
                    <a:pt x="7283" y="9089"/>
                  </a:lnTo>
                  <a:cubicBezTo>
                    <a:pt x="7369" y="9089"/>
                    <a:pt x="7444" y="9154"/>
                    <a:pt x="7450" y="9240"/>
                  </a:cubicBezTo>
                  <a:cubicBezTo>
                    <a:pt x="7455" y="9334"/>
                    <a:pt x="7380" y="9412"/>
                    <a:pt x="7288" y="9412"/>
                  </a:cubicBezTo>
                  <a:lnTo>
                    <a:pt x="5350" y="9412"/>
                  </a:lnTo>
                  <a:cubicBezTo>
                    <a:pt x="5171" y="9412"/>
                    <a:pt x="5026" y="9267"/>
                    <a:pt x="5026" y="9087"/>
                  </a:cubicBezTo>
                  <a:lnTo>
                    <a:pt x="5026" y="7728"/>
                  </a:lnTo>
                  <a:cubicBezTo>
                    <a:pt x="5230" y="7602"/>
                    <a:pt x="5383" y="7409"/>
                    <a:pt x="5459" y="7182"/>
                  </a:cubicBezTo>
                  <a:cubicBezTo>
                    <a:pt x="5604" y="6750"/>
                    <a:pt x="5678" y="6298"/>
                    <a:pt x="5677" y="5842"/>
                  </a:cubicBezTo>
                  <a:cubicBezTo>
                    <a:pt x="5677" y="5820"/>
                    <a:pt x="5693" y="5800"/>
                    <a:pt x="5714" y="5796"/>
                  </a:cubicBezTo>
                  <a:cubicBezTo>
                    <a:pt x="5727" y="5794"/>
                    <a:pt x="5746" y="5790"/>
                    <a:pt x="5768" y="5790"/>
                  </a:cubicBezTo>
                  <a:close/>
                  <a:moveTo>
                    <a:pt x="671" y="1"/>
                  </a:moveTo>
                  <a:cubicBezTo>
                    <a:pt x="316" y="1"/>
                    <a:pt x="28" y="288"/>
                    <a:pt x="26" y="642"/>
                  </a:cubicBezTo>
                  <a:cubicBezTo>
                    <a:pt x="24" y="682"/>
                    <a:pt x="37" y="721"/>
                    <a:pt x="62" y="750"/>
                  </a:cubicBezTo>
                  <a:cubicBezTo>
                    <a:pt x="95" y="790"/>
                    <a:pt x="141" y="809"/>
                    <a:pt x="186" y="809"/>
                  </a:cubicBezTo>
                  <a:cubicBezTo>
                    <a:pt x="230" y="809"/>
                    <a:pt x="274" y="791"/>
                    <a:pt x="306" y="756"/>
                  </a:cubicBezTo>
                  <a:cubicBezTo>
                    <a:pt x="334" y="725"/>
                    <a:pt x="348" y="684"/>
                    <a:pt x="349" y="642"/>
                  </a:cubicBezTo>
                  <a:cubicBezTo>
                    <a:pt x="351" y="466"/>
                    <a:pt x="495" y="324"/>
                    <a:pt x="671" y="324"/>
                  </a:cubicBezTo>
                  <a:lnTo>
                    <a:pt x="1234" y="324"/>
                  </a:lnTo>
                  <a:lnTo>
                    <a:pt x="1649" y="766"/>
                  </a:lnTo>
                  <a:cubicBezTo>
                    <a:pt x="1771" y="896"/>
                    <a:pt x="1942" y="970"/>
                    <a:pt x="2120" y="971"/>
                  </a:cubicBezTo>
                  <a:lnTo>
                    <a:pt x="3721" y="971"/>
                  </a:lnTo>
                  <a:cubicBezTo>
                    <a:pt x="3899" y="970"/>
                    <a:pt x="4069" y="896"/>
                    <a:pt x="4192" y="766"/>
                  </a:cubicBezTo>
                  <a:lnTo>
                    <a:pt x="4606" y="324"/>
                  </a:lnTo>
                  <a:lnTo>
                    <a:pt x="5195" y="324"/>
                  </a:lnTo>
                  <a:cubicBezTo>
                    <a:pt x="5375" y="324"/>
                    <a:pt x="5519" y="469"/>
                    <a:pt x="5519" y="649"/>
                  </a:cubicBezTo>
                  <a:lnTo>
                    <a:pt x="5519" y="5520"/>
                  </a:lnTo>
                  <a:cubicBezTo>
                    <a:pt x="5419" y="5589"/>
                    <a:pt x="5358" y="5704"/>
                    <a:pt x="5358" y="5827"/>
                  </a:cubicBezTo>
                  <a:cubicBezTo>
                    <a:pt x="5358" y="6249"/>
                    <a:pt x="5290" y="6668"/>
                    <a:pt x="5156" y="7069"/>
                  </a:cubicBezTo>
                  <a:cubicBezTo>
                    <a:pt x="5106" y="7218"/>
                    <a:pt x="5007" y="7346"/>
                    <a:pt x="4876" y="7432"/>
                  </a:cubicBezTo>
                  <a:cubicBezTo>
                    <a:pt x="4787" y="7349"/>
                    <a:pt x="4669" y="7302"/>
                    <a:pt x="4546" y="7302"/>
                  </a:cubicBezTo>
                  <a:lnTo>
                    <a:pt x="3896" y="7302"/>
                  </a:lnTo>
                  <a:cubicBezTo>
                    <a:pt x="3627" y="7302"/>
                    <a:pt x="3410" y="7519"/>
                    <a:pt x="3410" y="7788"/>
                  </a:cubicBezTo>
                  <a:lnTo>
                    <a:pt x="3410" y="8595"/>
                  </a:lnTo>
                  <a:lnTo>
                    <a:pt x="653" y="8595"/>
                  </a:lnTo>
                  <a:cubicBezTo>
                    <a:pt x="475" y="8595"/>
                    <a:pt x="329" y="8450"/>
                    <a:pt x="329" y="8270"/>
                  </a:cubicBezTo>
                  <a:lnTo>
                    <a:pt x="329" y="3003"/>
                  </a:lnTo>
                  <a:lnTo>
                    <a:pt x="329" y="1954"/>
                  </a:lnTo>
                  <a:cubicBezTo>
                    <a:pt x="325" y="1864"/>
                    <a:pt x="252" y="1791"/>
                    <a:pt x="162" y="1791"/>
                  </a:cubicBezTo>
                  <a:cubicBezTo>
                    <a:pt x="73" y="1791"/>
                    <a:pt x="0" y="1864"/>
                    <a:pt x="7" y="1954"/>
                  </a:cubicBezTo>
                  <a:lnTo>
                    <a:pt x="7" y="3003"/>
                  </a:lnTo>
                  <a:lnTo>
                    <a:pt x="7" y="9092"/>
                  </a:lnTo>
                  <a:cubicBezTo>
                    <a:pt x="0" y="9447"/>
                    <a:pt x="285" y="9735"/>
                    <a:pt x="638" y="9735"/>
                  </a:cubicBezTo>
                  <a:cubicBezTo>
                    <a:pt x="642" y="9735"/>
                    <a:pt x="645" y="9735"/>
                    <a:pt x="649" y="9735"/>
                  </a:cubicBezTo>
                  <a:lnTo>
                    <a:pt x="4543" y="9735"/>
                  </a:lnTo>
                  <a:cubicBezTo>
                    <a:pt x="4548" y="9735"/>
                    <a:pt x="4554" y="9735"/>
                    <a:pt x="4559" y="9735"/>
                  </a:cubicBezTo>
                  <a:cubicBezTo>
                    <a:pt x="4694" y="9735"/>
                    <a:pt x="4822" y="9674"/>
                    <a:pt x="4909" y="9570"/>
                  </a:cubicBezTo>
                  <a:cubicBezTo>
                    <a:pt x="4913" y="9570"/>
                    <a:pt x="4915" y="9570"/>
                    <a:pt x="4917" y="9569"/>
                  </a:cubicBezTo>
                  <a:cubicBezTo>
                    <a:pt x="5013" y="9657"/>
                    <a:pt x="5135" y="9714"/>
                    <a:pt x="5265" y="9732"/>
                  </a:cubicBezTo>
                  <a:cubicBezTo>
                    <a:pt x="5266" y="9732"/>
                    <a:pt x="5269" y="9733"/>
                    <a:pt x="5271" y="9755"/>
                  </a:cubicBezTo>
                  <a:lnTo>
                    <a:pt x="5272" y="9755"/>
                  </a:lnTo>
                  <a:cubicBezTo>
                    <a:pt x="5299" y="9737"/>
                    <a:pt x="5354" y="9735"/>
                    <a:pt x="5354" y="9735"/>
                  </a:cubicBezTo>
                  <a:lnTo>
                    <a:pt x="7303" y="9735"/>
                  </a:lnTo>
                  <a:cubicBezTo>
                    <a:pt x="7572" y="9735"/>
                    <a:pt x="7791" y="9517"/>
                    <a:pt x="7791" y="9248"/>
                  </a:cubicBezTo>
                  <a:cubicBezTo>
                    <a:pt x="7791" y="9164"/>
                    <a:pt x="7768" y="9081"/>
                    <a:pt x="7726" y="9008"/>
                  </a:cubicBezTo>
                  <a:cubicBezTo>
                    <a:pt x="7947" y="8871"/>
                    <a:pt x="8020" y="8583"/>
                    <a:pt x="7888" y="8357"/>
                  </a:cubicBezTo>
                  <a:cubicBezTo>
                    <a:pt x="8010" y="8282"/>
                    <a:pt x="8092" y="8156"/>
                    <a:pt x="8112" y="8013"/>
                  </a:cubicBezTo>
                  <a:cubicBezTo>
                    <a:pt x="8131" y="7870"/>
                    <a:pt x="8086" y="7727"/>
                    <a:pt x="7989" y="7621"/>
                  </a:cubicBezTo>
                  <a:cubicBezTo>
                    <a:pt x="8119" y="7478"/>
                    <a:pt x="8153" y="7272"/>
                    <a:pt x="8074" y="7096"/>
                  </a:cubicBezTo>
                  <a:cubicBezTo>
                    <a:pt x="7997" y="6920"/>
                    <a:pt x="7823" y="6807"/>
                    <a:pt x="7631" y="6807"/>
                  </a:cubicBezTo>
                  <a:cubicBezTo>
                    <a:pt x="7630" y="6807"/>
                    <a:pt x="7629" y="6807"/>
                    <a:pt x="7628" y="6807"/>
                  </a:cubicBezTo>
                  <a:lnTo>
                    <a:pt x="6490" y="6807"/>
                  </a:lnTo>
                  <a:lnTo>
                    <a:pt x="6490" y="6487"/>
                  </a:lnTo>
                  <a:cubicBezTo>
                    <a:pt x="6492" y="6263"/>
                    <a:pt x="6441" y="6043"/>
                    <a:pt x="6342" y="5843"/>
                  </a:cubicBezTo>
                  <a:cubicBezTo>
                    <a:pt x="6255" y="5632"/>
                    <a:pt x="6068" y="5479"/>
                    <a:pt x="5843" y="5436"/>
                  </a:cubicBezTo>
                  <a:lnTo>
                    <a:pt x="5843" y="650"/>
                  </a:lnTo>
                  <a:cubicBezTo>
                    <a:pt x="5843" y="292"/>
                    <a:pt x="5553" y="1"/>
                    <a:pt x="5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8"/>
            <p:cNvSpPr/>
            <p:nvPr/>
          </p:nvSpPr>
          <p:spPr>
            <a:xfrm>
              <a:off x="6493825" y="3620850"/>
              <a:ext cx="63452" cy="56526"/>
            </a:xfrm>
            <a:custGeom>
              <a:avLst/>
              <a:gdLst/>
              <a:ahLst/>
              <a:cxnLst/>
              <a:rect l="l" t="t" r="r" b="b"/>
              <a:pathLst>
                <a:path w="1640" h="1461" extrusionOk="0">
                  <a:moveTo>
                    <a:pt x="1145" y="332"/>
                  </a:moveTo>
                  <a:cubicBezTo>
                    <a:pt x="1250" y="332"/>
                    <a:pt x="1306" y="443"/>
                    <a:pt x="1306" y="548"/>
                  </a:cubicBezTo>
                  <a:cubicBezTo>
                    <a:pt x="1306" y="738"/>
                    <a:pt x="1131" y="944"/>
                    <a:pt x="820" y="1120"/>
                  </a:cubicBezTo>
                  <a:cubicBezTo>
                    <a:pt x="509" y="944"/>
                    <a:pt x="333" y="738"/>
                    <a:pt x="333" y="548"/>
                  </a:cubicBezTo>
                  <a:cubicBezTo>
                    <a:pt x="333" y="443"/>
                    <a:pt x="391" y="332"/>
                    <a:pt x="496" y="332"/>
                  </a:cubicBezTo>
                  <a:cubicBezTo>
                    <a:pt x="570" y="333"/>
                    <a:pt x="640" y="370"/>
                    <a:pt x="685" y="429"/>
                  </a:cubicBezTo>
                  <a:cubicBezTo>
                    <a:pt x="714" y="473"/>
                    <a:pt x="764" y="501"/>
                    <a:pt x="818" y="501"/>
                  </a:cubicBezTo>
                  <a:lnTo>
                    <a:pt x="820" y="501"/>
                  </a:lnTo>
                  <a:cubicBezTo>
                    <a:pt x="874" y="500"/>
                    <a:pt x="924" y="473"/>
                    <a:pt x="955" y="429"/>
                  </a:cubicBezTo>
                  <a:cubicBezTo>
                    <a:pt x="1000" y="368"/>
                    <a:pt x="1069" y="333"/>
                    <a:pt x="1145" y="332"/>
                  </a:cubicBezTo>
                  <a:close/>
                  <a:moveTo>
                    <a:pt x="496" y="1"/>
                  </a:moveTo>
                  <a:cubicBezTo>
                    <a:pt x="359" y="6"/>
                    <a:pt x="230" y="67"/>
                    <a:pt x="139" y="169"/>
                  </a:cubicBezTo>
                  <a:cubicBezTo>
                    <a:pt x="47" y="271"/>
                    <a:pt x="0" y="405"/>
                    <a:pt x="8" y="542"/>
                  </a:cubicBezTo>
                  <a:cubicBezTo>
                    <a:pt x="8" y="736"/>
                    <a:pt x="104" y="1111"/>
                    <a:pt x="746" y="1443"/>
                  </a:cubicBezTo>
                  <a:cubicBezTo>
                    <a:pt x="769" y="1455"/>
                    <a:pt x="794" y="1461"/>
                    <a:pt x="820" y="1461"/>
                  </a:cubicBezTo>
                  <a:cubicBezTo>
                    <a:pt x="845" y="1461"/>
                    <a:pt x="871" y="1455"/>
                    <a:pt x="895" y="1443"/>
                  </a:cubicBezTo>
                  <a:cubicBezTo>
                    <a:pt x="1535" y="1111"/>
                    <a:pt x="1631" y="735"/>
                    <a:pt x="1631" y="542"/>
                  </a:cubicBezTo>
                  <a:cubicBezTo>
                    <a:pt x="1639" y="405"/>
                    <a:pt x="1593" y="271"/>
                    <a:pt x="1501" y="169"/>
                  </a:cubicBezTo>
                  <a:cubicBezTo>
                    <a:pt x="1409" y="67"/>
                    <a:pt x="1281" y="6"/>
                    <a:pt x="1145" y="1"/>
                  </a:cubicBezTo>
                  <a:cubicBezTo>
                    <a:pt x="1028" y="1"/>
                    <a:pt x="915" y="38"/>
                    <a:pt x="820" y="106"/>
                  </a:cubicBezTo>
                  <a:cubicBezTo>
                    <a:pt x="726" y="38"/>
                    <a:pt x="612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8"/>
            <p:cNvSpPr/>
            <p:nvPr/>
          </p:nvSpPr>
          <p:spPr>
            <a:xfrm>
              <a:off x="6474558" y="3407707"/>
              <a:ext cx="177703" cy="200878"/>
            </a:xfrm>
            <a:custGeom>
              <a:avLst/>
              <a:gdLst/>
              <a:ahLst/>
              <a:cxnLst/>
              <a:rect l="l" t="t" r="r" b="b"/>
              <a:pathLst>
                <a:path w="4593" h="5192" extrusionOk="0">
                  <a:moveTo>
                    <a:pt x="2286" y="320"/>
                  </a:moveTo>
                  <a:cubicBezTo>
                    <a:pt x="2822" y="320"/>
                    <a:pt x="3256" y="754"/>
                    <a:pt x="3256" y="1290"/>
                  </a:cubicBezTo>
                  <a:lnTo>
                    <a:pt x="3256" y="1433"/>
                  </a:lnTo>
                  <a:cubicBezTo>
                    <a:pt x="3017" y="1359"/>
                    <a:pt x="2832" y="1169"/>
                    <a:pt x="2766" y="927"/>
                  </a:cubicBezTo>
                  <a:cubicBezTo>
                    <a:pt x="2748" y="855"/>
                    <a:pt x="2683" y="805"/>
                    <a:pt x="2610" y="805"/>
                  </a:cubicBezTo>
                  <a:cubicBezTo>
                    <a:pt x="2604" y="805"/>
                    <a:pt x="2597" y="806"/>
                    <a:pt x="2590" y="807"/>
                  </a:cubicBezTo>
                  <a:cubicBezTo>
                    <a:pt x="2509" y="816"/>
                    <a:pt x="2448" y="885"/>
                    <a:pt x="2448" y="966"/>
                  </a:cubicBezTo>
                  <a:cubicBezTo>
                    <a:pt x="2449" y="1027"/>
                    <a:pt x="2423" y="1085"/>
                    <a:pt x="2377" y="1124"/>
                  </a:cubicBezTo>
                  <a:cubicBezTo>
                    <a:pt x="2221" y="1263"/>
                    <a:pt x="1848" y="1308"/>
                    <a:pt x="1522" y="1308"/>
                  </a:cubicBezTo>
                  <a:cubicBezTo>
                    <a:pt x="1451" y="1308"/>
                    <a:pt x="1381" y="1306"/>
                    <a:pt x="1317" y="1302"/>
                  </a:cubicBezTo>
                  <a:lnTo>
                    <a:pt x="1317" y="1290"/>
                  </a:lnTo>
                  <a:cubicBezTo>
                    <a:pt x="1317" y="754"/>
                    <a:pt x="1751" y="320"/>
                    <a:pt x="2286" y="320"/>
                  </a:cubicBezTo>
                  <a:close/>
                  <a:moveTo>
                    <a:pt x="994" y="1630"/>
                  </a:moveTo>
                  <a:lnTo>
                    <a:pt x="994" y="2089"/>
                  </a:lnTo>
                  <a:cubicBezTo>
                    <a:pt x="896" y="2054"/>
                    <a:pt x="831" y="1963"/>
                    <a:pt x="831" y="1859"/>
                  </a:cubicBezTo>
                  <a:cubicBezTo>
                    <a:pt x="831" y="1756"/>
                    <a:pt x="896" y="1665"/>
                    <a:pt x="994" y="1630"/>
                  </a:cubicBezTo>
                  <a:close/>
                  <a:moveTo>
                    <a:pt x="3598" y="1630"/>
                  </a:moveTo>
                  <a:cubicBezTo>
                    <a:pt x="3696" y="1665"/>
                    <a:pt x="3761" y="1756"/>
                    <a:pt x="3761" y="1859"/>
                  </a:cubicBezTo>
                  <a:cubicBezTo>
                    <a:pt x="3761" y="1963"/>
                    <a:pt x="3696" y="2054"/>
                    <a:pt x="3598" y="2089"/>
                  </a:cubicBezTo>
                  <a:lnTo>
                    <a:pt x="3598" y="1630"/>
                  </a:lnTo>
                  <a:close/>
                  <a:moveTo>
                    <a:pt x="2612" y="1351"/>
                  </a:moveTo>
                  <a:cubicBezTo>
                    <a:pt x="2760" y="1572"/>
                    <a:pt x="2993" y="1723"/>
                    <a:pt x="3256" y="1766"/>
                  </a:cubicBezTo>
                  <a:lnTo>
                    <a:pt x="3256" y="2085"/>
                  </a:lnTo>
                  <a:cubicBezTo>
                    <a:pt x="3256" y="2624"/>
                    <a:pt x="2823" y="3072"/>
                    <a:pt x="2287" y="3072"/>
                  </a:cubicBezTo>
                  <a:cubicBezTo>
                    <a:pt x="2280" y="3072"/>
                    <a:pt x="2273" y="3072"/>
                    <a:pt x="2266" y="3072"/>
                  </a:cubicBezTo>
                  <a:cubicBezTo>
                    <a:pt x="1740" y="3061"/>
                    <a:pt x="1317" y="2632"/>
                    <a:pt x="1317" y="2102"/>
                  </a:cubicBezTo>
                  <a:lnTo>
                    <a:pt x="1317" y="1631"/>
                  </a:lnTo>
                  <a:cubicBezTo>
                    <a:pt x="1380" y="1634"/>
                    <a:pt x="1454" y="1637"/>
                    <a:pt x="1537" y="1637"/>
                  </a:cubicBezTo>
                  <a:cubicBezTo>
                    <a:pt x="1876" y="1637"/>
                    <a:pt x="2344" y="1592"/>
                    <a:pt x="2592" y="1370"/>
                  </a:cubicBezTo>
                  <a:cubicBezTo>
                    <a:pt x="2598" y="1363"/>
                    <a:pt x="2606" y="1357"/>
                    <a:pt x="2612" y="1351"/>
                  </a:cubicBezTo>
                  <a:close/>
                  <a:moveTo>
                    <a:pt x="2952" y="3233"/>
                  </a:moveTo>
                  <a:lnTo>
                    <a:pt x="2952" y="3488"/>
                  </a:lnTo>
                  <a:cubicBezTo>
                    <a:pt x="2952" y="3536"/>
                    <a:pt x="2930" y="3582"/>
                    <a:pt x="2891" y="3612"/>
                  </a:cubicBezTo>
                  <a:cubicBezTo>
                    <a:pt x="2862" y="3636"/>
                    <a:pt x="2824" y="3649"/>
                    <a:pt x="2787" y="3649"/>
                  </a:cubicBezTo>
                  <a:cubicBezTo>
                    <a:pt x="2776" y="3649"/>
                    <a:pt x="2765" y="3648"/>
                    <a:pt x="2755" y="3646"/>
                  </a:cubicBezTo>
                  <a:lnTo>
                    <a:pt x="2457" y="3587"/>
                  </a:lnTo>
                  <a:lnTo>
                    <a:pt x="2457" y="3385"/>
                  </a:lnTo>
                  <a:cubicBezTo>
                    <a:pt x="2623" y="3365"/>
                    <a:pt x="2783" y="3313"/>
                    <a:pt x="2929" y="3233"/>
                  </a:cubicBezTo>
                  <a:close/>
                  <a:moveTo>
                    <a:pt x="1663" y="3233"/>
                  </a:moveTo>
                  <a:cubicBezTo>
                    <a:pt x="1809" y="3313"/>
                    <a:pt x="1968" y="3365"/>
                    <a:pt x="2134" y="3385"/>
                  </a:cubicBezTo>
                  <a:lnTo>
                    <a:pt x="2134" y="3587"/>
                  </a:lnTo>
                  <a:lnTo>
                    <a:pt x="1838" y="3646"/>
                  </a:lnTo>
                  <a:cubicBezTo>
                    <a:pt x="1827" y="3648"/>
                    <a:pt x="1816" y="3649"/>
                    <a:pt x="1805" y="3649"/>
                  </a:cubicBezTo>
                  <a:cubicBezTo>
                    <a:pt x="1747" y="3649"/>
                    <a:pt x="1690" y="3619"/>
                    <a:pt x="1659" y="3565"/>
                  </a:cubicBezTo>
                  <a:cubicBezTo>
                    <a:pt x="1646" y="3540"/>
                    <a:pt x="1639" y="3512"/>
                    <a:pt x="1639" y="3483"/>
                  </a:cubicBezTo>
                  <a:lnTo>
                    <a:pt x="1639" y="3233"/>
                  </a:lnTo>
                  <a:close/>
                  <a:moveTo>
                    <a:pt x="3274" y="3267"/>
                  </a:moveTo>
                  <a:cubicBezTo>
                    <a:pt x="3565" y="3303"/>
                    <a:pt x="3830" y="3453"/>
                    <a:pt x="4011" y="3684"/>
                  </a:cubicBezTo>
                  <a:cubicBezTo>
                    <a:pt x="4137" y="3855"/>
                    <a:pt x="4211" y="4059"/>
                    <a:pt x="4223" y="4272"/>
                  </a:cubicBezTo>
                  <a:cubicBezTo>
                    <a:pt x="4235" y="4409"/>
                    <a:pt x="4192" y="4546"/>
                    <a:pt x="4104" y="4652"/>
                  </a:cubicBezTo>
                  <a:cubicBezTo>
                    <a:pt x="4015" y="4758"/>
                    <a:pt x="3888" y="4824"/>
                    <a:pt x="3750" y="4837"/>
                  </a:cubicBezTo>
                  <a:lnTo>
                    <a:pt x="3750" y="4225"/>
                  </a:lnTo>
                  <a:cubicBezTo>
                    <a:pt x="3750" y="4144"/>
                    <a:pt x="3692" y="4070"/>
                    <a:pt x="3612" y="4060"/>
                  </a:cubicBezTo>
                  <a:cubicBezTo>
                    <a:pt x="3603" y="4059"/>
                    <a:pt x="3595" y="4058"/>
                    <a:pt x="3587" y="4058"/>
                  </a:cubicBezTo>
                  <a:cubicBezTo>
                    <a:pt x="3498" y="4058"/>
                    <a:pt x="3427" y="4131"/>
                    <a:pt x="3427" y="4219"/>
                  </a:cubicBezTo>
                  <a:lnTo>
                    <a:pt x="3427" y="4868"/>
                  </a:lnTo>
                  <a:lnTo>
                    <a:pt x="2457" y="4868"/>
                  </a:lnTo>
                  <a:lnTo>
                    <a:pt x="2457" y="3931"/>
                  </a:lnTo>
                  <a:lnTo>
                    <a:pt x="2687" y="3977"/>
                  </a:lnTo>
                  <a:cubicBezTo>
                    <a:pt x="2720" y="3983"/>
                    <a:pt x="2752" y="3986"/>
                    <a:pt x="2784" y="3986"/>
                  </a:cubicBezTo>
                  <a:cubicBezTo>
                    <a:pt x="2897" y="3986"/>
                    <a:pt x="3007" y="3948"/>
                    <a:pt x="3095" y="3876"/>
                  </a:cubicBezTo>
                  <a:cubicBezTo>
                    <a:pt x="3208" y="3784"/>
                    <a:pt x="3274" y="3646"/>
                    <a:pt x="3274" y="3500"/>
                  </a:cubicBezTo>
                  <a:lnTo>
                    <a:pt x="3274" y="3267"/>
                  </a:lnTo>
                  <a:close/>
                  <a:moveTo>
                    <a:pt x="1316" y="3267"/>
                  </a:moveTo>
                  <a:lnTo>
                    <a:pt x="1316" y="3499"/>
                  </a:lnTo>
                  <a:cubicBezTo>
                    <a:pt x="1316" y="3645"/>
                    <a:pt x="1382" y="3784"/>
                    <a:pt x="1496" y="3876"/>
                  </a:cubicBezTo>
                  <a:cubicBezTo>
                    <a:pt x="1584" y="3948"/>
                    <a:pt x="1695" y="3986"/>
                    <a:pt x="1807" y="3986"/>
                  </a:cubicBezTo>
                  <a:cubicBezTo>
                    <a:pt x="1839" y="3986"/>
                    <a:pt x="1871" y="3983"/>
                    <a:pt x="1903" y="3977"/>
                  </a:cubicBezTo>
                  <a:lnTo>
                    <a:pt x="2134" y="3932"/>
                  </a:lnTo>
                  <a:lnTo>
                    <a:pt x="2134" y="4869"/>
                  </a:lnTo>
                  <a:lnTo>
                    <a:pt x="1164" y="4869"/>
                  </a:lnTo>
                  <a:lnTo>
                    <a:pt x="1164" y="4225"/>
                  </a:lnTo>
                  <a:cubicBezTo>
                    <a:pt x="1164" y="4144"/>
                    <a:pt x="1107" y="4071"/>
                    <a:pt x="1026" y="4060"/>
                  </a:cubicBezTo>
                  <a:cubicBezTo>
                    <a:pt x="1018" y="4059"/>
                    <a:pt x="1010" y="4058"/>
                    <a:pt x="1002" y="4058"/>
                  </a:cubicBezTo>
                  <a:cubicBezTo>
                    <a:pt x="913" y="4058"/>
                    <a:pt x="841" y="4131"/>
                    <a:pt x="841" y="4220"/>
                  </a:cubicBezTo>
                  <a:lnTo>
                    <a:pt x="841" y="4837"/>
                  </a:lnTo>
                  <a:cubicBezTo>
                    <a:pt x="703" y="4824"/>
                    <a:pt x="576" y="4758"/>
                    <a:pt x="488" y="4652"/>
                  </a:cubicBezTo>
                  <a:cubicBezTo>
                    <a:pt x="399" y="4546"/>
                    <a:pt x="356" y="4408"/>
                    <a:pt x="369" y="4271"/>
                  </a:cubicBezTo>
                  <a:cubicBezTo>
                    <a:pt x="380" y="4060"/>
                    <a:pt x="455" y="3856"/>
                    <a:pt x="581" y="3685"/>
                  </a:cubicBezTo>
                  <a:cubicBezTo>
                    <a:pt x="761" y="3454"/>
                    <a:pt x="1025" y="3303"/>
                    <a:pt x="1316" y="3267"/>
                  </a:cubicBezTo>
                  <a:close/>
                  <a:moveTo>
                    <a:pt x="2296" y="0"/>
                  </a:moveTo>
                  <a:cubicBezTo>
                    <a:pt x="1576" y="0"/>
                    <a:pt x="994" y="582"/>
                    <a:pt x="994" y="1298"/>
                  </a:cubicBezTo>
                  <a:lnTo>
                    <a:pt x="994" y="1307"/>
                  </a:lnTo>
                  <a:cubicBezTo>
                    <a:pt x="705" y="1346"/>
                    <a:pt x="494" y="1597"/>
                    <a:pt x="504" y="1887"/>
                  </a:cubicBezTo>
                  <a:cubicBezTo>
                    <a:pt x="516" y="2177"/>
                    <a:pt x="745" y="2411"/>
                    <a:pt x="1036" y="2430"/>
                  </a:cubicBezTo>
                  <a:cubicBezTo>
                    <a:pt x="1082" y="2614"/>
                    <a:pt x="1168" y="2785"/>
                    <a:pt x="1289" y="2931"/>
                  </a:cubicBezTo>
                  <a:cubicBezTo>
                    <a:pt x="900" y="2977"/>
                    <a:pt x="546" y="3176"/>
                    <a:pt x="307" y="3483"/>
                  </a:cubicBezTo>
                  <a:cubicBezTo>
                    <a:pt x="137" y="3708"/>
                    <a:pt x="38" y="3977"/>
                    <a:pt x="20" y="4257"/>
                  </a:cubicBezTo>
                  <a:cubicBezTo>
                    <a:pt x="0" y="4498"/>
                    <a:pt x="82" y="4736"/>
                    <a:pt x="245" y="4914"/>
                  </a:cubicBezTo>
                  <a:cubicBezTo>
                    <a:pt x="410" y="5091"/>
                    <a:pt x="641" y="5192"/>
                    <a:pt x="882" y="5192"/>
                  </a:cubicBezTo>
                  <a:lnTo>
                    <a:pt x="3709" y="5192"/>
                  </a:lnTo>
                  <a:cubicBezTo>
                    <a:pt x="3951" y="5192"/>
                    <a:pt x="4182" y="5091"/>
                    <a:pt x="4346" y="4914"/>
                  </a:cubicBezTo>
                  <a:cubicBezTo>
                    <a:pt x="4510" y="4736"/>
                    <a:pt x="4592" y="4499"/>
                    <a:pt x="4571" y="4258"/>
                  </a:cubicBezTo>
                  <a:cubicBezTo>
                    <a:pt x="4554" y="3977"/>
                    <a:pt x="4455" y="3708"/>
                    <a:pt x="4285" y="3482"/>
                  </a:cubicBezTo>
                  <a:cubicBezTo>
                    <a:pt x="4045" y="3176"/>
                    <a:pt x="3691" y="2976"/>
                    <a:pt x="3303" y="2931"/>
                  </a:cubicBezTo>
                  <a:cubicBezTo>
                    <a:pt x="3424" y="2785"/>
                    <a:pt x="3510" y="2614"/>
                    <a:pt x="3557" y="2430"/>
                  </a:cubicBezTo>
                  <a:cubicBezTo>
                    <a:pt x="3847" y="2411"/>
                    <a:pt x="4076" y="2176"/>
                    <a:pt x="4086" y="1887"/>
                  </a:cubicBezTo>
                  <a:cubicBezTo>
                    <a:pt x="4097" y="1597"/>
                    <a:pt x="3886" y="1346"/>
                    <a:pt x="3598" y="1307"/>
                  </a:cubicBezTo>
                  <a:lnTo>
                    <a:pt x="3598" y="1298"/>
                  </a:lnTo>
                  <a:cubicBezTo>
                    <a:pt x="3598" y="582"/>
                    <a:pt x="3015" y="0"/>
                    <a:pt x="2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72" name="Google Shape;187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68077">
            <a:off x="7180157" y="3057282"/>
            <a:ext cx="2994233" cy="3321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3" name="Google Shape;1873;p78"/>
          <p:cNvGrpSpPr/>
          <p:nvPr/>
        </p:nvGrpSpPr>
        <p:grpSpPr>
          <a:xfrm>
            <a:off x="131510" y="1576473"/>
            <a:ext cx="1100768" cy="1035647"/>
            <a:chOff x="1985875" y="643100"/>
            <a:chExt cx="1375100" cy="1293750"/>
          </a:xfrm>
        </p:grpSpPr>
        <p:sp>
          <p:nvSpPr>
            <p:cNvPr id="1874" name="Google Shape;1874;p78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8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6" name="Google Shape;1876;p78"/>
          <p:cNvGrpSpPr/>
          <p:nvPr/>
        </p:nvGrpSpPr>
        <p:grpSpPr>
          <a:xfrm rot="-858253">
            <a:off x="809555" y="2119284"/>
            <a:ext cx="572134" cy="483947"/>
            <a:chOff x="1477075" y="1122475"/>
            <a:chExt cx="237775" cy="201125"/>
          </a:xfrm>
        </p:grpSpPr>
        <p:sp>
          <p:nvSpPr>
            <p:cNvPr id="1877" name="Google Shape;1877;p78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8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8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8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79"/>
          <p:cNvSpPr txBox="1">
            <a:spLocks noGrp="1"/>
          </p:cNvSpPr>
          <p:nvPr>
            <p:ph type="title"/>
          </p:nvPr>
        </p:nvSpPr>
        <p:spPr>
          <a:xfrm>
            <a:off x="1600350" y="1408574"/>
            <a:ext cx="5943300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</a:t>
            </a:r>
            <a:r>
              <a:rPr lang="en">
                <a:solidFill>
                  <a:schemeClr val="accent1"/>
                </a:solidFill>
              </a:rPr>
              <a:t>always reinforces</a:t>
            </a:r>
            <a:r>
              <a:rPr lang="en"/>
              <a:t> the concept</a:t>
            </a:r>
            <a:endParaRPr/>
          </a:p>
        </p:txBody>
      </p:sp>
      <p:sp>
        <p:nvSpPr>
          <p:cNvPr id="1886" name="Google Shape;1886;p79"/>
          <p:cNvSpPr txBox="1">
            <a:spLocks noGrp="1"/>
          </p:cNvSpPr>
          <p:nvPr>
            <p:ph type="subTitle" idx="1"/>
          </p:nvPr>
        </p:nvSpPr>
        <p:spPr>
          <a:xfrm rot="-174">
            <a:off x="1600350" y="2686050"/>
            <a:ext cx="59433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reveal large amounts of data, so remember: use an image instead of a long text. Your audience will appreciate it</a:t>
            </a:r>
            <a:endParaRPr/>
          </a:p>
        </p:txBody>
      </p:sp>
      <p:cxnSp>
        <p:nvCxnSpPr>
          <p:cNvPr id="1887" name="Google Shape;1887;p79"/>
          <p:cNvCxnSpPr/>
          <p:nvPr/>
        </p:nvCxnSpPr>
        <p:spPr>
          <a:xfrm>
            <a:off x="2284050" y="2581276"/>
            <a:ext cx="457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88" name="Google Shape;1888;p7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8591" b="34771"/>
          <a:stretch/>
        </p:blipFill>
        <p:spPr>
          <a:xfrm>
            <a:off x="0" y="3520125"/>
            <a:ext cx="9144003" cy="1623374"/>
          </a:xfrm>
          <a:prstGeom prst="rect">
            <a:avLst/>
          </a:prstGeom>
        </p:spPr>
      </p:pic>
      <p:cxnSp>
        <p:nvCxnSpPr>
          <p:cNvPr id="1889" name="Google Shape;1889;p79"/>
          <p:cNvCxnSpPr/>
          <p:nvPr/>
        </p:nvCxnSpPr>
        <p:spPr>
          <a:xfrm>
            <a:off x="0" y="3457576"/>
            <a:ext cx="9163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90" name="Google Shape;189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74697" y="2733866"/>
            <a:ext cx="1763846" cy="113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581" y="540001"/>
            <a:ext cx="714914" cy="8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57623" flipH="1">
            <a:off x="7952989" y="1853798"/>
            <a:ext cx="942000" cy="911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80"/>
          <p:cNvSpPr/>
          <p:nvPr/>
        </p:nvSpPr>
        <p:spPr>
          <a:xfrm>
            <a:off x="8335000" y="2571750"/>
            <a:ext cx="847200" cy="26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80"/>
          <p:cNvSpPr/>
          <p:nvPr/>
        </p:nvSpPr>
        <p:spPr>
          <a:xfrm>
            <a:off x="4973395" y="501900"/>
            <a:ext cx="3450600" cy="4139700"/>
          </a:xfrm>
          <a:prstGeom prst="roundRect">
            <a:avLst>
              <a:gd name="adj" fmla="val 9753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80"/>
          <p:cNvSpPr txBox="1">
            <a:spLocks noGrp="1"/>
          </p:cNvSpPr>
          <p:nvPr>
            <p:ph type="title"/>
          </p:nvPr>
        </p:nvSpPr>
        <p:spPr>
          <a:xfrm>
            <a:off x="720000" y="2099463"/>
            <a:ext cx="3852000" cy="15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</a:t>
            </a:r>
            <a:r>
              <a:rPr lang="en">
                <a:solidFill>
                  <a:schemeClr val="accent1"/>
                </a:solidFill>
              </a:rPr>
              <a:t>always reinforces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concept</a:t>
            </a:r>
            <a:endParaRPr/>
          </a:p>
        </p:txBody>
      </p:sp>
      <p:sp>
        <p:nvSpPr>
          <p:cNvPr id="1900" name="Google Shape;1900;p80"/>
          <p:cNvSpPr txBox="1">
            <a:spLocks noGrp="1"/>
          </p:cNvSpPr>
          <p:nvPr>
            <p:ph type="subTitle" idx="1"/>
          </p:nvPr>
        </p:nvSpPr>
        <p:spPr>
          <a:xfrm rot="-268">
            <a:off x="720000" y="3784051"/>
            <a:ext cx="38520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reveal large amounts of data, so remember: use an image instead of a long text. Your audience will appreciate it</a:t>
            </a:r>
            <a:endParaRPr/>
          </a:p>
        </p:txBody>
      </p:sp>
      <p:pic>
        <p:nvPicPr>
          <p:cNvPr id="1901" name="Google Shape;1901;p80"/>
          <p:cNvPicPr preferRelativeResize="0"/>
          <p:nvPr/>
        </p:nvPicPr>
        <p:blipFill rotWithShape="1">
          <a:blip r:embed="rId3">
            <a:alphaModFix/>
          </a:blip>
          <a:srcRect l="8052" t="2467" r="46532"/>
          <a:stretch/>
        </p:blipFill>
        <p:spPr>
          <a:xfrm>
            <a:off x="5062307" y="594954"/>
            <a:ext cx="3272700" cy="3953400"/>
          </a:xfrm>
          <a:prstGeom prst="roundRect">
            <a:avLst>
              <a:gd name="adj" fmla="val 8725"/>
            </a:avLst>
          </a:prstGeom>
          <a:noFill/>
          <a:ln>
            <a:noFill/>
          </a:ln>
        </p:spPr>
      </p:pic>
      <p:cxnSp>
        <p:nvCxnSpPr>
          <p:cNvPr id="1902" name="Google Shape;1902;p80"/>
          <p:cNvCxnSpPr/>
          <p:nvPr/>
        </p:nvCxnSpPr>
        <p:spPr>
          <a:xfrm>
            <a:off x="720000" y="3761801"/>
            <a:ext cx="216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03" name="Google Shape;19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79839">
            <a:off x="3128095" y="-405757"/>
            <a:ext cx="2439456" cy="1611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4" name="Google Shape;1904;p80"/>
          <p:cNvGrpSpPr/>
          <p:nvPr/>
        </p:nvGrpSpPr>
        <p:grpSpPr>
          <a:xfrm>
            <a:off x="386152" y="1387728"/>
            <a:ext cx="847181" cy="608291"/>
            <a:chOff x="4972825" y="2605125"/>
            <a:chExt cx="1078525" cy="774400"/>
          </a:xfrm>
        </p:grpSpPr>
        <p:sp>
          <p:nvSpPr>
            <p:cNvPr id="1905" name="Google Shape;1905;p80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7" name="Google Shape;1907;p80"/>
          <p:cNvGrpSpPr/>
          <p:nvPr/>
        </p:nvGrpSpPr>
        <p:grpSpPr>
          <a:xfrm rot="-538467">
            <a:off x="8028414" y="4338420"/>
            <a:ext cx="525656" cy="530162"/>
            <a:chOff x="1482725" y="1385500"/>
            <a:chExt cx="201225" cy="202950"/>
          </a:xfrm>
        </p:grpSpPr>
        <p:sp>
          <p:nvSpPr>
            <p:cNvPr id="1908" name="Google Shape;1908;p80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80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80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80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0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81"/>
          <p:cNvSpPr/>
          <p:nvPr/>
        </p:nvSpPr>
        <p:spPr>
          <a:xfrm>
            <a:off x="802638" y="1337100"/>
            <a:ext cx="3266700" cy="3266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9" name="Google Shape;1919;p8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925113" y="1460925"/>
            <a:ext cx="3021600" cy="3018900"/>
          </a:xfrm>
          <a:prstGeom prst="ellipse">
            <a:avLst/>
          </a:prstGeom>
        </p:spPr>
      </p:pic>
      <p:sp>
        <p:nvSpPr>
          <p:cNvPr id="1920" name="Google Shape;1920;p81"/>
          <p:cNvSpPr txBox="1">
            <a:spLocks noGrp="1"/>
          </p:cNvSpPr>
          <p:nvPr>
            <p:ph type="title"/>
          </p:nvPr>
        </p:nvSpPr>
        <p:spPr>
          <a:xfrm>
            <a:off x="4358875" y="1765913"/>
            <a:ext cx="4017600" cy="15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always reinforces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concept</a:t>
            </a:r>
            <a:endParaRPr/>
          </a:p>
        </p:txBody>
      </p:sp>
      <p:sp>
        <p:nvSpPr>
          <p:cNvPr id="1921" name="Google Shape;1921;p81"/>
          <p:cNvSpPr txBox="1">
            <a:spLocks noGrp="1"/>
          </p:cNvSpPr>
          <p:nvPr>
            <p:ph type="subTitle" idx="1"/>
          </p:nvPr>
        </p:nvSpPr>
        <p:spPr>
          <a:xfrm rot="-257">
            <a:off x="4358825" y="3450494"/>
            <a:ext cx="40176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reveal large amounts of data, so remember: use an image instead of a long text. Your audience will appreciate it</a:t>
            </a:r>
            <a:endParaRPr/>
          </a:p>
        </p:txBody>
      </p:sp>
      <p:cxnSp>
        <p:nvCxnSpPr>
          <p:cNvPr id="1922" name="Google Shape;1922;p81"/>
          <p:cNvCxnSpPr/>
          <p:nvPr/>
        </p:nvCxnSpPr>
        <p:spPr>
          <a:xfrm>
            <a:off x="4909463" y="3428238"/>
            <a:ext cx="291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23" name="Google Shape;192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946" y="3810041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7562" y="630689"/>
            <a:ext cx="942000" cy="9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80166">
            <a:off x="8592554" y="2259006"/>
            <a:ext cx="861542" cy="86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8615" y="3743367"/>
            <a:ext cx="2796905" cy="19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97590">
            <a:off x="-333380" y="-141052"/>
            <a:ext cx="1942852" cy="28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184369">
            <a:off x="375313" y="789953"/>
            <a:ext cx="525476" cy="62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82"/>
          <p:cNvSpPr/>
          <p:nvPr/>
        </p:nvSpPr>
        <p:spPr>
          <a:xfrm>
            <a:off x="4572000" y="1442300"/>
            <a:ext cx="3848400" cy="6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82"/>
          <p:cNvSpPr/>
          <p:nvPr/>
        </p:nvSpPr>
        <p:spPr>
          <a:xfrm>
            <a:off x="723700" y="1442300"/>
            <a:ext cx="3652200" cy="258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8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“</a:t>
            </a:r>
            <a:r>
              <a:rPr lang="en"/>
              <a:t>c</a:t>
            </a:r>
            <a:r>
              <a:rPr lang="en">
                <a:solidFill>
                  <a:schemeClr val="lt1"/>
                </a:solidFill>
              </a:rPr>
              <a:t>ompetition”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36" name="Google Shape;1936;p82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794" y="1622196"/>
            <a:ext cx="3253917" cy="22232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82"/>
          <p:cNvSpPr txBox="1"/>
          <p:nvPr/>
        </p:nvSpPr>
        <p:spPr>
          <a:xfrm>
            <a:off x="723525" y="4108000"/>
            <a:ext cx="365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Follow the link in the graph to modify its data and then paste the new one here. </a:t>
            </a:r>
            <a:r>
              <a:rPr lang="en" sz="1100" b="1">
                <a:solidFill>
                  <a:schemeClr val="accent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info, click here</a:t>
            </a:r>
            <a:endParaRPr sz="110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1938" name="Google Shape;1938;p82"/>
          <p:cNvGrpSpPr/>
          <p:nvPr/>
        </p:nvGrpSpPr>
        <p:grpSpPr>
          <a:xfrm>
            <a:off x="4704670" y="1581543"/>
            <a:ext cx="331075" cy="331238"/>
            <a:chOff x="4868875" y="1573150"/>
            <a:chExt cx="473100" cy="473400"/>
          </a:xfrm>
        </p:grpSpPr>
        <p:sp>
          <p:nvSpPr>
            <p:cNvPr id="1939" name="Google Shape;1939;p82"/>
            <p:cNvSpPr/>
            <p:nvPr/>
          </p:nvSpPr>
          <p:spPr>
            <a:xfrm>
              <a:off x="4868875" y="15731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82"/>
            <p:cNvSpPr/>
            <p:nvPr/>
          </p:nvSpPr>
          <p:spPr>
            <a:xfrm>
              <a:off x="4905375" y="1609650"/>
              <a:ext cx="400200" cy="4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1" name="Google Shape;1941;p82"/>
          <p:cNvSpPr/>
          <p:nvPr/>
        </p:nvSpPr>
        <p:spPr>
          <a:xfrm>
            <a:off x="4572000" y="2271950"/>
            <a:ext cx="3848400" cy="6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2" name="Google Shape;1942;p82"/>
          <p:cNvGrpSpPr/>
          <p:nvPr/>
        </p:nvGrpSpPr>
        <p:grpSpPr>
          <a:xfrm>
            <a:off x="4705616" y="2412149"/>
            <a:ext cx="329183" cy="329202"/>
            <a:chOff x="4868875" y="2402700"/>
            <a:chExt cx="473100" cy="473400"/>
          </a:xfrm>
        </p:grpSpPr>
        <p:sp>
          <p:nvSpPr>
            <p:cNvPr id="1943" name="Google Shape;1943;p82"/>
            <p:cNvSpPr/>
            <p:nvPr/>
          </p:nvSpPr>
          <p:spPr>
            <a:xfrm>
              <a:off x="4868875" y="24027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2"/>
            <p:cNvSpPr/>
            <p:nvPr/>
          </p:nvSpPr>
          <p:spPr>
            <a:xfrm>
              <a:off x="4905375" y="2439200"/>
              <a:ext cx="400200" cy="400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5" name="Google Shape;1945;p82"/>
          <p:cNvSpPr/>
          <p:nvPr/>
        </p:nvSpPr>
        <p:spPr>
          <a:xfrm>
            <a:off x="4572000" y="3101600"/>
            <a:ext cx="3848400" cy="6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6" name="Google Shape;1946;p82"/>
          <p:cNvGrpSpPr/>
          <p:nvPr/>
        </p:nvGrpSpPr>
        <p:grpSpPr>
          <a:xfrm>
            <a:off x="4705616" y="3241799"/>
            <a:ext cx="329183" cy="329202"/>
            <a:chOff x="4868875" y="3232350"/>
            <a:chExt cx="473100" cy="473400"/>
          </a:xfrm>
        </p:grpSpPr>
        <p:sp>
          <p:nvSpPr>
            <p:cNvPr id="1947" name="Google Shape;1947;p82"/>
            <p:cNvSpPr/>
            <p:nvPr/>
          </p:nvSpPr>
          <p:spPr>
            <a:xfrm>
              <a:off x="4868875" y="32323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2"/>
            <p:cNvSpPr/>
            <p:nvPr/>
          </p:nvSpPr>
          <p:spPr>
            <a:xfrm>
              <a:off x="4905375" y="3268850"/>
              <a:ext cx="400200" cy="40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9" name="Google Shape;1949;p82"/>
          <p:cNvSpPr/>
          <p:nvPr/>
        </p:nvSpPr>
        <p:spPr>
          <a:xfrm>
            <a:off x="4572000" y="3931250"/>
            <a:ext cx="3848400" cy="6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0" name="Google Shape;1950;p82"/>
          <p:cNvGrpSpPr/>
          <p:nvPr/>
        </p:nvGrpSpPr>
        <p:grpSpPr>
          <a:xfrm>
            <a:off x="4705616" y="4071449"/>
            <a:ext cx="329183" cy="329202"/>
            <a:chOff x="4868875" y="4062000"/>
            <a:chExt cx="473100" cy="473400"/>
          </a:xfrm>
        </p:grpSpPr>
        <p:sp>
          <p:nvSpPr>
            <p:cNvPr id="1951" name="Google Shape;1951;p82"/>
            <p:cNvSpPr/>
            <p:nvPr/>
          </p:nvSpPr>
          <p:spPr>
            <a:xfrm>
              <a:off x="4868875" y="40620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2"/>
            <p:cNvSpPr/>
            <p:nvPr/>
          </p:nvSpPr>
          <p:spPr>
            <a:xfrm>
              <a:off x="4905375" y="4098500"/>
              <a:ext cx="400200" cy="4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82"/>
          <p:cNvSpPr txBox="1">
            <a:spLocks noGrp="1"/>
          </p:cNvSpPr>
          <p:nvPr>
            <p:ph type="title" idx="4294967295"/>
          </p:nvPr>
        </p:nvSpPr>
        <p:spPr>
          <a:xfrm>
            <a:off x="5163875" y="2393888"/>
            <a:ext cx="1192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Them 1</a:t>
            </a:r>
            <a:endParaRPr sz="2000"/>
          </a:p>
        </p:txBody>
      </p:sp>
      <p:sp>
        <p:nvSpPr>
          <p:cNvPr id="1954" name="Google Shape;1954;p82"/>
          <p:cNvSpPr txBox="1">
            <a:spLocks noGrp="1"/>
          </p:cNvSpPr>
          <p:nvPr>
            <p:ph type="title" idx="4294967295"/>
          </p:nvPr>
        </p:nvSpPr>
        <p:spPr>
          <a:xfrm>
            <a:off x="5163885" y="3223550"/>
            <a:ext cx="1192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Them 2</a:t>
            </a:r>
            <a:endParaRPr sz="2000"/>
          </a:p>
        </p:txBody>
      </p:sp>
      <p:sp>
        <p:nvSpPr>
          <p:cNvPr id="1955" name="Google Shape;1955;p82"/>
          <p:cNvSpPr txBox="1">
            <a:spLocks noGrp="1"/>
          </p:cNvSpPr>
          <p:nvPr>
            <p:ph type="title" idx="4294967295"/>
          </p:nvPr>
        </p:nvSpPr>
        <p:spPr>
          <a:xfrm>
            <a:off x="5163885" y="1581500"/>
            <a:ext cx="1192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Us</a:t>
            </a:r>
            <a:endParaRPr sz="2000"/>
          </a:p>
        </p:txBody>
      </p:sp>
      <p:sp>
        <p:nvSpPr>
          <p:cNvPr id="1956" name="Google Shape;1956;p82"/>
          <p:cNvSpPr txBox="1">
            <a:spLocks noGrp="1"/>
          </p:cNvSpPr>
          <p:nvPr>
            <p:ph type="title" idx="4294967295"/>
          </p:nvPr>
        </p:nvSpPr>
        <p:spPr>
          <a:xfrm>
            <a:off x="5163885" y="4053200"/>
            <a:ext cx="1192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Them 3</a:t>
            </a:r>
            <a:endParaRPr sz="2000"/>
          </a:p>
        </p:txBody>
      </p:sp>
      <p:cxnSp>
        <p:nvCxnSpPr>
          <p:cNvPr id="1957" name="Google Shape;1957;p82"/>
          <p:cNvCxnSpPr/>
          <p:nvPr/>
        </p:nvCxnSpPr>
        <p:spPr>
          <a:xfrm>
            <a:off x="5163875" y="154700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8" name="Google Shape;1958;p82"/>
          <p:cNvCxnSpPr/>
          <p:nvPr/>
        </p:nvCxnSpPr>
        <p:spPr>
          <a:xfrm>
            <a:off x="5163875" y="23658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9" name="Google Shape;1959;p82"/>
          <p:cNvCxnSpPr/>
          <p:nvPr/>
        </p:nvCxnSpPr>
        <p:spPr>
          <a:xfrm>
            <a:off x="5163875" y="319550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0" name="Google Shape;1960;p82"/>
          <p:cNvCxnSpPr/>
          <p:nvPr/>
        </p:nvCxnSpPr>
        <p:spPr>
          <a:xfrm>
            <a:off x="5163875" y="40251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1" name="Google Shape;1961;p82"/>
          <p:cNvCxnSpPr/>
          <p:nvPr/>
        </p:nvCxnSpPr>
        <p:spPr>
          <a:xfrm>
            <a:off x="6398100" y="154700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2" name="Google Shape;1962;p82"/>
          <p:cNvCxnSpPr/>
          <p:nvPr/>
        </p:nvCxnSpPr>
        <p:spPr>
          <a:xfrm>
            <a:off x="6398100" y="23658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3" name="Google Shape;1963;p82"/>
          <p:cNvCxnSpPr/>
          <p:nvPr/>
        </p:nvCxnSpPr>
        <p:spPr>
          <a:xfrm>
            <a:off x="6398100" y="319550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4" name="Google Shape;1964;p82"/>
          <p:cNvCxnSpPr/>
          <p:nvPr/>
        </p:nvCxnSpPr>
        <p:spPr>
          <a:xfrm>
            <a:off x="6398100" y="40251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5" name="Google Shape;1965;p82"/>
          <p:cNvSpPr txBox="1">
            <a:spLocks noGrp="1"/>
          </p:cNvSpPr>
          <p:nvPr>
            <p:ph type="subTitle" idx="4294967295"/>
          </p:nvPr>
        </p:nvSpPr>
        <p:spPr>
          <a:xfrm>
            <a:off x="6484200" y="1547000"/>
            <a:ext cx="19398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966" name="Google Shape;1966;p82"/>
          <p:cNvSpPr txBox="1">
            <a:spLocks noGrp="1"/>
          </p:cNvSpPr>
          <p:nvPr>
            <p:ph type="subTitle" idx="4294967295"/>
          </p:nvPr>
        </p:nvSpPr>
        <p:spPr>
          <a:xfrm>
            <a:off x="6484200" y="2365850"/>
            <a:ext cx="19398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1967" name="Google Shape;1967;p82"/>
          <p:cNvSpPr txBox="1">
            <a:spLocks noGrp="1"/>
          </p:cNvSpPr>
          <p:nvPr>
            <p:ph type="subTitle" idx="4294967295"/>
          </p:nvPr>
        </p:nvSpPr>
        <p:spPr>
          <a:xfrm>
            <a:off x="6484200" y="3195500"/>
            <a:ext cx="19398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1968" name="Google Shape;1968;p82"/>
          <p:cNvSpPr txBox="1">
            <a:spLocks noGrp="1"/>
          </p:cNvSpPr>
          <p:nvPr>
            <p:ph type="subTitle" idx="4294967295"/>
          </p:nvPr>
        </p:nvSpPr>
        <p:spPr>
          <a:xfrm>
            <a:off x="6484200" y="4025150"/>
            <a:ext cx="19398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a gas giant and has several rings</a:t>
            </a:r>
            <a:endParaRPr/>
          </a:p>
        </p:txBody>
      </p:sp>
      <p:pic>
        <p:nvPicPr>
          <p:cNvPr id="1969" name="Google Shape;1969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03899">
            <a:off x="6698417" y="3722983"/>
            <a:ext cx="2976670" cy="19664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0" name="Google Shape;1970;p82"/>
          <p:cNvGrpSpPr/>
          <p:nvPr/>
        </p:nvGrpSpPr>
        <p:grpSpPr>
          <a:xfrm rot="-4550734">
            <a:off x="155685" y="1412471"/>
            <a:ext cx="711347" cy="669264"/>
            <a:chOff x="1985875" y="643100"/>
            <a:chExt cx="1375100" cy="1293750"/>
          </a:xfrm>
        </p:grpSpPr>
        <p:sp>
          <p:nvSpPr>
            <p:cNvPr id="1971" name="Google Shape;1971;p82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2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8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apps</a:t>
            </a:r>
            <a:endParaRPr/>
          </a:p>
        </p:txBody>
      </p:sp>
      <p:sp>
        <p:nvSpPr>
          <p:cNvPr id="1978" name="Google Shape;1978;p83"/>
          <p:cNvSpPr txBox="1"/>
          <p:nvPr/>
        </p:nvSpPr>
        <p:spPr>
          <a:xfrm>
            <a:off x="5123525" y="4108000"/>
            <a:ext cx="33006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Follow the link in the graph to modify its data and then paste the new one here. </a:t>
            </a:r>
            <a:r>
              <a:rPr lang="en" sz="1050" b="1">
                <a:solidFill>
                  <a:schemeClr val="accent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info, click here</a:t>
            </a:r>
            <a:endParaRPr sz="105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979" name="Google Shape;1979;p83"/>
          <p:cNvSpPr/>
          <p:nvPr/>
        </p:nvSpPr>
        <p:spPr>
          <a:xfrm>
            <a:off x="726070" y="1486400"/>
            <a:ext cx="20430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83"/>
          <p:cNvSpPr/>
          <p:nvPr/>
        </p:nvSpPr>
        <p:spPr>
          <a:xfrm>
            <a:off x="833174" y="1656950"/>
            <a:ext cx="12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81" name="Google Shape;1981;p83"/>
          <p:cNvCxnSpPr/>
          <p:nvPr/>
        </p:nvCxnSpPr>
        <p:spPr>
          <a:xfrm>
            <a:off x="846520" y="27109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82" name="Google Shape;1982;p83"/>
          <p:cNvSpPr/>
          <p:nvPr/>
        </p:nvSpPr>
        <p:spPr>
          <a:xfrm>
            <a:off x="2924795" y="1486838"/>
            <a:ext cx="20430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83"/>
          <p:cNvSpPr txBox="1">
            <a:spLocks noGrp="1"/>
          </p:cNvSpPr>
          <p:nvPr>
            <p:ph type="subTitle" idx="4294967295"/>
          </p:nvPr>
        </p:nvSpPr>
        <p:spPr>
          <a:xfrm>
            <a:off x="3045245" y="2073988"/>
            <a:ext cx="180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984" name="Google Shape;1984;p83"/>
          <p:cNvSpPr/>
          <p:nvPr/>
        </p:nvSpPr>
        <p:spPr>
          <a:xfrm>
            <a:off x="3031898" y="1673925"/>
            <a:ext cx="12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83"/>
          <p:cNvSpPr txBox="1">
            <a:spLocks noGrp="1"/>
          </p:cNvSpPr>
          <p:nvPr>
            <p:ph type="title" idx="4294967295"/>
          </p:nvPr>
        </p:nvSpPr>
        <p:spPr>
          <a:xfrm>
            <a:off x="3052673" y="1679750"/>
            <a:ext cx="11613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App 2</a:t>
            </a:r>
            <a:endParaRPr sz="2000"/>
          </a:p>
        </p:txBody>
      </p:sp>
      <p:sp>
        <p:nvSpPr>
          <p:cNvPr id="1986" name="Google Shape;1986;p83"/>
          <p:cNvSpPr txBox="1">
            <a:spLocks noGrp="1"/>
          </p:cNvSpPr>
          <p:nvPr>
            <p:ph type="title" idx="4294967295"/>
          </p:nvPr>
        </p:nvSpPr>
        <p:spPr>
          <a:xfrm>
            <a:off x="833175" y="1656950"/>
            <a:ext cx="11634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App 1</a:t>
            </a:r>
            <a:endParaRPr sz="2000"/>
          </a:p>
        </p:txBody>
      </p:sp>
      <p:sp>
        <p:nvSpPr>
          <p:cNvPr id="1987" name="Google Shape;1987;p83"/>
          <p:cNvSpPr txBox="1">
            <a:spLocks noGrp="1"/>
          </p:cNvSpPr>
          <p:nvPr>
            <p:ph type="subTitle" idx="4294967295"/>
          </p:nvPr>
        </p:nvSpPr>
        <p:spPr>
          <a:xfrm>
            <a:off x="847120" y="2062738"/>
            <a:ext cx="180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1988" name="Google Shape;1988;p83"/>
          <p:cNvSpPr/>
          <p:nvPr/>
        </p:nvSpPr>
        <p:spPr>
          <a:xfrm>
            <a:off x="726083" y="3241000"/>
            <a:ext cx="20430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83"/>
          <p:cNvSpPr/>
          <p:nvPr/>
        </p:nvSpPr>
        <p:spPr>
          <a:xfrm>
            <a:off x="833182" y="3411550"/>
            <a:ext cx="12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90" name="Google Shape;1990;p83"/>
          <p:cNvCxnSpPr/>
          <p:nvPr/>
        </p:nvCxnSpPr>
        <p:spPr>
          <a:xfrm>
            <a:off x="846533" y="44655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1" name="Google Shape;1991;p83"/>
          <p:cNvSpPr txBox="1">
            <a:spLocks noGrp="1"/>
          </p:cNvSpPr>
          <p:nvPr>
            <p:ph type="title" idx="4294967295"/>
          </p:nvPr>
        </p:nvSpPr>
        <p:spPr>
          <a:xfrm>
            <a:off x="833175" y="3411550"/>
            <a:ext cx="11634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App 3</a:t>
            </a:r>
            <a:endParaRPr sz="2000"/>
          </a:p>
        </p:txBody>
      </p:sp>
      <p:sp>
        <p:nvSpPr>
          <p:cNvPr id="1992" name="Google Shape;1992;p83"/>
          <p:cNvSpPr txBox="1">
            <a:spLocks noGrp="1"/>
          </p:cNvSpPr>
          <p:nvPr>
            <p:ph type="subTitle" idx="4294967295"/>
          </p:nvPr>
        </p:nvSpPr>
        <p:spPr>
          <a:xfrm>
            <a:off x="847133" y="3817338"/>
            <a:ext cx="180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 is actually a very cold place</a:t>
            </a:r>
            <a:endParaRPr/>
          </a:p>
        </p:txBody>
      </p:sp>
      <p:sp>
        <p:nvSpPr>
          <p:cNvPr id="1993" name="Google Shape;1993;p83"/>
          <p:cNvSpPr/>
          <p:nvPr/>
        </p:nvSpPr>
        <p:spPr>
          <a:xfrm>
            <a:off x="2924795" y="3231888"/>
            <a:ext cx="20430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83"/>
          <p:cNvSpPr txBox="1">
            <a:spLocks noGrp="1"/>
          </p:cNvSpPr>
          <p:nvPr>
            <p:ph type="subTitle" idx="4294967295"/>
          </p:nvPr>
        </p:nvSpPr>
        <p:spPr>
          <a:xfrm>
            <a:off x="3045245" y="3819038"/>
            <a:ext cx="180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995" name="Google Shape;1995;p83"/>
          <p:cNvSpPr/>
          <p:nvPr/>
        </p:nvSpPr>
        <p:spPr>
          <a:xfrm>
            <a:off x="3031898" y="3418975"/>
            <a:ext cx="12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83"/>
          <p:cNvSpPr txBox="1">
            <a:spLocks noGrp="1"/>
          </p:cNvSpPr>
          <p:nvPr>
            <p:ph type="title" idx="4294967295"/>
          </p:nvPr>
        </p:nvSpPr>
        <p:spPr>
          <a:xfrm>
            <a:off x="3052673" y="3424800"/>
            <a:ext cx="11613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App 4</a:t>
            </a:r>
            <a:endParaRPr sz="2000"/>
          </a:p>
        </p:txBody>
      </p:sp>
      <p:grpSp>
        <p:nvGrpSpPr>
          <p:cNvPr id="1997" name="Google Shape;1997;p83"/>
          <p:cNvGrpSpPr/>
          <p:nvPr/>
        </p:nvGrpSpPr>
        <p:grpSpPr>
          <a:xfrm>
            <a:off x="2239270" y="1674180"/>
            <a:ext cx="331075" cy="331238"/>
            <a:chOff x="4868875" y="1573150"/>
            <a:chExt cx="473100" cy="473400"/>
          </a:xfrm>
        </p:grpSpPr>
        <p:sp>
          <p:nvSpPr>
            <p:cNvPr id="1998" name="Google Shape;1998;p83"/>
            <p:cNvSpPr/>
            <p:nvPr/>
          </p:nvSpPr>
          <p:spPr>
            <a:xfrm>
              <a:off x="4868875" y="15731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3"/>
            <p:cNvSpPr/>
            <p:nvPr/>
          </p:nvSpPr>
          <p:spPr>
            <a:xfrm>
              <a:off x="4905375" y="1609650"/>
              <a:ext cx="400200" cy="4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0" name="Google Shape;2000;p83"/>
          <p:cNvGrpSpPr/>
          <p:nvPr/>
        </p:nvGrpSpPr>
        <p:grpSpPr>
          <a:xfrm>
            <a:off x="4442629" y="1692174"/>
            <a:ext cx="329183" cy="329202"/>
            <a:chOff x="4868875" y="2402700"/>
            <a:chExt cx="473100" cy="473400"/>
          </a:xfrm>
        </p:grpSpPr>
        <p:sp>
          <p:nvSpPr>
            <p:cNvPr id="2001" name="Google Shape;2001;p83"/>
            <p:cNvSpPr/>
            <p:nvPr/>
          </p:nvSpPr>
          <p:spPr>
            <a:xfrm>
              <a:off x="4868875" y="24027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3"/>
            <p:cNvSpPr/>
            <p:nvPr/>
          </p:nvSpPr>
          <p:spPr>
            <a:xfrm>
              <a:off x="4905375" y="2439200"/>
              <a:ext cx="400200" cy="400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3" name="Google Shape;2003;p83"/>
          <p:cNvGrpSpPr/>
          <p:nvPr/>
        </p:nvGrpSpPr>
        <p:grpSpPr>
          <a:xfrm>
            <a:off x="2240216" y="3423624"/>
            <a:ext cx="329183" cy="329202"/>
            <a:chOff x="4868875" y="3232350"/>
            <a:chExt cx="473100" cy="473400"/>
          </a:xfrm>
        </p:grpSpPr>
        <p:sp>
          <p:nvSpPr>
            <p:cNvPr id="2004" name="Google Shape;2004;p83"/>
            <p:cNvSpPr/>
            <p:nvPr/>
          </p:nvSpPr>
          <p:spPr>
            <a:xfrm>
              <a:off x="4868875" y="32323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3"/>
            <p:cNvSpPr/>
            <p:nvPr/>
          </p:nvSpPr>
          <p:spPr>
            <a:xfrm>
              <a:off x="4905375" y="3268850"/>
              <a:ext cx="400200" cy="40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6" name="Google Shape;2006;p83"/>
          <p:cNvGrpSpPr/>
          <p:nvPr/>
        </p:nvGrpSpPr>
        <p:grpSpPr>
          <a:xfrm>
            <a:off x="4442616" y="3423624"/>
            <a:ext cx="329183" cy="329202"/>
            <a:chOff x="4868875" y="4062000"/>
            <a:chExt cx="473100" cy="473400"/>
          </a:xfrm>
        </p:grpSpPr>
        <p:sp>
          <p:nvSpPr>
            <p:cNvPr id="2007" name="Google Shape;2007;p83"/>
            <p:cNvSpPr/>
            <p:nvPr/>
          </p:nvSpPr>
          <p:spPr>
            <a:xfrm>
              <a:off x="4868875" y="40620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3"/>
            <p:cNvSpPr/>
            <p:nvPr/>
          </p:nvSpPr>
          <p:spPr>
            <a:xfrm>
              <a:off x="4905375" y="4098500"/>
              <a:ext cx="400200" cy="4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09" name="Google Shape;2009;p83" title="Char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2254" y="1315350"/>
            <a:ext cx="2944369" cy="27857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0" name="Google Shape;2010;p83"/>
          <p:cNvCxnSpPr/>
          <p:nvPr/>
        </p:nvCxnSpPr>
        <p:spPr>
          <a:xfrm>
            <a:off x="3038570" y="27109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1" name="Google Shape;2011;p83"/>
          <p:cNvCxnSpPr/>
          <p:nvPr/>
        </p:nvCxnSpPr>
        <p:spPr>
          <a:xfrm>
            <a:off x="3045258" y="44655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2" name="Google Shape;2012;p83"/>
          <p:cNvSpPr txBox="1">
            <a:spLocks noGrp="1"/>
          </p:cNvSpPr>
          <p:nvPr>
            <p:ph type="title" idx="4294967295"/>
          </p:nvPr>
        </p:nvSpPr>
        <p:spPr>
          <a:xfrm>
            <a:off x="6885775" y="2929475"/>
            <a:ext cx="7722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65%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013" name="Google Shape;2013;p83"/>
          <p:cNvSpPr txBox="1">
            <a:spLocks noGrp="1"/>
          </p:cNvSpPr>
          <p:nvPr>
            <p:ph type="title" idx="4294967295"/>
          </p:nvPr>
        </p:nvSpPr>
        <p:spPr>
          <a:xfrm>
            <a:off x="5638000" y="2492375"/>
            <a:ext cx="7722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20%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014" name="Google Shape;2014;p83"/>
          <p:cNvSpPr txBox="1">
            <a:spLocks noGrp="1"/>
          </p:cNvSpPr>
          <p:nvPr>
            <p:ph type="title" idx="4294967295"/>
          </p:nvPr>
        </p:nvSpPr>
        <p:spPr>
          <a:xfrm>
            <a:off x="5896025" y="1896950"/>
            <a:ext cx="7722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10%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015" name="Google Shape;2015;p83"/>
          <p:cNvSpPr txBox="1">
            <a:spLocks noGrp="1"/>
          </p:cNvSpPr>
          <p:nvPr>
            <p:ph type="title" idx="4294967295"/>
          </p:nvPr>
        </p:nvSpPr>
        <p:spPr>
          <a:xfrm>
            <a:off x="6359700" y="1548950"/>
            <a:ext cx="7722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5%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2016" name="Google Shape;2016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47586">
            <a:off x="7539872" y="1742114"/>
            <a:ext cx="781831" cy="86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Google Shape;2017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73777">
            <a:off x="-242428" y="3199649"/>
            <a:ext cx="732250" cy="80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9749" y="4563300"/>
            <a:ext cx="839125" cy="8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84"/>
          <p:cNvSpPr txBox="1">
            <a:spLocks noGrp="1"/>
          </p:cNvSpPr>
          <p:nvPr>
            <p:ph type="title"/>
          </p:nvPr>
        </p:nvSpPr>
        <p:spPr>
          <a:xfrm>
            <a:off x="720000" y="1983900"/>
            <a:ext cx="2661300" cy="2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</a:t>
            </a:r>
            <a:r>
              <a:rPr lang="en">
                <a:solidFill>
                  <a:schemeClr val="accent1"/>
                </a:solidFill>
              </a:rPr>
              <a:t>thousand </a:t>
            </a:r>
            <a:r>
              <a:rPr lang="en"/>
              <a:t>words</a:t>
            </a:r>
            <a:endParaRPr/>
          </a:p>
        </p:txBody>
      </p:sp>
      <p:grpSp>
        <p:nvGrpSpPr>
          <p:cNvPr id="2024" name="Google Shape;2024;p84"/>
          <p:cNvGrpSpPr/>
          <p:nvPr/>
        </p:nvGrpSpPr>
        <p:grpSpPr>
          <a:xfrm>
            <a:off x="3051588" y="4338409"/>
            <a:ext cx="525660" cy="530166"/>
            <a:chOff x="1482725" y="1385500"/>
            <a:chExt cx="201225" cy="202950"/>
          </a:xfrm>
        </p:grpSpPr>
        <p:sp>
          <p:nvSpPr>
            <p:cNvPr id="2025" name="Google Shape;2025;p84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4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4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84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84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4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1" name="Google Shape;2031;p84"/>
          <p:cNvSpPr/>
          <p:nvPr/>
        </p:nvSpPr>
        <p:spPr>
          <a:xfrm>
            <a:off x="3229633" y="539998"/>
            <a:ext cx="827448" cy="82753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84"/>
          <p:cNvSpPr/>
          <p:nvPr/>
        </p:nvSpPr>
        <p:spPr>
          <a:xfrm rot="8999973">
            <a:off x="-654173" y="3084680"/>
            <a:ext cx="1059838" cy="1059738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3" name="Google Shape;2033;p84"/>
          <p:cNvGrpSpPr/>
          <p:nvPr/>
        </p:nvGrpSpPr>
        <p:grpSpPr>
          <a:xfrm>
            <a:off x="720000" y="1501975"/>
            <a:ext cx="2331600" cy="274500"/>
            <a:chOff x="720000" y="540000"/>
            <a:chExt cx="2331600" cy="274500"/>
          </a:xfrm>
        </p:grpSpPr>
        <p:sp>
          <p:nvSpPr>
            <p:cNvPr id="2034" name="Google Shape;2034;p84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5" name="Google Shape;2035;p84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036" name="Google Shape;2036;p84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84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8" name="Google Shape;2038;p84"/>
          <p:cNvGrpSpPr/>
          <p:nvPr/>
        </p:nvGrpSpPr>
        <p:grpSpPr>
          <a:xfrm rot="-858234">
            <a:off x="213550" y="395341"/>
            <a:ext cx="499966" cy="422903"/>
            <a:chOff x="1477075" y="1122475"/>
            <a:chExt cx="237775" cy="201125"/>
          </a:xfrm>
        </p:grpSpPr>
        <p:sp>
          <p:nvSpPr>
            <p:cNvPr id="2039" name="Google Shape;2039;p84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4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4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4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3" name="Google Shape;2043;p84"/>
          <p:cNvGrpSpPr/>
          <p:nvPr/>
        </p:nvGrpSpPr>
        <p:grpSpPr>
          <a:xfrm>
            <a:off x="3746450" y="279401"/>
            <a:ext cx="634954" cy="654753"/>
            <a:chOff x="3558900" y="847226"/>
            <a:chExt cx="634954" cy="654753"/>
          </a:xfrm>
        </p:grpSpPr>
        <p:sp>
          <p:nvSpPr>
            <p:cNvPr id="2044" name="Google Shape;2044;p84"/>
            <p:cNvSpPr/>
            <p:nvPr/>
          </p:nvSpPr>
          <p:spPr>
            <a:xfrm>
              <a:off x="3558900" y="847226"/>
              <a:ext cx="303548" cy="650416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4"/>
            <p:cNvSpPr/>
            <p:nvPr/>
          </p:nvSpPr>
          <p:spPr>
            <a:xfrm>
              <a:off x="3638498" y="860850"/>
              <a:ext cx="555356" cy="641129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85"/>
          <p:cNvSpPr/>
          <p:nvPr/>
        </p:nvSpPr>
        <p:spPr>
          <a:xfrm rot="-162335">
            <a:off x="160595" y="1059323"/>
            <a:ext cx="4316269" cy="3478152"/>
          </a:xfrm>
          <a:custGeom>
            <a:avLst/>
            <a:gdLst/>
            <a:ahLst/>
            <a:cxnLst/>
            <a:rect l="l" t="t" r="r" b="b"/>
            <a:pathLst>
              <a:path w="22714" h="18303" extrusionOk="0">
                <a:moveTo>
                  <a:pt x="9615" y="1"/>
                </a:moveTo>
                <a:cubicBezTo>
                  <a:pt x="6488" y="1"/>
                  <a:pt x="3730" y="230"/>
                  <a:pt x="2725" y="772"/>
                </a:cubicBezTo>
                <a:cubicBezTo>
                  <a:pt x="1" y="2241"/>
                  <a:pt x="2439" y="16523"/>
                  <a:pt x="5899" y="17969"/>
                </a:cubicBezTo>
                <a:cubicBezTo>
                  <a:pt x="6454" y="18202"/>
                  <a:pt x="7208" y="18303"/>
                  <a:pt x="8086" y="18303"/>
                </a:cubicBezTo>
                <a:cubicBezTo>
                  <a:pt x="12680" y="18303"/>
                  <a:pt x="20640" y="15530"/>
                  <a:pt x="20933" y="14321"/>
                </a:cubicBezTo>
                <a:cubicBezTo>
                  <a:pt x="21284" y="12880"/>
                  <a:pt x="22714" y="3102"/>
                  <a:pt x="21999" y="1625"/>
                </a:cubicBezTo>
                <a:cubicBezTo>
                  <a:pt x="21546" y="687"/>
                  <a:pt x="15027" y="1"/>
                  <a:pt x="96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85"/>
          <p:cNvSpPr txBox="1">
            <a:spLocks noGrp="1"/>
          </p:cNvSpPr>
          <p:nvPr>
            <p:ph type="title"/>
          </p:nvPr>
        </p:nvSpPr>
        <p:spPr>
          <a:xfrm>
            <a:off x="797575" y="1500925"/>
            <a:ext cx="3042300" cy="2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</a:t>
            </a:r>
            <a:r>
              <a:rPr lang="en">
                <a:solidFill>
                  <a:schemeClr val="accent1"/>
                </a:solidFill>
              </a:rPr>
              <a:t>thousand </a:t>
            </a:r>
            <a:r>
              <a:rPr lang="en"/>
              <a:t>words</a:t>
            </a:r>
            <a:endParaRPr/>
          </a:p>
        </p:txBody>
      </p:sp>
      <p:grpSp>
        <p:nvGrpSpPr>
          <p:cNvPr id="2052" name="Google Shape;2052;p85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2053" name="Google Shape;2053;p8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4" name="Google Shape;2054;p8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055" name="Google Shape;2055;p8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8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7" name="Google Shape;205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5125" y="3246503"/>
            <a:ext cx="1110500" cy="14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Google Shape;2058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948" y="3088376"/>
            <a:ext cx="1004752" cy="10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0368" y="540000"/>
            <a:ext cx="874319" cy="87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9"/>
          <p:cNvSpPr/>
          <p:nvPr/>
        </p:nvSpPr>
        <p:spPr>
          <a:xfrm>
            <a:off x="3307800" y="1315788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59"/>
          <p:cNvSpPr/>
          <p:nvPr/>
        </p:nvSpPr>
        <p:spPr>
          <a:xfrm>
            <a:off x="5980000" y="1315788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9"/>
          <p:cNvSpPr/>
          <p:nvPr/>
        </p:nvSpPr>
        <p:spPr>
          <a:xfrm>
            <a:off x="636300" y="3029800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9"/>
          <p:cNvSpPr/>
          <p:nvPr/>
        </p:nvSpPr>
        <p:spPr>
          <a:xfrm>
            <a:off x="3307800" y="3029800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59"/>
          <p:cNvSpPr/>
          <p:nvPr/>
        </p:nvSpPr>
        <p:spPr>
          <a:xfrm>
            <a:off x="5980000" y="3029800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9"/>
          <p:cNvSpPr/>
          <p:nvPr/>
        </p:nvSpPr>
        <p:spPr>
          <a:xfrm>
            <a:off x="636300" y="1315788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9"/>
          <p:cNvSpPr/>
          <p:nvPr/>
        </p:nvSpPr>
        <p:spPr>
          <a:xfrm>
            <a:off x="705600" y="1450325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9"/>
          <p:cNvSpPr/>
          <p:nvPr/>
        </p:nvSpPr>
        <p:spPr>
          <a:xfrm>
            <a:off x="705600" y="3207963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59"/>
          <p:cNvSpPr/>
          <p:nvPr/>
        </p:nvSpPr>
        <p:spPr>
          <a:xfrm>
            <a:off x="3359100" y="1450325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59"/>
          <p:cNvSpPr/>
          <p:nvPr/>
        </p:nvSpPr>
        <p:spPr>
          <a:xfrm>
            <a:off x="3359100" y="3207963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59"/>
          <p:cNvSpPr/>
          <p:nvPr/>
        </p:nvSpPr>
        <p:spPr>
          <a:xfrm>
            <a:off x="6016000" y="1450325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59"/>
          <p:cNvSpPr/>
          <p:nvPr/>
        </p:nvSpPr>
        <p:spPr>
          <a:xfrm>
            <a:off x="6016000" y="3207963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5" name="Google Shape;885;p59"/>
          <p:cNvCxnSpPr/>
          <p:nvPr/>
        </p:nvCxnSpPr>
        <p:spPr>
          <a:xfrm>
            <a:off x="3458745" y="2566501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6" name="Google Shape;886;p59"/>
          <p:cNvCxnSpPr/>
          <p:nvPr/>
        </p:nvCxnSpPr>
        <p:spPr>
          <a:xfrm>
            <a:off x="6130945" y="2566501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7" name="Google Shape;887;p59"/>
          <p:cNvCxnSpPr/>
          <p:nvPr/>
        </p:nvCxnSpPr>
        <p:spPr>
          <a:xfrm>
            <a:off x="787245" y="4280514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8" name="Google Shape;888;p59"/>
          <p:cNvCxnSpPr/>
          <p:nvPr/>
        </p:nvCxnSpPr>
        <p:spPr>
          <a:xfrm>
            <a:off x="3458745" y="4280514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9" name="Google Shape;889;p59"/>
          <p:cNvCxnSpPr/>
          <p:nvPr/>
        </p:nvCxnSpPr>
        <p:spPr>
          <a:xfrm>
            <a:off x="6130945" y="4280514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Google Shape;890;p59"/>
          <p:cNvCxnSpPr/>
          <p:nvPr/>
        </p:nvCxnSpPr>
        <p:spPr>
          <a:xfrm>
            <a:off x="787245" y="2566501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1" name="Google Shape;891;p59"/>
          <p:cNvSpPr txBox="1">
            <a:spLocks noGrp="1"/>
          </p:cNvSpPr>
          <p:nvPr>
            <p:ph type="title"/>
          </p:nvPr>
        </p:nvSpPr>
        <p:spPr>
          <a:xfrm>
            <a:off x="737533" y="1456175"/>
            <a:ext cx="23592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892" name="Google Shape;892;p59"/>
          <p:cNvSpPr txBox="1">
            <a:spLocks noGrp="1"/>
          </p:cNvSpPr>
          <p:nvPr>
            <p:ph type="subTitle" idx="1"/>
          </p:nvPr>
        </p:nvSpPr>
        <p:spPr>
          <a:xfrm>
            <a:off x="737533" y="1858333"/>
            <a:ext cx="2359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93" name="Google Shape;893;p59"/>
          <p:cNvSpPr txBox="1">
            <a:spLocks noGrp="1"/>
          </p:cNvSpPr>
          <p:nvPr>
            <p:ph type="title" idx="4"/>
          </p:nvPr>
        </p:nvSpPr>
        <p:spPr>
          <a:xfrm>
            <a:off x="737533" y="3212462"/>
            <a:ext cx="2359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plan</a:t>
            </a:r>
            <a:endParaRPr/>
          </a:p>
        </p:txBody>
      </p:sp>
      <p:sp>
        <p:nvSpPr>
          <p:cNvPr id="894" name="Google Shape;894;p59"/>
          <p:cNvSpPr txBox="1">
            <a:spLocks noGrp="1"/>
          </p:cNvSpPr>
          <p:nvPr>
            <p:ph type="subTitle" idx="5"/>
          </p:nvPr>
        </p:nvSpPr>
        <p:spPr>
          <a:xfrm>
            <a:off x="735888" y="3630138"/>
            <a:ext cx="23625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95" name="Google Shape;895;p59"/>
          <p:cNvSpPr txBox="1">
            <a:spLocks noGrp="1"/>
          </p:cNvSpPr>
          <p:nvPr>
            <p:ph type="title" idx="6"/>
          </p:nvPr>
        </p:nvSpPr>
        <p:spPr>
          <a:xfrm>
            <a:off x="3374395" y="1444550"/>
            <a:ext cx="2359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896" name="Google Shape;896;p59"/>
          <p:cNvSpPr txBox="1">
            <a:spLocks noGrp="1"/>
          </p:cNvSpPr>
          <p:nvPr>
            <p:ph type="subTitle" idx="7"/>
          </p:nvPr>
        </p:nvSpPr>
        <p:spPr>
          <a:xfrm>
            <a:off x="3374395" y="1851733"/>
            <a:ext cx="23592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97" name="Google Shape;897;p59"/>
          <p:cNvSpPr txBox="1">
            <a:spLocks noGrp="1"/>
          </p:cNvSpPr>
          <p:nvPr>
            <p:ph type="title" idx="8"/>
          </p:nvPr>
        </p:nvSpPr>
        <p:spPr>
          <a:xfrm>
            <a:off x="3374395" y="3227387"/>
            <a:ext cx="2359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898" name="Google Shape;898;p59"/>
          <p:cNvSpPr txBox="1">
            <a:spLocks noGrp="1"/>
          </p:cNvSpPr>
          <p:nvPr>
            <p:ph type="subTitle" idx="9"/>
          </p:nvPr>
        </p:nvSpPr>
        <p:spPr>
          <a:xfrm>
            <a:off x="3374395" y="3630154"/>
            <a:ext cx="23592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99" name="Google Shape;899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900" name="Google Shape;900;p59"/>
          <p:cNvSpPr/>
          <p:nvPr/>
        </p:nvSpPr>
        <p:spPr>
          <a:xfrm>
            <a:off x="1674629" y="24534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9"/>
          <p:cNvSpPr/>
          <p:nvPr/>
        </p:nvSpPr>
        <p:spPr>
          <a:xfrm>
            <a:off x="1636650" y="24154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9"/>
          <p:cNvSpPr txBox="1">
            <a:spLocks noGrp="1"/>
          </p:cNvSpPr>
          <p:nvPr>
            <p:ph type="title" idx="17"/>
          </p:nvPr>
        </p:nvSpPr>
        <p:spPr>
          <a:xfrm>
            <a:off x="6047980" y="1444550"/>
            <a:ext cx="2362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</a:t>
            </a:r>
            <a:endParaRPr/>
          </a:p>
        </p:txBody>
      </p:sp>
      <p:sp>
        <p:nvSpPr>
          <p:cNvPr id="903" name="Google Shape;903;p59"/>
          <p:cNvSpPr txBox="1">
            <a:spLocks noGrp="1"/>
          </p:cNvSpPr>
          <p:nvPr>
            <p:ph type="subTitle" idx="18"/>
          </p:nvPr>
        </p:nvSpPr>
        <p:spPr>
          <a:xfrm>
            <a:off x="6047830" y="1851725"/>
            <a:ext cx="23625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04" name="Google Shape;904;p59"/>
          <p:cNvSpPr txBox="1">
            <a:spLocks noGrp="1"/>
          </p:cNvSpPr>
          <p:nvPr>
            <p:ph type="title" idx="19"/>
          </p:nvPr>
        </p:nvSpPr>
        <p:spPr>
          <a:xfrm>
            <a:off x="6049480" y="3227387"/>
            <a:ext cx="2359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905" name="Google Shape;905;p59"/>
          <p:cNvSpPr txBox="1">
            <a:spLocks noGrp="1"/>
          </p:cNvSpPr>
          <p:nvPr>
            <p:ph type="subTitle" idx="20"/>
          </p:nvPr>
        </p:nvSpPr>
        <p:spPr>
          <a:xfrm>
            <a:off x="6047824" y="3630163"/>
            <a:ext cx="23625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06" name="Google Shape;906;p59"/>
          <p:cNvSpPr/>
          <p:nvPr/>
        </p:nvSpPr>
        <p:spPr>
          <a:xfrm>
            <a:off x="4346129" y="24534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59"/>
          <p:cNvSpPr/>
          <p:nvPr/>
        </p:nvSpPr>
        <p:spPr>
          <a:xfrm>
            <a:off x="4308150" y="24154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59"/>
          <p:cNvSpPr/>
          <p:nvPr/>
        </p:nvSpPr>
        <p:spPr>
          <a:xfrm>
            <a:off x="7017629" y="24534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59"/>
          <p:cNvSpPr/>
          <p:nvPr/>
        </p:nvSpPr>
        <p:spPr>
          <a:xfrm>
            <a:off x="6979650" y="24154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59"/>
          <p:cNvSpPr/>
          <p:nvPr/>
        </p:nvSpPr>
        <p:spPr>
          <a:xfrm>
            <a:off x="1674629" y="42221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59"/>
          <p:cNvSpPr/>
          <p:nvPr/>
        </p:nvSpPr>
        <p:spPr>
          <a:xfrm>
            <a:off x="1636650" y="41841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59"/>
          <p:cNvSpPr/>
          <p:nvPr/>
        </p:nvSpPr>
        <p:spPr>
          <a:xfrm>
            <a:off x="4346129" y="42221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59"/>
          <p:cNvSpPr/>
          <p:nvPr/>
        </p:nvSpPr>
        <p:spPr>
          <a:xfrm>
            <a:off x="4308150" y="41841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59"/>
          <p:cNvSpPr/>
          <p:nvPr/>
        </p:nvSpPr>
        <p:spPr>
          <a:xfrm>
            <a:off x="7017629" y="42221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9"/>
          <p:cNvSpPr/>
          <p:nvPr/>
        </p:nvSpPr>
        <p:spPr>
          <a:xfrm>
            <a:off x="6979650" y="41841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9"/>
          <p:cNvSpPr txBox="1">
            <a:spLocks noGrp="1"/>
          </p:cNvSpPr>
          <p:nvPr>
            <p:ph type="title" idx="2"/>
          </p:nvPr>
        </p:nvSpPr>
        <p:spPr>
          <a:xfrm rot="2166">
            <a:off x="1652250" y="4254007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917" name="Google Shape;917;p59"/>
          <p:cNvSpPr txBox="1">
            <a:spLocks noGrp="1"/>
          </p:cNvSpPr>
          <p:nvPr>
            <p:ph type="title" idx="3"/>
          </p:nvPr>
        </p:nvSpPr>
        <p:spPr>
          <a:xfrm>
            <a:off x="4333943" y="2492475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918" name="Google Shape;918;p59"/>
          <p:cNvSpPr txBox="1">
            <a:spLocks noGrp="1"/>
          </p:cNvSpPr>
          <p:nvPr>
            <p:ph type="title" idx="13"/>
          </p:nvPr>
        </p:nvSpPr>
        <p:spPr>
          <a:xfrm rot="2173">
            <a:off x="1653000" y="2495164"/>
            <a:ext cx="474600" cy="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919" name="Google Shape;919;p59"/>
          <p:cNvSpPr txBox="1">
            <a:spLocks noGrp="1"/>
          </p:cNvSpPr>
          <p:nvPr>
            <p:ph type="title" idx="14"/>
          </p:nvPr>
        </p:nvSpPr>
        <p:spPr>
          <a:xfrm rot="2166">
            <a:off x="4333952" y="4253989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920" name="Google Shape;920;p59"/>
          <p:cNvSpPr txBox="1">
            <a:spLocks noGrp="1"/>
          </p:cNvSpPr>
          <p:nvPr>
            <p:ph type="title" idx="16"/>
          </p:nvPr>
        </p:nvSpPr>
        <p:spPr>
          <a:xfrm>
            <a:off x="7015800" y="2492475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921" name="Google Shape;921;p59"/>
          <p:cNvSpPr txBox="1">
            <a:spLocks noGrp="1"/>
          </p:cNvSpPr>
          <p:nvPr>
            <p:ph type="title" idx="21"/>
          </p:nvPr>
        </p:nvSpPr>
        <p:spPr>
          <a:xfrm rot="2166">
            <a:off x="7015659" y="4264564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pic>
        <p:nvPicPr>
          <p:cNvPr id="922" name="Google Shape;9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352" y="3893038"/>
            <a:ext cx="1004752" cy="10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297947" y="2414903"/>
            <a:ext cx="1213952" cy="76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7949" y="2068471"/>
            <a:ext cx="858949" cy="858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86"/>
          <p:cNvSpPr txBox="1">
            <a:spLocks noGrp="1"/>
          </p:cNvSpPr>
          <p:nvPr>
            <p:ph type="title"/>
          </p:nvPr>
        </p:nvSpPr>
        <p:spPr>
          <a:xfrm>
            <a:off x="2105025" y="2259025"/>
            <a:ext cx="493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</a:t>
            </a:r>
            <a:endParaRPr/>
          </a:p>
        </p:txBody>
      </p:sp>
      <p:sp>
        <p:nvSpPr>
          <p:cNvPr id="2065" name="Google Shape;2065;p86"/>
          <p:cNvSpPr/>
          <p:nvPr/>
        </p:nvSpPr>
        <p:spPr>
          <a:xfrm rot="-141">
            <a:off x="7346710" y="1783683"/>
            <a:ext cx="2373283" cy="1770902"/>
          </a:xfrm>
          <a:custGeom>
            <a:avLst/>
            <a:gdLst/>
            <a:ahLst/>
            <a:cxnLst/>
            <a:rect l="l" t="t" r="r" b="b"/>
            <a:pathLst>
              <a:path w="19438" h="14504" extrusionOk="0">
                <a:moveTo>
                  <a:pt x="1798" y="1"/>
                </a:moveTo>
                <a:cubicBezTo>
                  <a:pt x="987" y="1"/>
                  <a:pt x="61" y="33"/>
                  <a:pt x="61" y="33"/>
                </a:cubicBezTo>
                <a:cubicBezTo>
                  <a:pt x="61" y="33"/>
                  <a:pt x="1" y="312"/>
                  <a:pt x="378" y="349"/>
                </a:cubicBezTo>
                <a:cubicBezTo>
                  <a:pt x="755" y="385"/>
                  <a:pt x="1936" y="410"/>
                  <a:pt x="1936" y="410"/>
                </a:cubicBezTo>
                <a:cubicBezTo>
                  <a:pt x="1936" y="410"/>
                  <a:pt x="1631" y="1190"/>
                  <a:pt x="1583" y="1530"/>
                </a:cubicBezTo>
                <a:cubicBezTo>
                  <a:pt x="1539" y="1835"/>
                  <a:pt x="2041" y="2344"/>
                  <a:pt x="2862" y="2344"/>
                </a:cubicBezTo>
                <a:cubicBezTo>
                  <a:pt x="2959" y="2344"/>
                  <a:pt x="3060" y="2337"/>
                  <a:pt x="3166" y="2322"/>
                </a:cubicBezTo>
                <a:cubicBezTo>
                  <a:pt x="3166" y="2322"/>
                  <a:pt x="6343" y="8202"/>
                  <a:pt x="7220" y="9966"/>
                </a:cubicBezTo>
                <a:cubicBezTo>
                  <a:pt x="8096" y="11732"/>
                  <a:pt x="8901" y="13351"/>
                  <a:pt x="10653" y="14240"/>
                </a:cubicBezTo>
                <a:cubicBezTo>
                  <a:pt x="11016" y="14424"/>
                  <a:pt x="11380" y="14504"/>
                  <a:pt x="11738" y="14504"/>
                </a:cubicBezTo>
                <a:cubicBezTo>
                  <a:pt x="13113" y="14504"/>
                  <a:pt x="14413" y="13335"/>
                  <a:pt x="15291" y="12390"/>
                </a:cubicBezTo>
                <a:cubicBezTo>
                  <a:pt x="16399" y="11196"/>
                  <a:pt x="18286" y="9480"/>
                  <a:pt x="18286" y="9480"/>
                </a:cubicBezTo>
                <a:lnTo>
                  <a:pt x="19437" y="2589"/>
                </a:lnTo>
                <a:lnTo>
                  <a:pt x="19437" y="2589"/>
                </a:lnTo>
                <a:cubicBezTo>
                  <a:pt x="18140" y="3028"/>
                  <a:pt x="11931" y="9771"/>
                  <a:pt x="11931" y="9771"/>
                </a:cubicBezTo>
                <a:lnTo>
                  <a:pt x="4919" y="1895"/>
                </a:lnTo>
                <a:cubicBezTo>
                  <a:pt x="4919" y="1895"/>
                  <a:pt x="3458" y="106"/>
                  <a:pt x="2801" y="33"/>
                </a:cubicBezTo>
                <a:cubicBezTo>
                  <a:pt x="2582" y="9"/>
                  <a:pt x="2204" y="1"/>
                  <a:pt x="1798" y="1"/>
                </a:cubicBezTo>
                <a:close/>
              </a:path>
            </a:pathLst>
          </a:custGeom>
          <a:solidFill>
            <a:srgbClr val="E58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86"/>
          <p:cNvSpPr/>
          <p:nvPr/>
        </p:nvSpPr>
        <p:spPr>
          <a:xfrm>
            <a:off x="2213400" y="3330050"/>
            <a:ext cx="4717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67" name="Google Shape;2067;p86"/>
          <p:cNvCxnSpPr/>
          <p:nvPr/>
        </p:nvCxnSpPr>
        <p:spPr>
          <a:xfrm>
            <a:off x="2234400" y="3100825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8" name="Google Shape;2068;p86"/>
          <p:cNvSpPr txBox="1">
            <a:spLocks noGrp="1"/>
          </p:cNvSpPr>
          <p:nvPr>
            <p:ph type="title" idx="2"/>
          </p:nvPr>
        </p:nvSpPr>
        <p:spPr>
          <a:xfrm>
            <a:off x="3796950" y="1289274"/>
            <a:ext cx="15501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69" name="Google Shape;2069;p86"/>
          <p:cNvSpPr txBox="1">
            <a:spLocks noGrp="1"/>
          </p:cNvSpPr>
          <p:nvPr>
            <p:ph type="subTitle" idx="1"/>
          </p:nvPr>
        </p:nvSpPr>
        <p:spPr>
          <a:xfrm rot="710">
            <a:off x="2392050" y="3330499"/>
            <a:ext cx="4359900" cy="3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</a:t>
            </a:r>
            <a:r>
              <a:rPr lang="en">
                <a:solidFill>
                  <a:schemeClr val="accent1"/>
                </a:solidFill>
              </a:rPr>
              <a:t>subtitle here</a:t>
            </a:r>
            <a:r>
              <a:rPr lang="en"/>
              <a:t> if you need it</a:t>
            </a:r>
            <a:endParaRPr/>
          </a:p>
        </p:txBody>
      </p:sp>
      <p:pic>
        <p:nvPicPr>
          <p:cNvPr id="2070" name="Google Shape;207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98800" flipH="1">
            <a:off x="-1193000" y="2800597"/>
            <a:ext cx="3587452" cy="3808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1" name="Google Shape;2071;p86"/>
          <p:cNvGrpSpPr/>
          <p:nvPr/>
        </p:nvGrpSpPr>
        <p:grpSpPr>
          <a:xfrm>
            <a:off x="6451925" y="281396"/>
            <a:ext cx="894778" cy="841843"/>
            <a:chOff x="1985875" y="643100"/>
            <a:chExt cx="1375100" cy="1293750"/>
          </a:xfrm>
        </p:grpSpPr>
        <p:sp>
          <p:nvSpPr>
            <p:cNvPr id="2072" name="Google Shape;2072;p86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6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4" name="Google Shape;2074;p86"/>
          <p:cNvGrpSpPr/>
          <p:nvPr/>
        </p:nvGrpSpPr>
        <p:grpSpPr>
          <a:xfrm>
            <a:off x="6753300" y="747246"/>
            <a:ext cx="525635" cy="542024"/>
            <a:chOff x="4035150" y="1187900"/>
            <a:chExt cx="311100" cy="320800"/>
          </a:xfrm>
        </p:grpSpPr>
        <p:sp>
          <p:nvSpPr>
            <p:cNvPr id="2075" name="Google Shape;2075;p86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6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86"/>
          <p:cNvGrpSpPr/>
          <p:nvPr/>
        </p:nvGrpSpPr>
        <p:grpSpPr>
          <a:xfrm rot="-305247">
            <a:off x="6689530" y="4287050"/>
            <a:ext cx="635713" cy="537665"/>
            <a:chOff x="1488250" y="1650750"/>
            <a:chExt cx="211450" cy="178850"/>
          </a:xfrm>
        </p:grpSpPr>
        <p:sp>
          <p:nvSpPr>
            <p:cNvPr id="2078" name="Google Shape;2078;p86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6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6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87"/>
          <p:cNvSpPr/>
          <p:nvPr/>
        </p:nvSpPr>
        <p:spPr>
          <a:xfrm>
            <a:off x="917188" y="1390075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87"/>
          <p:cNvSpPr/>
          <p:nvPr/>
        </p:nvSpPr>
        <p:spPr>
          <a:xfrm>
            <a:off x="917188" y="2052156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87"/>
          <p:cNvSpPr/>
          <p:nvPr/>
        </p:nvSpPr>
        <p:spPr>
          <a:xfrm>
            <a:off x="917188" y="2714238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87"/>
          <p:cNvSpPr/>
          <p:nvPr/>
        </p:nvSpPr>
        <p:spPr>
          <a:xfrm>
            <a:off x="917188" y="3376319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87"/>
          <p:cNvSpPr/>
          <p:nvPr/>
        </p:nvSpPr>
        <p:spPr>
          <a:xfrm>
            <a:off x="917188" y="4038400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8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2091" name="Google Shape;2091;p87"/>
          <p:cNvSpPr txBox="1">
            <a:spLocks noGrp="1"/>
          </p:cNvSpPr>
          <p:nvPr>
            <p:ph type="title" idx="2"/>
          </p:nvPr>
        </p:nvSpPr>
        <p:spPr>
          <a:xfrm>
            <a:off x="2066374" y="148982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092" name="Google Shape;2092;p87"/>
          <p:cNvSpPr txBox="1">
            <a:spLocks noGrp="1"/>
          </p:cNvSpPr>
          <p:nvPr>
            <p:ph type="subTitle" idx="1"/>
          </p:nvPr>
        </p:nvSpPr>
        <p:spPr>
          <a:xfrm>
            <a:off x="4080213" y="1489825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093" name="Google Shape;2093;p87"/>
          <p:cNvSpPr txBox="1">
            <a:spLocks noGrp="1"/>
          </p:cNvSpPr>
          <p:nvPr>
            <p:ph type="title" idx="3"/>
          </p:nvPr>
        </p:nvSpPr>
        <p:spPr>
          <a:xfrm>
            <a:off x="2051912" y="2151906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2094" name="Google Shape;2094;p87"/>
          <p:cNvSpPr txBox="1">
            <a:spLocks noGrp="1"/>
          </p:cNvSpPr>
          <p:nvPr>
            <p:ph type="subTitle" idx="4"/>
          </p:nvPr>
        </p:nvSpPr>
        <p:spPr>
          <a:xfrm>
            <a:off x="4080213" y="2151913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095" name="Google Shape;2095;p87"/>
          <p:cNvSpPr txBox="1">
            <a:spLocks noGrp="1"/>
          </p:cNvSpPr>
          <p:nvPr>
            <p:ph type="title" idx="5"/>
          </p:nvPr>
        </p:nvSpPr>
        <p:spPr>
          <a:xfrm>
            <a:off x="2066374" y="2813987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2096" name="Google Shape;2096;p87"/>
          <p:cNvSpPr txBox="1">
            <a:spLocks noGrp="1"/>
          </p:cNvSpPr>
          <p:nvPr>
            <p:ph type="subTitle" idx="6"/>
          </p:nvPr>
        </p:nvSpPr>
        <p:spPr>
          <a:xfrm>
            <a:off x="4080213" y="2813987"/>
            <a:ext cx="4146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very cold place</a:t>
            </a:r>
            <a:endParaRPr/>
          </a:p>
        </p:txBody>
      </p:sp>
      <p:sp>
        <p:nvSpPr>
          <p:cNvPr id="2097" name="Google Shape;2097;p87"/>
          <p:cNvSpPr txBox="1">
            <a:spLocks noGrp="1"/>
          </p:cNvSpPr>
          <p:nvPr>
            <p:ph type="title" idx="7"/>
          </p:nvPr>
        </p:nvSpPr>
        <p:spPr>
          <a:xfrm>
            <a:off x="2051912" y="347607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2098" name="Google Shape;2098;p87"/>
          <p:cNvSpPr txBox="1">
            <a:spLocks noGrp="1"/>
          </p:cNvSpPr>
          <p:nvPr>
            <p:ph type="subTitle" idx="8"/>
          </p:nvPr>
        </p:nvSpPr>
        <p:spPr>
          <a:xfrm>
            <a:off x="4080213" y="3476075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2099" name="Google Shape;2099;p87"/>
          <p:cNvSpPr txBox="1">
            <a:spLocks noGrp="1"/>
          </p:cNvSpPr>
          <p:nvPr>
            <p:ph type="title" idx="9"/>
          </p:nvPr>
        </p:nvSpPr>
        <p:spPr>
          <a:xfrm>
            <a:off x="2066374" y="413817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2100" name="Google Shape;2100;p87"/>
          <p:cNvSpPr txBox="1">
            <a:spLocks noGrp="1"/>
          </p:cNvSpPr>
          <p:nvPr>
            <p:ph type="subTitle" idx="13"/>
          </p:nvPr>
        </p:nvSpPr>
        <p:spPr>
          <a:xfrm>
            <a:off x="4080213" y="4138175"/>
            <a:ext cx="4146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mostly of hydrogen and helium</a:t>
            </a:r>
            <a:endParaRPr/>
          </a:p>
        </p:txBody>
      </p:sp>
      <p:cxnSp>
        <p:nvCxnSpPr>
          <p:cNvPr id="2101" name="Google Shape;2101;p87"/>
          <p:cNvCxnSpPr/>
          <p:nvPr/>
        </p:nvCxnSpPr>
        <p:spPr>
          <a:xfrm>
            <a:off x="1920288" y="1477101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2" name="Google Shape;2102;p87"/>
          <p:cNvCxnSpPr/>
          <p:nvPr/>
        </p:nvCxnSpPr>
        <p:spPr>
          <a:xfrm>
            <a:off x="3693138" y="1477101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3" name="Google Shape;2103;p87"/>
          <p:cNvCxnSpPr/>
          <p:nvPr/>
        </p:nvCxnSpPr>
        <p:spPr>
          <a:xfrm>
            <a:off x="1920288" y="2139164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4" name="Google Shape;2104;p87"/>
          <p:cNvCxnSpPr/>
          <p:nvPr/>
        </p:nvCxnSpPr>
        <p:spPr>
          <a:xfrm>
            <a:off x="3693138" y="2139164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Google Shape;2105;p87"/>
          <p:cNvCxnSpPr/>
          <p:nvPr/>
        </p:nvCxnSpPr>
        <p:spPr>
          <a:xfrm>
            <a:off x="1920288" y="28012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Google Shape;2106;p87"/>
          <p:cNvCxnSpPr/>
          <p:nvPr/>
        </p:nvCxnSpPr>
        <p:spPr>
          <a:xfrm>
            <a:off x="3693138" y="28012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Google Shape;2107;p87"/>
          <p:cNvCxnSpPr/>
          <p:nvPr/>
        </p:nvCxnSpPr>
        <p:spPr>
          <a:xfrm>
            <a:off x="1920288" y="34633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8" name="Google Shape;2108;p87"/>
          <p:cNvCxnSpPr/>
          <p:nvPr/>
        </p:nvCxnSpPr>
        <p:spPr>
          <a:xfrm>
            <a:off x="3693138" y="34633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9" name="Google Shape;2109;p87"/>
          <p:cNvCxnSpPr/>
          <p:nvPr/>
        </p:nvCxnSpPr>
        <p:spPr>
          <a:xfrm>
            <a:off x="1920288" y="41254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0" name="Google Shape;2110;p87"/>
          <p:cNvCxnSpPr/>
          <p:nvPr/>
        </p:nvCxnSpPr>
        <p:spPr>
          <a:xfrm>
            <a:off x="3693138" y="41254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11" name="Google Shape;2111;p87"/>
          <p:cNvGrpSpPr/>
          <p:nvPr/>
        </p:nvGrpSpPr>
        <p:grpSpPr>
          <a:xfrm>
            <a:off x="1188152" y="2823029"/>
            <a:ext cx="373968" cy="347614"/>
            <a:chOff x="5610565" y="1588641"/>
            <a:chExt cx="373968" cy="347614"/>
          </a:xfrm>
        </p:grpSpPr>
        <p:sp>
          <p:nvSpPr>
            <p:cNvPr id="2112" name="Google Shape;2112;p87"/>
            <p:cNvSpPr/>
            <p:nvPr/>
          </p:nvSpPr>
          <p:spPr>
            <a:xfrm>
              <a:off x="5615773" y="1644109"/>
              <a:ext cx="363046" cy="287016"/>
            </a:xfrm>
            <a:custGeom>
              <a:avLst/>
              <a:gdLst/>
              <a:ahLst/>
              <a:cxnLst/>
              <a:rect l="l" t="t" r="r" b="b"/>
              <a:pathLst>
                <a:path w="9340" h="7384" extrusionOk="0">
                  <a:moveTo>
                    <a:pt x="1" y="1"/>
                  </a:moveTo>
                  <a:lnTo>
                    <a:pt x="1" y="6819"/>
                  </a:lnTo>
                  <a:cubicBezTo>
                    <a:pt x="1" y="7131"/>
                    <a:pt x="252" y="7384"/>
                    <a:pt x="565" y="7384"/>
                  </a:cubicBezTo>
                  <a:lnTo>
                    <a:pt x="8774" y="7384"/>
                  </a:lnTo>
                  <a:cubicBezTo>
                    <a:pt x="9085" y="7384"/>
                    <a:pt x="9338" y="7133"/>
                    <a:pt x="9339" y="6819"/>
                  </a:cubicBez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87"/>
            <p:cNvSpPr/>
            <p:nvPr/>
          </p:nvSpPr>
          <p:spPr>
            <a:xfrm>
              <a:off x="5615696" y="1594472"/>
              <a:ext cx="363085" cy="49715"/>
            </a:xfrm>
            <a:custGeom>
              <a:avLst/>
              <a:gdLst/>
              <a:ahLst/>
              <a:cxnLst/>
              <a:rect l="l" t="t" r="r" b="b"/>
              <a:pathLst>
                <a:path w="9341" h="1279" extrusionOk="0">
                  <a:moveTo>
                    <a:pt x="1" y="1"/>
                  </a:moveTo>
                  <a:lnTo>
                    <a:pt x="1" y="1279"/>
                  </a:lnTo>
                  <a:lnTo>
                    <a:pt x="9340" y="1279"/>
                  </a:ln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87"/>
            <p:cNvSpPr/>
            <p:nvPr/>
          </p:nvSpPr>
          <p:spPr>
            <a:xfrm>
              <a:off x="5639484" y="1831151"/>
              <a:ext cx="131808" cy="73270"/>
            </a:xfrm>
            <a:custGeom>
              <a:avLst/>
              <a:gdLst/>
              <a:ahLst/>
              <a:cxnLst/>
              <a:rect l="l" t="t" r="r" b="b"/>
              <a:pathLst>
                <a:path w="3391" h="1885" extrusionOk="0">
                  <a:moveTo>
                    <a:pt x="1696" y="1"/>
                  </a:moveTo>
                  <a:cubicBezTo>
                    <a:pt x="759" y="1"/>
                    <a:pt x="1" y="942"/>
                    <a:pt x="1" y="942"/>
                  </a:cubicBezTo>
                  <a:cubicBezTo>
                    <a:pt x="1" y="942"/>
                    <a:pt x="759" y="1884"/>
                    <a:pt x="1696" y="1884"/>
                  </a:cubicBezTo>
                  <a:cubicBezTo>
                    <a:pt x="2632" y="1884"/>
                    <a:pt x="3390" y="942"/>
                    <a:pt x="3390" y="942"/>
                  </a:cubicBezTo>
                  <a:cubicBezTo>
                    <a:pt x="3390" y="942"/>
                    <a:pt x="2632" y="2"/>
                    <a:pt x="169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87"/>
            <p:cNvSpPr/>
            <p:nvPr/>
          </p:nvSpPr>
          <p:spPr>
            <a:xfrm>
              <a:off x="5672679" y="1673300"/>
              <a:ext cx="249040" cy="131497"/>
            </a:xfrm>
            <a:custGeom>
              <a:avLst/>
              <a:gdLst/>
              <a:ahLst/>
              <a:cxnLst/>
              <a:rect l="l" t="t" r="r" b="b"/>
              <a:pathLst>
                <a:path w="6407" h="3383" extrusionOk="0">
                  <a:moveTo>
                    <a:pt x="0" y="1"/>
                  </a:moveTo>
                  <a:lnTo>
                    <a:pt x="0" y="3382"/>
                  </a:lnTo>
                  <a:lnTo>
                    <a:pt x="6406" y="3382"/>
                  </a:lnTo>
                  <a:lnTo>
                    <a:pt x="6406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87"/>
            <p:cNvSpPr/>
            <p:nvPr/>
          </p:nvSpPr>
          <p:spPr>
            <a:xfrm>
              <a:off x="5778600" y="1706029"/>
              <a:ext cx="43923" cy="65924"/>
            </a:xfrm>
            <a:custGeom>
              <a:avLst/>
              <a:gdLst/>
              <a:ahLst/>
              <a:cxnLst/>
              <a:rect l="l" t="t" r="r" b="b"/>
              <a:pathLst>
                <a:path w="1130" h="1696" extrusionOk="0">
                  <a:moveTo>
                    <a:pt x="0" y="1"/>
                  </a:moveTo>
                  <a:lnTo>
                    <a:pt x="0" y="1695"/>
                  </a:lnTo>
                  <a:lnTo>
                    <a:pt x="1129" y="8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87"/>
            <p:cNvSpPr/>
            <p:nvPr/>
          </p:nvSpPr>
          <p:spPr>
            <a:xfrm>
              <a:off x="5690754" y="1853152"/>
              <a:ext cx="29269" cy="29269"/>
            </a:xfrm>
            <a:custGeom>
              <a:avLst/>
              <a:gdLst/>
              <a:ahLst/>
              <a:cxnLst/>
              <a:rect l="l" t="t" r="r" b="b"/>
              <a:pathLst>
                <a:path w="753" h="753" extrusionOk="0">
                  <a:moveTo>
                    <a:pt x="376" y="0"/>
                  </a:moveTo>
                  <a:cubicBezTo>
                    <a:pt x="169" y="0"/>
                    <a:pt x="0" y="169"/>
                    <a:pt x="0" y="376"/>
                  </a:cubicBezTo>
                  <a:cubicBezTo>
                    <a:pt x="0" y="584"/>
                    <a:pt x="169" y="752"/>
                    <a:pt x="376" y="752"/>
                  </a:cubicBezTo>
                  <a:cubicBezTo>
                    <a:pt x="584" y="752"/>
                    <a:pt x="753" y="584"/>
                    <a:pt x="753" y="376"/>
                  </a:cubicBezTo>
                  <a:cubicBezTo>
                    <a:pt x="753" y="169"/>
                    <a:pt x="584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87"/>
            <p:cNvSpPr/>
            <p:nvPr/>
          </p:nvSpPr>
          <p:spPr>
            <a:xfrm>
              <a:off x="5610565" y="1588641"/>
              <a:ext cx="373968" cy="347614"/>
            </a:xfrm>
            <a:custGeom>
              <a:avLst/>
              <a:gdLst/>
              <a:ahLst/>
              <a:cxnLst/>
              <a:rect l="l" t="t" r="r" b="b"/>
              <a:pathLst>
                <a:path w="9621" h="8943" extrusionOk="0">
                  <a:moveTo>
                    <a:pt x="828" y="638"/>
                  </a:moveTo>
                  <a:lnTo>
                    <a:pt x="828" y="921"/>
                  </a:lnTo>
                  <a:lnTo>
                    <a:pt x="1110" y="921"/>
                  </a:lnTo>
                  <a:lnTo>
                    <a:pt x="1110" y="638"/>
                  </a:lnTo>
                  <a:close/>
                  <a:moveTo>
                    <a:pt x="1391" y="638"/>
                  </a:moveTo>
                  <a:lnTo>
                    <a:pt x="1391" y="921"/>
                  </a:lnTo>
                  <a:lnTo>
                    <a:pt x="1673" y="921"/>
                  </a:lnTo>
                  <a:lnTo>
                    <a:pt x="1673" y="638"/>
                  </a:lnTo>
                  <a:close/>
                  <a:moveTo>
                    <a:pt x="1956" y="638"/>
                  </a:moveTo>
                  <a:lnTo>
                    <a:pt x="1956" y="921"/>
                  </a:lnTo>
                  <a:lnTo>
                    <a:pt x="2237" y="921"/>
                  </a:lnTo>
                  <a:lnTo>
                    <a:pt x="2237" y="638"/>
                  </a:lnTo>
                  <a:close/>
                  <a:moveTo>
                    <a:pt x="9340" y="281"/>
                  </a:moveTo>
                  <a:lnTo>
                    <a:pt x="9340" y="1277"/>
                  </a:lnTo>
                  <a:lnTo>
                    <a:pt x="284" y="1277"/>
                  </a:lnTo>
                  <a:lnTo>
                    <a:pt x="284" y="281"/>
                  </a:lnTo>
                  <a:close/>
                  <a:moveTo>
                    <a:pt x="4455" y="3303"/>
                  </a:moveTo>
                  <a:lnTo>
                    <a:pt x="5208" y="3868"/>
                  </a:lnTo>
                  <a:lnTo>
                    <a:pt x="4455" y="4432"/>
                  </a:lnTo>
                  <a:lnTo>
                    <a:pt x="4455" y="3303"/>
                  </a:lnTo>
                  <a:close/>
                  <a:moveTo>
                    <a:pt x="4172" y="2739"/>
                  </a:moveTo>
                  <a:lnTo>
                    <a:pt x="4172" y="4999"/>
                  </a:lnTo>
                  <a:lnTo>
                    <a:pt x="5679" y="3870"/>
                  </a:lnTo>
                  <a:lnTo>
                    <a:pt x="4172" y="2739"/>
                  </a:lnTo>
                  <a:close/>
                  <a:moveTo>
                    <a:pt x="7875" y="2311"/>
                  </a:moveTo>
                  <a:lnTo>
                    <a:pt x="7875" y="5411"/>
                  </a:lnTo>
                  <a:lnTo>
                    <a:pt x="1750" y="5411"/>
                  </a:lnTo>
                  <a:lnTo>
                    <a:pt x="1750" y="2311"/>
                  </a:lnTo>
                  <a:close/>
                  <a:moveTo>
                    <a:pt x="1466" y="2029"/>
                  </a:moveTo>
                  <a:lnTo>
                    <a:pt x="1466" y="5692"/>
                  </a:lnTo>
                  <a:lnTo>
                    <a:pt x="8155" y="5692"/>
                  </a:lnTo>
                  <a:lnTo>
                    <a:pt x="8155" y="2029"/>
                  </a:lnTo>
                  <a:close/>
                  <a:moveTo>
                    <a:pt x="6991" y="6576"/>
                  </a:moveTo>
                  <a:lnTo>
                    <a:pt x="6991" y="7046"/>
                  </a:lnTo>
                  <a:lnTo>
                    <a:pt x="6521" y="7046"/>
                  </a:lnTo>
                  <a:lnTo>
                    <a:pt x="6521" y="6576"/>
                  </a:lnTo>
                  <a:close/>
                  <a:moveTo>
                    <a:pt x="2440" y="6947"/>
                  </a:moveTo>
                  <a:cubicBezTo>
                    <a:pt x="2569" y="6947"/>
                    <a:pt x="2674" y="7052"/>
                    <a:pt x="2674" y="7181"/>
                  </a:cubicBezTo>
                  <a:cubicBezTo>
                    <a:pt x="2674" y="7311"/>
                    <a:pt x="2569" y="7416"/>
                    <a:pt x="2440" y="7416"/>
                  </a:cubicBezTo>
                  <a:cubicBezTo>
                    <a:pt x="2310" y="7416"/>
                    <a:pt x="2205" y="7311"/>
                    <a:pt x="2205" y="7181"/>
                  </a:cubicBezTo>
                  <a:cubicBezTo>
                    <a:pt x="2205" y="7052"/>
                    <a:pt x="2310" y="6947"/>
                    <a:pt x="2440" y="6947"/>
                  </a:cubicBezTo>
                  <a:close/>
                  <a:moveTo>
                    <a:pt x="2440" y="6663"/>
                  </a:moveTo>
                  <a:cubicBezTo>
                    <a:pt x="2155" y="6663"/>
                    <a:pt x="1921" y="6895"/>
                    <a:pt x="1921" y="7181"/>
                  </a:cubicBezTo>
                  <a:cubicBezTo>
                    <a:pt x="1921" y="7468"/>
                    <a:pt x="2155" y="7700"/>
                    <a:pt x="2440" y="7700"/>
                  </a:cubicBezTo>
                  <a:cubicBezTo>
                    <a:pt x="2725" y="7700"/>
                    <a:pt x="2958" y="7468"/>
                    <a:pt x="2958" y="7181"/>
                  </a:cubicBezTo>
                  <a:cubicBezTo>
                    <a:pt x="2958" y="6895"/>
                    <a:pt x="2726" y="6663"/>
                    <a:pt x="2440" y="6663"/>
                  </a:cubicBezTo>
                  <a:close/>
                  <a:moveTo>
                    <a:pt x="6991" y="7327"/>
                  </a:moveTo>
                  <a:lnTo>
                    <a:pt x="6991" y="7797"/>
                  </a:lnTo>
                  <a:lnTo>
                    <a:pt x="6521" y="7797"/>
                  </a:lnTo>
                  <a:lnTo>
                    <a:pt x="6521" y="7327"/>
                  </a:lnTo>
                  <a:close/>
                  <a:moveTo>
                    <a:pt x="2440" y="6382"/>
                  </a:moveTo>
                  <a:cubicBezTo>
                    <a:pt x="3131" y="6382"/>
                    <a:pt x="3736" y="6957"/>
                    <a:pt x="3946" y="7183"/>
                  </a:cubicBezTo>
                  <a:cubicBezTo>
                    <a:pt x="3736" y="7408"/>
                    <a:pt x="3132" y="7983"/>
                    <a:pt x="2440" y="7983"/>
                  </a:cubicBezTo>
                  <a:cubicBezTo>
                    <a:pt x="1747" y="7983"/>
                    <a:pt x="1143" y="7408"/>
                    <a:pt x="933" y="7183"/>
                  </a:cubicBezTo>
                  <a:cubicBezTo>
                    <a:pt x="1143" y="6957"/>
                    <a:pt x="1749" y="6382"/>
                    <a:pt x="2440" y="6382"/>
                  </a:cubicBezTo>
                  <a:close/>
                  <a:moveTo>
                    <a:pt x="4804" y="6295"/>
                  </a:moveTo>
                  <a:lnTo>
                    <a:pt x="4443" y="6826"/>
                  </a:lnTo>
                  <a:lnTo>
                    <a:pt x="4676" y="6985"/>
                  </a:lnTo>
                  <a:lnTo>
                    <a:pt x="4851" y="6727"/>
                  </a:lnTo>
                  <a:lnTo>
                    <a:pt x="4851" y="7797"/>
                  </a:lnTo>
                  <a:lnTo>
                    <a:pt x="4550" y="7797"/>
                  </a:lnTo>
                  <a:lnTo>
                    <a:pt x="4550" y="8079"/>
                  </a:lnTo>
                  <a:lnTo>
                    <a:pt x="5413" y="8079"/>
                  </a:lnTo>
                  <a:lnTo>
                    <a:pt x="5413" y="7797"/>
                  </a:lnTo>
                  <a:lnTo>
                    <a:pt x="5133" y="7797"/>
                  </a:lnTo>
                  <a:lnTo>
                    <a:pt x="5133" y="6295"/>
                  </a:lnTo>
                  <a:close/>
                  <a:moveTo>
                    <a:pt x="5695" y="7797"/>
                  </a:moveTo>
                  <a:lnTo>
                    <a:pt x="5695" y="8079"/>
                  </a:lnTo>
                  <a:lnTo>
                    <a:pt x="5977" y="8079"/>
                  </a:lnTo>
                  <a:lnTo>
                    <a:pt x="5977" y="7797"/>
                  </a:lnTo>
                  <a:close/>
                  <a:moveTo>
                    <a:pt x="6239" y="6295"/>
                  </a:moveTo>
                  <a:lnTo>
                    <a:pt x="6239" y="8080"/>
                  </a:lnTo>
                  <a:lnTo>
                    <a:pt x="7273" y="8080"/>
                  </a:lnTo>
                  <a:lnTo>
                    <a:pt x="7273" y="6295"/>
                  </a:lnTo>
                  <a:close/>
                  <a:moveTo>
                    <a:pt x="7534" y="6294"/>
                  </a:moveTo>
                  <a:lnTo>
                    <a:pt x="7534" y="8098"/>
                  </a:lnTo>
                  <a:lnTo>
                    <a:pt x="7817" y="8098"/>
                  </a:lnTo>
                  <a:lnTo>
                    <a:pt x="7817" y="6896"/>
                  </a:lnTo>
                  <a:lnTo>
                    <a:pt x="8123" y="7402"/>
                  </a:lnTo>
                  <a:lnTo>
                    <a:pt x="8356" y="7402"/>
                  </a:lnTo>
                  <a:lnTo>
                    <a:pt x="8662" y="6896"/>
                  </a:lnTo>
                  <a:lnTo>
                    <a:pt x="8662" y="8098"/>
                  </a:lnTo>
                  <a:lnTo>
                    <a:pt x="8945" y="8098"/>
                  </a:lnTo>
                  <a:lnTo>
                    <a:pt x="8945" y="6294"/>
                  </a:lnTo>
                  <a:lnTo>
                    <a:pt x="8705" y="6294"/>
                  </a:lnTo>
                  <a:lnTo>
                    <a:pt x="8240" y="7057"/>
                  </a:lnTo>
                  <a:lnTo>
                    <a:pt x="7774" y="6294"/>
                  </a:lnTo>
                  <a:close/>
                  <a:moveTo>
                    <a:pt x="2440" y="6098"/>
                  </a:moveTo>
                  <a:cubicBezTo>
                    <a:pt x="1448" y="6098"/>
                    <a:pt x="669" y="7052"/>
                    <a:pt x="636" y="7093"/>
                  </a:cubicBezTo>
                  <a:lnTo>
                    <a:pt x="564" y="7181"/>
                  </a:lnTo>
                  <a:lnTo>
                    <a:pt x="636" y="7269"/>
                  </a:lnTo>
                  <a:cubicBezTo>
                    <a:pt x="669" y="7311"/>
                    <a:pt x="1448" y="8264"/>
                    <a:pt x="2440" y="8264"/>
                  </a:cubicBezTo>
                  <a:cubicBezTo>
                    <a:pt x="3432" y="8264"/>
                    <a:pt x="4210" y="7311"/>
                    <a:pt x="4244" y="7269"/>
                  </a:cubicBezTo>
                  <a:lnTo>
                    <a:pt x="4315" y="7181"/>
                  </a:lnTo>
                  <a:lnTo>
                    <a:pt x="4244" y="7093"/>
                  </a:lnTo>
                  <a:cubicBezTo>
                    <a:pt x="4210" y="7052"/>
                    <a:pt x="3431" y="6098"/>
                    <a:pt x="2440" y="6098"/>
                  </a:cubicBezTo>
                  <a:close/>
                  <a:moveTo>
                    <a:pt x="9340" y="1559"/>
                  </a:moveTo>
                  <a:lnTo>
                    <a:pt x="9340" y="8237"/>
                  </a:lnTo>
                  <a:cubicBezTo>
                    <a:pt x="9340" y="8472"/>
                    <a:pt x="9150" y="8661"/>
                    <a:pt x="8916" y="8661"/>
                  </a:cubicBezTo>
                  <a:lnTo>
                    <a:pt x="707" y="8661"/>
                  </a:lnTo>
                  <a:cubicBezTo>
                    <a:pt x="473" y="8661"/>
                    <a:pt x="284" y="8471"/>
                    <a:pt x="284" y="8237"/>
                  </a:cubicBezTo>
                  <a:lnTo>
                    <a:pt x="284" y="1559"/>
                  </a:lnTo>
                  <a:close/>
                  <a:moveTo>
                    <a:pt x="1" y="0"/>
                  </a:moveTo>
                  <a:lnTo>
                    <a:pt x="1" y="8238"/>
                  </a:lnTo>
                  <a:cubicBezTo>
                    <a:pt x="1" y="8628"/>
                    <a:pt x="317" y="8943"/>
                    <a:pt x="707" y="8943"/>
                  </a:cubicBezTo>
                  <a:lnTo>
                    <a:pt x="8915" y="8943"/>
                  </a:lnTo>
                  <a:cubicBezTo>
                    <a:pt x="9305" y="8943"/>
                    <a:pt x="9621" y="8626"/>
                    <a:pt x="9621" y="8238"/>
                  </a:cubicBezTo>
                  <a:lnTo>
                    <a:pt x="962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87"/>
          <p:cNvGrpSpPr/>
          <p:nvPr/>
        </p:nvGrpSpPr>
        <p:grpSpPr>
          <a:xfrm>
            <a:off x="1188171" y="2147781"/>
            <a:ext cx="373929" cy="373968"/>
            <a:chOff x="4794334" y="3982606"/>
            <a:chExt cx="373929" cy="373968"/>
          </a:xfrm>
        </p:grpSpPr>
        <p:sp>
          <p:nvSpPr>
            <p:cNvPr id="2120" name="Google Shape;2120;p87"/>
            <p:cNvSpPr/>
            <p:nvPr/>
          </p:nvSpPr>
          <p:spPr>
            <a:xfrm>
              <a:off x="4799387" y="4015606"/>
              <a:ext cx="362968" cy="196449"/>
            </a:xfrm>
            <a:custGeom>
              <a:avLst/>
              <a:gdLst/>
              <a:ahLst/>
              <a:cxnLst/>
              <a:rect l="l" t="t" r="r" b="b"/>
              <a:pathLst>
                <a:path w="9338" h="5054" extrusionOk="0">
                  <a:moveTo>
                    <a:pt x="565" y="0"/>
                  </a:moveTo>
                  <a:cubicBezTo>
                    <a:pt x="253" y="0"/>
                    <a:pt x="1" y="253"/>
                    <a:pt x="1" y="565"/>
                  </a:cubicBezTo>
                  <a:lnTo>
                    <a:pt x="1" y="5054"/>
                  </a:lnTo>
                  <a:lnTo>
                    <a:pt x="9338" y="5054"/>
                  </a:lnTo>
                  <a:lnTo>
                    <a:pt x="9338" y="565"/>
                  </a:lnTo>
                  <a:cubicBezTo>
                    <a:pt x="9338" y="252"/>
                    <a:pt x="9085" y="0"/>
                    <a:pt x="877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87"/>
            <p:cNvSpPr/>
            <p:nvPr/>
          </p:nvSpPr>
          <p:spPr>
            <a:xfrm>
              <a:off x="4799348" y="4212017"/>
              <a:ext cx="363007" cy="138766"/>
            </a:xfrm>
            <a:custGeom>
              <a:avLst/>
              <a:gdLst/>
              <a:ahLst/>
              <a:cxnLst/>
              <a:rect l="l" t="t" r="r" b="b"/>
              <a:pathLst>
                <a:path w="9339" h="3570" extrusionOk="0">
                  <a:moveTo>
                    <a:pt x="0" y="1"/>
                  </a:moveTo>
                  <a:lnTo>
                    <a:pt x="0" y="1164"/>
                  </a:lnTo>
                  <a:cubicBezTo>
                    <a:pt x="0" y="1477"/>
                    <a:pt x="254" y="1728"/>
                    <a:pt x="565" y="1728"/>
                  </a:cubicBezTo>
                  <a:lnTo>
                    <a:pt x="3608" y="1728"/>
                  </a:lnTo>
                  <a:lnTo>
                    <a:pt x="3044" y="3007"/>
                  </a:lnTo>
                  <a:lnTo>
                    <a:pt x="2331" y="3007"/>
                  </a:lnTo>
                  <a:lnTo>
                    <a:pt x="2331" y="3569"/>
                  </a:lnTo>
                  <a:lnTo>
                    <a:pt x="7028" y="3569"/>
                  </a:lnTo>
                  <a:lnTo>
                    <a:pt x="7028" y="3007"/>
                  </a:lnTo>
                  <a:lnTo>
                    <a:pt x="6295" y="3007"/>
                  </a:lnTo>
                  <a:lnTo>
                    <a:pt x="5732" y="1728"/>
                  </a:lnTo>
                  <a:lnTo>
                    <a:pt x="8774" y="1728"/>
                  </a:lnTo>
                  <a:cubicBezTo>
                    <a:pt x="9088" y="1728"/>
                    <a:pt x="9339" y="1475"/>
                    <a:pt x="9339" y="1164"/>
                  </a:cubicBez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87"/>
            <p:cNvSpPr/>
            <p:nvPr/>
          </p:nvSpPr>
          <p:spPr>
            <a:xfrm>
              <a:off x="4916969" y="4043282"/>
              <a:ext cx="128504" cy="168774"/>
            </a:xfrm>
            <a:custGeom>
              <a:avLst/>
              <a:gdLst/>
              <a:ahLst/>
              <a:cxnLst/>
              <a:rect l="l" t="t" r="r" b="b"/>
              <a:pathLst>
                <a:path w="3306" h="4342" extrusionOk="0">
                  <a:moveTo>
                    <a:pt x="809" y="0"/>
                  </a:moveTo>
                  <a:lnTo>
                    <a:pt x="995" y="752"/>
                  </a:lnTo>
                  <a:lnTo>
                    <a:pt x="995" y="1485"/>
                  </a:lnTo>
                  <a:cubicBezTo>
                    <a:pt x="995" y="1666"/>
                    <a:pt x="1068" y="1828"/>
                    <a:pt x="1185" y="1947"/>
                  </a:cubicBezTo>
                  <a:cubicBezTo>
                    <a:pt x="499" y="2148"/>
                    <a:pt x="0" y="2783"/>
                    <a:pt x="0" y="3534"/>
                  </a:cubicBezTo>
                  <a:lnTo>
                    <a:pt x="0" y="4342"/>
                  </a:lnTo>
                  <a:lnTo>
                    <a:pt x="3306" y="4342"/>
                  </a:lnTo>
                  <a:lnTo>
                    <a:pt x="3306" y="3534"/>
                  </a:lnTo>
                  <a:cubicBezTo>
                    <a:pt x="3306" y="2783"/>
                    <a:pt x="2807" y="2148"/>
                    <a:pt x="2122" y="1947"/>
                  </a:cubicBezTo>
                  <a:cubicBezTo>
                    <a:pt x="2239" y="1828"/>
                    <a:pt x="2312" y="1664"/>
                    <a:pt x="2312" y="1485"/>
                  </a:cubicBezTo>
                  <a:lnTo>
                    <a:pt x="2312" y="752"/>
                  </a:lnTo>
                  <a:lnTo>
                    <a:pt x="2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87"/>
            <p:cNvSpPr/>
            <p:nvPr/>
          </p:nvSpPr>
          <p:spPr>
            <a:xfrm>
              <a:off x="5030275" y="3988125"/>
              <a:ext cx="112062" cy="202824"/>
            </a:xfrm>
            <a:custGeom>
              <a:avLst/>
              <a:gdLst/>
              <a:ahLst/>
              <a:cxnLst/>
              <a:rect l="l" t="t" r="r" b="b"/>
              <a:pathLst>
                <a:path w="2883" h="5218" extrusionOk="0">
                  <a:moveTo>
                    <a:pt x="1570" y="0"/>
                  </a:moveTo>
                  <a:cubicBezTo>
                    <a:pt x="1427" y="0"/>
                    <a:pt x="1284" y="56"/>
                    <a:pt x="1175" y="166"/>
                  </a:cubicBezTo>
                  <a:lnTo>
                    <a:pt x="1091" y="250"/>
                  </a:lnTo>
                  <a:lnTo>
                    <a:pt x="1008" y="166"/>
                  </a:lnTo>
                  <a:cubicBezTo>
                    <a:pt x="899" y="56"/>
                    <a:pt x="756" y="1"/>
                    <a:pt x="614" y="1"/>
                  </a:cubicBezTo>
                  <a:cubicBezTo>
                    <a:pt x="471" y="1"/>
                    <a:pt x="329" y="56"/>
                    <a:pt x="220" y="165"/>
                  </a:cubicBezTo>
                  <a:cubicBezTo>
                    <a:pt x="2" y="385"/>
                    <a:pt x="1" y="741"/>
                    <a:pt x="218" y="961"/>
                  </a:cubicBezTo>
                  <a:lnTo>
                    <a:pt x="1091" y="1847"/>
                  </a:lnTo>
                  <a:lnTo>
                    <a:pt x="1964" y="961"/>
                  </a:lnTo>
                  <a:cubicBezTo>
                    <a:pt x="2182" y="741"/>
                    <a:pt x="2180" y="384"/>
                    <a:pt x="1963" y="165"/>
                  </a:cubicBezTo>
                  <a:cubicBezTo>
                    <a:pt x="1855" y="55"/>
                    <a:pt x="1713" y="0"/>
                    <a:pt x="1570" y="0"/>
                  </a:cubicBezTo>
                  <a:close/>
                  <a:moveTo>
                    <a:pt x="1740" y="2318"/>
                  </a:moveTo>
                  <a:cubicBezTo>
                    <a:pt x="1636" y="2318"/>
                    <a:pt x="1533" y="2357"/>
                    <a:pt x="1454" y="2434"/>
                  </a:cubicBezTo>
                  <a:cubicBezTo>
                    <a:pt x="1296" y="2591"/>
                    <a:pt x="1294" y="2846"/>
                    <a:pt x="1452" y="3003"/>
                  </a:cubicBezTo>
                  <a:lnTo>
                    <a:pt x="2087" y="3635"/>
                  </a:lnTo>
                  <a:lnTo>
                    <a:pt x="2725" y="3003"/>
                  </a:lnTo>
                  <a:cubicBezTo>
                    <a:pt x="2883" y="2846"/>
                    <a:pt x="2881" y="2591"/>
                    <a:pt x="2723" y="2434"/>
                  </a:cubicBezTo>
                  <a:cubicBezTo>
                    <a:pt x="2644" y="2357"/>
                    <a:pt x="2541" y="2318"/>
                    <a:pt x="2438" y="2318"/>
                  </a:cubicBezTo>
                  <a:cubicBezTo>
                    <a:pt x="2334" y="2318"/>
                    <a:pt x="2229" y="2357"/>
                    <a:pt x="2150" y="2436"/>
                  </a:cubicBezTo>
                  <a:lnTo>
                    <a:pt x="2089" y="2495"/>
                  </a:lnTo>
                  <a:lnTo>
                    <a:pt x="2028" y="2436"/>
                  </a:lnTo>
                  <a:cubicBezTo>
                    <a:pt x="1949" y="2357"/>
                    <a:pt x="1844" y="2318"/>
                    <a:pt x="1740" y="2318"/>
                  </a:cubicBezTo>
                  <a:close/>
                  <a:moveTo>
                    <a:pt x="1785" y="4200"/>
                  </a:moveTo>
                  <a:cubicBezTo>
                    <a:pt x="1706" y="4200"/>
                    <a:pt x="1628" y="4230"/>
                    <a:pt x="1568" y="4291"/>
                  </a:cubicBezTo>
                  <a:lnTo>
                    <a:pt x="1524" y="4338"/>
                  </a:lnTo>
                  <a:lnTo>
                    <a:pt x="1479" y="4291"/>
                  </a:lnTo>
                  <a:cubicBezTo>
                    <a:pt x="1419" y="4230"/>
                    <a:pt x="1341" y="4200"/>
                    <a:pt x="1263" y="4200"/>
                  </a:cubicBezTo>
                  <a:cubicBezTo>
                    <a:pt x="1186" y="4200"/>
                    <a:pt x="1108" y="4230"/>
                    <a:pt x="1049" y="4290"/>
                  </a:cubicBezTo>
                  <a:cubicBezTo>
                    <a:pt x="930" y="4411"/>
                    <a:pt x="929" y="4608"/>
                    <a:pt x="1048" y="4729"/>
                  </a:cubicBezTo>
                  <a:lnTo>
                    <a:pt x="1524" y="5218"/>
                  </a:lnTo>
                  <a:lnTo>
                    <a:pt x="2000" y="4729"/>
                  </a:lnTo>
                  <a:cubicBezTo>
                    <a:pt x="2119" y="4608"/>
                    <a:pt x="2119" y="4411"/>
                    <a:pt x="1999" y="4290"/>
                  </a:cubicBezTo>
                  <a:cubicBezTo>
                    <a:pt x="1939" y="4230"/>
                    <a:pt x="1862" y="4200"/>
                    <a:pt x="1785" y="42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87"/>
            <p:cNvSpPr/>
            <p:nvPr/>
          </p:nvSpPr>
          <p:spPr>
            <a:xfrm>
              <a:off x="4822009" y="4038229"/>
              <a:ext cx="73076" cy="51114"/>
            </a:xfrm>
            <a:custGeom>
              <a:avLst/>
              <a:gdLst/>
              <a:ahLst/>
              <a:cxnLst/>
              <a:rect l="l" t="t" r="r" b="b"/>
              <a:pathLst>
                <a:path w="1880" h="1315" extrusionOk="0">
                  <a:moveTo>
                    <a:pt x="377" y="1"/>
                  </a:moveTo>
                  <a:cubicBezTo>
                    <a:pt x="169" y="1"/>
                    <a:pt x="1" y="168"/>
                    <a:pt x="1" y="377"/>
                  </a:cubicBezTo>
                  <a:lnTo>
                    <a:pt x="1" y="938"/>
                  </a:lnTo>
                  <a:cubicBezTo>
                    <a:pt x="1" y="1145"/>
                    <a:pt x="168" y="1314"/>
                    <a:pt x="377" y="1314"/>
                  </a:cubicBezTo>
                  <a:lnTo>
                    <a:pt x="1502" y="1314"/>
                  </a:lnTo>
                  <a:cubicBezTo>
                    <a:pt x="1711" y="1314"/>
                    <a:pt x="1880" y="1145"/>
                    <a:pt x="1878" y="938"/>
                  </a:cubicBezTo>
                  <a:lnTo>
                    <a:pt x="1878" y="377"/>
                  </a:lnTo>
                  <a:cubicBezTo>
                    <a:pt x="1878" y="169"/>
                    <a:pt x="1711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87"/>
            <p:cNvSpPr/>
            <p:nvPr/>
          </p:nvSpPr>
          <p:spPr>
            <a:xfrm>
              <a:off x="4794334" y="3982606"/>
              <a:ext cx="373929" cy="373968"/>
            </a:xfrm>
            <a:custGeom>
              <a:avLst/>
              <a:gdLst/>
              <a:ahLst/>
              <a:cxnLst/>
              <a:rect l="l" t="t" r="r" b="b"/>
              <a:pathLst>
                <a:path w="9620" h="9621" extrusionOk="0">
                  <a:moveTo>
                    <a:pt x="7640" y="285"/>
                  </a:moveTo>
                  <a:cubicBezTo>
                    <a:pt x="7751" y="285"/>
                    <a:pt x="7855" y="328"/>
                    <a:pt x="7933" y="407"/>
                  </a:cubicBezTo>
                  <a:cubicBezTo>
                    <a:pt x="8096" y="572"/>
                    <a:pt x="8096" y="840"/>
                    <a:pt x="7935" y="1004"/>
                  </a:cubicBezTo>
                  <a:lnTo>
                    <a:pt x="7161" y="1788"/>
                  </a:lnTo>
                  <a:lnTo>
                    <a:pt x="6388" y="1004"/>
                  </a:lnTo>
                  <a:cubicBezTo>
                    <a:pt x="6227" y="840"/>
                    <a:pt x="6227" y="571"/>
                    <a:pt x="6390" y="407"/>
                  </a:cubicBezTo>
                  <a:cubicBezTo>
                    <a:pt x="6469" y="328"/>
                    <a:pt x="6573" y="285"/>
                    <a:pt x="6682" y="285"/>
                  </a:cubicBezTo>
                  <a:lnTo>
                    <a:pt x="6685" y="285"/>
                  </a:lnTo>
                  <a:cubicBezTo>
                    <a:pt x="6795" y="285"/>
                    <a:pt x="6899" y="328"/>
                    <a:pt x="6978" y="408"/>
                  </a:cubicBezTo>
                  <a:lnTo>
                    <a:pt x="7161" y="595"/>
                  </a:lnTo>
                  <a:lnTo>
                    <a:pt x="7345" y="408"/>
                  </a:lnTo>
                  <a:cubicBezTo>
                    <a:pt x="7422" y="329"/>
                    <a:pt x="7528" y="285"/>
                    <a:pt x="7638" y="285"/>
                  </a:cubicBezTo>
                  <a:close/>
                  <a:moveTo>
                    <a:pt x="5474" y="1693"/>
                  </a:moveTo>
                  <a:lnTo>
                    <a:pt x="5357" y="2163"/>
                  </a:lnTo>
                  <a:lnTo>
                    <a:pt x="4261" y="2163"/>
                  </a:lnTo>
                  <a:lnTo>
                    <a:pt x="4144" y="1693"/>
                  </a:lnTo>
                  <a:close/>
                  <a:moveTo>
                    <a:pt x="2206" y="1562"/>
                  </a:moveTo>
                  <a:cubicBezTo>
                    <a:pt x="2336" y="1562"/>
                    <a:pt x="2440" y="1668"/>
                    <a:pt x="2440" y="1798"/>
                  </a:cubicBezTo>
                  <a:lnTo>
                    <a:pt x="2440" y="2360"/>
                  </a:lnTo>
                  <a:cubicBezTo>
                    <a:pt x="2441" y="2490"/>
                    <a:pt x="2336" y="2595"/>
                    <a:pt x="2206" y="2595"/>
                  </a:cubicBezTo>
                  <a:lnTo>
                    <a:pt x="1079" y="2595"/>
                  </a:lnTo>
                  <a:cubicBezTo>
                    <a:pt x="948" y="2595"/>
                    <a:pt x="845" y="2490"/>
                    <a:pt x="845" y="2360"/>
                  </a:cubicBezTo>
                  <a:lnTo>
                    <a:pt x="845" y="1798"/>
                  </a:lnTo>
                  <a:cubicBezTo>
                    <a:pt x="845" y="1667"/>
                    <a:pt x="950" y="1562"/>
                    <a:pt x="1079" y="1562"/>
                  </a:cubicBezTo>
                  <a:close/>
                  <a:moveTo>
                    <a:pt x="1080" y="1281"/>
                  </a:moveTo>
                  <a:cubicBezTo>
                    <a:pt x="794" y="1281"/>
                    <a:pt x="562" y="1513"/>
                    <a:pt x="562" y="1799"/>
                  </a:cubicBezTo>
                  <a:lnTo>
                    <a:pt x="562" y="2360"/>
                  </a:lnTo>
                  <a:cubicBezTo>
                    <a:pt x="562" y="2647"/>
                    <a:pt x="794" y="2879"/>
                    <a:pt x="1080" y="2879"/>
                  </a:cubicBezTo>
                  <a:lnTo>
                    <a:pt x="2206" y="2879"/>
                  </a:lnTo>
                  <a:cubicBezTo>
                    <a:pt x="2492" y="2879"/>
                    <a:pt x="2724" y="2647"/>
                    <a:pt x="2724" y="2360"/>
                  </a:cubicBezTo>
                  <a:lnTo>
                    <a:pt x="2724" y="1799"/>
                  </a:lnTo>
                  <a:cubicBezTo>
                    <a:pt x="2722" y="1513"/>
                    <a:pt x="2492" y="1281"/>
                    <a:pt x="2206" y="1281"/>
                  </a:cubicBezTo>
                  <a:close/>
                  <a:moveTo>
                    <a:pt x="5315" y="2444"/>
                  </a:moveTo>
                  <a:lnTo>
                    <a:pt x="5315" y="3027"/>
                  </a:lnTo>
                  <a:cubicBezTo>
                    <a:pt x="5315" y="3307"/>
                    <a:pt x="5095" y="3547"/>
                    <a:pt x="4814" y="3555"/>
                  </a:cubicBezTo>
                  <a:cubicBezTo>
                    <a:pt x="4809" y="3556"/>
                    <a:pt x="4805" y="3556"/>
                    <a:pt x="4801" y="3556"/>
                  </a:cubicBezTo>
                  <a:cubicBezTo>
                    <a:pt x="4515" y="3556"/>
                    <a:pt x="4282" y="3324"/>
                    <a:pt x="4282" y="3038"/>
                  </a:cubicBezTo>
                  <a:lnTo>
                    <a:pt x="4282" y="2444"/>
                  </a:lnTo>
                  <a:close/>
                  <a:moveTo>
                    <a:pt x="7811" y="2601"/>
                  </a:moveTo>
                  <a:cubicBezTo>
                    <a:pt x="7880" y="2601"/>
                    <a:pt x="7948" y="2627"/>
                    <a:pt x="7999" y="2679"/>
                  </a:cubicBezTo>
                  <a:lnTo>
                    <a:pt x="8159" y="2838"/>
                  </a:lnTo>
                  <a:lnTo>
                    <a:pt x="8318" y="2679"/>
                  </a:lnTo>
                  <a:cubicBezTo>
                    <a:pt x="8370" y="2627"/>
                    <a:pt x="8438" y="2601"/>
                    <a:pt x="8507" y="2601"/>
                  </a:cubicBezTo>
                  <a:cubicBezTo>
                    <a:pt x="8574" y="2601"/>
                    <a:pt x="8641" y="2626"/>
                    <a:pt x="8692" y="2677"/>
                  </a:cubicBezTo>
                  <a:cubicBezTo>
                    <a:pt x="8743" y="2726"/>
                    <a:pt x="8770" y="2792"/>
                    <a:pt x="8770" y="2860"/>
                  </a:cubicBezTo>
                  <a:cubicBezTo>
                    <a:pt x="8772" y="2930"/>
                    <a:pt x="8744" y="2996"/>
                    <a:pt x="8694" y="3045"/>
                  </a:cubicBezTo>
                  <a:lnTo>
                    <a:pt x="8159" y="3578"/>
                  </a:lnTo>
                  <a:lnTo>
                    <a:pt x="7624" y="3045"/>
                  </a:lnTo>
                  <a:cubicBezTo>
                    <a:pt x="7573" y="2996"/>
                    <a:pt x="7547" y="2930"/>
                    <a:pt x="7547" y="2860"/>
                  </a:cubicBezTo>
                  <a:cubicBezTo>
                    <a:pt x="7547" y="2790"/>
                    <a:pt x="7574" y="2726"/>
                    <a:pt x="7625" y="2677"/>
                  </a:cubicBezTo>
                  <a:cubicBezTo>
                    <a:pt x="7676" y="2626"/>
                    <a:pt x="7743" y="2601"/>
                    <a:pt x="7811" y="2601"/>
                  </a:cubicBezTo>
                  <a:close/>
                  <a:moveTo>
                    <a:pt x="8508" y="2319"/>
                  </a:moveTo>
                  <a:cubicBezTo>
                    <a:pt x="8384" y="2319"/>
                    <a:pt x="8260" y="2360"/>
                    <a:pt x="8160" y="2442"/>
                  </a:cubicBezTo>
                  <a:cubicBezTo>
                    <a:pt x="8060" y="2360"/>
                    <a:pt x="7936" y="2319"/>
                    <a:pt x="7812" y="2319"/>
                  </a:cubicBezTo>
                  <a:cubicBezTo>
                    <a:pt x="7673" y="2319"/>
                    <a:pt x="7533" y="2371"/>
                    <a:pt x="7426" y="2476"/>
                  </a:cubicBezTo>
                  <a:cubicBezTo>
                    <a:pt x="7323" y="2579"/>
                    <a:pt x="7266" y="2716"/>
                    <a:pt x="7266" y="2860"/>
                  </a:cubicBezTo>
                  <a:cubicBezTo>
                    <a:pt x="7266" y="3006"/>
                    <a:pt x="7322" y="3143"/>
                    <a:pt x="7425" y="3245"/>
                  </a:cubicBezTo>
                  <a:lnTo>
                    <a:pt x="8160" y="3976"/>
                  </a:lnTo>
                  <a:lnTo>
                    <a:pt x="8895" y="3245"/>
                  </a:lnTo>
                  <a:cubicBezTo>
                    <a:pt x="8997" y="3143"/>
                    <a:pt x="9054" y="3006"/>
                    <a:pt x="9054" y="2860"/>
                  </a:cubicBezTo>
                  <a:cubicBezTo>
                    <a:pt x="9054" y="2716"/>
                    <a:pt x="8996" y="2578"/>
                    <a:pt x="8893" y="2476"/>
                  </a:cubicBezTo>
                  <a:cubicBezTo>
                    <a:pt x="8786" y="2371"/>
                    <a:pt x="8647" y="2319"/>
                    <a:pt x="8508" y="2319"/>
                  </a:cubicBezTo>
                  <a:close/>
                  <a:moveTo>
                    <a:pt x="7857" y="4473"/>
                  </a:moveTo>
                  <a:cubicBezTo>
                    <a:pt x="7900" y="4473"/>
                    <a:pt x="7940" y="4490"/>
                    <a:pt x="7970" y="4522"/>
                  </a:cubicBezTo>
                  <a:cubicBezTo>
                    <a:pt x="8035" y="4589"/>
                    <a:pt x="8035" y="4697"/>
                    <a:pt x="7970" y="4763"/>
                  </a:cubicBezTo>
                  <a:lnTo>
                    <a:pt x="7595" y="5147"/>
                  </a:lnTo>
                  <a:lnTo>
                    <a:pt x="7221" y="4763"/>
                  </a:lnTo>
                  <a:cubicBezTo>
                    <a:pt x="7156" y="4697"/>
                    <a:pt x="7156" y="4589"/>
                    <a:pt x="7221" y="4522"/>
                  </a:cubicBezTo>
                  <a:cubicBezTo>
                    <a:pt x="7251" y="4490"/>
                    <a:pt x="7292" y="4473"/>
                    <a:pt x="7335" y="4473"/>
                  </a:cubicBezTo>
                  <a:cubicBezTo>
                    <a:pt x="7378" y="4473"/>
                    <a:pt x="7418" y="4490"/>
                    <a:pt x="7450" y="4522"/>
                  </a:cubicBezTo>
                  <a:lnTo>
                    <a:pt x="7595" y="4671"/>
                  </a:lnTo>
                  <a:lnTo>
                    <a:pt x="7742" y="4522"/>
                  </a:lnTo>
                  <a:cubicBezTo>
                    <a:pt x="7772" y="4490"/>
                    <a:pt x="7814" y="4473"/>
                    <a:pt x="7857" y="4473"/>
                  </a:cubicBezTo>
                  <a:close/>
                  <a:moveTo>
                    <a:pt x="7333" y="4193"/>
                  </a:moveTo>
                  <a:cubicBezTo>
                    <a:pt x="7214" y="4193"/>
                    <a:pt x="7102" y="4240"/>
                    <a:pt x="7018" y="4326"/>
                  </a:cubicBezTo>
                  <a:cubicBezTo>
                    <a:pt x="6845" y="4501"/>
                    <a:pt x="6845" y="4786"/>
                    <a:pt x="7017" y="4963"/>
                  </a:cubicBezTo>
                  <a:lnTo>
                    <a:pt x="7594" y="5554"/>
                  </a:lnTo>
                  <a:lnTo>
                    <a:pt x="8171" y="4963"/>
                  </a:lnTo>
                  <a:cubicBezTo>
                    <a:pt x="8343" y="4787"/>
                    <a:pt x="8343" y="4501"/>
                    <a:pt x="8170" y="4326"/>
                  </a:cubicBezTo>
                  <a:cubicBezTo>
                    <a:pt x="8086" y="4240"/>
                    <a:pt x="7974" y="4193"/>
                    <a:pt x="7856" y="4193"/>
                  </a:cubicBezTo>
                  <a:cubicBezTo>
                    <a:pt x="7760" y="4193"/>
                    <a:pt x="7669" y="4222"/>
                    <a:pt x="7594" y="4278"/>
                  </a:cubicBezTo>
                  <a:cubicBezTo>
                    <a:pt x="7519" y="4222"/>
                    <a:pt x="7429" y="4194"/>
                    <a:pt x="7335" y="4193"/>
                  </a:cubicBezTo>
                  <a:close/>
                  <a:moveTo>
                    <a:pt x="8913" y="999"/>
                  </a:moveTo>
                  <a:cubicBezTo>
                    <a:pt x="9146" y="999"/>
                    <a:pt x="9336" y="1189"/>
                    <a:pt x="9336" y="1423"/>
                  </a:cubicBezTo>
                  <a:lnTo>
                    <a:pt x="9336" y="5752"/>
                  </a:lnTo>
                  <a:lnTo>
                    <a:pt x="6612" y="5752"/>
                  </a:lnTo>
                  <a:lnTo>
                    <a:pt x="6612" y="5085"/>
                  </a:lnTo>
                  <a:cubicBezTo>
                    <a:pt x="6612" y="4690"/>
                    <a:pt x="6485" y="4315"/>
                    <a:pt x="6248" y="4001"/>
                  </a:cubicBezTo>
                  <a:cubicBezTo>
                    <a:pt x="6058" y="3751"/>
                    <a:pt x="5800" y="3552"/>
                    <a:pt x="5511" y="3431"/>
                  </a:cubicBezTo>
                  <a:cubicBezTo>
                    <a:pt x="5578" y="3315"/>
                    <a:pt x="5616" y="3181"/>
                    <a:pt x="5616" y="3038"/>
                  </a:cubicBezTo>
                  <a:lnTo>
                    <a:pt x="5616" y="2323"/>
                  </a:lnTo>
                  <a:lnTo>
                    <a:pt x="5843" y="1414"/>
                  </a:lnTo>
                  <a:lnTo>
                    <a:pt x="3773" y="1414"/>
                  </a:lnTo>
                  <a:lnTo>
                    <a:pt x="3999" y="2323"/>
                  </a:lnTo>
                  <a:lnTo>
                    <a:pt x="3999" y="3038"/>
                  </a:lnTo>
                  <a:cubicBezTo>
                    <a:pt x="3999" y="3181"/>
                    <a:pt x="4037" y="3315"/>
                    <a:pt x="4103" y="3431"/>
                  </a:cubicBezTo>
                  <a:cubicBezTo>
                    <a:pt x="3815" y="3552"/>
                    <a:pt x="3558" y="3751"/>
                    <a:pt x="3367" y="4001"/>
                  </a:cubicBezTo>
                  <a:cubicBezTo>
                    <a:pt x="3129" y="4315"/>
                    <a:pt x="3003" y="4690"/>
                    <a:pt x="3003" y="5085"/>
                  </a:cubicBezTo>
                  <a:lnTo>
                    <a:pt x="3003" y="5752"/>
                  </a:lnTo>
                  <a:lnTo>
                    <a:pt x="278" y="5752"/>
                  </a:lnTo>
                  <a:lnTo>
                    <a:pt x="278" y="1423"/>
                  </a:lnTo>
                  <a:cubicBezTo>
                    <a:pt x="278" y="1189"/>
                    <a:pt x="468" y="999"/>
                    <a:pt x="702" y="999"/>
                  </a:cubicBezTo>
                  <a:lnTo>
                    <a:pt x="6048" y="999"/>
                  </a:lnTo>
                  <a:cubicBezTo>
                    <a:pt x="6081" y="1073"/>
                    <a:pt x="6129" y="1141"/>
                    <a:pt x="6189" y="1203"/>
                  </a:cubicBezTo>
                  <a:lnTo>
                    <a:pt x="7161" y="2188"/>
                  </a:lnTo>
                  <a:lnTo>
                    <a:pt x="8134" y="1203"/>
                  </a:lnTo>
                  <a:cubicBezTo>
                    <a:pt x="8194" y="1141"/>
                    <a:pt x="8242" y="1073"/>
                    <a:pt x="8275" y="999"/>
                  </a:cubicBezTo>
                  <a:close/>
                  <a:moveTo>
                    <a:pt x="5299" y="3673"/>
                  </a:moveTo>
                  <a:cubicBezTo>
                    <a:pt x="5899" y="3884"/>
                    <a:pt x="6311" y="4462"/>
                    <a:pt x="6311" y="5102"/>
                  </a:cubicBezTo>
                  <a:lnTo>
                    <a:pt x="6311" y="5771"/>
                  </a:lnTo>
                  <a:lnTo>
                    <a:pt x="5899" y="5771"/>
                  </a:lnTo>
                  <a:lnTo>
                    <a:pt x="5899" y="4757"/>
                  </a:lnTo>
                  <a:lnTo>
                    <a:pt x="5616" y="4757"/>
                  </a:lnTo>
                  <a:lnTo>
                    <a:pt x="5616" y="5771"/>
                  </a:lnTo>
                  <a:lnTo>
                    <a:pt x="4000" y="5771"/>
                  </a:lnTo>
                  <a:lnTo>
                    <a:pt x="4000" y="4757"/>
                  </a:lnTo>
                  <a:lnTo>
                    <a:pt x="3718" y="4757"/>
                  </a:lnTo>
                  <a:lnTo>
                    <a:pt x="3718" y="5771"/>
                  </a:lnTo>
                  <a:lnTo>
                    <a:pt x="3285" y="5771"/>
                  </a:lnTo>
                  <a:lnTo>
                    <a:pt x="3285" y="5102"/>
                  </a:lnTo>
                  <a:cubicBezTo>
                    <a:pt x="3287" y="4460"/>
                    <a:pt x="3698" y="3884"/>
                    <a:pt x="4297" y="3673"/>
                  </a:cubicBezTo>
                  <a:cubicBezTo>
                    <a:pt x="4434" y="3783"/>
                    <a:pt x="4608" y="3851"/>
                    <a:pt x="4798" y="3851"/>
                  </a:cubicBezTo>
                  <a:cubicBezTo>
                    <a:pt x="4988" y="3851"/>
                    <a:pt x="5162" y="3783"/>
                    <a:pt x="5299" y="3673"/>
                  </a:cubicBezTo>
                  <a:close/>
                  <a:moveTo>
                    <a:pt x="4809" y="6630"/>
                  </a:moveTo>
                  <a:cubicBezTo>
                    <a:pt x="4887" y="6630"/>
                    <a:pt x="4950" y="6692"/>
                    <a:pt x="4950" y="6770"/>
                  </a:cubicBezTo>
                  <a:cubicBezTo>
                    <a:pt x="4950" y="6848"/>
                    <a:pt x="4887" y="6912"/>
                    <a:pt x="4809" y="6912"/>
                  </a:cubicBezTo>
                  <a:cubicBezTo>
                    <a:pt x="4731" y="6912"/>
                    <a:pt x="4667" y="6848"/>
                    <a:pt x="4667" y="6770"/>
                  </a:cubicBezTo>
                  <a:cubicBezTo>
                    <a:pt x="4667" y="6693"/>
                    <a:pt x="4731" y="6630"/>
                    <a:pt x="4809" y="6630"/>
                  </a:cubicBezTo>
                  <a:close/>
                  <a:moveTo>
                    <a:pt x="4809" y="6347"/>
                  </a:moveTo>
                  <a:cubicBezTo>
                    <a:pt x="4576" y="6347"/>
                    <a:pt x="4386" y="6537"/>
                    <a:pt x="4386" y="6770"/>
                  </a:cubicBezTo>
                  <a:cubicBezTo>
                    <a:pt x="4386" y="7004"/>
                    <a:pt x="4576" y="7194"/>
                    <a:pt x="4809" y="7194"/>
                  </a:cubicBezTo>
                  <a:cubicBezTo>
                    <a:pt x="5042" y="7194"/>
                    <a:pt x="5232" y="7004"/>
                    <a:pt x="5232" y="6770"/>
                  </a:cubicBezTo>
                  <a:cubicBezTo>
                    <a:pt x="5232" y="6537"/>
                    <a:pt x="5042" y="6347"/>
                    <a:pt x="4809" y="6347"/>
                  </a:cubicBezTo>
                  <a:close/>
                  <a:moveTo>
                    <a:pt x="9336" y="6052"/>
                  </a:moveTo>
                  <a:lnTo>
                    <a:pt x="9336" y="7075"/>
                  </a:lnTo>
                  <a:cubicBezTo>
                    <a:pt x="9336" y="7308"/>
                    <a:pt x="9146" y="7498"/>
                    <a:pt x="8913" y="7498"/>
                  </a:cubicBezTo>
                  <a:lnTo>
                    <a:pt x="703" y="7498"/>
                  </a:lnTo>
                  <a:cubicBezTo>
                    <a:pt x="470" y="7498"/>
                    <a:pt x="280" y="7308"/>
                    <a:pt x="280" y="7075"/>
                  </a:cubicBezTo>
                  <a:lnTo>
                    <a:pt x="280" y="6052"/>
                  </a:lnTo>
                  <a:close/>
                  <a:moveTo>
                    <a:pt x="5768" y="7781"/>
                  </a:moveTo>
                  <a:lnTo>
                    <a:pt x="6208" y="8777"/>
                  </a:lnTo>
                  <a:lnTo>
                    <a:pt x="3409" y="8777"/>
                  </a:lnTo>
                  <a:lnTo>
                    <a:pt x="3848" y="7781"/>
                  </a:lnTo>
                  <a:close/>
                  <a:moveTo>
                    <a:pt x="7007" y="9059"/>
                  </a:moveTo>
                  <a:lnTo>
                    <a:pt x="7007" y="9341"/>
                  </a:lnTo>
                  <a:lnTo>
                    <a:pt x="2592" y="9341"/>
                  </a:lnTo>
                  <a:lnTo>
                    <a:pt x="2592" y="9059"/>
                  </a:lnTo>
                  <a:close/>
                  <a:moveTo>
                    <a:pt x="6686" y="1"/>
                  </a:moveTo>
                  <a:cubicBezTo>
                    <a:pt x="6499" y="1"/>
                    <a:pt x="6324" y="74"/>
                    <a:pt x="6192" y="207"/>
                  </a:cubicBezTo>
                  <a:cubicBezTo>
                    <a:pt x="6053" y="347"/>
                    <a:pt x="5985" y="532"/>
                    <a:pt x="5988" y="716"/>
                  </a:cubicBezTo>
                  <a:lnTo>
                    <a:pt x="706" y="716"/>
                  </a:lnTo>
                  <a:cubicBezTo>
                    <a:pt x="315" y="716"/>
                    <a:pt x="1" y="1033"/>
                    <a:pt x="1" y="1421"/>
                  </a:cubicBezTo>
                  <a:lnTo>
                    <a:pt x="1" y="7074"/>
                  </a:lnTo>
                  <a:cubicBezTo>
                    <a:pt x="1" y="7464"/>
                    <a:pt x="317" y="7780"/>
                    <a:pt x="706" y="7780"/>
                  </a:cubicBezTo>
                  <a:lnTo>
                    <a:pt x="3532" y="7780"/>
                  </a:lnTo>
                  <a:lnTo>
                    <a:pt x="3093" y="8775"/>
                  </a:lnTo>
                  <a:lnTo>
                    <a:pt x="2311" y="8775"/>
                  </a:lnTo>
                  <a:lnTo>
                    <a:pt x="2311" y="9621"/>
                  </a:lnTo>
                  <a:lnTo>
                    <a:pt x="7309" y="9621"/>
                  </a:lnTo>
                  <a:lnTo>
                    <a:pt x="7309" y="8775"/>
                  </a:lnTo>
                  <a:lnTo>
                    <a:pt x="6527" y="8775"/>
                  </a:lnTo>
                  <a:lnTo>
                    <a:pt x="6088" y="7780"/>
                  </a:lnTo>
                  <a:lnTo>
                    <a:pt x="8914" y="7780"/>
                  </a:lnTo>
                  <a:cubicBezTo>
                    <a:pt x="9304" y="7780"/>
                    <a:pt x="9620" y="7463"/>
                    <a:pt x="9620" y="7074"/>
                  </a:cubicBezTo>
                  <a:lnTo>
                    <a:pt x="9620" y="1423"/>
                  </a:lnTo>
                  <a:cubicBezTo>
                    <a:pt x="9619" y="1033"/>
                    <a:pt x="9302" y="716"/>
                    <a:pt x="8913" y="716"/>
                  </a:cubicBezTo>
                  <a:lnTo>
                    <a:pt x="8338" y="716"/>
                  </a:lnTo>
                  <a:cubicBezTo>
                    <a:pt x="8341" y="533"/>
                    <a:pt x="8274" y="347"/>
                    <a:pt x="8133" y="207"/>
                  </a:cubicBezTo>
                  <a:cubicBezTo>
                    <a:pt x="8001" y="75"/>
                    <a:pt x="7826" y="1"/>
                    <a:pt x="7640" y="1"/>
                  </a:cubicBezTo>
                  <a:lnTo>
                    <a:pt x="7639" y="1"/>
                  </a:lnTo>
                  <a:cubicBezTo>
                    <a:pt x="7461" y="1"/>
                    <a:pt x="7292" y="68"/>
                    <a:pt x="7163" y="191"/>
                  </a:cubicBezTo>
                  <a:cubicBezTo>
                    <a:pt x="7034" y="68"/>
                    <a:pt x="6865" y="1"/>
                    <a:pt x="668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6" name="Google Shape;2126;p87"/>
          <p:cNvGrpSpPr/>
          <p:nvPr/>
        </p:nvGrpSpPr>
        <p:grpSpPr>
          <a:xfrm>
            <a:off x="1188173" y="3488750"/>
            <a:ext cx="373929" cy="340346"/>
            <a:chOff x="3161561" y="3999475"/>
            <a:chExt cx="373929" cy="340346"/>
          </a:xfrm>
        </p:grpSpPr>
        <p:sp>
          <p:nvSpPr>
            <p:cNvPr id="2127" name="Google Shape;2127;p87"/>
            <p:cNvSpPr/>
            <p:nvPr/>
          </p:nvSpPr>
          <p:spPr>
            <a:xfrm>
              <a:off x="3166691" y="4004606"/>
              <a:ext cx="362968" cy="190657"/>
            </a:xfrm>
            <a:custGeom>
              <a:avLst/>
              <a:gdLst/>
              <a:ahLst/>
              <a:cxnLst/>
              <a:rect l="l" t="t" r="r" b="b"/>
              <a:pathLst>
                <a:path w="9338" h="4905" extrusionOk="0">
                  <a:moveTo>
                    <a:pt x="565" y="0"/>
                  </a:moveTo>
                  <a:cubicBezTo>
                    <a:pt x="252" y="0"/>
                    <a:pt x="0" y="254"/>
                    <a:pt x="0" y="565"/>
                  </a:cubicBezTo>
                  <a:lnTo>
                    <a:pt x="0" y="4904"/>
                  </a:lnTo>
                  <a:lnTo>
                    <a:pt x="9338" y="4904"/>
                  </a:lnTo>
                  <a:lnTo>
                    <a:pt x="9338" y="565"/>
                  </a:lnTo>
                  <a:cubicBezTo>
                    <a:pt x="9338" y="253"/>
                    <a:pt x="9084" y="0"/>
                    <a:pt x="877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87"/>
            <p:cNvSpPr/>
            <p:nvPr/>
          </p:nvSpPr>
          <p:spPr>
            <a:xfrm>
              <a:off x="3166691" y="4195225"/>
              <a:ext cx="363007" cy="138727"/>
            </a:xfrm>
            <a:custGeom>
              <a:avLst/>
              <a:gdLst/>
              <a:ahLst/>
              <a:cxnLst/>
              <a:rect l="l" t="t" r="r" b="b"/>
              <a:pathLst>
                <a:path w="9339" h="3569" extrusionOk="0">
                  <a:moveTo>
                    <a:pt x="0" y="0"/>
                  </a:moveTo>
                  <a:lnTo>
                    <a:pt x="0" y="1163"/>
                  </a:lnTo>
                  <a:cubicBezTo>
                    <a:pt x="0" y="1476"/>
                    <a:pt x="253" y="1728"/>
                    <a:pt x="565" y="1728"/>
                  </a:cubicBezTo>
                  <a:lnTo>
                    <a:pt x="3607" y="1728"/>
                  </a:lnTo>
                  <a:lnTo>
                    <a:pt x="3044" y="3006"/>
                  </a:lnTo>
                  <a:lnTo>
                    <a:pt x="2331" y="3006"/>
                  </a:lnTo>
                  <a:lnTo>
                    <a:pt x="2331" y="3569"/>
                  </a:lnTo>
                  <a:lnTo>
                    <a:pt x="7028" y="3569"/>
                  </a:lnTo>
                  <a:lnTo>
                    <a:pt x="7028" y="3006"/>
                  </a:lnTo>
                  <a:lnTo>
                    <a:pt x="6295" y="3006"/>
                  </a:lnTo>
                  <a:lnTo>
                    <a:pt x="5731" y="1728"/>
                  </a:lnTo>
                  <a:lnTo>
                    <a:pt x="8774" y="1728"/>
                  </a:lnTo>
                  <a:cubicBezTo>
                    <a:pt x="9086" y="1728"/>
                    <a:pt x="9339" y="1474"/>
                    <a:pt x="9339" y="1163"/>
                  </a:cubicBezTo>
                  <a:lnTo>
                    <a:pt x="9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87"/>
            <p:cNvSpPr/>
            <p:nvPr/>
          </p:nvSpPr>
          <p:spPr>
            <a:xfrm>
              <a:off x="3198759" y="4034497"/>
              <a:ext cx="128582" cy="160766"/>
            </a:xfrm>
            <a:custGeom>
              <a:avLst/>
              <a:gdLst/>
              <a:ahLst/>
              <a:cxnLst/>
              <a:rect l="l" t="t" r="r" b="b"/>
              <a:pathLst>
                <a:path w="3308" h="4136" extrusionOk="0">
                  <a:moveTo>
                    <a:pt x="809" y="1"/>
                  </a:moveTo>
                  <a:lnTo>
                    <a:pt x="996" y="753"/>
                  </a:lnTo>
                  <a:lnTo>
                    <a:pt x="996" y="1486"/>
                  </a:lnTo>
                  <a:cubicBezTo>
                    <a:pt x="996" y="1666"/>
                    <a:pt x="1069" y="1829"/>
                    <a:pt x="1186" y="1947"/>
                  </a:cubicBezTo>
                  <a:cubicBezTo>
                    <a:pt x="500" y="2149"/>
                    <a:pt x="0" y="2784"/>
                    <a:pt x="0" y="3534"/>
                  </a:cubicBezTo>
                  <a:lnTo>
                    <a:pt x="0" y="4135"/>
                  </a:lnTo>
                  <a:lnTo>
                    <a:pt x="3307" y="4135"/>
                  </a:lnTo>
                  <a:lnTo>
                    <a:pt x="3307" y="3534"/>
                  </a:lnTo>
                  <a:cubicBezTo>
                    <a:pt x="3308" y="2784"/>
                    <a:pt x="2809" y="2149"/>
                    <a:pt x="2123" y="1947"/>
                  </a:cubicBezTo>
                  <a:cubicBezTo>
                    <a:pt x="2240" y="1829"/>
                    <a:pt x="2313" y="1665"/>
                    <a:pt x="2313" y="1486"/>
                  </a:cubicBezTo>
                  <a:lnTo>
                    <a:pt x="2313" y="753"/>
                  </a:lnTo>
                  <a:lnTo>
                    <a:pt x="25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87"/>
            <p:cNvSpPr/>
            <p:nvPr/>
          </p:nvSpPr>
          <p:spPr>
            <a:xfrm>
              <a:off x="3353656" y="4032359"/>
              <a:ext cx="152409" cy="132974"/>
            </a:xfrm>
            <a:custGeom>
              <a:avLst/>
              <a:gdLst/>
              <a:ahLst/>
              <a:cxnLst/>
              <a:rect l="l" t="t" r="r" b="b"/>
              <a:pathLst>
                <a:path w="3921" h="3421" extrusionOk="0">
                  <a:moveTo>
                    <a:pt x="2048" y="1"/>
                  </a:moveTo>
                  <a:lnTo>
                    <a:pt x="1765" y="1089"/>
                  </a:lnTo>
                  <a:lnTo>
                    <a:pt x="1164" y="1089"/>
                  </a:lnTo>
                  <a:lnTo>
                    <a:pt x="1164" y="827"/>
                  </a:lnTo>
                  <a:lnTo>
                    <a:pt x="0" y="827"/>
                  </a:lnTo>
                  <a:lnTo>
                    <a:pt x="0" y="3420"/>
                  </a:lnTo>
                  <a:lnTo>
                    <a:pt x="1164" y="3420"/>
                  </a:lnTo>
                  <a:lnTo>
                    <a:pt x="1164" y="3157"/>
                  </a:lnTo>
                  <a:lnTo>
                    <a:pt x="1484" y="3157"/>
                  </a:lnTo>
                  <a:lnTo>
                    <a:pt x="1953" y="3383"/>
                  </a:lnTo>
                  <a:lnTo>
                    <a:pt x="2871" y="3383"/>
                  </a:lnTo>
                  <a:cubicBezTo>
                    <a:pt x="3224" y="3383"/>
                    <a:pt x="3530" y="3136"/>
                    <a:pt x="3606" y="2791"/>
                  </a:cubicBezTo>
                  <a:lnTo>
                    <a:pt x="3860" y="1638"/>
                  </a:lnTo>
                  <a:cubicBezTo>
                    <a:pt x="3921" y="1356"/>
                    <a:pt x="3707" y="1089"/>
                    <a:pt x="3420" y="1089"/>
                  </a:cubicBezTo>
                  <a:lnTo>
                    <a:pt x="2724" y="1089"/>
                  </a:lnTo>
                  <a:lnTo>
                    <a:pt x="2724" y="677"/>
                  </a:lnTo>
                  <a:cubicBezTo>
                    <a:pt x="2724" y="303"/>
                    <a:pt x="2422" y="1"/>
                    <a:pt x="204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87"/>
            <p:cNvSpPr/>
            <p:nvPr/>
          </p:nvSpPr>
          <p:spPr>
            <a:xfrm>
              <a:off x="3161561" y="3999475"/>
              <a:ext cx="373929" cy="340346"/>
            </a:xfrm>
            <a:custGeom>
              <a:avLst/>
              <a:gdLst/>
              <a:ahLst/>
              <a:cxnLst/>
              <a:rect l="l" t="t" r="r" b="b"/>
              <a:pathLst>
                <a:path w="9620" h="8756" extrusionOk="0">
                  <a:moveTo>
                    <a:pt x="3272" y="1033"/>
                  </a:moveTo>
                  <a:lnTo>
                    <a:pt x="3155" y="1503"/>
                  </a:lnTo>
                  <a:lnTo>
                    <a:pt x="2060" y="1503"/>
                  </a:lnTo>
                  <a:lnTo>
                    <a:pt x="1943" y="1033"/>
                  </a:lnTo>
                  <a:close/>
                  <a:moveTo>
                    <a:pt x="3119" y="1786"/>
                  </a:moveTo>
                  <a:lnTo>
                    <a:pt x="3119" y="2367"/>
                  </a:lnTo>
                  <a:cubicBezTo>
                    <a:pt x="3119" y="2649"/>
                    <a:pt x="2899" y="2888"/>
                    <a:pt x="2617" y="2896"/>
                  </a:cubicBezTo>
                  <a:cubicBezTo>
                    <a:pt x="2612" y="2896"/>
                    <a:pt x="2607" y="2896"/>
                    <a:pt x="2602" y="2896"/>
                  </a:cubicBezTo>
                  <a:cubicBezTo>
                    <a:pt x="2317" y="2896"/>
                    <a:pt x="2085" y="2664"/>
                    <a:pt x="2085" y="2379"/>
                  </a:cubicBezTo>
                  <a:lnTo>
                    <a:pt x="2085" y="1786"/>
                  </a:lnTo>
                  <a:close/>
                  <a:moveTo>
                    <a:pt x="7106" y="989"/>
                  </a:moveTo>
                  <a:cubicBezTo>
                    <a:pt x="7350" y="1039"/>
                    <a:pt x="7535" y="1255"/>
                    <a:pt x="7535" y="1513"/>
                  </a:cubicBezTo>
                  <a:lnTo>
                    <a:pt x="7535" y="2067"/>
                  </a:lnTo>
                  <a:lnTo>
                    <a:pt x="8363" y="2067"/>
                  </a:lnTo>
                  <a:cubicBezTo>
                    <a:pt x="8438" y="2067"/>
                    <a:pt x="8512" y="2091"/>
                    <a:pt x="8568" y="2139"/>
                  </a:cubicBezTo>
                  <a:cubicBezTo>
                    <a:pt x="8659" y="2215"/>
                    <a:pt x="8698" y="2331"/>
                    <a:pt x="8673" y="2443"/>
                  </a:cubicBezTo>
                  <a:lnTo>
                    <a:pt x="8420" y="3597"/>
                  </a:lnTo>
                  <a:cubicBezTo>
                    <a:pt x="8359" y="3876"/>
                    <a:pt x="8108" y="4077"/>
                    <a:pt x="7824" y="4077"/>
                  </a:cubicBezTo>
                  <a:lnTo>
                    <a:pt x="6937" y="4077"/>
                  </a:lnTo>
                  <a:lnTo>
                    <a:pt x="6468" y="3852"/>
                  </a:lnTo>
                  <a:lnTo>
                    <a:pt x="6257" y="3852"/>
                  </a:lnTo>
                  <a:lnTo>
                    <a:pt x="6257" y="2067"/>
                  </a:lnTo>
                  <a:lnTo>
                    <a:pt x="6827" y="2067"/>
                  </a:lnTo>
                  <a:lnTo>
                    <a:pt x="7106" y="989"/>
                  </a:lnTo>
                  <a:close/>
                  <a:moveTo>
                    <a:pt x="5974" y="1805"/>
                  </a:moveTo>
                  <a:lnTo>
                    <a:pt x="5974" y="4115"/>
                  </a:lnTo>
                  <a:lnTo>
                    <a:pt x="5091" y="4115"/>
                  </a:lnTo>
                  <a:lnTo>
                    <a:pt x="5091" y="1805"/>
                  </a:lnTo>
                  <a:close/>
                  <a:moveTo>
                    <a:pt x="6890" y="696"/>
                  </a:moveTo>
                  <a:lnTo>
                    <a:pt x="6607" y="1786"/>
                  </a:lnTo>
                  <a:lnTo>
                    <a:pt x="6257" y="1786"/>
                  </a:lnTo>
                  <a:lnTo>
                    <a:pt x="6257" y="1523"/>
                  </a:lnTo>
                  <a:lnTo>
                    <a:pt x="4810" y="1523"/>
                  </a:lnTo>
                  <a:lnTo>
                    <a:pt x="4810" y="4398"/>
                  </a:lnTo>
                  <a:lnTo>
                    <a:pt x="6257" y="4398"/>
                  </a:lnTo>
                  <a:lnTo>
                    <a:pt x="6257" y="4135"/>
                  </a:lnTo>
                  <a:lnTo>
                    <a:pt x="6403" y="4135"/>
                  </a:lnTo>
                  <a:lnTo>
                    <a:pt x="6873" y="4361"/>
                  </a:lnTo>
                  <a:lnTo>
                    <a:pt x="8041" y="4361"/>
                  </a:lnTo>
                  <a:cubicBezTo>
                    <a:pt x="8332" y="4361"/>
                    <a:pt x="8583" y="4160"/>
                    <a:pt x="8647" y="3875"/>
                  </a:cubicBezTo>
                  <a:lnTo>
                    <a:pt x="8957" y="2461"/>
                  </a:lnTo>
                  <a:cubicBezTo>
                    <a:pt x="8968" y="2409"/>
                    <a:pt x="8970" y="2355"/>
                    <a:pt x="8962" y="2303"/>
                  </a:cubicBezTo>
                  <a:cubicBezTo>
                    <a:pt x="8904" y="1984"/>
                    <a:pt x="8651" y="1786"/>
                    <a:pt x="8368" y="1786"/>
                  </a:cubicBezTo>
                  <a:lnTo>
                    <a:pt x="7817" y="1786"/>
                  </a:lnTo>
                  <a:lnTo>
                    <a:pt x="7817" y="1515"/>
                  </a:lnTo>
                  <a:cubicBezTo>
                    <a:pt x="7817" y="1063"/>
                    <a:pt x="7450" y="696"/>
                    <a:pt x="6997" y="696"/>
                  </a:cubicBezTo>
                  <a:close/>
                  <a:moveTo>
                    <a:pt x="8912" y="283"/>
                  </a:moveTo>
                  <a:cubicBezTo>
                    <a:pt x="9146" y="283"/>
                    <a:pt x="9336" y="473"/>
                    <a:pt x="9336" y="706"/>
                  </a:cubicBezTo>
                  <a:lnTo>
                    <a:pt x="9336" y="4885"/>
                  </a:lnTo>
                  <a:lnTo>
                    <a:pt x="4396" y="4885"/>
                  </a:lnTo>
                  <a:lnTo>
                    <a:pt x="4396" y="4425"/>
                  </a:lnTo>
                  <a:cubicBezTo>
                    <a:pt x="4396" y="4030"/>
                    <a:pt x="4269" y="3655"/>
                    <a:pt x="4032" y="3342"/>
                  </a:cubicBezTo>
                  <a:cubicBezTo>
                    <a:pt x="3842" y="3091"/>
                    <a:pt x="3584" y="2893"/>
                    <a:pt x="3296" y="2772"/>
                  </a:cubicBezTo>
                  <a:cubicBezTo>
                    <a:pt x="3362" y="2656"/>
                    <a:pt x="3400" y="2521"/>
                    <a:pt x="3400" y="2379"/>
                  </a:cubicBezTo>
                  <a:lnTo>
                    <a:pt x="3400" y="1664"/>
                  </a:lnTo>
                  <a:lnTo>
                    <a:pt x="3627" y="754"/>
                  </a:lnTo>
                  <a:lnTo>
                    <a:pt x="1574" y="754"/>
                  </a:lnTo>
                  <a:lnTo>
                    <a:pt x="1801" y="1664"/>
                  </a:lnTo>
                  <a:lnTo>
                    <a:pt x="1801" y="2379"/>
                  </a:lnTo>
                  <a:cubicBezTo>
                    <a:pt x="1801" y="2521"/>
                    <a:pt x="1839" y="2656"/>
                    <a:pt x="1906" y="2772"/>
                  </a:cubicBezTo>
                  <a:cubicBezTo>
                    <a:pt x="1617" y="2893"/>
                    <a:pt x="1361" y="3091"/>
                    <a:pt x="1169" y="3342"/>
                  </a:cubicBezTo>
                  <a:cubicBezTo>
                    <a:pt x="931" y="3655"/>
                    <a:pt x="805" y="4030"/>
                    <a:pt x="805" y="4425"/>
                  </a:cubicBezTo>
                  <a:lnTo>
                    <a:pt x="805" y="4885"/>
                  </a:lnTo>
                  <a:lnTo>
                    <a:pt x="280" y="4885"/>
                  </a:lnTo>
                  <a:lnTo>
                    <a:pt x="280" y="706"/>
                  </a:lnTo>
                  <a:cubicBezTo>
                    <a:pt x="280" y="473"/>
                    <a:pt x="470" y="283"/>
                    <a:pt x="703" y="283"/>
                  </a:cubicBezTo>
                  <a:close/>
                  <a:moveTo>
                    <a:pt x="3103" y="3013"/>
                  </a:moveTo>
                  <a:cubicBezTo>
                    <a:pt x="3703" y="3224"/>
                    <a:pt x="4115" y="3802"/>
                    <a:pt x="4115" y="4442"/>
                  </a:cubicBezTo>
                  <a:lnTo>
                    <a:pt x="4115" y="4904"/>
                  </a:lnTo>
                  <a:lnTo>
                    <a:pt x="3682" y="4904"/>
                  </a:lnTo>
                  <a:lnTo>
                    <a:pt x="3682" y="4096"/>
                  </a:lnTo>
                  <a:lnTo>
                    <a:pt x="3400" y="4096"/>
                  </a:lnTo>
                  <a:lnTo>
                    <a:pt x="3400" y="4904"/>
                  </a:lnTo>
                  <a:lnTo>
                    <a:pt x="1803" y="4904"/>
                  </a:lnTo>
                  <a:lnTo>
                    <a:pt x="1803" y="4096"/>
                  </a:lnTo>
                  <a:lnTo>
                    <a:pt x="1521" y="4096"/>
                  </a:lnTo>
                  <a:lnTo>
                    <a:pt x="1521" y="4904"/>
                  </a:lnTo>
                  <a:lnTo>
                    <a:pt x="1088" y="4904"/>
                  </a:lnTo>
                  <a:lnTo>
                    <a:pt x="1088" y="4442"/>
                  </a:lnTo>
                  <a:cubicBezTo>
                    <a:pt x="1089" y="3802"/>
                    <a:pt x="1503" y="3224"/>
                    <a:pt x="2101" y="3013"/>
                  </a:cubicBezTo>
                  <a:cubicBezTo>
                    <a:pt x="2238" y="3124"/>
                    <a:pt x="2412" y="3191"/>
                    <a:pt x="2602" y="3191"/>
                  </a:cubicBezTo>
                  <a:cubicBezTo>
                    <a:pt x="2792" y="3191"/>
                    <a:pt x="2966" y="3124"/>
                    <a:pt x="3103" y="3013"/>
                  </a:cubicBezTo>
                  <a:close/>
                  <a:moveTo>
                    <a:pt x="4810" y="5761"/>
                  </a:moveTo>
                  <a:cubicBezTo>
                    <a:pt x="4887" y="5761"/>
                    <a:pt x="4951" y="5824"/>
                    <a:pt x="4951" y="5903"/>
                  </a:cubicBezTo>
                  <a:cubicBezTo>
                    <a:pt x="4951" y="5981"/>
                    <a:pt x="4887" y="6044"/>
                    <a:pt x="4810" y="6044"/>
                  </a:cubicBezTo>
                  <a:cubicBezTo>
                    <a:pt x="4732" y="6044"/>
                    <a:pt x="4669" y="5981"/>
                    <a:pt x="4669" y="5903"/>
                  </a:cubicBezTo>
                  <a:cubicBezTo>
                    <a:pt x="4669" y="5824"/>
                    <a:pt x="4732" y="5761"/>
                    <a:pt x="4810" y="5761"/>
                  </a:cubicBezTo>
                  <a:close/>
                  <a:moveTo>
                    <a:pt x="4810" y="5479"/>
                  </a:moveTo>
                  <a:cubicBezTo>
                    <a:pt x="4576" y="5479"/>
                    <a:pt x="4386" y="5669"/>
                    <a:pt x="4386" y="5903"/>
                  </a:cubicBezTo>
                  <a:cubicBezTo>
                    <a:pt x="4386" y="6136"/>
                    <a:pt x="4576" y="6326"/>
                    <a:pt x="4810" y="6326"/>
                  </a:cubicBezTo>
                  <a:cubicBezTo>
                    <a:pt x="5043" y="6326"/>
                    <a:pt x="5233" y="6136"/>
                    <a:pt x="5233" y="5903"/>
                  </a:cubicBezTo>
                  <a:cubicBezTo>
                    <a:pt x="5233" y="5669"/>
                    <a:pt x="5043" y="5479"/>
                    <a:pt x="4810" y="5479"/>
                  </a:cubicBezTo>
                  <a:close/>
                  <a:moveTo>
                    <a:pt x="9338" y="5186"/>
                  </a:moveTo>
                  <a:lnTo>
                    <a:pt x="9338" y="6210"/>
                  </a:lnTo>
                  <a:cubicBezTo>
                    <a:pt x="9338" y="6444"/>
                    <a:pt x="9149" y="6634"/>
                    <a:pt x="8915" y="6634"/>
                  </a:cubicBezTo>
                  <a:lnTo>
                    <a:pt x="704" y="6634"/>
                  </a:lnTo>
                  <a:cubicBezTo>
                    <a:pt x="471" y="6634"/>
                    <a:pt x="281" y="6444"/>
                    <a:pt x="281" y="6210"/>
                  </a:cubicBezTo>
                  <a:lnTo>
                    <a:pt x="281" y="5186"/>
                  </a:lnTo>
                  <a:close/>
                  <a:moveTo>
                    <a:pt x="5768" y="6915"/>
                  </a:moveTo>
                  <a:lnTo>
                    <a:pt x="6209" y="7911"/>
                  </a:lnTo>
                  <a:lnTo>
                    <a:pt x="3409" y="7911"/>
                  </a:lnTo>
                  <a:lnTo>
                    <a:pt x="3848" y="6915"/>
                  </a:lnTo>
                  <a:close/>
                  <a:moveTo>
                    <a:pt x="7008" y="8192"/>
                  </a:moveTo>
                  <a:lnTo>
                    <a:pt x="7008" y="8475"/>
                  </a:lnTo>
                  <a:lnTo>
                    <a:pt x="2593" y="8475"/>
                  </a:lnTo>
                  <a:lnTo>
                    <a:pt x="2593" y="8192"/>
                  </a:lnTo>
                  <a:close/>
                  <a:moveTo>
                    <a:pt x="706" y="0"/>
                  </a:moveTo>
                  <a:cubicBezTo>
                    <a:pt x="316" y="0"/>
                    <a:pt x="0" y="317"/>
                    <a:pt x="0" y="706"/>
                  </a:cubicBezTo>
                  <a:lnTo>
                    <a:pt x="0" y="6209"/>
                  </a:lnTo>
                  <a:cubicBezTo>
                    <a:pt x="0" y="6599"/>
                    <a:pt x="317" y="6914"/>
                    <a:pt x="706" y="6914"/>
                  </a:cubicBezTo>
                  <a:lnTo>
                    <a:pt x="3532" y="6914"/>
                  </a:lnTo>
                  <a:lnTo>
                    <a:pt x="3093" y="7910"/>
                  </a:lnTo>
                  <a:lnTo>
                    <a:pt x="2311" y="7910"/>
                  </a:lnTo>
                  <a:lnTo>
                    <a:pt x="2311" y="8755"/>
                  </a:lnTo>
                  <a:lnTo>
                    <a:pt x="7309" y="8755"/>
                  </a:lnTo>
                  <a:lnTo>
                    <a:pt x="7309" y="7910"/>
                  </a:lnTo>
                  <a:lnTo>
                    <a:pt x="6527" y="7910"/>
                  </a:lnTo>
                  <a:lnTo>
                    <a:pt x="6088" y="6914"/>
                  </a:lnTo>
                  <a:lnTo>
                    <a:pt x="8915" y="6914"/>
                  </a:lnTo>
                  <a:cubicBezTo>
                    <a:pt x="9305" y="6914"/>
                    <a:pt x="9619" y="6598"/>
                    <a:pt x="9619" y="6209"/>
                  </a:cubicBezTo>
                  <a:lnTo>
                    <a:pt x="9619" y="706"/>
                  </a:lnTo>
                  <a:cubicBezTo>
                    <a:pt x="9619" y="316"/>
                    <a:pt x="9305" y="0"/>
                    <a:pt x="891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87"/>
          <p:cNvGrpSpPr/>
          <p:nvPr/>
        </p:nvGrpSpPr>
        <p:grpSpPr>
          <a:xfrm>
            <a:off x="1188156" y="1489814"/>
            <a:ext cx="373968" cy="374007"/>
            <a:chOff x="2355669" y="1575464"/>
            <a:chExt cx="373968" cy="374007"/>
          </a:xfrm>
        </p:grpSpPr>
        <p:sp>
          <p:nvSpPr>
            <p:cNvPr id="2133" name="Google Shape;2133;p87"/>
            <p:cNvSpPr/>
            <p:nvPr/>
          </p:nvSpPr>
          <p:spPr>
            <a:xfrm>
              <a:off x="2360683" y="1631010"/>
              <a:ext cx="363085" cy="313331"/>
            </a:xfrm>
            <a:custGeom>
              <a:avLst/>
              <a:gdLst/>
              <a:ahLst/>
              <a:cxnLst/>
              <a:rect l="l" t="t" r="r" b="b"/>
              <a:pathLst>
                <a:path w="9341" h="8061" extrusionOk="0">
                  <a:moveTo>
                    <a:pt x="1" y="1"/>
                  </a:moveTo>
                  <a:lnTo>
                    <a:pt x="1" y="7684"/>
                  </a:lnTo>
                  <a:cubicBezTo>
                    <a:pt x="3" y="7892"/>
                    <a:pt x="172" y="8061"/>
                    <a:pt x="379" y="8061"/>
                  </a:cubicBezTo>
                  <a:lnTo>
                    <a:pt x="8964" y="8061"/>
                  </a:lnTo>
                  <a:cubicBezTo>
                    <a:pt x="9173" y="8061"/>
                    <a:pt x="9340" y="7892"/>
                    <a:pt x="9340" y="7684"/>
                  </a:cubicBez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87"/>
            <p:cNvSpPr/>
            <p:nvPr/>
          </p:nvSpPr>
          <p:spPr>
            <a:xfrm>
              <a:off x="2439628" y="1661639"/>
              <a:ext cx="205272" cy="175304"/>
            </a:xfrm>
            <a:custGeom>
              <a:avLst/>
              <a:gdLst/>
              <a:ahLst/>
              <a:cxnLst/>
              <a:rect l="l" t="t" r="r" b="b"/>
              <a:pathLst>
                <a:path w="5281" h="4510" extrusionOk="0">
                  <a:moveTo>
                    <a:pt x="1" y="0"/>
                  </a:moveTo>
                  <a:lnTo>
                    <a:pt x="1" y="4509"/>
                  </a:lnTo>
                  <a:lnTo>
                    <a:pt x="5280" y="4509"/>
                  </a:lnTo>
                  <a:lnTo>
                    <a:pt x="528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87"/>
            <p:cNvSpPr/>
            <p:nvPr/>
          </p:nvSpPr>
          <p:spPr>
            <a:xfrm>
              <a:off x="2360800" y="1581295"/>
              <a:ext cx="363007" cy="49676"/>
            </a:xfrm>
            <a:custGeom>
              <a:avLst/>
              <a:gdLst/>
              <a:ahLst/>
              <a:cxnLst/>
              <a:rect l="l" t="t" r="r" b="b"/>
              <a:pathLst>
                <a:path w="9339" h="1278" extrusionOk="0">
                  <a:moveTo>
                    <a:pt x="0" y="0"/>
                  </a:moveTo>
                  <a:lnTo>
                    <a:pt x="0" y="1278"/>
                  </a:lnTo>
                  <a:lnTo>
                    <a:pt x="9338" y="1278"/>
                  </a:lnTo>
                  <a:lnTo>
                    <a:pt x="9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87"/>
            <p:cNvSpPr/>
            <p:nvPr/>
          </p:nvSpPr>
          <p:spPr>
            <a:xfrm>
              <a:off x="2478304" y="1686438"/>
              <a:ext cx="128621" cy="150505"/>
            </a:xfrm>
            <a:custGeom>
              <a:avLst/>
              <a:gdLst/>
              <a:ahLst/>
              <a:cxnLst/>
              <a:rect l="l" t="t" r="r" b="b"/>
              <a:pathLst>
                <a:path w="3309" h="3872" extrusionOk="0">
                  <a:moveTo>
                    <a:pt x="809" y="0"/>
                  </a:moveTo>
                  <a:lnTo>
                    <a:pt x="997" y="753"/>
                  </a:lnTo>
                  <a:lnTo>
                    <a:pt x="997" y="1486"/>
                  </a:lnTo>
                  <a:cubicBezTo>
                    <a:pt x="997" y="1666"/>
                    <a:pt x="1069" y="1829"/>
                    <a:pt x="1187" y="1947"/>
                  </a:cubicBezTo>
                  <a:cubicBezTo>
                    <a:pt x="501" y="2148"/>
                    <a:pt x="1" y="2784"/>
                    <a:pt x="1" y="3534"/>
                  </a:cubicBezTo>
                  <a:lnTo>
                    <a:pt x="1" y="3871"/>
                  </a:lnTo>
                  <a:lnTo>
                    <a:pt x="3307" y="3871"/>
                  </a:lnTo>
                  <a:lnTo>
                    <a:pt x="3307" y="3534"/>
                  </a:lnTo>
                  <a:cubicBezTo>
                    <a:pt x="3308" y="2784"/>
                    <a:pt x="2808" y="2148"/>
                    <a:pt x="2123" y="1947"/>
                  </a:cubicBezTo>
                  <a:cubicBezTo>
                    <a:pt x="2240" y="1829"/>
                    <a:pt x="2313" y="1665"/>
                    <a:pt x="2313" y="1486"/>
                  </a:cubicBezTo>
                  <a:lnTo>
                    <a:pt x="2313" y="753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87"/>
            <p:cNvSpPr/>
            <p:nvPr/>
          </p:nvSpPr>
          <p:spPr>
            <a:xfrm>
              <a:off x="2418133" y="1867806"/>
              <a:ext cx="61726" cy="52747"/>
            </a:xfrm>
            <a:custGeom>
              <a:avLst/>
              <a:gdLst/>
              <a:ahLst/>
              <a:cxnLst/>
              <a:rect l="l" t="t" r="r" b="b"/>
              <a:pathLst>
                <a:path w="1588" h="1357" extrusionOk="0">
                  <a:moveTo>
                    <a:pt x="446" y="0"/>
                  </a:moveTo>
                  <a:cubicBezTo>
                    <a:pt x="342" y="0"/>
                    <a:pt x="239" y="40"/>
                    <a:pt x="160" y="120"/>
                  </a:cubicBezTo>
                  <a:cubicBezTo>
                    <a:pt x="2" y="283"/>
                    <a:pt x="0" y="544"/>
                    <a:pt x="158" y="706"/>
                  </a:cubicBezTo>
                  <a:lnTo>
                    <a:pt x="793" y="1357"/>
                  </a:lnTo>
                  <a:lnTo>
                    <a:pt x="1430" y="706"/>
                  </a:lnTo>
                  <a:cubicBezTo>
                    <a:pt x="1588" y="544"/>
                    <a:pt x="1587" y="282"/>
                    <a:pt x="1429" y="120"/>
                  </a:cubicBezTo>
                  <a:cubicBezTo>
                    <a:pt x="1350" y="40"/>
                    <a:pt x="1246" y="0"/>
                    <a:pt x="1143" y="0"/>
                  </a:cubicBezTo>
                  <a:cubicBezTo>
                    <a:pt x="1038" y="0"/>
                    <a:pt x="934" y="41"/>
                    <a:pt x="855" y="122"/>
                  </a:cubicBezTo>
                  <a:lnTo>
                    <a:pt x="794" y="183"/>
                  </a:lnTo>
                  <a:lnTo>
                    <a:pt x="733" y="122"/>
                  </a:lnTo>
                  <a:cubicBezTo>
                    <a:pt x="654" y="41"/>
                    <a:pt x="550" y="0"/>
                    <a:pt x="44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87"/>
            <p:cNvSpPr/>
            <p:nvPr/>
          </p:nvSpPr>
          <p:spPr>
            <a:xfrm>
              <a:off x="2355669" y="1575464"/>
              <a:ext cx="373968" cy="374007"/>
            </a:xfrm>
            <a:custGeom>
              <a:avLst/>
              <a:gdLst/>
              <a:ahLst/>
              <a:cxnLst/>
              <a:rect l="l" t="t" r="r" b="b"/>
              <a:pathLst>
                <a:path w="9621" h="9622" extrusionOk="0">
                  <a:moveTo>
                    <a:pt x="826" y="640"/>
                  </a:moveTo>
                  <a:lnTo>
                    <a:pt x="826" y="920"/>
                  </a:lnTo>
                  <a:lnTo>
                    <a:pt x="1109" y="920"/>
                  </a:lnTo>
                  <a:lnTo>
                    <a:pt x="1109" y="640"/>
                  </a:lnTo>
                  <a:close/>
                  <a:moveTo>
                    <a:pt x="1390" y="640"/>
                  </a:moveTo>
                  <a:lnTo>
                    <a:pt x="1390" y="920"/>
                  </a:lnTo>
                  <a:lnTo>
                    <a:pt x="1672" y="920"/>
                  </a:lnTo>
                  <a:lnTo>
                    <a:pt x="1672" y="640"/>
                  </a:lnTo>
                  <a:close/>
                  <a:moveTo>
                    <a:pt x="1954" y="640"/>
                  </a:moveTo>
                  <a:lnTo>
                    <a:pt x="1954" y="920"/>
                  </a:lnTo>
                  <a:lnTo>
                    <a:pt x="2237" y="920"/>
                  </a:lnTo>
                  <a:lnTo>
                    <a:pt x="2237" y="640"/>
                  </a:lnTo>
                  <a:close/>
                  <a:moveTo>
                    <a:pt x="9339" y="282"/>
                  </a:moveTo>
                  <a:lnTo>
                    <a:pt x="9339" y="1278"/>
                  </a:lnTo>
                  <a:lnTo>
                    <a:pt x="282" y="1278"/>
                  </a:lnTo>
                  <a:lnTo>
                    <a:pt x="282" y="282"/>
                  </a:lnTo>
                  <a:close/>
                  <a:moveTo>
                    <a:pt x="5474" y="2988"/>
                  </a:moveTo>
                  <a:lnTo>
                    <a:pt x="5357" y="3458"/>
                  </a:lnTo>
                  <a:lnTo>
                    <a:pt x="4263" y="3458"/>
                  </a:lnTo>
                  <a:lnTo>
                    <a:pt x="4144" y="2988"/>
                  </a:lnTo>
                  <a:close/>
                  <a:moveTo>
                    <a:pt x="5318" y="3740"/>
                  </a:moveTo>
                  <a:lnTo>
                    <a:pt x="5318" y="4321"/>
                  </a:lnTo>
                  <a:cubicBezTo>
                    <a:pt x="5318" y="4603"/>
                    <a:pt x="5097" y="4842"/>
                    <a:pt x="4814" y="4849"/>
                  </a:cubicBezTo>
                  <a:cubicBezTo>
                    <a:pt x="4809" y="4850"/>
                    <a:pt x="4804" y="4850"/>
                    <a:pt x="4799" y="4850"/>
                  </a:cubicBezTo>
                  <a:cubicBezTo>
                    <a:pt x="4515" y="4850"/>
                    <a:pt x="4284" y="4618"/>
                    <a:pt x="4284" y="4332"/>
                  </a:cubicBezTo>
                  <a:lnTo>
                    <a:pt x="4284" y="3740"/>
                  </a:lnTo>
                  <a:close/>
                  <a:moveTo>
                    <a:pt x="7309" y="2350"/>
                  </a:moveTo>
                  <a:lnTo>
                    <a:pt x="7309" y="6578"/>
                  </a:lnTo>
                  <a:lnTo>
                    <a:pt x="6613" y="6578"/>
                  </a:lnTo>
                  <a:lnTo>
                    <a:pt x="6613" y="6379"/>
                  </a:lnTo>
                  <a:cubicBezTo>
                    <a:pt x="6613" y="5984"/>
                    <a:pt x="6487" y="5609"/>
                    <a:pt x="6249" y="5296"/>
                  </a:cubicBezTo>
                  <a:cubicBezTo>
                    <a:pt x="6059" y="5045"/>
                    <a:pt x="5803" y="4847"/>
                    <a:pt x="5514" y="4726"/>
                  </a:cubicBezTo>
                  <a:cubicBezTo>
                    <a:pt x="5579" y="4610"/>
                    <a:pt x="5618" y="4475"/>
                    <a:pt x="5618" y="4332"/>
                  </a:cubicBezTo>
                  <a:lnTo>
                    <a:pt x="5618" y="3618"/>
                  </a:lnTo>
                  <a:lnTo>
                    <a:pt x="5845" y="2708"/>
                  </a:lnTo>
                  <a:lnTo>
                    <a:pt x="3774" y="2708"/>
                  </a:lnTo>
                  <a:lnTo>
                    <a:pt x="4001" y="3618"/>
                  </a:lnTo>
                  <a:lnTo>
                    <a:pt x="4001" y="4332"/>
                  </a:lnTo>
                  <a:cubicBezTo>
                    <a:pt x="4001" y="4475"/>
                    <a:pt x="4039" y="4610"/>
                    <a:pt x="4105" y="4726"/>
                  </a:cubicBezTo>
                  <a:cubicBezTo>
                    <a:pt x="3816" y="4847"/>
                    <a:pt x="3561" y="5045"/>
                    <a:pt x="3369" y="5296"/>
                  </a:cubicBezTo>
                  <a:cubicBezTo>
                    <a:pt x="3131" y="5609"/>
                    <a:pt x="3005" y="5984"/>
                    <a:pt x="3005" y="6379"/>
                  </a:cubicBezTo>
                  <a:lnTo>
                    <a:pt x="3005" y="6578"/>
                  </a:lnTo>
                  <a:lnTo>
                    <a:pt x="2311" y="6578"/>
                  </a:lnTo>
                  <a:lnTo>
                    <a:pt x="2311" y="2350"/>
                  </a:lnTo>
                  <a:close/>
                  <a:moveTo>
                    <a:pt x="5301" y="4969"/>
                  </a:moveTo>
                  <a:cubicBezTo>
                    <a:pt x="5900" y="5180"/>
                    <a:pt x="6313" y="5757"/>
                    <a:pt x="6313" y="6398"/>
                  </a:cubicBezTo>
                  <a:lnTo>
                    <a:pt x="6313" y="6596"/>
                  </a:lnTo>
                  <a:lnTo>
                    <a:pt x="5900" y="6596"/>
                  </a:lnTo>
                  <a:lnTo>
                    <a:pt x="5900" y="5976"/>
                  </a:lnTo>
                  <a:lnTo>
                    <a:pt x="5618" y="5976"/>
                  </a:lnTo>
                  <a:lnTo>
                    <a:pt x="5618" y="6596"/>
                  </a:lnTo>
                  <a:lnTo>
                    <a:pt x="4002" y="6596"/>
                  </a:lnTo>
                  <a:lnTo>
                    <a:pt x="4002" y="5976"/>
                  </a:lnTo>
                  <a:lnTo>
                    <a:pt x="3720" y="5976"/>
                  </a:lnTo>
                  <a:lnTo>
                    <a:pt x="3720" y="6596"/>
                  </a:lnTo>
                  <a:lnTo>
                    <a:pt x="3288" y="6596"/>
                  </a:lnTo>
                  <a:lnTo>
                    <a:pt x="3288" y="6398"/>
                  </a:lnTo>
                  <a:cubicBezTo>
                    <a:pt x="3288" y="5756"/>
                    <a:pt x="3700" y="5180"/>
                    <a:pt x="4298" y="4969"/>
                  </a:cubicBezTo>
                  <a:cubicBezTo>
                    <a:pt x="4436" y="5079"/>
                    <a:pt x="4610" y="5146"/>
                    <a:pt x="4800" y="5146"/>
                  </a:cubicBezTo>
                  <a:cubicBezTo>
                    <a:pt x="4990" y="5146"/>
                    <a:pt x="5164" y="5079"/>
                    <a:pt x="5301" y="4969"/>
                  </a:cubicBezTo>
                  <a:close/>
                  <a:moveTo>
                    <a:pt x="2029" y="2067"/>
                  </a:moveTo>
                  <a:lnTo>
                    <a:pt x="2029" y="6858"/>
                  </a:lnTo>
                  <a:lnTo>
                    <a:pt x="7591" y="6858"/>
                  </a:lnTo>
                  <a:lnTo>
                    <a:pt x="7591" y="2067"/>
                  </a:lnTo>
                  <a:close/>
                  <a:moveTo>
                    <a:pt x="6144" y="7741"/>
                  </a:moveTo>
                  <a:lnTo>
                    <a:pt x="6144" y="8118"/>
                  </a:lnTo>
                  <a:lnTo>
                    <a:pt x="5674" y="8118"/>
                  </a:lnTo>
                  <a:lnTo>
                    <a:pt x="5674" y="7741"/>
                  </a:lnTo>
                  <a:close/>
                  <a:moveTo>
                    <a:pt x="2053" y="7646"/>
                  </a:moveTo>
                  <a:cubicBezTo>
                    <a:pt x="2123" y="7661"/>
                    <a:pt x="2189" y="7691"/>
                    <a:pt x="2239" y="7740"/>
                  </a:cubicBezTo>
                  <a:lnTo>
                    <a:pt x="2400" y="7905"/>
                  </a:lnTo>
                  <a:lnTo>
                    <a:pt x="2561" y="7740"/>
                  </a:lnTo>
                  <a:cubicBezTo>
                    <a:pt x="2608" y="7692"/>
                    <a:pt x="2668" y="7665"/>
                    <a:pt x="2733" y="7665"/>
                  </a:cubicBezTo>
                  <a:cubicBezTo>
                    <a:pt x="2737" y="7665"/>
                    <a:pt x="2742" y="7665"/>
                    <a:pt x="2746" y="7665"/>
                  </a:cubicBezTo>
                  <a:cubicBezTo>
                    <a:pt x="2751" y="7665"/>
                    <a:pt x="2756" y="7665"/>
                    <a:pt x="2761" y="7665"/>
                  </a:cubicBezTo>
                  <a:cubicBezTo>
                    <a:pt x="2826" y="7665"/>
                    <a:pt x="2886" y="7692"/>
                    <a:pt x="2932" y="7740"/>
                  </a:cubicBezTo>
                  <a:cubicBezTo>
                    <a:pt x="3038" y="7847"/>
                    <a:pt x="3038" y="8021"/>
                    <a:pt x="2934" y="8128"/>
                  </a:cubicBezTo>
                  <a:lnTo>
                    <a:pt x="2399" y="8674"/>
                  </a:lnTo>
                  <a:lnTo>
                    <a:pt x="1866" y="8128"/>
                  </a:lnTo>
                  <a:cubicBezTo>
                    <a:pt x="1762" y="8021"/>
                    <a:pt x="1763" y="7847"/>
                    <a:pt x="1868" y="7740"/>
                  </a:cubicBezTo>
                  <a:cubicBezTo>
                    <a:pt x="1917" y="7691"/>
                    <a:pt x="1984" y="7662"/>
                    <a:pt x="2053" y="7646"/>
                  </a:cubicBezTo>
                  <a:close/>
                  <a:moveTo>
                    <a:pt x="6144" y="8399"/>
                  </a:moveTo>
                  <a:lnTo>
                    <a:pt x="6144" y="8774"/>
                  </a:lnTo>
                  <a:lnTo>
                    <a:pt x="5674" y="8774"/>
                  </a:lnTo>
                  <a:lnTo>
                    <a:pt x="5674" y="8399"/>
                  </a:lnTo>
                  <a:close/>
                  <a:moveTo>
                    <a:pt x="3645" y="7460"/>
                  </a:moveTo>
                  <a:lnTo>
                    <a:pt x="3645" y="7741"/>
                  </a:lnTo>
                  <a:lnTo>
                    <a:pt x="4265" y="7741"/>
                  </a:lnTo>
                  <a:lnTo>
                    <a:pt x="4265" y="8118"/>
                  </a:lnTo>
                  <a:lnTo>
                    <a:pt x="3645" y="8118"/>
                  </a:lnTo>
                  <a:lnTo>
                    <a:pt x="3645" y="8399"/>
                  </a:lnTo>
                  <a:lnTo>
                    <a:pt x="4265" y="8399"/>
                  </a:lnTo>
                  <a:lnTo>
                    <a:pt x="4265" y="8774"/>
                  </a:lnTo>
                  <a:lnTo>
                    <a:pt x="3645" y="8774"/>
                  </a:lnTo>
                  <a:lnTo>
                    <a:pt x="3645" y="9057"/>
                  </a:lnTo>
                  <a:lnTo>
                    <a:pt x="4547" y="9057"/>
                  </a:lnTo>
                  <a:lnTo>
                    <a:pt x="4547" y="7460"/>
                  </a:lnTo>
                  <a:close/>
                  <a:moveTo>
                    <a:pt x="4829" y="8774"/>
                  </a:moveTo>
                  <a:lnTo>
                    <a:pt x="4829" y="9057"/>
                  </a:lnTo>
                  <a:lnTo>
                    <a:pt x="5112" y="9057"/>
                  </a:lnTo>
                  <a:lnTo>
                    <a:pt x="5112" y="8774"/>
                  </a:lnTo>
                  <a:close/>
                  <a:moveTo>
                    <a:pt x="5393" y="7460"/>
                  </a:moveTo>
                  <a:lnTo>
                    <a:pt x="5393" y="9057"/>
                  </a:lnTo>
                  <a:lnTo>
                    <a:pt x="6427" y="9057"/>
                  </a:lnTo>
                  <a:lnTo>
                    <a:pt x="6427" y="7460"/>
                  </a:lnTo>
                  <a:close/>
                  <a:moveTo>
                    <a:pt x="6707" y="7460"/>
                  </a:moveTo>
                  <a:lnTo>
                    <a:pt x="6707" y="9075"/>
                  </a:lnTo>
                  <a:lnTo>
                    <a:pt x="6990" y="9075"/>
                  </a:lnTo>
                  <a:lnTo>
                    <a:pt x="6990" y="8028"/>
                  </a:lnTo>
                  <a:lnTo>
                    <a:pt x="7314" y="8568"/>
                  </a:lnTo>
                  <a:lnTo>
                    <a:pt x="7509" y="8568"/>
                  </a:lnTo>
                  <a:lnTo>
                    <a:pt x="7835" y="8028"/>
                  </a:lnTo>
                  <a:lnTo>
                    <a:pt x="7835" y="9075"/>
                  </a:lnTo>
                  <a:lnTo>
                    <a:pt x="8117" y="9075"/>
                  </a:lnTo>
                  <a:lnTo>
                    <a:pt x="8117" y="7460"/>
                  </a:lnTo>
                  <a:lnTo>
                    <a:pt x="7860" y="7460"/>
                  </a:lnTo>
                  <a:lnTo>
                    <a:pt x="7413" y="8193"/>
                  </a:lnTo>
                  <a:lnTo>
                    <a:pt x="6965" y="7460"/>
                  </a:lnTo>
                  <a:close/>
                  <a:moveTo>
                    <a:pt x="2053" y="7386"/>
                  </a:moveTo>
                  <a:cubicBezTo>
                    <a:pt x="1907" y="7386"/>
                    <a:pt x="1768" y="7444"/>
                    <a:pt x="1665" y="7547"/>
                  </a:cubicBezTo>
                  <a:cubicBezTo>
                    <a:pt x="1453" y="7762"/>
                    <a:pt x="1453" y="8115"/>
                    <a:pt x="1664" y="8330"/>
                  </a:cubicBezTo>
                  <a:lnTo>
                    <a:pt x="2400" y="9083"/>
                  </a:lnTo>
                  <a:lnTo>
                    <a:pt x="3136" y="8330"/>
                  </a:lnTo>
                  <a:cubicBezTo>
                    <a:pt x="3347" y="8114"/>
                    <a:pt x="3347" y="7762"/>
                    <a:pt x="3135" y="7547"/>
                  </a:cubicBezTo>
                  <a:cubicBezTo>
                    <a:pt x="3031" y="7442"/>
                    <a:pt x="2894" y="7386"/>
                    <a:pt x="2749" y="7386"/>
                  </a:cubicBezTo>
                  <a:lnTo>
                    <a:pt x="2746" y="7386"/>
                  </a:lnTo>
                  <a:cubicBezTo>
                    <a:pt x="2619" y="7386"/>
                    <a:pt x="2497" y="7430"/>
                    <a:pt x="2400" y="7512"/>
                  </a:cubicBezTo>
                  <a:cubicBezTo>
                    <a:pt x="2302" y="7430"/>
                    <a:pt x="2181" y="7386"/>
                    <a:pt x="2053" y="7386"/>
                  </a:cubicBezTo>
                  <a:close/>
                  <a:moveTo>
                    <a:pt x="9339" y="1561"/>
                  </a:moveTo>
                  <a:lnTo>
                    <a:pt x="9339" y="9105"/>
                  </a:lnTo>
                  <a:cubicBezTo>
                    <a:pt x="9339" y="9233"/>
                    <a:pt x="9233" y="9339"/>
                    <a:pt x="9102" y="9339"/>
                  </a:cubicBezTo>
                  <a:lnTo>
                    <a:pt x="516" y="9339"/>
                  </a:lnTo>
                  <a:cubicBezTo>
                    <a:pt x="386" y="9339"/>
                    <a:pt x="282" y="9233"/>
                    <a:pt x="282" y="9105"/>
                  </a:cubicBezTo>
                  <a:lnTo>
                    <a:pt x="282" y="1561"/>
                  </a:lnTo>
                  <a:close/>
                  <a:moveTo>
                    <a:pt x="0" y="0"/>
                  </a:moveTo>
                  <a:lnTo>
                    <a:pt x="0" y="9102"/>
                  </a:lnTo>
                  <a:cubicBezTo>
                    <a:pt x="0" y="9387"/>
                    <a:pt x="232" y="9622"/>
                    <a:pt x="518" y="9622"/>
                  </a:cubicBezTo>
                  <a:lnTo>
                    <a:pt x="9102" y="9622"/>
                  </a:lnTo>
                  <a:cubicBezTo>
                    <a:pt x="9387" y="9622"/>
                    <a:pt x="9620" y="9389"/>
                    <a:pt x="9620" y="9102"/>
                  </a:cubicBezTo>
                  <a:lnTo>
                    <a:pt x="962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87"/>
          <p:cNvGrpSpPr/>
          <p:nvPr/>
        </p:nvGrpSpPr>
        <p:grpSpPr>
          <a:xfrm>
            <a:off x="1188056" y="4129866"/>
            <a:ext cx="374046" cy="374007"/>
            <a:chOff x="1539243" y="2172041"/>
            <a:chExt cx="374046" cy="374007"/>
          </a:xfrm>
        </p:grpSpPr>
        <p:sp>
          <p:nvSpPr>
            <p:cNvPr id="2140" name="Google Shape;2140;p87"/>
            <p:cNvSpPr/>
            <p:nvPr/>
          </p:nvSpPr>
          <p:spPr>
            <a:xfrm>
              <a:off x="1544374" y="2227586"/>
              <a:ext cx="363085" cy="313292"/>
            </a:xfrm>
            <a:custGeom>
              <a:avLst/>
              <a:gdLst/>
              <a:ahLst/>
              <a:cxnLst/>
              <a:rect l="l" t="t" r="r" b="b"/>
              <a:pathLst>
                <a:path w="9341" h="8060" extrusionOk="0">
                  <a:moveTo>
                    <a:pt x="1" y="0"/>
                  </a:moveTo>
                  <a:lnTo>
                    <a:pt x="1" y="7684"/>
                  </a:lnTo>
                  <a:cubicBezTo>
                    <a:pt x="1" y="7891"/>
                    <a:pt x="170" y="8060"/>
                    <a:pt x="379" y="8060"/>
                  </a:cubicBezTo>
                  <a:lnTo>
                    <a:pt x="8964" y="8060"/>
                  </a:lnTo>
                  <a:cubicBezTo>
                    <a:pt x="9172" y="8060"/>
                    <a:pt x="9340" y="7891"/>
                    <a:pt x="9340" y="7684"/>
                  </a:cubicBez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87"/>
            <p:cNvSpPr/>
            <p:nvPr/>
          </p:nvSpPr>
          <p:spPr>
            <a:xfrm>
              <a:off x="1544374" y="2177911"/>
              <a:ext cx="363085" cy="49715"/>
            </a:xfrm>
            <a:custGeom>
              <a:avLst/>
              <a:gdLst/>
              <a:ahLst/>
              <a:cxnLst/>
              <a:rect l="l" t="t" r="r" b="b"/>
              <a:pathLst>
                <a:path w="9341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9340" y="1278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87"/>
            <p:cNvSpPr/>
            <p:nvPr/>
          </p:nvSpPr>
          <p:spPr>
            <a:xfrm>
              <a:off x="1572905" y="2256739"/>
              <a:ext cx="116843" cy="116882"/>
            </a:xfrm>
            <a:custGeom>
              <a:avLst/>
              <a:gdLst/>
              <a:ahLst/>
              <a:cxnLst/>
              <a:rect l="l" t="t" r="r" b="b"/>
              <a:pathLst>
                <a:path w="3006" h="3007" extrusionOk="0">
                  <a:moveTo>
                    <a:pt x="0" y="0"/>
                  </a:moveTo>
                  <a:lnTo>
                    <a:pt x="0" y="3006"/>
                  </a:lnTo>
                  <a:lnTo>
                    <a:pt x="3006" y="3006"/>
                  </a:lnTo>
                  <a:lnTo>
                    <a:pt x="300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7"/>
            <p:cNvSpPr/>
            <p:nvPr/>
          </p:nvSpPr>
          <p:spPr>
            <a:xfrm>
              <a:off x="1594750" y="2285930"/>
              <a:ext cx="73114" cy="87807"/>
            </a:xfrm>
            <a:custGeom>
              <a:avLst/>
              <a:gdLst/>
              <a:ahLst/>
              <a:cxnLst/>
              <a:rect l="l" t="t" r="r" b="b"/>
              <a:pathLst>
                <a:path w="1881" h="2259" extrusionOk="0">
                  <a:moveTo>
                    <a:pt x="941" y="0"/>
                  </a:moveTo>
                  <a:cubicBezTo>
                    <a:pt x="930" y="0"/>
                    <a:pt x="918" y="1"/>
                    <a:pt x="907" y="1"/>
                  </a:cubicBezTo>
                  <a:cubicBezTo>
                    <a:pt x="662" y="18"/>
                    <a:pt x="470" y="222"/>
                    <a:pt x="470" y="470"/>
                  </a:cubicBezTo>
                  <a:lnTo>
                    <a:pt x="470" y="658"/>
                  </a:lnTo>
                  <a:cubicBezTo>
                    <a:pt x="470" y="778"/>
                    <a:pt x="514" y="888"/>
                    <a:pt x="588" y="971"/>
                  </a:cubicBezTo>
                  <a:cubicBezTo>
                    <a:pt x="243" y="1110"/>
                    <a:pt x="0" y="1448"/>
                    <a:pt x="0" y="1844"/>
                  </a:cubicBezTo>
                  <a:lnTo>
                    <a:pt x="0" y="2258"/>
                  </a:lnTo>
                  <a:lnTo>
                    <a:pt x="1879" y="2258"/>
                  </a:lnTo>
                  <a:lnTo>
                    <a:pt x="1879" y="1844"/>
                  </a:lnTo>
                  <a:cubicBezTo>
                    <a:pt x="1881" y="1447"/>
                    <a:pt x="1637" y="1108"/>
                    <a:pt x="1292" y="969"/>
                  </a:cubicBezTo>
                  <a:cubicBezTo>
                    <a:pt x="1366" y="887"/>
                    <a:pt x="1410" y="777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7"/>
            <p:cNvSpPr/>
            <p:nvPr/>
          </p:nvSpPr>
          <p:spPr>
            <a:xfrm>
              <a:off x="1748170" y="2256739"/>
              <a:ext cx="131458" cy="87691"/>
            </a:xfrm>
            <a:custGeom>
              <a:avLst/>
              <a:gdLst/>
              <a:ahLst/>
              <a:cxnLst/>
              <a:rect l="l" t="t" r="r" b="b"/>
              <a:pathLst>
                <a:path w="3382" h="2256" extrusionOk="0">
                  <a:moveTo>
                    <a:pt x="0" y="0"/>
                  </a:moveTo>
                  <a:lnTo>
                    <a:pt x="0" y="2256"/>
                  </a:lnTo>
                  <a:lnTo>
                    <a:pt x="3382" y="2256"/>
                  </a:lnTo>
                  <a:lnTo>
                    <a:pt x="338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7"/>
            <p:cNvSpPr/>
            <p:nvPr/>
          </p:nvSpPr>
          <p:spPr>
            <a:xfrm>
              <a:off x="1748208" y="2417466"/>
              <a:ext cx="131419" cy="102267"/>
            </a:xfrm>
            <a:custGeom>
              <a:avLst/>
              <a:gdLst/>
              <a:ahLst/>
              <a:cxnLst/>
              <a:rect l="l" t="t" r="r" b="b"/>
              <a:pathLst>
                <a:path w="3381" h="2631" extrusionOk="0">
                  <a:moveTo>
                    <a:pt x="376" y="0"/>
                  </a:moveTo>
                  <a:cubicBezTo>
                    <a:pt x="169" y="0"/>
                    <a:pt x="0" y="168"/>
                    <a:pt x="0" y="376"/>
                  </a:cubicBezTo>
                  <a:lnTo>
                    <a:pt x="0" y="2254"/>
                  </a:lnTo>
                  <a:cubicBezTo>
                    <a:pt x="0" y="2462"/>
                    <a:pt x="168" y="2630"/>
                    <a:pt x="376" y="2630"/>
                  </a:cubicBezTo>
                  <a:lnTo>
                    <a:pt x="3005" y="2630"/>
                  </a:lnTo>
                  <a:cubicBezTo>
                    <a:pt x="3212" y="2630"/>
                    <a:pt x="3381" y="2462"/>
                    <a:pt x="3381" y="2254"/>
                  </a:cubicBezTo>
                  <a:lnTo>
                    <a:pt x="3381" y="376"/>
                  </a:lnTo>
                  <a:cubicBezTo>
                    <a:pt x="3381" y="169"/>
                    <a:pt x="3213" y="0"/>
                    <a:pt x="300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7"/>
            <p:cNvSpPr/>
            <p:nvPr/>
          </p:nvSpPr>
          <p:spPr>
            <a:xfrm>
              <a:off x="1802238" y="2443121"/>
              <a:ext cx="36616" cy="51270"/>
            </a:xfrm>
            <a:custGeom>
              <a:avLst/>
              <a:gdLst/>
              <a:ahLst/>
              <a:cxnLst/>
              <a:rect l="l" t="t" r="r" b="b"/>
              <a:pathLst>
                <a:path w="942" h="1319" extrusionOk="0">
                  <a:moveTo>
                    <a:pt x="0" y="0"/>
                  </a:moveTo>
                  <a:lnTo>
                    <a:pt x="0" y="1318"/>
                  </a:lnTo>
                  <a:lnTo>
                    <a:pt x="941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7"/>
            <p:cNvSpPr/>
            <p:nvPr/>
          </p:nvSpPr>
          <p:spPr>
            <a:xfrm>
              <a:off x="1748014" y="2290284"/>
              <a:ext cx="81238" cy="54146"/>
            </a:xfrm>
            <a:custGeom>
              <a:avLst/>
              <a:gdLst/>
              <a:ahLst/>
              <a:cxnLst/>
              <a:rect l="l" t="t" r="r" b="b"/>
              <a:pathLst>
                <a:path w="2090" h="1393" extrusionOk="0">
                  <a:moveTo>
                    <a:pt x="1601" y="0"/>
                  </a:moveTo>
                  <a:lnTo>
                    <a:pt x="0" y="1393"/>
                  </a:lnTo>
                  <a:lnTo>
                    <a:pt x="2089" y="1393"/>
                  </a:lnTo>
                  <a:lnTo>
                    <a:pt x="2089" y="471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7"/>
            <p:cNvSpPr/>
            <p:nvPr/>
          </p:nvSpPr>
          <p:spPr>
            <a:xfrm>
              <a:off x="1788905" y="2282937"/>
              <a:ext cx="90723" cy="61492"/>
            </a:xfrm>
            <a:custGeom>
              <a:avLst/>
              <a:gdLst/>
              <a:ahLst/>
              <a:cxnLst/>
              <a:rect l="l" t="t" r="r" b="b"/>
              <a:pathLst>
                <a:path w="2334" h="1582" extrusionOk="0">
                  <a:moveTo>
                    <a:pt x="1731" y="0"/>
                  </a:moveTo>
                  <a:lnTo>
                    <a:pt x="0" y="1582"/>
                  </a:lnTo>
                  <a:lnTo>
                    <a:pt x="2334" y="1582"/>
                  </a:lnTo>
                  <a:lnTo>
                    <a:pt x="2334" y="640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7"/>
            <p:cNvSpPr/>
            <p:nvPr/>
          </p:nvSpPr>
          <p:spPr>
            <a:xfrm>
              <a:off x="1539243" y="2172041"/>
              <a:ext cx="374046" cy="374007"/>
            </a:xfrm>
            <a:custGeom>
              <a:avLst/>
              <a:gdLst/>
              <a:ahLst/>
              <a:cxnLst/>
              <a:rect l="l" t="t" r="r" b="b"/>
              <a:pathLst>
                <a:path w="9623" h="9622" extrusionOk="0">
                  <a:moveTo>
                    <a:pt x="828" y="639"/>
                  </a:moveTo>
                  <a:lnTo>
                    <a:pt x="828" y="922"/>
                  </a:lnTo>
                  <a:lnTo>
                    <a:pt x="1111" y="922"/>
                  </a:lnTo>
                  <a:lnTo>
                    <a:pt x="1111" y="639"/>
                  </a:lnTo>
                  <a:close/>
                  <a:moveTo>
                    <a:pt x="1391" y="639"/>
                  </a:moveTo>
                  <a:lnTo>
                    <a:pt x="1391" y="922"/>
                  </a:lnTo>
                  <a:lnTo>
                    <a:pt x="1673" y="922"/>
                  </a:lnTo>
                  <a:lnTo>
                    <a:pt x="1673" y="639"/>
                  </a:lnTo>
                  <a:close/>
                  <a:moveTo>
                    <a:pt x="1956" y="639"/>
                  </a:moveTo>
                  <a:lnTo>
                    <a:pt x="1956" y="922"/>
                  </a:lnTo>
                  <a:lnTo>
                    <a:pt x="2238" y="922"/>
                  </a:lnTo>
                  <a:lnTo>
                    <a:pt x="2238" y="639"/>
                  </a:lnTo>
                  <a:close/>
                  <a:moveTo>
                    <a:pt x="9340" y="282"/>
                  </a:moveTo>
                  <a:lnTo>
                    <a:pt x="9340" y="1277"/>
                  </a:lnTo>
                  <a:lnTo>
                    <a:pt x="284" y="1277"/>
                  </a:lnTo>
                  <a:lnTo>
                    <a:pt x="284" y="282"/>
                  </a:lnTo>
                  <a:close/>
                  <a:moveTo>
                    <a:pt x="5827" y="2593"/>
                  </a:moveTo>
                  <a:lnTo>
                    <a:pt x="5827" y="2874"/>
                  </a:lnTo>
                  <a:lnTo>
                    <a:pt x="6109" y="2874"/>
                  </a:lnTo>
                  <a:lnTo>
                    <a:pt x="6109" y="2593"/>
                  </a:lnTo>
                  <a:close/>
                  <a:moveTo>
                    <a:pt x="2358" y="3070"/>
                  </a:moveTo>
                  <a:cubicBezTo>
                    <a:pt x="2367" y="3070"/>
                    <a:pt x="2376" y="3070"/>
                    <a:pt x="2385" y="3071"/>
                  </a:cubicBezTo>
                  <a:cubicBezTo>
                    <a:pt x="2554" y="3084"/>
                    <a:pt x="2688" y="3227"/>
                    <a:pt x="2688" y="3399"/>
                  </a:cubicBezTo>
                  <a:lnTo>
                    <a:pt x="2688" y="3577"/>
                  </a:lnTo>
                  <a:cubicBezTo>
                    <a:pt x="2688" y="3763"/>
                    <a:pt x="2542" y="3916"/>
                    <a:pt x="2359" y="3916"/>
                  </a:cubicBezTo>
                  <a:cubicBezTo>
                    <a:pt x="2351" y="3916"/>
                    <a:pt x="2342" y="3916"/>
                    <a:pt x="2333" y="3915"/>
                  </a:cubicBezTo>
                  <a:cubicBezTo>
                    <a:pt x="2164" y="3901"/>
                    <a:pt x="2031" y="3760"/>
                    <a:pt x="2031" y="3587"/>
                  </a:cubicBezTo>
                  <a:lnTo>
                    <a:pt x="2031" y="3408"/>
                  </a:lnTo>
                  <a:cubicBezTo>
                    <a:pt x="2031" y="3222"/>
                    <a:pt x="2176" y="3070"/>
                    <a:pt x="2358" y="3070"/>
                  </a:cubicBezTo>
                  <a:close/>
                  <a:moveTo>
                    <a:pt x="8627" y="2310"/>
                  </a:moveTo>
                  <a:lnTo>
                    <a:pt x="8627" y="3132"/>
                  </a:lnTo>
                  <a:lnTo>
                    <a:pt x="8626" y="3132"/>
                  </a:lnTo>
                  <a:lnTo>
                    <a:pt x="8173" y="2649"/>
                  </a:lnTo>
                  <a:lnTo>
                    <a:pt x="7461" y="3301"/>
                  </a:lnTo>
                  <a:lnTo>
                    <a:pt x="6989" y="2844"/>
                  </a:lnTo>
                  <a:lnTo>
                    <a:pt x="5527" y="4118"/>
                  </a:lnTo>
                  <a:lnTo>
                    <a:pt x="5527" y="2310"/>
                  </a:lnTo>
                  <a:close/>
                  <a:moveTo>
                    <a:pt x="6973" y="3224"/>
                  </a:moveTo>
                  <a:lnTo>
                    <a:pt x="7248" y="3490"/>
                  </a:lnTo>
                  <a:lnTo>
                    <a:pt x="6377" y="4284"/>
                  </a:lnTo>
                  <a:lnTo>
                    <a:pt x="5754" y="4284"/>
                  </a:lnTo>
                  <a:lnTo>
                    <a:pt x="6973" y="3224"/>
                  </a:lnTo>
                  <a:close/>
                  <a:moveTo>
                    <a:pt x="8158" y="3042"/>
                  </a:moveTo>
                  <a:lnTo>
                    <a:pt x="8626" y="3540"/>
                  </a:lnTo>
                  <a:lnTo>
                    <a:pt x="8626" y="4284"/>
                  </a:lnTo>
                  <a:lnTo>
                    <a:pt x="6798" y="4284"/>
                  </a:lnTo>
                  <a:lnTo>
                    <a:pt x="8158" y="3042"/>
                  </a:lnTo>
                  <a:close/>
                  <a:moveTo>
                    <a:pt x="5244" y="2029"/>
                  </a:moveTo>
                  <a:lnTo>
                    <a:pt x="5244" y="4566"/>
                  </a:lnTo>
                  <a:lnTo>
                    <a:pt x="8908" y="4566"/>
                  </a:lnTo>
                  <a:lnTo>
                    <a:pt x="8908" y="2029"/>
                  </a:lnTo>
                  <a:close/>
                  <a:moveTo>
                    <a:pt x="3722" y="2311"/>
                  </a:moveTo>
                  <a:lnTo>
                    <a:pt x="3722" y="5036"/>
                  </a:lnTo>
                  <a:lnTo>
                    <a:pt x="3439" y="5036"/>
                  </a:lnTo>
                  <a:lnTo>
                    <a:pt x="3439" y="4763"/>
                  </a:lnTo>
                  <a:cubicBezTo>
                    <a:pt x="3439" y="4376"/>
                    <a:pt x="3238" y="4028"/>
                    <a:pt x="2913" y="3834"/>
                  </a:cubicBezTo>
                  <a:cubicBezTo>
                    <a:pt x="2949" y="3755"/>
                    <a:pt x="2970" y="3669"/>
                    <a:pt x="2970" y="3577"/>
                  </a:cubicBezTo>
                  <a:lnTo>
                    <a:pt x="2970" y="3413"/>
                  </a:lnTo>
                  <a:cubicBezTo>
                    <a:pt x="2970" y="3068"/>
                    <a:pt x="2698" y="2788"/>
                    <a:pt x="2359" y="2788"/>
                  </a:cubicBezTo>
                  <a:cubicBezTo>
                    <a:pt x="2347" y="2788"/>
                    <a:pt x="2334" y="2788"/>
                    <a:pt x="2321" y="2789"/>
                  </a:cubicBezTo>
                  <a:cubicBezTo>
                    <a:pt x="2002" y="2809"/>
                    <a:pt x="1749" y="3075"/>
                    <a:pt x="1749" y="3398"/>
                  </a:cubicBezTo>
                  <a:lnTo>
                    <a:pt x="1749" y="3577"/>
                  </a:lnTo>
                  <a:cubicBezTo>
                    <a:pt x="1749" y="3669"/>
                    <a:pt x="1768" y="3755"/>
                    <a:pt x="1805" y="3834"/>
                  </a:cubicBezTo>
                  <a:cubicBezTo>
                    <a:pt x="1481" y="4026"/>
                    <a:pt x="1280" y="4376"/>
                    <a:pt x="1280" y="4763"/>
                  </a:cubicBezTo>
                  <a:lnTo>
                    <a:pt x="1280" y="5036"/>
                  </a:lnTo>
                  <a:lnTo>
                    <a:pt x="997" y="5036"/>
                  </a:lnTo>
                  <a:lnTo>
                    <a:pt x="997" y="2311"/>
                  </a:lnTo>
                  <a:close/>
                  <a:moveTo>
                    <a:pt x="2737" y="4076"/>
                  </a:moveTo>
                  <a:cubicBezTo>
                    <a:pt x="2995" y="4214"/>
                    <a:pt x="3158" y="4482"/>
                    <a:pt x="3158" y="4782"/>
                  </a:cubicBezTo>
                  <a:lnTo>
                    <a:pt x="3158" y="5054"/>
                  </a:lnTo>
                  <a:lnTo>
                    <a:pt x="1561" y="5054"/>
                  </a:lnTo>
                  <a:lnTo>
                    <a:pt x="1561" y="4782"/>
                  </a:lnTo>
                  <a:cubicBezTo>
                    <a:pt x="1561" y="4482"/>
                    <a:pt x="1724" y="4214"/>
                    <a:pt x="1982" y="4076"/>
                  </a:cubicBezTo>
                  <a:cubicBezTo>
                    <a:pt x="2087" y="4157"/>
                    <a:pt x="2217" y="4207"/>
                    <a:pt x="2359" y="4207"/>
                  </a:cubicBezTo>
                  <a:cubicBezTo>
                    <a:pt x="2501" y="4207"/>
                    <a:pt x="2632" y="4157"/>
                    <a:pt x="2737" y="4076"/>
                  </a:cubicBezTo>
                  <a:close/>
                  <a:moveTo>
                    <a:pt x="5282" y="4866"/>
                  </a:moveTo>
                  <a:lnTo>
                    <a:pt x="5282" y="5148"/>
                  </a:lnTo>
                  <a:lnTo>
                    <a:pt x="8852" y="5148"/>
                  </a:lnTo>
                  <a:lnTo>
                    <a:pt x="8852" y="4866"/>
                  </a:lnTo>
                  <a:close/>
                  <a:moveTo>
                    <a:pt x="716" y="2029"/>
                  </a:moveTo>
                  <a:lnTo>
                    <a:pt x="716" y="5317"/>
                  </a:lnTo>
                  <a:lnTo>
                    <a:pt x="4004" y="5317"/>
                  </a:lnTo>
                  <a:lnTo>
                    <a:pt x="4004" y="2029"/>
                  </a:lnTo>
                  <a:close/>
                  <a:moveTo>
                    <a:pt x="5282" y="5431"/>
                  </a:moveTo>
                  <a:lnTo>
                    <a:pt x="5282" y="5713"/>
                  </a:lnTo>
                  <a:lnTo>
                    <a:pt x="8007" y="5713"/>
                  </a:lnTo>
                  <a:lnTo>
                    <a:pt x="8007" y="5431"/>
                  </a:lnTo>
                  <a:close/>
                  <a:moveTo>
                    <a:pt x="771" y="5618"/>
                  </a:moveTo>
                  <a:lnTo>
                    <a:pt x="771" y="5900"/>
                  </a:lnTo>
                  <a:lnTo>
                    <a:pt x="3966" y="5900"/>
                  </a:lnTo>
                  <a:lnTo>
                    <a:pt x="3966" y="5618"/>
                  </a:lnTo>
                  <a:close/>
                  <a:moveTo>
                    <a:pt x="1336" y="6182"/>
                  </a:moveTo>
                  <a:lnTo>
                    <a:pt x="1336" y="6465"/>
                  </a:lnTo>
                  <a:lnTo>
                    <a:pt x="3402" y="6465"/>
                  </a:lnTo>
                  <a:lnTo>
                    <a:pt x="3402" y="6182"/>
                  </a:lnTo>
                  <a:close/>
                  <a:moveTo>
                    <a:pt x="6916" y="7247"/>
                  </a:moveTo>
                  <a:lnTo>
                    <a:pt x="7470" y="7634"/>
                  </a:lnTo>
                  <a:lnTo>
                    <a:pt x="6916" y="8022"/>
                  </a:lnTo>
                  <a:lnTo>
                    <a:pt x="6916" y="7247"/>
                  </a:lnTo>
                  <a:close/>
                  <a:moveTo>
                    <a:pt x="6634" y="6704"/>
                  </a:moveTo>
                  <a:lnTo>
                    <a:pt x="6634" y="8564"/>
                  </a:lnTo>
                  <a:lnTo>
                    <a:pt x="7961" y="7634"/>
                  </a:lnTo>
                  <a:lnTo>
                    <a:pt x="6634" y="6704"/>
                  </a:lnTo>
                  <a:close/>
                  <a:moveTo>
                    <a:pt x="8391" y="6463"/>
                  </a:moveTo>
                  <a:cubicBezTo>
                    <a:pt x="8521" y="6463"/>
                    <a:pt x="8625" y="6568"/>
                    <a:pt x="8625" y="6698"/>
                  </a:cubicBezTo>
                  <a:lnTo>
                    <a:pt x="8625" y="8576"/>
                  </a:lnTo>
                  <a:cubicBezTo>
                    <a:pt x="8625" y="8707"/>
                    <a:pt x="8520" y="8810"/>
                    <a:pt x="8391" y="8810"/>
                  </a:cubicBezTo>
                  <a:lnTo>
                    <a:pt x="5761" y="8810"/>
                  </a:lnTo>
                  <a:cubicBezTo>
                    <a:pt x="5630" y="8810"/>
                    <a:pt x="5526" y="8705"/>
                    <a:pt x="5526" y="8576"/>
                  </a:cubicBezTo>
                  <a:lnTo>
                    <a:pt x="5526" y="6698"/>
                  </a:lnTo>
                  <a:cubicBezTo>
                    <a:pt x="5526" y="6568"/>
                    <a:pt x="5632" y="6463"/>
                    <a:pt x="5761" y="6463"/>
                  </a:cubicBezTo>
                  <a:close/>
                  <a:moveTo>
                    <a:pt x="4473" y="1992"/>
                  </a:moveTo>
                  <a:lnTo>
                    <a:pt x="4473" y="8962"/>
                  </a:lnTo>
                  <a:lnTo>
                    <a:pt x="4755" y="8962"/>
                  </a:lnTo>
                  <a:lnTo>
                    <a:pt x="4755" y="1992"/>
                  </a:lnTo>
                  <a:close/>
                  <a:moveTo>
                    <a:pt x="5762" y="6181"/>
                  </a:moveTo>
                  <a:cubicBezTo>
                    <a:pt x="5476" y="6181"/>
                    <a:pt x="5244" y="6413"/>
                    <a:pt x="5244" y="6699"/>
                  </a:cubicBezTo>
                  <a:lnTo>
                    <a:pt x="5244" y="8576"/>
                  </a:lnTo>
                  <a:cubicBezTo>
                    <a:pt x="5244" y="8862"/>
                    <a:pt x="5476" y="9094"/>
                    <a:pt x="5762" y="9094"/>
                  </a:cubicBezTo>
                  <a:lnTo>
                    <a:pt x="8391" y="9094"/>
                  </a:lnTo>
                  <a:cubicBezTo>
                    <a:pt x="8677" y="9094"/>
                    <a:pt x="8909" y="8862"/>
                    <a:pt x="8909" y="8576"/>
                  </a:cubicBezTo>
                  <a:lnTo>
                    <a:pt x="8909" y="6699"/>
                  </a:lnTo>
                  <a:cubicBezTo>
                    <a:pt x="8909" y="6413"/>
                    <a:pt x="8677" y="6181"/>
                    <a:pt x="8391" y="6181"/>
                  </a:cubicBezTo>
                  <a:close/>
                  <a:moveTo>
                    <a:pt x="9341" y="1560"/>
                  </a:moveTo>
                  <a:lnTo>
                    <a:pt x="9341" y="9104"/>
                  </a:lnTo>
                  <a:cubicBezTo>
                    <a:pt x="9340" y="9232"/>
                    <a:pt x="9235" y="9338"/>
                    <a:pt x="9105" y="9338"/>
                  </a:cubicBezTo>
                  <a:lnTo>
                    <a:pt x="520" y="9338"/>
                  </a:lnTo>
                  <a:cubicBezTo>
                    <a:pt x="389" y="9338"/>
                    <a:pt x="285" y="9232"/>
                    <a:pt x="285" y="9104"/>
                  </a:cubicBezTo>
                  <a:lnTo>
                    <a:pt x="285" y="1560"/>
                  </a:lnTo>
                  <a:close/>
                  <a:moveTo>
                    <a:pt x="1" y="0"/>
                  </a:moveTo>
                  <a:lnTo>
                    <a:pt x="1" y="9104"/>
                  </a:lnTo>
                  <a:cubicBezTo>
                    <a:pt x="1" y="9389"/>
                    <a:pt x="233" y="9622"/>
                    <a:pt x="520" y="9622"/>
                  </a:cubicBezTo>
                  <a:lnTo>
                    <a:pt x="9104" y="9622"/>
                  </a:lnTo>
                  <a:cubicBezTo>
                    <a:pt x="9389" y="9622"/>
                    <a:pt x="9622" y="9390"/>
                    <a:pt x="9622" y="9104"/>
                  </a:cubicBezTo>
                  <a:lnTo>
                    <a:pt x="962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50" name="Google Shape;215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03928" flipH="1">
            <a:off x="6996560" y="2421373"/>
            <a:ext cx="2854880" cy="287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" name="Google Shape;215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9285" y="2098222"/>
            <a:ext cx="1146014" cy="1679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" name="Google Shape;2152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651" y="2436825"/>
            <a:ext cx="842624" cy="84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2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2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2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88"/>
          <p:cNvSpPr/>
          <p:nvPr/>
        </p:nvSpPr>
        <p:spPr>
          <a:xfrm>
            <a:off x="720000" y="30375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88"/>
          <p:cNvSpPr/>
          <p:nvPr/>
        </p:nvSpPr>
        <p:spPr>
          <a:xfrm>
            <a:off x="3350788" y="30375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88"/>
          <p:cNvSpPr/>
          <p:nvPr/>
        </p:nvSpPr>
        <p:spPr>
          <a:xfrm>
            <a:off x="5981600" y="30375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88"/>
          <p:cNvSpPr/>
          <p:nvPr/>
        </p:nvSpPr>
        <p:spPr>
          <a:xfrm>
            <a:off x="6060990" y="31804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88"/>
          <p:cNvSpPr/>
          <p:nvPr/>
        </p:nvSpPr>
        <p:spPr>
          <a:xfrm>
            <a:off x="3452815" y="31804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88"/>
          <p:cNvSpPr/>
          <p:nvPr/>
        </p:nvSpPr>
        <p:spPr>
          <a:xfrm>
            <a:off x="787090" y="31804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3" name="Google Shape;2163;p88"/>
          <p:cNvCxnSpPr/>
          <p:nvPr/>
        </p:nvCxnSpPr>
        <p:spPr>
          <a:xfrm>
            <a:off x="6126430" y="4193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4" name="Google Shape;2164;p88"/>
          <p:cNvCxnSpPr/>
          <p:nvPr/>
        </p:nvCxnSpPr>
        <p:spPr>
          <a:xfrm>
            <a:off x="3495615" y="4193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5" name="Google Shape;2165;p88"/>
          <p:cNvCxnSpPr/>
          <p:nvPr/>
        </p:nvCxnSpPr>
        <p:spPr>
          <a:xfrm>
            <a:off x="864826" y="4193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6" name="Google Shape;2166;p88"/>
          <p:cNvSpPr/>
          <p:nvPr/>
        </p:nvSpPr>
        <p:spPr>
          <a:xfrm>
            <a:off x="720000" y="15404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88"/>
          <p:cNvSpPr txBox="1">
            <a:spLocks noGrp="1"/>
          </p:cNvSpPr>
          <p:nvPr>
            <p:ph type="subTitle" idx="1"/>
          </p:nvPr>
        </p:nvSpPr>
        <p:spPr>
          <a:xfrm>
            <a:off x="875425" y="210067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168" name="Google Shape;2168;p88"/>
          <p:cNvSpPr/>
          <p:nvPr/>
        </p:nvSpPr>
        <p:spPr>
          <a:xfrm>
            <a:off x="3350788" y="15404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88"/>
          <p:cNvSpPr txBox="1">
            <a:spLocks noGrp="1"/>
          </p:cNvSpPr>
          <p:nvPr>
            <p:ph type="subTitle" idx="4"/>
          </p:nvPr>
        </p:nvSpPr>
        <p:spPr>
          <a:xfrm>
            <a:off x="3497471" y="21006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170" name="Google Shape;2170;p88"/>
          <p:cNvSpPr/>
          <p:nvPr/>
        </p:nvSpPr>
        <p:spPr>
          <a:xfrm>
            <a:off x="5981601" y="15404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88"/>
          <p:cNvSpPr txBox="1">
            <a:spLocks noGrp="1"/>
          </p:cNvSpPr>
          <p:nvPr>
            <p:ph type="subTitle" idx="13"/>
          </p:nvPr>
        </p:nvSpPr>
        <p:spPr>
          <a:xfrm>
            <a:off x="6115675" y="21006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very cold place</a:t>
            </a:r>
            <a:endParaRPr/>
          </a:p>
        </p:txBody>
      </p:sp>
      <p:sp>
        <p:nvSpPr>
          <p:cNvPr id="2172" name="Google Shape;2172;p88"/>
          <p:cNvSpPr/>
          <p:nvPr/>
        </p:nvSpPr>
        <p:spPr>
          <a:xfrm>
            <a:off x="6060990" y="17006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88"/>
          <p:cNvSpPr/>
          <p:nvPr/>
        </p:nvSpPr>
        <p:spPr>
          <a:xfrm>
            <a:off x="3452815" y="17006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4" name="Google Shape;2174;p88"/>
          <p:cNvCxnSpPr/>
          <p:nvPr/>
        </p:nvCxnSpPr>
        <p:spPr>
          <a:xfrm>
            <a:off x="6126430" y="27197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5" name="Google Shape;2175;p88"/>
          <p:cNvCxnSpPr/>
          <p:nvPr/>
        </p:nvCxnSpPr>
        <p:spPr>
          <a:xfrm>
            <a:off x="3495615" y="27197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6" name="Google Shape;2176;p88"/>
          <p:cNvSpPr/>
          <p:nvPr/>
        </p:nvSpPr>
        <p:spPr>
          <a:xfrm>
            <a:off x="787090" y="17006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7" name="Google Shape;2177;p88"/>
          <p:cNvCxnSpPr/>
          <p:nvPr/>
        </p:nvCxnSpPr>
        <p:spPr>
          <a:xfrm>
            <a:off x="864826" y="27197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8" name="Google Shape;2178;p8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Goals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79" name="Google Shape;2179;p88"/>
          <p:cNvSpPr txBox="1">
            <a:spLocks noGrp="1"/>
          </p:cNvSpPr>
          <p:nvPr>
            <p:ph type="title" idx="2"/>
          </p:nvPr>
        </p:nvSpPr>
        <p:spPr>
          <a:xfrm>
            <a:off x="945588" y="1706425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180" name="Google Shape;2180;p88"/>
          <p:cNvSpPr txBox="1">
            <a:spLocks noGrp="1"/>
          </p:cNvSpPr>
          <p:nvPr>
            <p:ph type="title" idx="3"/>
          </p:nvPr>
        </p:nvSpPr>
        <p:spPr>
          <a:xfrm>
            <a:off x="3580874" y="17064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2181" name="Google Shape;2181;p88"/>
          <p:cNvSpPr txBox="1">
            <a:spLocks noGrp="1"/>
          </p:cNvSpPr>
          <p:nvPr>
            <p:ph type="title" idx="5"/>
          </p:nvPr>
        </p:nvSpPr>
        <p:spPr>
          <a:xfrm>
            <a:off x="945588" y="31804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2182" name="Google Shape;2182;p88"/>
          <p:cNvSpPr txBox="1">
            <a:spLocks noGrp="1"/>
          </p:cNvSpPr>
          <p:nvPr>
            <p:ph type="subTitle" idx="6"/>
          </p:nvPr>
        </p:nvSpPr>
        <p:spPr>
          <a:xfrm>
            <a:off x="875425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2183" name="Google Shape;2183;p88"/>
          <p:cNvSpPr txBox="1">
            <a:spLocks noGrp="1"/>
          </p:cNvSpPr>
          <p:nvPr>
            <p:ph type="title" idx="7"/>
          </p:nvPr>
        </p:nvSpPr>
        <p:spPr>
          <a:xfrm>
            <a:off x="3605424" y="31804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2184" name="Google Shape;2184;p88"/>
          <p:cNvSpPr txBox="1">
            <a:spLocks noGrp="1"/>
          </p:cNvSpPr>
          <p:nvPr>
            <p:ph type="subTitle" idx="8"/>
          </p:nvPr>
        </p:nvSpPr>
        <p:spPr>
          <a:xfrm>
            <a:off x="3574696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mostly of hydrogen and helium</a:t>
            </a:r>
            <a:endParaRPr/>
          </a:p>
        </p:txBody>
      </p:sp>
      <p:sp>
        <p:nvSpPr>
          <p:cNvPr id="2185" name="Google Shape;2185;p88"/>
          <p:cNvSpPr txBox="1">
            <a:spLocks noGrp="1"/>
          </p:cNvSpPr>
          <p:nvPr>
            <p:ph type="title" idx="9"/>
          </p:nvPr>
        </p:nvSpPr>
        <p:spPr>
          <a:xfrm>
            <a:off x="6216141" y="170060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2186" name="Google Shape;2186;p88"/>
          <p:cNvSpPr txBox="1">
            <a:spLocks noGrp="1"/>
          </p:cNvSpPr>
          <p:nvPr>
            <p:ph type="title" idx="14"/>
          </p:nvPr>
        </p:nvSpPr>
        <p:spPr>
          <a:xfrm>
            <a:off x="6216141" y="31804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2187" name="Google Shape;2187;p88"/>
          <p:cNvSpPr txBox="1">
            <a:spLocks noGrp="1"/>
          </p:cNvSpPr>
          <p:nvPr>
            <p:ph type="subTitle" idx="15"/>
          </p:nvPr>
        </p:nvSpPr>
        <p:spPr>
          <a:xfrm>
            <a:off x="6117175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farthest planet from the Sun</a:t>
            </a:r>
            <a:endParaRPr/>
          </a:p>
        </p:txBody>
      </p:sp>
      <p:grpSp>
        <p:nvGrpSpPr>
          <p:cNvPr id="2188" name="Google Shape;2188;p88"/>
          <p:cNvGrpSpPr/>
          <p:nvPr/>
        </p:nvGrpSpPr>
        <p:grpSpPr>
          <a:xfrm>
            <a:off x="5361400" y="1744331"/>
            <a:ext cx="376918" cy="289904"/>
            <a:chOff x="4790614" y="1595931"/>
            <a:chExt cx="376918" cy="289904"/>
          </a:xfrm>
        </p:grpSpPr>
        <p:sp>
          <p:nvSpPr>
            <p:cNvPr id="2189" name="Google Shape;2189;p88"/>
            <p:cNvSpPr/>
            <p:nvPr/>
          </p:nvSpPr>
          <p:spPr>
            <a:xfrm>
              <a:off x="4796766" y="1602547"/>
              <a:ext cx="364150" cy="276943"/>
            </a:xfrm>
            <a:custGeom>
              <a:avLst/>
              <a:gdLst/>
              <a:ahLst/>
              <a:cxnLst/>
              <a:rect l="l" t="t" r="r" b="b"/>
              <a:pathLst>
                <a:path w="9412" h="7158" extrusionOk="0">
                  <a:moveTo>
                    <a:pt x="8762" y="0"/>
                  </a:moveTo>
                  <a:lnTo>
                    <a:pt x="649" y="0"/>
                  </a:lnTo>
                  <a:cubicBezTo>
                    <a:pt x="290" y="0"/>
                    <a:pt x="0" y="290"/>
                    <a:pt x="0" y="649"/>
                  </a:cubicBezTo>
                  <a:lnTo>
                    <a:pt x="0" y="5188"/>
                  </a:lnTo>
                  <a:cubicBezTo>
                    <a:pt x="0" y="5546"/>
                    <a:pt x="290" y="5837"/>
                    <a:pt x="649" y="5837"/>
                  </a:cubicBezTo>
                  <a:lnTo>
                    <a:pt x="2754" y="5837"/>
                  </a:lnTo>
                  <a:cubicBezTo>
                    <a:pt x="2862" y="5837"/>
                    <a:pt x="2967" y="5872"/>
                    <a:pt x="3053" y="5939"/>
                  </a:cubicBezTo>
                  <a:lnTo>
                    <a:pt x="4500" y="7064"/>
                  </a:lnTo>
                  <a:cubicBezTo>
                    <a:pt x="4621" y="7158"/>
                    <a:pt x="4790" y="7158"/>
                    <a:pt x="4911" y="7064"/>
                  </a:cubicBezTo>
                  <a:lnTo>
                    <a:pt x="6359" y="5939"/>
                  </a:lnTo>
                  <a:cubicBezTo>
                    <a:pt x="6444" y="5872"/>
                    <a:pt x="6549" y="5837"/>
                    <a:pt x="6658" y="5837"/>
                  </a:cubicBezTo>
                  <a:lnTo>
                    <a:pt x="8762" y="5837"/>
                  </a:lnTo>
                  <a:cubicBezTo>
                    <a:pt x="9120" y="5837"/>
                    <a:pt x="9411" y="5546"/>
                    <a:pt x="9411" y="5188"/>
                  </a:cubicBezTo>
                  <a:lnTo>
                    <a:pt x="9411" y="648"/>
                  </a:lnTo>
                  <a:cubicBezTo>
                    <a:pt x="9411" y="290"/>
                    <a:pt x="9120" y="0"/>
                    <a:pt x="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8"/>
            <p:cNvSpPr/>
            <p:nvPr/>
          </p:nvSpPr>
          <p:spPr>
            <a:xfrm>
              <a:off x="4969517" y="1828342"/>
              <a:ext cx="84925" cy="51187"/>
            </a:xfrm>
            <a:custGeom>
              <a:avLst/>
              <a:gdLst/>
              <a:ahLst/>
              <a:cxnLst/>
              <a:rect l="l" t="t" r="r" b="b"/>
              <a:pathLst>
                <a:path w="2195" h="1323" extrusionOk="0">
                  <a:moveTo>
                    <a:pt x="1409" y="103"/>
                  </a:moveTo>
                  <a:lnTo>
                    <a:pt x="0" y="1200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50" y="1229"/>
                  </a:cubicBezTo>
                  <a:lnTo>
                    <a:pt x="1897" y="103"/>
                  </a:lnTo>
                  <a:cubicBezTo>
                    <a:pt x="1982" y="36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6"/>
                    <a:pt x="1409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8"/>
            <p:cNvSpPr/>
            <p:nvPr/>
          </p:nvSpPr>
          <p:spPr>
            <a:xfrm>
              <a:off x="5116268" y="1602509"/>
              <a:ext cx="44648" cy="225872"/>
            </a:xfrm>
            <a:custGeom>
              <a:avLst/>
              <a:gdLst/>
              <a:ahLst/>
              <a:cxnLst/>
              <a:rect l="l" t="t" r="r" b="b"/>
              <a:pathLst>
                <a:path w="1154" h="5838" extrusionOk="0">
                  <a:moveTo>
                    <a:pt x="1153" y="650"/>
                  </a:moveTo>
                  <a:cubicBezTo>
                    <a:pt x="1153" y="291"/>
                    <a:pt x="862" y="0"/>
                    <a:pt x="504" y="0"/>
                  </a:cubicBezTo>
                  <a:lnTo>
                    <a:pt x="0" y="0"/>
                  </a:lnTo>
                  <a:cubicBezTo>
                    <a:pt x="363" y="0"/>
                    <a:pt x="659" y="291"/>
                    <a:pt x="659" y="649"/>
                  </a:cubicBezTo>
                  <a:lnTo>
                    <a:pt x="659" y="5189"/>
                  </a:lnTo>
                  <a:cubicBezTo>
                    <a:pt x="659" y="5548"/>
                    <a:pt x="363" y="5838"/>
                    <a:pt x="0" y="5838"/>
                  </a:cubicBezTo>
                  <a:lnTo>
                    <a:pt x="504" y="5838"/>
                  </a:lnTo>
                  <a:cubicBezTo>
                    <a:pt x="862" y="5838"/>
                    <a:pt x="1153" y="5547"/>
                    <a:pt x="1153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8"/>
            <p:cNvSpPr/>
            <p:nvPr/>
          </p:nvSpPr>
          <p:spPr>
            <a:xfrm>
              <a:off x="4840834" y="1646383"/>
              <a:ext cx="163233" cy="148260"/>
            </a:xfrm>
            <a:custGeom>
              <a:avLst/>
              <a:gdLst/>
              <a:ahLst/>
              <a:cxnLst/>
              <a:rect l="l" t="t" r="r" b="b"/>
              <a:pathLst>
                <a:path w="4219" h="3832" extrusionOk="0">
                  <a:moveTo>
                    <a:pt x="4219" y="1865"/>
                  </a:moveTo>
                  <a:cubicBezTo>
                    <a:pt x="4217" y="2283"/>
                    <a:pt x="4062" y="2685"/>
                    <a:pt x="3785" y="2997"/>
                  </a:cubicBezTo>
                  <a:cubicBezTo>
                    <a:pt x="3753" y="3035"/>
                    <a:pt x="3738" y="3085"/>
                    <a:pt x="3747" y="3135"/>
                  </a:cubicBezTo>
                  <a:lnTo>
                    <a:pt x="3843" y="3630"/>
                  </a:lnTo>
                  <a:cubicBezTo>
                    <a:pt x="3854" y="3686"/>
                    <a:pt x="3836" y="3743"/>
                    <a:pt x="3793" y="3782"/>
                  </a:cubicBezTo>
                  <a:cubicBezTo>
                    <a:pt x="3751" y="3819"/>
                    <a:pt x="3692" y="3832"/>
                    <a:pt x="3637" y="3816"/>
                  </a:cubicBezTo>
                  <a:lnTo>
                    <a:pt x="2951" y="3609"/>
                  </a:lnTo>
                  <a:cubicBezTo>
                    <a:pt x="2920" y="3600"/>
                    <a:pt x="2886" y="3601"/>
                    <a:pt x="2856" y="3611"/>
                  </a:cubicBezTo>
                  <a:cubicBezTo>
                    <a:pt x="2615" y="3691"/>
                    <a:pt x="2363" y="3732"/>
                    <a:pt x="2110" y="3731"/>
                  </a:cubicBezTo>
                  <a:cubicBezTo>
                    <a:pt x="945" y="3731"/>
                    <a:pt x="1" y="2896"/>
                    <a:pt x="1" y="1865"/>
                  </a:cubicBezTo>
                  <a:cubicBezTo>
                    <a:pt x="1" y="835"/>
                    <a:pt x="945" y="0"/>
                    <a:pt x="2110" y="0"/>
                  </a:cubicBezTo>
                  <a:cubicBezTo>
                    <a:pt x="3275" y="0"/>
                    <a:pt x="4219" y="835"/>
                    <a:pt x="4219" y="1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8"/>
            <p:cNvSpPr/>
            <p:nvPr/>
          </p:nvSpPr>
          <p:spPr>
            <a:xfrm>
              <a:off x="4913029" y="1646383"/>
              <a:ext cx="91038" cy="148260"/>
            </a:xfrm>
            <a:custGeom>
              <a:avLst/>
              <a:gdLst/>
              <a:ahLst/>
              <a:cxnLst/>
              <a:rect l="l" t="t" r="r" b="b"/>
              <a:pathLst>
                <a:path w="2353" h="3832" extrusionOk="0">
                  <a:moveTo>
                    <a:pt x="1881" y="3134"/>
                  </a:moveTo>
                  <a:cubicBezTo>
                    <a:pt x="1872" y="3084"/>
                    <a:pt x="1887" y="3034"/>
                    <a:pt x="1919" y="2996"/>
                  </a:cubicBezTo>
                  <a:cubicBezTo>
                    <a:pt x="2196" y="2684"/>
                    <a:pt x="2351" y="2283"/>
                    <a:pt x="2353" y="1865"/>
                  </a:cubicBezTo>
                  <a:cubicBezTo>
                    <a:pt x="2353" y="835"/>
                    <a:pt x="1409" y="0"/>
                    <a:pt x="244" y="0"/>
                  </a:cubicBezTo>
                  <a:cubicBezTo>
                    <a:pt x="162" y="0"/>
                    <a:pt x="82" y="4"/>
                    <a:pt x="1" y="14"/>
                  </a:cubicBezTo>
                  <a:cubicBezTo>
                    <a:pt x="1051" y="120"/>
                    <a:pt x="1866" y="909"/>
                    <a:pt x="1866" y="1866"/>
                  </a:cubicBezTo>
                  <a:cubicBezTo>
                    <a:pt x="1864" y="2283"/>
                    <a:pt x="1710" y="2685"/>
                    <a:pt x="1433" y="2997"/>
                  </a:cubicBezTo>
                  <a:cubicBezTo>
                    <a:pt x="1399" y="3035"/>
                    <a:pt x="1386" y="3085"/>
                    <a:pt x="1394" y="3135"/>
                  </a:cubicBezTo>
                  <a:lnTo>
                    <a:pt x="1491" y="3630"/>
                  </a:lnTo>
                  <a:cubicBezTo>
                    <a:pt x="1497" y="3663"/>
                    <a:pt x="1492" y="3698"/>
                    <a:pt x="1478" y="3728"/>
                  </a:cubicBezTo>
                  <a:lnTo>
                    <a:pt x="1771" y="3816"/>
                  </a:lnTo>
                  <a:cubicBezTo>
                    <a:pt x="1826" y="3832"/>
                    <a:pt x="1885" y="3819"/>
                    <a:pt x="1927" y="3781"/>
                  </a:cubicBezTo>
                  <a:cubicBezTo>
                    <a:pt x="1969" y="3743"/>
                    <a:pt x="1988" y="3686"/>
                    <a:pt x="1977" y="36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8"/>
            <p:cNvSpPr/>
            <p:nvPr/>
          </p:nvSpPr>
          <p:spPr>
            <a:xfrm>
              <a:off x="4796766" y="1602509"/>
              <a:ext cx="44648" cy="225872"/>
            </a:xfrm>
            <a:custGeom>
              <a:avLst/>
              <a:gdLst/>
              <a:ahLst/>
              <a:cxnLst/>
              <a:rect l="l" t="t" r="r" b="b"/>
              <a:pathLst>
                <a:path w="1154" h="5838" extrusionOk="0">
                  <a:moveTo>
                    <a:pt x="0" y="5189"/>
                  </a:moveTo>
                  <a:cubicBezTo>
                    <a:pt x="0" y="5547"/>
                    <a:pt x="290" y="5838"/>
                    <a:pt x="649" y="5838"/>
                  </a:cubicBezTo>
                  <a:lnTo>
                    <a:pt x="1153" y="5838"/>
                  </a:lnTo>
                  <a:cubicBezTo>
                    <a:pt x="790" y="5838"/>
                    <a:pt x="495" y="5547"/>
                    <a:pt x="495" y="5189"/>
                  </a:cubicBezTo>
                  <a:lnTo>
                    <a:pt x="495" y="649"/>
                  </a:lnTo>
                  <a:cubicBezTo>
                    <a:pt x="495" y="291"/>
                    <a:pt x="790" y="0"/>
                    <a:pt x="1153" y="0"/>
                  </a:cubicBezTo>
                  <a:lnTo>
                    <a:pt x="649" y="0"/>
                  </a:lnTo>
                  <a:cubicBezTo>
                    <a:pt x="290" y="0"/>
                    <a:pt x="0" y="291"/>
                    <a:pt x="0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8"/>
            <p:cNvSpPr/>
            <p:nvPr/>
          </p:nvSpPr>
          <p:spPr>
            <a:xfrm>
              <a:off x="5117042" y="1602547"/>
              <a:ext cx="18881" cy="39"/>
            </a:xfrm>
            <a:custGeom>
              <a:avLst/>
              <a:gdLst/>
              <a:ahLst/>
              <a:cxnLst/>
              <a:rect l="l" t="t" r="r" b="b"/>
              <a:pathLst>
                <a:path w="488" h="1" extrusionOk="0">
                  <a:moveTo>
                    <a:pt x="48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8"/>
            <p:cNvSpPr/>
            <p:nvPr/>
          </p:nvSpPr>
          <p:spPr>
            <a:xfrm>
              <a:off x="4790885" y="1753322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8"/>
            <p:cNvSpPr/>
            <p:nvPr/>
          </p:nvSpPr>
          <p:spPr>
            <a:xfrm>
              <a:off x="4790614" y="177185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8"/>
            <p:cNvSpPr/>
            <p:nvPr/>
          </p:nvSpPr>
          <p:spPr>
            <a:xfrm>
              <a:off x="4790614" y="1595931"/>
              <a:ext cx="376918" cy="289904"/>
            </a:xfrm>
            <a:custGeom>
              <a:avLst/>
              <a:gdLst/>
              <a:ahLst/>
              <a:cxnLst/>
              <a:rect l="l" t="t" r="r" b="b"/>
              <a:pathLst>
                <a:path w="9742" h="7493" extrusionOk="0">
                  <a:moveTo>
                    <a:pt x="8931" y="0"/>
                  </a:moveTo>
                  <a:lnTo>
                    <a:pt x="815" y="0"/>
                  </a:lnTo>
                  <a:cubicBezTo>
                    <a:pt x="369" y="0"/>
                    <a:pt x="7" y="363"/>
                    <a:pt x="7" y="811"/>
                  </a:cubicBezTo>
                  <a:lnTo>
                    <a:pt x="7" y="4050"/>
                  </a:lnTo>
                  <a:cubicBezTo>
                    <a:pt x="7" y="4132"/>
                    <a:pt x="65" y="4205"/>
                    <a:pt x="145" y="4216"/>
                  </a:cubicBezTo>
                  <a:cubicBezTo>
                    <a:pt x="244" y="4231"/>
                    <a:pt x="331" y="4153"/>
                    <a:pt x="331" y="4055"/>
                  </a:cubicBezTo>
                  <a:lnTo>
                    <a:pt x="331" y="810"/>
                  </a:lnTo>
                  <a:cubicBezTo>
                    <a:pt x="331" y="541"/>
                    <a:pt x="548" y="322"/>
                    <a:pt x="817" y="322"/>
                  </a:cubicBezTo>
                  <a:lnTo>
                    <a:pt x="8932" y="322"/>
                  </a:lnTo>
                  <a:cubicBezTo>
                    <a:pt x="9201" y="322"/>
                    <a:pt x="9418" y="541"/>
                    <a:pt x="9418" y="810"/>
                  </a:cubicBezTo>
                  <a:lnTo>
                    <a:pt x="9418" y="5360"/>
                  </a:lnTo>
                  <a:cubicBezTo>
                    <a:pt x="9418" y="5360"/>
                    <a:pt x="9193" y="5847"/>
                    <a:pt x="8924" y="5855"/>
                  </a:cubicBezTo>
                  <a:lnTo>
                    <a:pt x="6820" y="5855"/>
                  </a:lnTo>
                  <a:cubicBezTo>
                    <a:pt x="6675" y="5847"/>
                    <a:pt x="6535" y="5895"/>
                    <a:pt x="6421" y="5983"/>
                  </a:cubicBezTo>
                  <a:lnTo>
                    <a:pt x="4974" y="7109"/>
                  </a:lnTo>
                  <a:cubicBezTo>
                    <a:pt x="4912" y="7157"/>
                    <a:pt x="4825" y="7157"/>
                    <a:pt x="4763" y="7109"/>
                  </a:cubicBezTo>
                  <a:lnTo>
                    <a:pt x="3316" y="5983"/>
                  </a:lnTo>
                  <a:cubicBezTo>
                    <a:pt x="3201" y="5895"/>
                    <a:pt x="3061" y="5847"/>
                    <a:pt x="2916" y="5855"/>
                  </a:cubicBezTo>
                  <a:lnTo>
                    <a:pt x="811" y="5855"/>
                  </a:lnTo>
                  <a:cubicBezTo>
                    <a:pt x="543" y="5847"/>
                    <a:pt x="325" y="5628"/>
                    <a:pt x="325" y="5360"/>
                  </a:cubicBezTo>
                  <a:cubicBezTo>
                    <a:pt x="325" y="5270"/>
                    <a:pt x="253" y="5198"/>
                    <a:pt x="163" y="5198"/>
                  </a:cubicBezTo>
                  <a:cubicBezTo>
                    <a:pt x="73" y="5198"/>
                    <a:pt x="1" y="5270"/>
                    <a:pt x="1" y="5360"/>
                  </a:cubicBezTo>
                  <a:cubicBezTo>
                    <a:pt x="1" y="5808"/>
                    <a:pt x="811" y="6160"/>
                    <a:pt x="811" y="6160"/>
                  </a:cubicBezTo>
                  <a:lnTo>
                    <a:pt x="2929" y="6160"/>
                  </a:lnTo>
                  <a:cubicBezTo>
                    <a:pt x="3001" y="6160"/>
                    <a:pt x="3071" y="6184"/>
                    <a:pt x="3128" y="6228"/>
                  </a:cubicBezTo>
                  <a:lnTo>
                    <a:pt x="4574" y="7353"/>
                  </a:lnTo>
                  <a:cubicBezTo>
                    <a:pt x="4753" y="7492"/>
                    <a:pt x="5004" y="7492"/>
                    <a:pt x="5184" y="7353"/>
                  </a:cubicBezTo>
                  <a:lnTo>
                    <a:pt x="6629" y="6228"/>
                  </a:lnTo>
                  <a:cubicBezTo>
                    <a:pt x="6687" y="6184"/>
                    <a:pt x="6756" y="6160"/>
                    <a:pt x="6828" y="6160"/>
                  </a:cubicBezTo>
                  <a:lnTo>
                    <a:pt x="8931" y="6160"/>
                  </a:lnTo>
                  <a:cubicBezTo>
                    <a:pt x="9378" y="6159"/>
                    <a:pt x="9740" y="5796"/>
                    <a:pt x="9741" y="5349"/>
                  </a:cubicBezTo>
                  <a:lnTo>
                    <a:pt x="9741" y="811"/>
                  </a:lnTo>
                  <a:cubicBezTo>
                    <a:pt x="9741" y="363"/>
                    <a:pt x="9379" y="0"/>
                    <a:pt x="8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8"/>
            <p:cNvSpPr/>
            <p:nvPr/>
          </p:nvSpPr>
          <p:spPr>
            <a:xfrm>
              <a:off x="4834527" y="1640076"/>
              <a:ext cx="175846" cy="160525"/>
            </a:xfrm>
            <a:custGeom>
              <a:avLst/>
              <a:gdLst/>
              <a:ahLst/>
              <a:cxnLst/>
              <a:rect l="l" t="t" r="r" b="b"/>
              <a:pathLst>
                <a:path w="4545" h="4149" extrusionOk="0">
                  <a:moveTo>
                    <a:pt x="2272" y="325"/>
                  </a:moveTo>
                  <a:cubicBezTo>
                    <a:pt x="3346" y="325"/>
                    <a:pt x="4219" y="1089"/>
                    <a:pt x="4219" y="2028"/>
                  </a:cubicBezTo>
                  <a:cubicBezTo>
                    <a:pt x="4218" y="2407"/>
                    <a:pt x="4077" y="2772"/>
                    <a:pt x="3825" y="3054"/>
                  </a:cubicBezTo>
                  <a:cubicBezTo>
                    <a:pt x="3759" y="3129"/>
                    <a:pt x="3732" y="3231"/>
                    <a:pt x="3751" y="3328"/>
                  </a:cubicBezTo>
                  <a:lnTo>
                    <a:pt x="3846" y="3824"/>
                  </a:lnTo>
                  <a:lnTo>
                    <a:pt x="3161" y="3617"/>
                  </a:lnTo>
                  <a:cubicBezTo>
                    <a:pt x="3131" y="3608"/>
                    <a:pt x="3100" y="3604"/>
                    <a:pt x="3069" y="3604"/>
                  </a:cubicBezTo>
                  <a:cubicBezTo>
                    <a:pt x="3034" y="3604"/>
                    <a:pt x="3000" y="3609"/>
                    <a:pt x="2967" y="3620"/>
                  </a:cubicBezTo>
                  <a:cubicBezTo>
                    <a:pt x="2743" y="3695"/>
                    <a:pt x="2509" y="3732"/>
                    <a:pt x="2272" y="3732"/>
                  </a:cubicBezTo>
                  <a:cubicBezTo>
                    <a:pt x="1199" y="3732"/>
                    <a:pt x="325" y="2968"/>
                    <a:pt x="325" y="2028"/>
                  </a:cubicBezTo>
                  <a:cubicBezTo>
                    <a:pt x="325" y="1089"/>
                    <a:pt x="1199" y="325"/>
                    <a:pt x="2272" y="325"/>
                  </a:cubicBezTo>
                  <a:close/>
                  <a:moveTo>
                    <a:pt x="2272" y="1"/>
                  </a:moveTo>
                  <a:cubicBezTo>
                    <a:pt x="1021" y="1"/>
                    <a:pt x="1" y="910"/>
                    <a:pt x="1" y="2028"/>
                  </a:cubicBezTo>
                  <a:cubicBezTo>
                    <a:pt x="1" y="3147"/>
                    <a:pt x="1021" y="4057"/>
                    <a:pt x="2272" y="4057"/>
                  </a:cubicBezTo>
                  <a:cubicBezTo>
                    <a:pt x="2543" y="4057"/>
                    <a:pt x="2811" y="4014"/>
                    <a:pt x="3067" y="3928"/>
                  </a:cubicBezTo>
                  <a:lnTo>
                    <a:pt x="3754" y="4135"/>
                  </a:lnTo>
                  <a:cubicBezTo>
                    <a:pt x="3784" y="4144"/>
                    <a:pt x="3816" y="4148"/>
                    <a:pt x="3848" y="4148"/>
                  </a:cubicBezTo>
                  <a:cubicBezTo>
                    <a:pt x="3945" y="4148"/>
                    <a:pt x="4036" y="4105"/>
                    <a:pt x="4097" y="4030"/>
                  </a:cubicBezTo>
                  <a:cubicBezTo>
                    <a:pt x="4159" y="3955"/>
                    <a:pt x="4184" y="3857"/>
                    <a:pt x="4166" y="3762"/>
                  </a:cubicBezTo>
                  <a:lnTo>
                    <a:pt x="4071" y="3266"/>
                  </a:lnTo>
                  <a:cubicBezTo>
                    <a:pt x="4374" y="2925"/>
                    <a:pt x="4543" y="2485"/>
                    <a:pt x="4544" y="2028"/>
                  </a:cubicBezTo>
                  <a:cubicBezTo>
                    <a:pt x="4545" y="910"/>
                    <a:pt x="3525" y="1"/>
                    <a:pt x="2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8"/>
            <p:cNvSpPr/>
            <p:nvPr/>
          </p:nvSpPr>
          <p:spPr>
            <a:xfrm>
              <a:off x="4815840" y="1621621"/>
              <a:ext cx="31532" cy="31532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48" y="1"/>
                  </a:moveTo>
                  <a:lnTo>
                    <a:pt x="164" y="1"/>
                  </a:lnTo>
                  <a:cubicBezTo>
                    <a:pt x="74" y="1"/>
                    <a:pt x="1" y="73"/>
                    <a:pt x="1" y="164"/>
                  </a:cubicBezTo>
                  <a:lnTo>
                    <a:pt x="1" y="641"/>
                  </a:lnTo>
                  <a:cubicBezTo>
                    <a:pt x="1" y="727"/>
                    <a:pt x="66" y="803"/>
                    <a:pt x="153" y="808"/>
                  </a:cubicBezTo>
                  <a:cubicBezTo>
                    <a:pt x="247" y="815"/>
                    <a:pt x="324" y="740"/>
                    <a:pt x="324" y="648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9" y="324"/>
                    <a:pt x="804" y="259"/>
                    <a:pt x="809" y="173"/>
                  </a:cubicBezTo>
                  <a:cubicBezTo>
                    <a:pt x="815" y="78"/>
                    <a:pt x="740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8"/>
            <p:cNvSpPr/>
            <p:nvPr/>
          </p:nvSpPr>
          <p:spPr>
            <a:xfrm>
              <a:off x="5054287" y="1658686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988" y="2759"/>
                  </a:moveTo>
                  <a:cubicBezTo>
                    <a:pt x="1074" y="2754"/>
                    <a:pt x="1139" y="2678"/>
                    <a:pt x="1139" y="2591"/>
                  </a:cubicBezTo>
                  <a:lnTo>
                    <a:pt x="1139" y="174"/>
                  </a:lnTo>
                  <a:cubicBezTo>
                    <a:pt x="1139" y="112"/>
                    <a:pt x="1103" y="55"/>
                    <a:pt x="1048" y="28"/>
                  </a:cubicBezTo>
                  <a:cubicBezTo>
                    <a:pt x="991" y="0"/>
                    <a:pt x="925" y="9"/>
                    <a:pt x="877" y="48"/>
                  </a:cubicBezTo>
                  <a:lnTo>
                    <a:pt x="68" y="693"/>
                  </a:lnTo>
                  <a:cubicBezTo>
                    <a:pt x="23" y="730"/>
                    <a:pt x="1" y="787"/>
                    <a:pt x="9" y="845"/>
                  </a:cubicBezTo>
                  <a:cubicBezTo>
                    <a:pt x="19" y="901"/>
                    <a:pt x="56" y="950"/>
                    <a:pt x="111" y="971"/>
                  </a:cubicBezTo>
                  <a:cubicBezTo>
                    <a:pt x="165" y="992"/>
                    <a:pt x="226" y="982"/>
                    <a:pt x="271" y="947"/>
                  </a:cubicBezTo>
                  <a:lnTo>
                    <a:pt x="816" y="510"/>
                  </a:lnTo>
                  <a:lnTo>
                    <a:pt x="816" y="2597"/>
                  </a:lnTo>
                  <a:cubicBezTo>
                    <a:pt x="816" y="2690"/>
                    <a:pt x="893" y="2764"/>
                    <a:pt x="988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2" name="Google Shape;2202;p88"/>
          <p:cNvGrpSpPr/>
          <p:nvPr/>
        </p:nvGrpSpPr>
        <p:grpSpPr>
          <a:xfrm>
            <a:off x="7973404" y="1744331"/>
            <a:ext cx="376879" cy="289904"/>
            <a:chOff x="5604729" y="1595931"/>
            <a:chExt cx="376879" cy="289904"/>
          </a:xfrm>
        </p:grpSpPr>
        <p:sp>
          <p:nvSpPr>
            <p:cNvPr id="2203" name="Google Shape;2203;p88"/>
            <p:cNvSpPr/>
            <p:nvPr/>
          </p:nvSpPr>
          <p:spPr>
            <a:xfrm>
              <a:off x="5610803" y="1602509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0"/>
                  </a:moveTo>
                  <a:lnTo>
                    <a:pt x="650" y="0"/>
                  </a:lnTo>
                  <a:cubicBezTo>
                    <a:pt x="292" y="0"/>
                    <a:pt x="1" y="291"/>
                    <a:pt x="1" y="649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3"/>
                    <a:pt x="3053" y="5939"/>
                  </a:cubicBezTo>
                  <a:lnTo>
                    <a:pt x="4501" y="7065"/>
                  </a:lnTo>
                  <a:cubicBezTo>
                    <a:pt x="4622" y="7159"/>
                    <a:pt x="4791" y="7159"/>
                    <a:pt x="4912" y="7065"/>
                  </a:cubicBezTo>
                  <a:lnTo>
                    <a:pt x="6360" y="5939"/>
                  </a:lnTo>
                  <a:cubicBezTo>
                    <a:pt x="6445" y="5873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49"/>
                  </a:lnTo>
                  <a:cubicBezTo>
                    <a:pt x="9413" y="291"/>
                    <a:pt x="9122" y="0"/>
                    <a:pt x="8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88"/>
            <p:cNvSpPr/>
            <p:nvPr/>
          </p:nvSpPr>
          <p:spPr>
            <a:xfrm>
              <a:off x="5783593" y="1828342"/>
              <a:ext cx="84963" cy="51187"/>
            </a:xfrm>
            <a:custGeom>
              <a:avLst/>
              <a:gdLst/>
              <a:ahLst/>
              <a:cxnLst/>
              <a:rect l="l" t="t" r="r" b="b"/>
              <a:pathLst>
                <a:path w="2196" h="1323" extrusionOk="0">
                  <a:moveTo>
                    <a:pt x="1410" y="103"/>
                  </a:moveTo>
                  <a:lnTo>
                    <a:pt x="1" y="1200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6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6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88"/>
            <p:cNvSpPr/>
            <p:nvPr/>
          </p:nvSpPr>
          <p:spPr>
            <a:xfrm>
              <a:off x="5930306" y="1602509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0"/>
                    <a:pt x="506" y="0"/>
                  </a:cubicBezTo>
                  <a:lnTo>
                    <a:pt x="1" y="0"/>
                  </a:lnTo>
                  <a:cubicBezTo>
                    <a:pt x="365" y="0"/>
                    <a:pt x="660" y="291"/>
                    <a:pt x="660" y="649"/>
                  </a:cubicBezTo>
                  <a:lnTo>
                    <a:pt x="660" y="5189"/>
                  </a:lnTo>
                  <a:cubicBezTo>
                    <a:pt x="660" y="5548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8"/>
            <p:cNvSpPr/>
            <p:nvPr/>
          </p:nvSpPr>
          <p:spPr>
            <a:xfrm>
              <a:off x="5692594" y="1640076"/>
              <a:ext cx="87904" cy="87904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2272" y="1136"/>
                  </a:moveTo>
                  <a:cubicBezTo>
                    <a:pt x="2272" y="1763"/>
                    <a:pt x="1763" y="2272"/>
                    <a:pt x="1136" y="2272"/>
                  </a:cubicBezTo>
                  <a:cubicBezTo>
                    <a:pt x="509" y="2272"/>
                    <a:pt x="1" y="1763"/>
                    <a:pt x="1" y="1136"/>
                  </a:cubicBezTo>
                  <a:cubicBezTo>
                    <a:pt x="1" y="509"/>
                    <a:pt x="509" y="1"/>
                    <a:pt x="1136" y="1"/>
                  </a:cubicBezTo>
                  <a:cubicBezTo>
                    <a:pt x="1763" y="1"/>
                    <a:pt x="2272" y="509"/>
                    <a:pt x="2272" y="11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8"/>
            <p:cNvSpPr/>
            <p:nvPr/>
          </p:nvSpPr>
          <p:spPr>
            <a:xfrm>
              <a:off x="5727106" y="1640038"/>
              <a:ext cx="56410" cy="90573"/>
            </a:xfrm>
            <a:custGeom>
              <a:avLst/>
              <a:gdLst/>
              <a:ahLst/>
              <a:cxnLst/>
              <a:rect l="l" t="t" r="r" b="b"/>
              <a:pathLst>
                <a:path w="1458" h="2341" extrusionOk="0">
                  <a:moveTo>
                    <a:pt x="244" y="2"/>
                  </a:moveTo>
                  <a:cubicBezTo>
                    <a:pt x="162" y="2"/>
                    <a:pt x="80" y="11"/>
                    <a:pt x="0" y="29"/>
                  </a:cubicBezTo>
                  <a:cubicBezTo>
                    <a:pt x="521" y="143"/>
                    <a:pt x="890" y="604"/>
                    <a:pt x="890" y="1138"/>
                  </a:cubicBezTo>
                  <a:cubicBezTo>
                    <a:pt x="890" y="1670"/>
                    <a:pt x="521" y="2131"/>
                    <a:pt x="0" y="2247"/>
                  </a:cubicBezTo>
                  <a:cubicBezTo>
                    <a:pt x="425" y="2340"/>
                    <a:pt x="867" y="2183"/>
                    <a:pt x="1137" y="1841"/>
                  </a:cubicBezTo>
                  <a:cubicBezTo>
                    <a:pt x="1407" y="1499"/>
                    <a:pt x="1458" y="1033"/>
                    <a:pt x="1267" y="641"/>
                  </a:cubicBezTo>
                  <a:cubicBezTo>
                    <a:pt x="1076" y="249"/>
                    <a:pt x="679" y="0"/>
                    <a:pt x="244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8"/>
            <p:cNvSpPr/>
            <p:nvPr/>
          </p:nvSpPr>
          <p:spPr>
            <a:xfrm>
              <a:off x="5667446" y="1727555"/>
              <a:ext cx="138317" cy="69178"/>
            </a:xfrm>
            <a:custGeom>
              <a:avLst/>
              <a:gdLst/>
              <a:ahLst/>
              <a:cxnLst/>
              <a:rect l="l" t="t" r="r" b="b"/>
              <a:pathLst>
                <a:path w="3575" h="1788" extrusionOk="0">
                  <a:moveTo>
                    <a:pt x="2277" y="0"/>
                  </a:moveTo>
                  <a:cubicBezTo>
                    <a:pt x="2994" y="0"/>
                    <a:pt x="3575" y="582"/>
                    <a:pt x="3575" y="1298"/>
                  </a:cubicBezTo>
                  <a:lnTo>
                    <a:pt x="3575" y="1463"/>
                  </a:lnTo>
                  <a:cubicBezTo>
                    <a:pt x="3575" y="1643"/>
                    <a:pt x="3430" y="1788"/>
                    <a:pt x="3250" y="1788"/>
                  </a:cubicBezTo>
                  <a:lnTo>
                    <a:pt x="326" y="1788"/>
                  </a:lnTo>
                  <a:cubicBezTo>
                    <a:pt x="146" y="1788"/>
                    <a:pt x="2" y="1643"/>
                    <a:pt x="1" y="1463"/>
                  </a:cubicBezTo>
                  <a:lnTo>
                    <a:pt x="1" y="1298"/>
                  </a:lnTo>
                  <a:cubicBezTo>
                    <a:pt x="1" y="582"/>
                    <a:pt x="582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8"/>
            <p:cNvSpPr/>
            <p:nvPr/>
          </p:nvSpPr>
          <p:spPr>
            <a:xfrm>
              <a:off x="5735617" y="1727555"/>
              <a:ext cx="70145" cy="69178"/>
            </a:xfrm>
            <a:custGeom>
              <a:avLst/>
              <a:gdLst/>
              <a:ahLst/>
              <a:cxnLst/>
              <a:rect l="l" t="t" r="r" b="b"/>
              <a:pathLst>
                <a:path w="1813" h="1788" extrusionOk="0">
                  <a:moveTo>
                    <a:pt x="1813" y="1298"/>
                  </a:moveTo>
                  <a:cubicBezTo>
                    <a:pt x="1813" y="582"/>
                    <a:pt x="1232" y="0"/>
                    <a:pt x="515" y="0"/>
                  </a:cubicBezTo>
                  <a:lnTo>
                    <a:pt x="1" y="0"/>
                  </a:lnTo>
                  <a:cubicBezTo>
                    <a:pt x="729" y="0"/>
                    <a:pt x="1319" y="583"/>
                    <a:pt x="1319" y="1300"/>
                  </a:cubicBezTo>
                  <a:lnTo>
                    <a:pt x="1319" y="1463"/>
                  </a:lnTo>
                  <a:cubicBezTo>
                    <a:pt x="1318" y="1643"/>
                    <a:pt x="1171" y="1788"/>
                    <a:pt x="990" y="1788"/>
                  </a:cubicBezTo>
                  <a:lnTo>
                    <a:pt x="1484" y="1788"/>
                  </a:lnTo>
                  <a:cubicBezTo>
                    <a:pt x="1666" y="1788"/>
                    <a:pt x="1813" y="1643"/>
                    <a:pt x="1813" y="1463"/>
                  </a:cubicBezTo>
                  <a:lnTo>
                    <a:pt x="1813" y="12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8"/>
            <p:cNvSpPr/>
            <p:nvPr/>
          </p:nvSpPr>
          <p:spPr>
            <a:xfrm>
              <a:off x="5610803" y="1602509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" y="5189"/>
                  </a:move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ubicBezTo>
                    <a:pt x="790" y="5838"/>
                    <a:pt x="495" y="5547"/>
                    <a:pt x="495" y="5189"/>
                  </a:cubicBezTo>
                  <a:lnTo>
                    <a:pt x="495" y="649"/>
                  </a:lnTo>
                  <a:cubicBezTo>
                    <a:pt x="495" y="291"/>
                    <a:pt x="790" y="0"/>
                    <a:pt x="1155" y="0"/>
                  </a:cubicBezTo>
                  <a:lnTo>
                    <a:pt x="650" y="0"/>
                  </a:lnTo>
                  <a:cubicBezTo>
                    <a:pt x="292" y="0"/>
                    <a:pt x="1" y="291"/>
                    <a:pt x="1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8"/>
            <p:cNvSpPr/>
            <p:nvPr/>
          </p:nvSpPr>
          <p:spPr>
            <a:xfrm>
              <a:off x="5717511" y="1828342"/>
              <a:ext cx="84925" cy="51187"/>
            </a:xfrm>
            <a:custGeom>
              <a:avLst/>
              <a:gdLst/>
              <a:ahLst/>
              <a:cxnLst/>
              <a:rect l="l" t="t" r="r" b="b"/>
              <a:pathLst>
                <a:path w="2195" h="1323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200"/>
                  </a:lnTo>
                  <a:lnTo>
                    <a:pt x="786" y="103"/>
                  </a:lnTo>
                  <a:cubicBezTo>
                    <a:pt x="701" y="36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6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8"/>
            <p:cNvSpPr/>
            <p:nvPr/>
          </p:nvSpPr>
          <p:spPr>
            <a:xfrm>
              <a:off x="5604961" y="1753322"/>
              <a:ext cx="12497" cy="50026"/>
            </a:xfrm>
            <a:custGeom>
              <a:avLst/>
              <a:gdLst/>
              <a:ahLst/>
              <a:cxnLst/>
              <a:rect l="l" t="t" r="r" b="b"/>
              <a:pathLst>
                <a:path w="323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8"/>
            <p:cNvSpPr/>
            <p:nvPr/>
          </p:nvSpPr>
          <p:spPr>
            <a:xfrm>
              <a:off x="5604729" y="1771855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1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8"/>
            <p:cNvSpPr/>
            <p:nvPr/>
          </p:nvSpPr>
          <p:spPr>
            <a:xfrm>
              <a:off x="5604729" y="1595931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0"/>
                    <a:pt x="7" y="363"/>
                    <a:pt x="7" y="811"/>
                  </a:cubicBezTo>
                  <a:lnTo>
                    <a:pt x="7" y="4050"/>
                  </a:lnTo>
                  <a:cubicBezTo>
                    <a:pt x="7" y="4132"/>
                    <a:pt x="63" y="4205"/>
                    <a:pt x="144" y="4216"/>
                  </a:cubicBezTo>
                  <a:cubicBezTo>
                    <a:pt x="244" y="4231"/>
                    <a:pt x="329" y="4153"/>
                    <a:pt x="329" y="4055"/>
                  </a:cubicBezTo>
                  <a:lnTo>
                    <a:pt x="329" y="810"/>
                  </a:lnTo>
                  <a:cubicBezTo>
                    <a:pt x="329" y="541"/>
                    <a:pt x="547" y="322"/>
                    <a:pt x="816" y="322"/>
                  </a:cubicBezTo>
                  <a:lnTo>
                    <a:pt x="8930" y="322"/>
                  </a:lnTo>
                  <a:cubicBezTo>
                    <a:pt x="9199" y="322"/>
                    <a:pt x="9417" y="541"/>
                    <a:pt x="9417" y="810"/>
                  </a:cubicBezTo>
                  <a:lnTo>
                    <a:pt x="9417" y="5360"/>
                  </a:lnTo>
                  <a:cubicBezTo>
                    <a:pt x="9417" y="5360"/>
                    <a:pt x="9192" y="5847"/>
                    <a:pt x="8923" y="5855"/>
                  </a:cubicBezTo>
                  <a:lnTo>
                    <a:pt x="6818" y="5855"/>
                  </a:lnTo>
                  <a:cubicBezTo>
                    <a:pt x="6674" y="5847"/>
                    <a:pt x="6535" y="5895"/>
                    <a:pt x="6420" y="5983"/>
                  </a:cubicBezTo>
                  <a:lnTo>
                    <a:pt x="4973" y="7109"/>
                  </a:lnTo>
                  <a:cubicBezTo>
                    <a:pt x="4910" y="7157"/>
                    <a:pt x="4823" y="7157"/>
                    <a:pt x="4761" y="7109"/>
                  </a:cubicBezTo>
                  <a:lnTo>
                    <a:pt x="3314" y="5983"/>
                  </a:lnTo>
                  <a:cubicBezTo>
                    <a:pt x="3200" y="5895"/>
                    <a:pt x="3060" y="5847"/>
                    <a:pt x="2916" y="5855"/>
                  </a:cubicBezTo>
                  <a:lnTo>
                    <a:pt x="812" y="5855"/>
                  </a:lnTo>
                  <a:cubicBezTo>
                    <a:pt x="543" y="5847"/>
                    <a:pt x="325" y="5628"/>
                    <a:pt x="325" y="5360"/>
                  </a:cubicBezTo>
                  <a:cubicBezTo>
                    <a:pt x="325" y="5270"/>
                    <a:pt x="252" y="5198"/>
                    <a:pt x="163" y="5198"/>
                  </a:cubicBezTo>
                  <a:cubicBezTo>
                    <a:pt x="73" y="5198"/>
                    <a:pt x="0" y="5270"/>
                    <a:pt x="0" y="5360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0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2"/>
                    <a:pt x="5004" y="7492"/>
                    <a:pt x="5183" y="7353"/>
                  </a:cubicBezTo>
                  <a:lnTo>
                    <a:pt x="6628" y="6227"/>
                  </a:lnTo>
                  <a:cubicBezTo>
                    <a:pt x="6686" y="6183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59"/>
                    <a:pt x="9741" y="5796"/>
                    <a:pt x="9741" y="5349"/>
                  </a:cubicBezTo>
                  <a:lnTo>
                    <a:pt x="9741" y="811"/>
                  </a:lnTo>
                  <a:cubicBezTo>
                    <a:pt x="9741" y="363"/>
                    <a:pt x="9377" y="0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8"/>
            <p:cNvSpPr/>
            <p:nvPr/>
          </p:nvSpPr>
          <p:spPr>
            <a:xfrm>
              <a:off x="5629955" y="1621621"/>
              <a:ext cx="31532" cy="31532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47" y="1"/>
                  </a:moveTo>
                  <a:lnTo>
                    <a:pt x="163" y="1"/>
                  </a:lnTo>
                  <a:cubicBezTo>
                    <a:pt x="73" y="1"/>
                    <a:pt x="0" y="73"/>
                    <a:pt x="0" y="164"/>
                  </a:cubicBezTo>
                  <a:lnTo>
                    <a:pt x="0" y="641"/>
                  </a:lnTo>
                  <a:cubicBezTo>
                    <a:pt x="0" y="727"/>
                    <a:pt x="65" y="803"/>
                    <a:pt x="152" y="808"/>
                  </a:cubicBezTo>
                  <a:cubicBezTo>
                    <a:pt x="246" y="815"/>
                    <a:pt x="324" y="740"/>
                    <a:pt x="324" y="648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3"/>
                  </a:cubicBezTo>
                  <a:cubicBezTo>
                    <a:pt x="814" y="78"/>
                    <a:pt x="74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8"/>
            <p:cNvSpPr/>
            <p:nvPr/>
          </p:nvSpPr>
          <p:spPr>
            <a:xfrm>
              <a:off x="5660868" y="1633770"/>
              <a:ext cx="150814" cy="169578"/>
            </a:xfrm>
            <a:custGeom>
              <a:avLst/>
              <a:gdLst/>
              <a:ahLst/>
              <a:cxnLst/>
              <a:rect l="l" t="t" r="r" b="b"/>
              <a:pathLst>
                <a:path w="3898" h="4383" extrusionOk="0">
                  <a:moveTo>
                    <a:pt x="1956" y="326"/>
                  </a:moveTo>
                  <a:cubicBezTo>
                    <a:pt x="2493" y="326"/>
                    <a:pt x="2929" y="762"/>
                    <a:pt x="2929" y="1300"/>
                  </a:cubicBezTo>
                  <a:cubicBezTo>
                    <a:pt x="2929" y="1837"/>
                    <a:pt x="2493" y="2273"/>
                    <a:pt x="1956" y="2273"/>
                  </a:cubicBezTo>
                  <a:cubicBezTo>
                    <a:pt x="1418" y="2272"/>
                    <a:pt x="983" y="1836"/>
                    <a:pt x="982" y="1300"/>
                  </a:cubicBezTo>
                  <a:cubicBezTo>
                    <a:pt x="982" y="762"/>
                    <a:pt x="1418" y="326"/>
                    <a:pt x="1956" y="326"/>
                  </a:cubicBezTo>
                  <a:close/>
                  <a:moveTo>
                    <a:pt x="2437" y="2595"/>
                  </a:moveTo>
                  <a:cubicBezTo>
                    <a:pt x="3065" y="2597"/>
                    <a:pt x="3574" y="3106"/>
                    <a:pt x="3574" y="3735"/>
                  </a:cubicBezTo>
                  <a:lnTo>
                    <a:pt x="3574" y="3898"/>
                  </a:lnTo>
                  <a:cubicBezTo>
                    <a:pt x="3574" y="3987"/>
                    <a:pt x="3501" y="4060"/>
                    <a:pt x="3412" y="4060"/>
                  </a:cubicBezTo>
                  <a:lnTo>
                    <a:pt x="3251" y="4060"/>
                  </a:lnTo>
                  <a:lnTo>
                    <a:pt x="3251" y="3578"/>
                  </a:lnTo>
                  <a:cubicBezTo>
                    <a:pt x="3251" y="3496"/>
                    <a:pt x="3194" y="3424"/>
                    <a:pt x="3113" y="3412"/>
                  </a:cubicBezTo>
                  <a:cubicBezTo>
                    <a:pt x="3105" y="3411"/>
                    <a:pt x="3097" y="3411"/>
                    <a:pt x="3090" y="3411"/>
                  </a:cubicBezTo>
                  <a:cubicBezTo>
                    <a:pt x="3000" y="3411"/>
                    <a:pt x="2928" y="3483"/>
                    <a:pt x="2928" y="3573"/>
                  </a:cubicBezTo>
                  <a:lnTo>
                    <a:pt x="2928" y="4059"/>
                  </a:lnTo>
                  <a:lnTo>
                    <a:pt x="989" y="4059"/>
                  </a:lnTo>
                  <a:lnTo>
                    <a:pt x="989" y="3578"/>
                  </a:lnTo>
                  <a:cubicBezTo>
                    <a:pt x="989" y="3496"/>
                    <a:pt x="931" y="3424"/>
                    <a:pt x="851" y="3412"/>
                  </a:cubicBezTo>
                  <a:cubicBezTo>
                    <a:pt x="843" y="3411"/>
                    <a:pt x="836" y="3411"/>
                    <a:pt x="828" y="3411"/>
                  </a:cubicBezTo>
                  <a:cubicBezTo>
                    <a:pt x="738" y="3411"/>
                    <a:pt x="665" y="3483"/>
                    <a:pt x="665" y="3573"/>
                  </a:cubicBezTo>
                  <a:lnTo>
                    <a:pt x="665" y="4059"/>
                  </a:lnTo>
                  <a:lnTo>
                    <a:pt x="486" y="4059"/>
                  </a:lnTo>
                  <a:cubicBezTo>
                    <a:pt x="395" y="4059"/>
                    <a:pt x="323" y="3987"/>
                    <a:pt x="323" y="3898"/>
                  </a:cubicBezTo>
                  <a:lnTo>
                    <a:pt x="323" y="3735"/>
                  </a:lnTo>
                  <a:cubicBezTo>
                    <a:pt x="324" y="3106"/>
                    <a:pt x="833" y="2597"/>
                    <a:pt x="1461" y="2595"/>
                  </a:cubicBezTo>
                  <a:close/>
                  <a:moveTo>
                    <a:pt x="1950" y="1"/>
                  </a:moveTo>
                  <a:cubicBezTo>
                    <a:pt x="1397" y="1"/>
                    <a:pt x="906" y="349"/>
                    <a:pt x="723" y="869"/>
                  </a:cubicBezTo>
                  <a:cubicBezTo>
                    <a:pt x="539" y="1389"/>
                    <a:pt x="705" y="1968"/>
                    <a:pt x="1136" y="2312"/>
                  </a:cubicBezTo>
                  <a:cubicBezTo>
                    <a:pt x="472" y="2464"/>
                    <a:pt x="1" y="3053"/>
                    <a:pt x="0" y="3734"/>
                  </a:cubicBezTo>
                  <a:lnTo>
                    <a:pt x="0" y="3897"/>
                  </a:lnTo>
                  <a:cubicBezTo>
                    <a:pt x="0" y="4165"/>
                    <a:pt x="218" y="4383"/>
                    <a:pt x="487" y="4383"/>
                  </a:cubicBezTo>
                  <a:lnTo>
                    <a:pt x="3411" y="4383"/>
                  </a:lnTo>
                  <a:cubicBezTo>
                    <a:pt x="3680" y="4383"/>
                    <a:pt x="3897" y="4165"/>
                    <a:pt x="3897" y="3897"/>
                  </a:cubicBezTo>
                  <a:lnTo>
                    <a:pt x="3897" y="3734"/>
                  </a:lnTo>
                  <a:cubicBezTo>
                    <a:pt x="3896" y="3053"/>
                    <a:pt x="3425" y="2463"/>
                    <a:pt x="2761" y="2312"/>
                  </a:cubicBezTo>
                  <a:cubicBezTo>
                    <a:pt x="3218" y="1945"/>
                    <a:pt x="3376" y="1315"/>
                    <a:pt x="3136" y="773"/>
                  </a:cubicBezTo>
                  <a:cubicBezTo>
                    <a:pt x="2944" y="339"/>
                    <a:pt x="2525" y="43"/>
                    <a:pt x="2052" y="5"/>
                  </a:cubicBezTo>
                  <a:cubicBezTo>
                    <a:pt x="2018" y="2"/>
                    <a:pt x="1984" y="1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8"/>
            <p:cNvSpPr/>
            <p:nvPr/>
          </p:nvSpPr>
          <p:spPr>
            <a:xfrm>
              <a:off x="5868402" y="1658686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2"/>
                    <a:pt x="1103" y="55"/>
                    <a:pt x="1047" y="28"/>
                  </a:cubicBezTo>
                  <a:cubicBezTo>
                    <a:pt x="990" y="0"/>
                    <a:pt x="924" y="9"/>
                    <a:pt x="876" y="48"/>
                  </a:cubicBezTo>
                  <a:lnTo>
                    <a:pt x="67" y="693"/>
                  </a:lnTo>
                  <a:cubicBezTo>
                    <a:pt x="22" y="730"/>
                    <a:pt x="0" y="787"/>
                    <a:pt x="9" y="845"/>
                  </a:cubicBezTo>
                  <a:cubicBezTo>
                    <a:pt x="17" y="901"/>
                    <a:pt x="56" y="950"/>
                    <a:pt x="109" y="971"/>
                  </a:cubicBezTo>
                  <a:cubicBezTo>
                    <a:pt x="164" y="992"/>
                    <a:pt x="225" y="982"/>
                    <a:pt x="270" y="947"/>
                  </a:cubicBezTo>
                  <a:lnTo>
                    <a:pt x="815" y="510"/>
                  </a:lnTo>
                  <a:lnTo>
                    <a:pt x="815" y="2597"/>
                  </a:lnTo>
                  <a:cubicBezTo>
                    <a:pt x="815" y="2690"/>
                    <a:pt x="893" y="2764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88"/>
          <p:cNvGrpSpPr/>
          <p:nvPr/>
        </p:nvGrpSpPr>
        <p:grpSpPr>
          <a:xfrm>
            <a:off x="2708673" y="1744325"/>
            <a:ext cx="376879" cy="289904"/>
            <a:chOff x="5604729" y="3401400"/>
            <a:chExt cx="376879" cy="289904"/>
          </a:xfrm>
        </p:grpSpPr>
        <p:sp>
          <p:nvSpPr>
            <p:cNvPr id="2219" name="Google Shape;2219;p88"/>
            <p:cNvSpPr/>
            <p:nvPr/>
          </p:nvSpPr>
          <p:spPr>
            <a:xfrm>
              <a:off x="5610803" y="3408016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1"/>
                  </a:move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4"/>
                    <a:pt x="3053" y="5940"/>
                  </a:cubicBezTo>
                  <a:lnTo>
                    <a:pt x="4501" y="7066"/>
                  </a:lnTo>
                  <a:cubicBezTo>
                    <a:pt x="4622" y="7159"/>
                    <a:pt x="4791" y="7159"/>
                    <a:pt x="4912" y="7066"/>
                  </a:cubicBezTo>
                  <a:lnTo>
                    <a:pt x="6360" y="5940"/>
                  </a:lnTo>
                  <a:cubicBezTo>
                    <a:pt x="6445" y="5874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50"/>
                  </a:lnTo>
                  <a:cubicBezTo>
                    <a:pt x="9413" y="291"/>
                    <a:pt x="9122" y="1"/>
                    <a:pt x="8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88"/>
            <p:cNvSpPr/>
            <p:nvPr/>
          </p:nvSpPr>
          <p:spPr>
            <a:xfrm>
              <a:off x="5783593" y="3633850"/>
              <a:ext cx="84963" cy="51226"/>
            </a:xfrm>
            <a:custGeom>
              <a:avLst/>
              <a:gdLst/>
              <a:ahLst/>
              <a:cxnLst/>
              <a:rect l="l" t="t" r="r" b="b"/>
              <a:pathLst>
                <a:path w="2196" h="1324" extrusionOk="0">
                  <a:moveTo>
                    <a:pt x="1410" y="103"/>
                  </a:moveTo>
                  <a:lnTo>
                    <a:pt x="1" y="1199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7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7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8"/>
            <p:cNvSpPr/>
            <p:nvPr/>
          </p:nvSpPr>
          <p:spPr>
            <a:xfrm>
              <a:off x="5930306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1"/>
                    <a:pt x="506" y="1"/>
                  </a:cubicBezTo>
                  <a:lnTo>
                    <a:pt x="1" y="1"/>
                  </a:lnTo>
                  <a:cubicBezTo>
                    <a:pt x="365" y="1"/>
                    <a:pt x="660" y="291"/>
                    <a:pt x="660" y="650"/>
                  </a:cubicBezTo>
                  <a:lnTo>
                    <a:pt x="660" y="5189"/>
                  </a:lnTo>
                  <a:cubicBezTo>
                    <a:pt x="660" y="5547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8"/>
            <p:cNvSpPr/>
            <p:nvPr/>
          </p:nvSpPr>
          <p:spPr>
            <a:xfrm>
              <a:off x="5648642" y="3458081"/>
              <a:ext cx="175769" cy="144585"/>
            </a:xfrm>
            <a:custGeom>
              <a:avLst/>
              <a:gdLst/>
              <a:ahLst/>
              <a:cxnLst/>
              <a:rect l="l" t="t" r="r" b="b"/>
              <a:pathLst>
                <a:path w="4543" h="3737" extrusionOk="0">
                  <a:moveTo>
                    <a:pt x="2272" y="561"/>
                  </a:moveTo>
                  <a:cubicBezTo>
                    <a:pt x="2543" y="207"/>
                    <a:pt x="2963" y="0"/>
                    <a:pt x="3408" y="1"/>
                  </a:cubicBezTo>
                  <a:cubicBezTo>
                    <a:pt x="4080" y="1"/>
                    <a:pt x="4543" y="576"/>
                    <a:pt x="4543" y="1245"/>
                  </a:cubicBezTo>
                  <a:cubicBezTo>
                    <a:pt x="4543" y="2010"/>
                    <a:pt x="3927" y="2929"/>
                    <a:pt x="2328" y="3720"/>
                  </a:cubicBezTo>
                  <a:cubicBezTo>
                    <a:pt x="2293" y="3736"/>
                    <a:pt x="2251" y="3736"/>
                    <a:pt x="2216" y="3720"/>
                  </a:cubicBezTo>
                  <a:cubicBezTo>
                    <a:pt x="617" y="2929"/>
                    <a:pt x="0" y="2010"/>
                    <a:pt x="0" y="1245"/>
                  </a:cubicBezTo>
                  <a:cubicBezTo>
                    <a:pt x="0" y="576"/>
                    <a:pt x="463" y="1"/>
                    <a:pt x="1137" y="1"/>
                  </a:cubicBezTo>
                  <a:cubicBezTo>
                    <a:pt x="1581" y="0"/>
                    <a:pt x="2001" y="207"/>
                    <a:pt x="2272" y="5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8"/>
            <p:cNvSpPr/>
            <p:nvPr/>
          </p:nvSpPr>
          <p:spPr>
            <a:xfrm>
              <a:off x="5727106" y="3458081"/>
              <a:ext cx="97305" cy="144585"/>
            </a:xfrm>
            <a:custGeom>
              <a:avLst/>
              <a:gdLst/>
              <a:ahLst/>
              <a:cxnLst/>
              <a:rect l="l" t="t" r="r" b="b"/>
              <a:pathLst>
                <a:path w="2515" h="3737" extrusionOk="0">
                  <a:moveTo>
                    <a:pt x="1380" y="1"/>
                  </a:moveTo>
                  <a:cubicBezTo>
                    <a:pt x="1292" y="0"/>
                    <a:pt x="1204" y="9"/>
                    <a:pt x="1118" y="24"/>
                  </a:cubicBezTo>
                  <a:cubicBezTo>
                    <a:pt x="1674" y="162"/>
                    <a:pt x="2055" y="673"/>
                    <a:pt x="2029" y="1245"/>
                  </a:cubicBezTo>
                  <a:cubicBezTo>
                    <a:pt x="2029" y="1980"/>
                    <a:pt x="1458" y="2854"/>
                    <a:pt x="0" y="3622"/>
                  </a:cubicBezTo>
                  <a:cubicBezTo>
                    <a:pt x="62" y="3655"/>
                    <a:pt x="123" y="3687"/>
                    <a:pt x="187" y="3720"/>
                  </a:cubicBezTo>
                  <a:cubicBezTo>
                    <a:pt x="223" y="3736"/>
                    <a:pt x="265" y="3736"/>
                    <a:pt x="300" y="3720"/>
                  </a:cubicBezTo>
                  <a:cubicBezTo>
                    <a:pt x="1899" y="2929"/>
                    <a:pt x="2515" y="2010"/>
                    <a:pt x="2515" y="1245"/>
                  </a:cubicBezTo>
                  <a:cubicBezTo>
                    <a:pt x="2515" y="576"/>
                    <a:pt x="2052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8"/>
            <p:cNvSpPr/>
            <p:nvPr/>
          </p:nvSpPr>
          <p:spPr>
            <a:xfrm>
              <a:off x="5717511" y="3633850"/>
              <a:ext cx="84925" cy="51226"/>
            </a:xfrm>
            <a:custGeom>
              <a:avLst/>
              <a:gdLst/>
              <a:ahLst/>
              <a:cxnLst/>
              <a:rect l="l" t="t" r="r" b="b"/>
              <a:pathLst>
                <a:path w="2195" h="1324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199"/>
                  </a:lnTo>
                  <a:lnTo>
                    <a:pt x="786" y="103"/>
                  </a:lnTo>
                  <a:cubicBezTo>
                    <a:pt x="701" y="37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7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8"/>
            <p:cNvSpPr/>
            <p:nvPr/>
          </p:nvSpPr>
          <p:spPr>
            <a:xfrm>
              <a:off x="5931118" y="3408016"/>
              <a:ext cx="18842" cy="39"/>
            </a:xfrm>
            <a:custGeom>
              <a:avLst/>
              <a:gdLst/>
              <a:ahLst/>
              <a:cxnLst/>
              <a:rect l="l" t="t" r="r" b="b"/>
              <a:pathLst>
                <a:path w="487" h="1" extrusionOk="0">
                  <a:moveTo>
                    <a:pt x="48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8"/>
            <p:cNvSpPr/>
            <p:nvPr/>
          </p:nvSpPr>
          <p:spPr>
            <a:xfrm>
              <a:off x="5610803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5838"/>
                  </a:moveTo>
                  <a:cubicBezTo>
                    <a:pt x="790" y="5838"/>
                    <a:pt x="495" y="5547"/>
                    <a:pt x="495" y="5189"/>
                  </a:cubicBezTo>
                  <a:lnTo>
                    <a:pt x="495" y="650"/>
                  </a:lnTo>
                  <a:cubicBezTo>
                    <a:pt x="495" y="291"/>
                    <a:pt x="790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8"/>
            <p:cNvSpPr/>
            <p:nvPr/>
          </p:nvSpPr>
          <p:spPr>
            <a:xfrm>
              <a:off x="5604961" y="3558830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8"/>
            <p:cNvSpPr/>
            <p:nvPr/>
          </p:nvSpPr>
          <p:spPr>
            <a:xfrm>
              <a:off x="5604729" y="357740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1"/>
                    <a:pt x="251" y="325"/>
                    <a:pt x="162" y="325"/>
                  </a:cubicBezTo>
                  <a:cubicBezTo>
                    <a:pt x="73" y="325"/>
                    <a:pt x="0" y="251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8"/>
            <p:cNvSpPr/>
            <p:nvPr/>
          </p:nvSpPr>
          <p:spPr>
            <a:xfrm>
              <a:off x="5604729" y="3401400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2"/>
                    <a:pt x="7" y="364"/>
                    <a:pt x="7" y="812"/>
                  </a:cubicBezTo>
                  <a:lnTo>
                    <a:pt x="7" y="4052"/>
                  </a:lnTo>
                  <a:cubicBezTo>
                    <a:pt x="7" y="4133"/>
                    <a:pt x="63" y="4206"/>
                    <a:pt x="144" y="4218"/>
                  </a:cubicBezTo>
                  <a:cubicBezTo>
                    <a:pt x="244" y="4231"/>
                    <a:pt x="329" y="4154"/>
                    <a:pt x="329" y="4057"/>
                  </a:cubicBezTo>
                  <a:lnTo>
                    <a:pt x="329" y="811"/>
                  </a:lnTo>
                  <a:cubicBezTo>
                    <a:pt x="329" y="542"/>
                    <a:pt x="547" y="324"/>
                    <a:pt x="816" y="324"/>
                  </a:cubicBezTo>
                  <a:lnTo>
                    <a:pt x="8930" y="324"/>
                  </a:lnTo>
                  <a:cubicBezTo>
                    <a:pt x="9199" y="324"/>
                    <a:pt x="9417" y="542"/>
                    <a:pt x="9417" y="811"/>
                  </a:cubicBezTo>
                  <a:lnTo>
                    <a:pt x="9417" y="5361"/>
                  </a:lnTo>
                  <a:cubicBezTo>
                    <a:pt x="9417" y="5361"/>
                    <a:pt x="9192" y="5847"/>
                    <a:pt x="8923" y="5857"/>
                  </a:cubicBezTo>
                  <a:lnTo>
                    <a:pt x="6818" y="5857"/>
                  </a:lnTo>
                  <a:cubicBezTo>
                    <a:pt x="6674" y="5848"/>
                    <a:pt x="6535" y="5896"/>
                    <a:pt x="6420" y="5985"/>
                  </a:cubicBezTo>
                  <a:lnTo>
                    <a:pt x="4973" y="7109"/>
                  </a:lnTo>
                  <a:cubicBezTo>
                    <a:pt x="4910" y="7159"/>
                    <a:pt x="4823" y="7159"/>
                    <a:pt x="4761" y="7109"/>
                  </a:cubicBezTo>
                  <a:lnTo>
                    <a:pt x="3314" y="5985"/>
                  </a:lnTo>
                  <a:cubicBezTo>
                    <a:pt x="3200" y="5896"/>
                    <a:pt x="3060" y="5848"/>
                    <a:pt x="2916" y="5857"/>
                  </a:cubicBezTo>
                  <a:lnTo>
                    <a:pt x="812" y="5857"/>
                  </a:lnTo>
                  <a:cubicBezTo>
                    <a:pt x="543" y="5847"/>
                    <a:pt x="325" y="5630"/>
                    <a:pt x="325" y="5361"/>
                  </a:cubicBezTo>
                  <a:cubicBezTo>
                    <a:pt x="325" y="5272"/>
                    <a:pt x="252" y="5198"/>
                    <a:pt x="163" y="5198"/>
                  </a:cubicBezTo>
                  <a:cubicBezTo>
                    <a:pt x="73" y="5198"/>
                    <a:pt x="0" y="5272"/>
                    <a:pt x="0" y="5361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1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3"/>
                    <a:pt x="5004" y="7493"/>
                    <a:pt x="5183" y="7353"/>
                  </a:cubicBezTo>
                  <a:lnTo>
                    <a:pt x="6628" y="6228"/>
                  </a:lnTo>
                  <a:cubicBezTo>
                    <a:pt x="6686" y="6184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60"/>
                    <a:pt x="9741" y="5798"/>
                    <a:pt x="9741" y="5351"/>
                  </a:cubicBezTo>
                  <a:lnTo>
                    <a:pt x="9741" y="812"/>
                  </a:lnTo>
                  <a:cubicBezTo>
                    <a:pt x="9741" y="365"/>
                    <a:pt x="9377" y="2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8"/>
            <p:cNvSpPr/>
            <p:nvPr/>
          </p:nvSpPr>
          <p:spPr>
            <a:xfrm>
              <a:off x="5642375" y="3451891"/>
              <a:ext cx="188343" cy="156927"/>
            </a:xfrm>
            <a:custGeom>
              <a:avLst/>
              <a:gdLst/>
              <a:ahLst/>
              <a:cxnLst/>
              <a:rect l="l" t="t" r="r" b="b"/>
              <a:pathLst>
                <a:path w="4868" h="4056" extrusionOk="0">
                  <a:moveTo>
                    <a:pt x="1302" y="324"/>
                  </a:moveTo>
                  <a:cubicBezTo>
                    <a:pt x="1692" y="324"/>
                    <a:pt x="2062" y="505"/>
                    <a:pt x="2300" y="813"/>
                  </a:cubicBezTo>
                  <a:cubicBezTo>
                    <a:pt x="2330" y="858"/>
                    <a:pt x="2380" y="884"/>
                    <a:pt x="2434" y="884"/>
                  </a:cubicBezTo>
                  <a:cubicBezTo>
                    <a:pt x="2486" y="884"/>
                    <a:pt x="2537" y="858"/>
                    <a:pt x="2567" y="815"/>
                  </a:cubicBezTo>
                  <a:cubicBezTo>
                    <a:pt x="2806" y="505"/>
                    <a:pt x="3175" y="324"/>
                    <a:pt x="3566" y="324"/>
                  </a:cubicBezTo>
                  <a:cubicBezTo>
                    <a:pt x="3568" y="324"/>
                    <a:pt x="3569" y="324"/>
                    <a:pt x="3570" y="324"/>
                  </a:cubicBezTo>
                  <a:cubicBezTo>
                    <a:pt x="4124" y="324"/>
                    <a:pt x="4543" y="789"/>
                    <a:pt x="4543" y="1407"/>
                  </a:cubicBezTo>
                  <a:cubicBezTo>
                    <a:pt x="4543" y="2215"/>
                    <a:pt x="3775" y="3061"/>
                    <a:pt x="2434" y="3727"/>
                  </a:cubicBezTo>
                  <a:cubicBezTo>
                    <a:pt x="1093" y="3062"/>
                    <a:pt x="325" y="2215"/>
                    <a:pt x="325" y="1407"/>
                  </a:cubicBezTo>
                  <a:cubicBezTo>
                    <a:pt x="325" y="788"/>
                    <a:pt x="743" y="324"/>
                    <a:pt x="1299" y="324"/>
                  </a:cubicBezTo>
                  <a:cubicBezTo>
                    <a:pt x="1300" y="324"/>
                    <a:pt x="1301" y="324"/>
                    <a:pt x="1302" y="324"/>
                  </a:cubicBezTo>
                  <a:close/>
                  <a:moveTo>
                    <a:pt x="1302" y="1"/>
                  </a:moveTo>
                  <a:cubicBezTo>
                    <a:pt x="1301" y="1"/>
                    <a:pt x="1300" y="1"/>
                    <a:pt x="1299" y="1"/>
                  </a:cubicBezTo>
                  <a:cubicBezTo>
                    <a:pt x="1298" y="1"/>
                    <a:pt x="1297" y="1"/>
                    <a:pt x="1297" y="1"/>
                  </a:cubicBezTo>
                  <a:cubicBezTo>
                    <a:pt x="570" y="1"/>
                    <a:pt x="1" y="618"/>
                    <a:pt x="1" y="1406"/>
                  </a:cubicBezTo>
                  <a:cubicBezTo>
                    <a:pt x="1" y="1958"/>
                    <a:pt x="300" y="3034"/>
                    <a:pt x="2306" y="4026"/>
                  </a:cubicBezTo>
                  <a:cubicBezTo>
                    <a:pt x="2346" y="4046"/>
                    <a:pt x="2390" y="4056"/>
                    <a:pt x="2434" y="4056"/>
                  </a:cubicBezTo>
                  <a:cubicBezTo>
                    <a:pt x="2477" y="4056"/>
                    <a:pt x="2521" y="4046"/>
                    <a:pt x="2562" y="4026"/>
                  </a:cubicBezTo>
                  <a:cubicBezTo>
                    <a:pt x="4568" y="3034"/>
                    <a:pt x="4868" y="1958"/>
                    <a:pt x="4868" y="1406"/>
                  </a:cubicBezTo>
                  <a:cubicBezTo>
                    <a:pt x="4868" y="617"/>
                    <a:pt x="4298" y="1"/>
                    <a:pt x="3570" y="1"/>
                  </a:cubicBezTo>
                  <a:cubicBezTo>
                    <a:pt x="3569" y="1"/>
                    <a:pt x="3567" y="1"/>
                    <a:pt x="3566" y="1"/>
                  </a:cubicBezTo>
                  <a:cubicBezTo>
                    <a:pt x="3140" y="1"/>
                    <a:pt x="2732" y="171"/>
                    <a:pt x="2434" y="474"/>
                  </a:cubicBezTo>
                  <a:cubicBezTo>
                    <a:pt x="2135" y="171"/>
                    <a:pt x="1727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8"/>
            <p:cNvSpPr/>
            <p:nvPr/>
          </p:nvSpPr>
          <p:spPr>
            <a:xfrm>
              <a:off x="5629955" y="3427168"/>
              <a:ext cx="31532" cy="31494"/>
            </a:xfrm>
            <a:custGeom>
              <a:avLst/>
              <a:gdLst/>
              <a:ahLst/>
              <a:cxnLst/>
              <a:rect l="l" t="t" r="r" b="b"/>
              <a:pathLst>
                <a:path w="815" h="814" extrusionOk="0">
                  <a:moveTo>
                    <a:pt x="647" y="0"/>
                  </a:moveTo>
                  <a:lnTo>
                    <a:pt x="163" y="0"/>
                  </a:lnTo>
                  <a:cubicBezTo>
                    <a:pt x="73" y="0"/>
                    <a:pt x="0" y="73"/>
                    <a:pt x="0" y="163"/>
                  </a:cubicBezTo>
                  <a:lnTo>
                    <a:pt x="0" y="641"/>
                  </a:lnTo>
                  <a:cubicBezTo>
                    <a:pt x="0" y="727"/>
                    <a:pt x="65" y="802"/>
                    <a:pt x="152" y="808"/>
                  </a:cubicBezTo>
                  <a:cubicBezTo>
                    <a:pt x="246" y="814"/>
                    <a:pt x="324" y="739"/>
                    <a:pt x="324" y="647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1"/>
                  </a:cubicBezTo>
                  <a:cubicBezTo>
                    <a:pt x="814" y="78"/>
                    <a:pt x="74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8"/>
            <p:cNvSpPr/>
            <p:nvPr/>
          </p:nvSpPr>
          <p:spPr>
            <a:xfrm>
              <a:off x="5868402" y="3464194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0" y="1"/>
                    <a:pt x="924" y="8"/>
                    <a:pt x="876" y="47"/>
                  </a:cubicBezTo>
                  <a:lnTo>
                    <a:pt x="67" y="694"/>
                  </a:lnTo>
                  <a:cubicBezTo>
                    <a:pt x="22" y="730"/>
                    <a:pt x="0" y="787"/>
                    <a:pt x="9" y="844"/>
                  </a:cubicBezTo>
                  <a:cubicBezTo>
                    <a:pt x="17" y="902"/>
                    <a:pt x="56" y="950"/>
                    <a:pt x="109" y="971"/>
                  </a:cubicBezTo>
                  <a:cubicBezTo>
                    <a:pt x="164" y="992"/>
                    <a:pt x="225" y="983"/>
                    <a:pt x="270" y="946"/>
                  </a:cubicBezTo>
                  <a:lnTo>
                    <a:pt x="815" y="510"/>
                  </a:lnTo>
                  <a:lnTo>
                    <a:pt x="815" y="2598"/>
                  </a:lnTo>
                  <a:cubicBezTo>
                    <a:pt x="815" y="2690"/>
                    <a:pt x="893" y="2765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88"/>
          <p:cNvGrpSpPr/>
          <p:nvPr/>
        </p:nvGrpSpPr>
        <p:grpSpPr>
          <a:xfrm>
            <a:off x="5361430" y="3153080"/>
            <a:ext cx="376858" cy="367721"/>
            <a:chOff x="2346665" y="2807774"/>
            <a:chExt cx="386165" cy="376763"/>
          </a:xfrm>
        </p:grpSpPr>
        <p:sp>
          <p:nvSpPr>
            <p:cNvPr id="2234" name="Google Shape;2234;p88"/>
            <p:cNvSpPr/>
            <p:nvPr/>
          </p:nvSpPr>
          <p:spPr>
            <a:xfrm>
              <a:off x="2529785" y="2814236"/>
              <a:ext cx="188382" cy="188343"/>
            </a:xfrm>
            <a:custGeom>
              <a:avLst/>
              <a:gdLst/>
              <a:ahLst/>
              <a:cxnLst/>
              <a:rect l="l" t="t" r="r" b="b"/>
              <a:pathLst>
                <a:path w="4869" h="4868" extrusionOk="0">
                  <a:moveTo>
                    <a:pt x="4868" y="2434"/>
                  </a:moveTo>
                  <a:cubicBezTo>
                    <a:pt x="4868" y="3778"/>
                    <a:pt x="3778" y="4867"/>
                    <a:pt x="2434" y="4867"/>
                  </a:cubicBezTo>
                  <a:cubicBezTo>
                    <a:pt x="1090" y="4867"/>
                    <a:pt x="1" y="3778"/>
                    <a:pt x="1" y="2434"/>
                  </a:cubicBezTo>
                  <a:cubicBezTo>
                    <a:pt x="1" y="1090"/>
                    <a:pt x="1090" y="0"/>
                    <a:pt x="2434" y="0"/>
                  </a:cubicBezTo>
                  <a:cubicBezTo>
                    <a:pt x="3778" y="1"/>
                    <a:pt x="4867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8"/>
            <p:cNvSpPr/>
            <p:nvPr/>
          </p:nvSpPr>
          <p:spPr>
            <a:xfrm>
              <a:off x="2614593" y="2814236"/>
              <a:ext cx="103573" cy="188343"/>
            </a:xfrm>
            <a:custGeom>
              <a:avLst/>
              <a:gdLst/>
              <a:ahLst/>
              <a:cxnLst/>
              <a:rect l="l" t="t" r="r" b="b"/>
              <a:pathLst>
                <a:path w="2677" h="4868" extrusionOk="0">
                  <a:moveTo>
                    <a:pt x="242" y="0"/>
                  </a:moveTo>
                  <a:cubicBezTo>
                    <a:pt x="161" y="0"/>
                    <a:pt x="80" y="6"/>
                    <a:pt x="0" y="13"/>
                  </a:cubicBezTo>
                  <a:cubicBezTo>
                    <a:pt x="1243" y="139"/>
                    <a:pt x="2188" y="1184"/>
                    <a:pt x="2189" y="2432"/>
                  </a:cubicBezTo>
                  <a:cubicBezTo>
                    <a:pt x="2190" y="3681"/>
                    <a:pt x="1247" y="4728"/>
                    <a:pt x="5" y="4855"/>
                  </a:cubicBezTo>
                  <a:cubicBezTo>
                    <a:pt x="82" y="4862"/>
                    <a:pt x="162" y="4867"/>
                    <a:pt x="242" y="4867"/>
                  </a:cubicBezTo>
                  <a:cubicBezTo>
                    <a:pt x="1586" y="4867"/>
                    <a:pt x="2676" y="3777"/>
                    <a:pt x="2676" y="2434"/>
                  </a:cubicBezTo>
                  <a:cubicBezTo>
                    <a:pt x="2676" y="1090"/>
                    <a:pt x="1586" y="0"/>
                    <a:pt x="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8"/>
            <p:cNvSpPr/>
            <p:nvPr/>
          </p:nvSpPr>
          <p:spPr>
            <a:xfrm>
              <a:off x="2352933" y="2882098"/>
              <a:ext cx="265220" cy="258565"/>
            </a:xfrm>
            <a:custGeom>
              <a:avLst/>
              <a:gdLst/>
              <a:ahLst/>
              <a:cxnLst/>
              <a:rect l="l" t="t" r="r" b="b"/>
              <a:pathLst>
                <a:path w="6855" h="6683" extrusionOk="0">
                  <a:moveTo>
                    <a:pt x="6580" y="6331"/>
                  </a:moveTo>
                  <a:cubicBezTo>
                    <a:pt x="5861" y="6484"/>
                    <a:pt x="5133" y="6589"/>
                    <a:pt x="4400" y="6646"/>
                  </a:cubicBezTo>
                  <a:cubicBezTo>
                    <a:pt x="4087" y="6668"/>
                    <a:pt x="3760" y="6683"/>
                    <a:pt x="3427" y="6683"/>
                  </a:cubicBezTo>
                  <a:cubicBezTo>
                    <a:pt x="3096" y="6683"/>
                    <a:pt x="2769" y="6668"/>
                    <a:pt x="2456" y="6646"/>
                  </a:cubicBezTo>
                  <a:cubicBezTo>
                    <a:pt x="1723" y="6589"/>
                    <a:pt x="994" y="6483"/>
                    <a:pt x="275" y="6331"/>
                  </a:cubicBezTo>
                  <a:cubicBezTo>
                    <a:pt x="163" y="6307"/>
                    <a:pt x="72" y="6224"/>
                    <a:pt x="37" y="6115"/>
                  </a:cubicBezTo>
                  <a:cubicBezTo>
                    <a:pt x="1" y="6005"/>
                    <a:pt x="25" y="5885"/>
                    <a:pt x="102" y="5798"/>
                  </a:cubicBezTo>
                  <a:cubicBezTo>
                    <a:pt x="686" y="5113"/>
                    <a:pt x="1003" y="4240"/>
                    <a:pt x="994" y="3339"/>
                  </a:cubicBezTo>
                  <a:lnTo>
                    <a:pt x="994" y="2464"/>
                  </a:lnTo>
                  <a:cubicBezTo>
                    <a:pt x="993" y="1799"/>
                    <a:pt x="1266" y="1161"/>
                    <a:pt x="1748" y="701"/>
                  </a:cubicBezTo>
                  <a:cubicBezTo>
                    <a:pt x="2231" y="242"/>
                    <a:pt x="2881" y="1"/>
                    <a:pt x="3546" y="35"/>
                  </a:cubicBezTo>
                  <a:cubicBezTo>
                    <a:pt x="3726" y="42"/>
                    <a:pt x="3904" y="71"/>
                    <a:pt x="4077" y="122"/>
                  </a:cubicBezTo>
                  <a:cubicBezTo>
                    <a:pt x="4255" y="172"/>
                    <a:pt x="4427" y="244"/>
                    <a:pt x="4588" y="334"/>
                  </a:cubicBezTo>
                  <a:cubicBezTo>
                    <a:pt x="4443" y="1352"/>
                    <a:pt x="4952" y="2352"/>
                    <a:pt x="5861" y="2833"/>
                  </a:cubicBezTo>
                  <a:lnTo>
                    <a:pt x="5861" y="3339"/>
                  </a:lnTo>
                  <a:cubicBezTo>
                    <a:pt x="5853" y="4239"/>
                    <a:pt x="6170" y="5113"/>
                    <a:pt x="6754" y="5798"/>
                  </a:cubicBezTo>
                  <a:cubicBezTo>
                    <a:pt x="6830" y="5885"/>
                    <a:pt x="6855" y="6005"/>
                    <a:pt x="6819" y="6115"/>
                  </a:cubicBezTo>
                  <a:cubicBezTo>
                    <a:pt x="6783" y="6224"/>
                    <a:pt x="6692" y="6307"/>
                    <a:pt x="6580" y="63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8"/>
            <p:cNvSpPr/>
            <p:nvPr/>
          </p:nvSpPr>
          <p:spPr>
            <a:xfrm>
              <a:off x="2475774" y="2883181"/>
              <a:ext cx="142727" cy="257521"/>
            </a:xfrm>
            <a:custGeom>
              <a:avLst/>
              <a:gdLst/>
              <a:ahLst/>
              <a:cxnLst/>
              <a:rect l="l" t="t" r="r" b="b"/>
              <a:pathLst>
                <a:path w="3689" h="6656" extrusionOk="0">
                  <a:moveTo>
                    <a:pt x="3586" y="5770"/>
                  </a:moveTo>
                  <a:cubicBezTo>
                    <a:pt x="3004" y="5085"/>
                    <a:pt x="2686" y="4212"/>
                    <a:pt x="2705" y="3311"/>
                  </a:cubicBezTo>
                  <a:lnTo>
                    <a:pt x="2705" y="2805"/>
                  </a:lnTo>
                  <a:cubicBezTo>
                    <a:pt x="1785" y="2324"/>
                    <a:pt x="1276" y="1324"/>
                    <a:pt x="1421" y="307"/>
                  </a:cubicBezTo>
                  <a:cubicBezTo>
                    <a:pt x="1259" y="216"/>
                    <a:pt x="1088" y="144"/>
                    <a:pt x="910" y="94"/>
                  </a:cubicBezTo>
                  <a:cubicBezTo>
                    <a:pt x="737" y="44"/>
                    <a:pt x="559" y="15"/>
                    <a:pt x="379" y="7"/>
                  </a:cubicBezTo>
                  <a:cubicBezTo>
                    <a:pt x="253" y="0"/>
                    <a:pt x="126" y="4"/>
                    <a:pt x="0" y="18"/>
                  </a:cubicBezTo>
                  <a:cubicBezTo>
                    <a:pt x="143" y="30"/>
                    <a:pt x="285" y="56"/>
                    <a:pt x="424" y="94"/>
                  </a:cubicBezTo>
                  <a:cubicBezTo>
                    <a:pt x="601" y="145"/>
                    <a:pt x="773" y="217"/>
                    <a:pt x="934" y="307"/>
                  </a:cubicBezTo>
                  <a:cubicBezTo>
                    <a:pt x="789" y="1324"/>
                    <a:pt x="1298" y="2324"/>
                    <a:pt x="2211" y="2805"/>
                  </a:cubicBezTo>
                  <a:lnTo>
                    <a:pt x="2211" y="3311"/>
                  </a:lnTo>
                  <a:cubicBezTo>
                    <a:pt x="2200" y="4212"/>
                    <a:pt x="2516" y="5085"/>
                    <a:pt x="3100" y="5770"/>
                  </a:cubicBezTo>
                  <a:cubicBezTo>
                    <a:pt x="3176" y="5857"/>
                    <a:pt x="3201" y="5977"/>
                    <a:pt x="3165" y="6087"/>
                  </a:cubicBezTo>
                  <a:cubicBezTo>
                    <a:pt x="3130" y="6196"/>
                    <a:pt x="3039" y="6279"/>
                    <a:pt x="2926" y="6303"/>
                  </a:cubicBezTo>
                  <a:cubicBezTo>
                    <a:pt x="2208" y="6456"/>
                    <a:pt x="1479" y="6561"/>
                    <a:pt x="746" y="6618"/>
                  </a:cubicBezTo>
                  <a:cubicBezTo>
                    <a:pt x="510" y="6634"/>
                    <a:pt x="265" y="6645"/>
                    <a:pt x="17" y="6650"/>
                  </a:cubicBezTo>
                  <a:cubicBezTo>
                    <a:pt x="98" y="6653"/>
                    <a:pt x="179" y="6656"/>
                    <a:pt x="261" y="6656"/>
                  </a:cubicBezTo>
                  <a:cubicBezTo>
                    <a:pt x="594" y="6656"/>
                    <a:pt x="919" y="6641"/>
                    <a:pt x="1232" y="6618"/>
                  </a:cubicBezTo>
                  <a:cubicBezTo>
                    <a:pt x="1965" y="6561"/>
                    <a:pt x="2694" y="6456"/>
                    <a:pt x="3413" y="6303"/>
                  </a:cubicBezTo>
                  <a:cubicBezTo>
                    <a:pt x="3525" y="6279"/>
                    <a:pt x="3617" y="6196"/>
                    <a:pt x="3653" y="6087"/>
                  </a:cubicBezTo>
                  <a:cubicBezTo>
                    <a:pt x="3688" y="5977"/>
                    <a:pt x="3663" y="5857"/>
                    <a:pt x="3586" y="57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8"/>
            <p:cNvSpPr/>
            <p:nvPr/>
          </p:nvSpPr>
          <p:spPr>
            <a:xfrm>
              <a:off x="2448188" y="3139193"/>
              <a:ext cx="75368" cy="39154"/>
            </a:xfrm>
            <a:custGeom>
              <a:avLst/>
              <a:gdLst/>
              <a:ahLst/>
              <a:cxnLst/>
              <a:rect l="l" t="t" r="r" b="b"/>
              <a:pathLst>
                <a:path w="1948" h="1012" extrusionOk="0">
                  <a:moveTo>
                    <a:pt x="1947" y="38"/>
                  </a:moveTo>
                  <a:cubicBezTo>
                    <a:pt x="1947" y="575"/>
                    <a:pt x="1511" y="1011"/>
                    <a:pt x="974" y="1011"/>
                  </a:cubicBezTo>
                  <a:cubicBezTo>
                    <a:pt x="436" y="1011"/>
                    <a:pt x="0" y="575"/>
                    <a:pt x="0" y="38"/>
                  </a:cubicBezTo>
                  <a:cubicBezTo>
                    <a:pt x="0" y="25"/>
                    <a:pt x="0" y="13"/>
                    <a:pt x="2" y="1"/>
                  </a:cubicBezTo>
                  <a:cubicBezTo>
                    <a:pt x="315" y="23"/>
                    <a:pt x="641" y="38"/>
                    <a:pt x="974" y="38"/>
                  </a:cubicBezTo>
                  <a:cubicBezTo>
                    <a:pt x="1307" y="38"/>
                    <a:pt x="1632" y="23"/>
                    <a:pt x="1946" y="1"/>
                  </a:cubicBezTo>
                  <a:cubicBezTo>
                    <a:pt x="1947" y="13"/>
                    <a:pt x="1947" y="25"/>
                    <a:pt x="194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8"/>
            <p:cNvSpPr/>
            <p:nvPr/>
          </p:nvSpPr>
          <p:spPr>
            <a:xfrm>
              <a:off x="2476431" y="3139193"/>
              <a:ext cx="47163" cy="40895"/>
            </a:xfrm>
            <a:custGeom>
              <a:avLst/>
              <a:gdLst/>
              <a:ahLst/>
              <a:cxnLst/>
              <a:rect l="l" t="t" r="r" b="b"/>
              <a:pathLst>
                <a:path w="1219" h="1057" extrusionOk="0">
                  <a:moveTo>
                    <a:pt x="1216" y="1"/>
                  </a:moveTo>
                  <a:cubicBezTo>
                    <a:pt x="1057" y="12"/>
                    <a:pt x="895" y="21"/>
                    <a:pt x="730" y="28"/>
                  </a:cubicBezTo>
                  <a:lnTo>
                    <a:pt x="730" y="38"/>
                  </a:lnTo>
                  <a:cubicBezTo>
                    <a:pt x="730" y="482"/>
                    <a:pt x="430" y="868"/>
                    <a:pt x="0" y="980"/>
                  </a:cubicBezTo>
                  <a:cubicBezTo>
                    <a:pt x="291" y="1056"/>
                    <a:pt x="602" y="993"/>
                    <a:pt x="840" y="808"/>
                  </a:cubicBezTo>
                  <a:cubicBezTo>
                    <a:pt x="1080" y="625"/>
                    <a:pt x="1218" y="339"/>
                    <a:pt x="1217" y="38"/>
                  </a:cubicBezTo>
                  <a:cubicBezTo>
                    <a:pt x="1217" y="25"/>
                    <a:pt x="1217" y="13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8"/>
            <p:cNvSpPr/>
            <p:nvPr/>
          </p:nvSpPr>
          <p:spPr>
            <a:xfrm>
              <a:off x="2460530" y="2844762"/>
              <a:ext cx="50065" cy="41979"/>
            </a:xfrm>
            <a:custGeom>
              <a:avLst/>
              <a:gdLst/>
              <a:ahLst/>
              <a:cxnLst/>
              <a:rect l="l" t="t" r="r" b="b"/>
              <a:pathLst>
                <a:path w="1294" h="1085" extrusionOk="0">
                  <a:moveTo>
                    <a:pt x="1293" y="687"/>
                  </a:moveTo>
                  <a:lnTo>
                    <a:pt x="1293" y="1085"/>
                  </a:lnTo>
                  <a:cubicBezTo>
                    <a:pt x="1121" y="1035"/>
                    <a:pt x="944" y="1006"/>
                    <a:pt x="765" y="997"/>
                  </a:cubicBezTo>
                  <a:cubicBezTo>
                    <a:pt x="507" y="985"/>
                    <a:pt x="249" y="1013"/>
                    <a:pt x="1" y="1081"/>
                  </a:cubicBezTo>
                  <a:lnTo>
                    <a:pt x="1" y="671"/>
                  </a:lnTo>
                  <a:cubicBezTo>
                    <a:pt x="1" y="329"/>
                    <a:pt x="267" y="48"/>
                    <a:pt x="603" y="26"/>
                  </a:cubicBezTo>
                  <a:cubicBezTo>
                    <a:pt x="982" y="1"/>
                    <a:pt x="1293" y="308"/>
                    <a:pt x="1293" y="6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8"/>
            <p:cNvSpPr/>
            <p:nvPr/>
          </p:nvSpPr>
          <p:spPr>
            <a:xfrm>
              <a:off x="2353242" y="2844143"/>
              <a:ext cx="142379" cy="334514"/>
            </a:xfrm>
            <a:custGeom>
              <a:avLst/>
              <a:gdLst/>
              <a:ahLst/>
              <a:cxnLst/>
              <a:rect l="l" t="t" r="r" b="b"/>
              <a:pathLst>
                <a:path w="3680" h="8646" extrusionOk="0">
                  <a:moveTo>
                    <a:pt x="275" y="7312"/>
                  </a:moveTo>
                  <a:cubicBezTo>
                    <a:pt x="995" y="7465"/>
                    <a:pt x="1723" y="7570"/>
                    <a:pt x="2456" y="7627"/>
                  </a:cubicBezTo>
                  <a:cubicBezTo>
                    <a:pt x="2454" y="7638"/>
                    <a:pt x="2454" y="7651"/>
                    <a:pt x="2454" y="7664"/>
                  </a:cubicBezTo>
                  <a:cubicBezTo>
                    <a:pt x="2455" y="8150"/>
                    <a:pt x="2815" y="8561"/>
                    <a:pt x="3297" y="8628"/>
                  </a:cubicBezTo>
                  <a:lnTo>
                    <a:pt x="3308" y="8630"/>
                  </a:lnTo>
                  <a:cubicBezTo>
                    <a:pt x="3432" y="8645"/>
                    <a:pt x="3558" y="8637"/>
                    <a:pt x="3679" y="8603"/>
                  </a:cubicBezTo>
                  <a:cubicBezTo>
                    <a:pt x="3247" y="8496"/>
                    <a:pt x="2943" y="8109"/>
                    <a:pt x="2942" y="7664"/>
                  </a:cubicBezTo>
                  <a:cubicBezTo>
                    <a:pt x="2941" y="7651"/>
                    <a:pt x="2942" y="7638"/>
                    <a:pt x="2943" y="7627"/>
                  </a:cubicBezTo>
                  <a:cubicBezTo>
                    <a:pt x="2210" y="7569"/>
                    <a:pt x="1482" y="7464"/>
                    <a:pt x="763" y="7312"/>
                  </a:cubicBezTo>
                  <a:cubicBezTo>
                    <a:pt x="650" y="7288"/>
                    <a:pt x="559" y="7205"/>
                    <a:pt x="523" y="7096"/>
                  </a:cubicBezTo>
                  <a:cubicBezTo>
                    <a:pt x="488" y="6986"/>
                    <a:pt x="513" y="6866"/>
                    <a:pt x="588" y="6779"/>
                  </a:cubicBezTo>
                  <a:cubicBezTo>
                    <a:pt x="1172" y="6094"/>
                    <a:pt x="1481" y="4320"/>
                    <a:pt x="1481" y="4320"/>
                  </a:cubicBezTo>
                  <a:lnTo>
                    <a:pt x="1481" y="3448"/>
                  </a:lnTo>
                  <a:cubicBezTo>
                    <a:pt x="1480" y="2351"/>
                    <a:pt x="2212" y="1390"/>
                    <a:pt x="3268" y="1099"/>
                  </a:cubicBezTo>
                  <a:lnTo>
                    <a:pt x="3268" y="693"/>
                  </a:lnTo>
                  <a:cubicBezTo>
                    <a:pt x="3268" y="425"/>
                    <a:pt x="3431" y="184"/>
                    <a:pt x="3680" y="83"/>
                  </a:cubicBezTo>
                  <a:cubicBezTo>
                    <a:pt x="3477" y="0"/>
                    <a:pt x="3245" y="23"/>
                    <a:pt x="3063" y="146"/>
                  </a:cubicBezTo>
                  <a:cubicBezTo>
                    <a:pt x="2882" y="269"/>
                    <a:pt x="2773" y="474"/>
                    <a:pt x="2774" y="693"/>
                  </a:cubicBezTo>
                  <a:lnTo>
                    <a:pt x="2774" y="1099"/>
                  </a:lnTo>
                  <a:cubicBezTo>
                    <a:pt x="1717" y="1390"/>
                    <a:pt x="986" y="2351"/>
                    <a:pt x="986" y="3448"/>
                  </a:cubicBezTo>
                  <a:lnTo>
                    <a:pt x="986" y="4320"/>
                  </a:lnTo>
                  <a:cubicBezTo>
                    <a:pt x="986" y="4320"/>
                    <a:pt x="686" y="6094"/>
                    <a:pt x="102" y="6779"/>
                  </a:cubicBezTo>
                  <a:cubicBezTo>
                    <a:pt x="26" y="6866"/>
                    <a:pt x="0" y="6986"/>
                    <a:pt x="36" y="7096"/>
                  </a:cubicBezTo>
                  <a:cubicBezTo>
                    <a:pt x="72" y="7205"/>
                    <a:pt x="163" y="7288"/>
                    <a:pt x="275" y="73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8"/>
            <p:cNvSpPr/>
            <p:nvPr/>
          </p:nvSpPr>
          <p:spPr>
            <a:xfrm>
              <a:off x="2385394" y="2926591"/>
              <a:ext cx="24878" cy="51071"/>
            </a:xfrm>
            <a:custGeom>
              <a:avLst/>
              <a:gdLst/>
              <a:ahLst/>
              <a:cxnLst/>
              <a:rect l="l" t="t" r="r" b="b"/>
              <a:pathLst>
                <a:path w="643" h="1320" extrusionOk="0">
                  <a:moveTo>
                    <a:pt x="363" y="1"/>
                  </a:moveTo>
                  <a:lnTo>
                    <a:pt x="643" y="166"/>
                  </a:lnTo>
                  <a:cubicBezTo>
                    <a:pt x="437" y="515"/>
                    <a:pt x="328" y="913"/>
                    <a:pt x="325" y="1320"/>
                  </a:cubicBezTo>
                  <a:lnTo>
                    <a:pt x="1" y="1320"/>
                  </a:lnTo>
                  <a:cubicBezTo>
                    <a:pt x="3" y="856"/>
                    <a:pt x="128" y="401"/>
                    <a:pt x="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8"/>
            <p:cNvSpPr/>
            <p:nvPr/>
          </p:nvSpPr>
          <p:spPr>
            <a:xfrm>
              <a:off x="2592269" y="2851688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816" y="2597"/>
                  </a:moveTo>
                  <a:cubicBezTo>
                    <a:pt x="816" y="2690"/>
                    <a:pt x="895" y="2764"/>
                    <a:pt x="988" y="2758"/>
                  </a:cubicBezTo>
                  <a:cubicBezTo>
                    <a:pt x="1074" y="2753"/>
                    <a:pt x="1139" y="2677"/>
                    <a:pt x="1139" y="2591"/>
                  </a:cubicBezTo>
                  <a:lnTo>
                    <a:pt x="1139" y="173"/>
                  </a:lnTo>
                  <a:cubicBezTo>
                    <a:pt x="1139" y="111"/>
                    <a:pt x="1104" y="54"/>
                    <a:pt x="1048" y="27"/>
                  </a:cubicBezTo>
                  <a:cubicBezTo>
                    <a:pt x="992" y="0"/>
                    <a:pt x="925" y="8"/>
                    <a:pt x="877" y="47"/>
                  </a:cubicBezTo>
                  <a:lnTo>
                    <a:pt x="69" y="694"/>
                  </a:lnTo>
                  <a:cubicBezTo>
                    <a:pt x="24" y="729"/>
                    <a:pt x="1" y="787"/>
                    <a:pt x="10" y="844"/>
                  </a:cubicBezTo>
                  <a:cubicBezTo>
                    <a:pt x="19" y="900"/>
                    <a:pt x="58" y="949"/>
                    <a:pt x="111" y="970"/>
                  </a:cubicBezTo>
                  <a:cubicBezTo>
                    <a:pt x="165" y="991"/>
                    <a:pt x="226" y="981"/>
                    <a:pt x="271" y="946"/>
                  </a:cubicBezTo>
                  <a:lnTo>
                    <a:pt x="816" y="510"/>
                  </a:lnTo>
                  <a:lnTo>
                    <a:pt x="816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8"/>
            <p:cNvSpPr/>
            <p:nvPr/>
          </p:nvSpPr>
          <p:spPr>
            <a:xfrm>
              <a:off x="2387173" y="2945975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8" y="325"/>
                  </a:moveTo>
                  <a:cubicBezTo>
                    <a:pt x="89" y="326"/>
                    <a:pt x="0" y="199"/>
                    <a:pt x="69" y="73"/>
                  </a:cubicBezTo>
                  <a:cubicBezTo>
                    <a:pt x="95" y="28"/>
                    <a:pt x="144" y="1"/>
                    <a:pt x="195" y="1"/>
                  </a:cubicBezTo>
                  <a:lnTo>
                    <a:pt x="212" y="1"/>
                  </a:lnTo>
                  <a:cubicBezTo>
                    <a:pt x="275" y="1"/>
                    <a:pt x="333" y="38"/>
                    <a:pt x="357" y="97"/>
                  </a:cubicBezTo>
                  <a:cubicBezTo>
                    <a:pt x="404" y="214"/>
                    <a:pt x="319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8"/>
            <p:cNvSpPr/>
            <p:nvPr/>
          </p:nvSpPr>
          <p:spPr>
            <a:xfrm>
              <a:off x="2346665" y="2807774"/>
              <a:ext cx="386165" cy="376763"/>
            </a:xfrm>
            <a:custGeom>
              <a:avLst/>
              <a:gdLst/>
              <a:ahLst/>
              <a:cxnLst/>
              <a:rect l="l" t="t" r="r" b="b"/>
              <a:pathLst>
                <a:path w="9981" h="9738" extrusionOk="0">
                  <a:moveTo>
                    <a:pt x="3599" y="1143"/>
                  </a:moveTo>
                  <a:cubicBezTo>
                    <a:pt x="3693" y="1143"/>
                    <a:pt x="3786" y="1170"/>
                    <a:pt x="3868" y="1224"/>
                  </a:cubicBezTo>
                  <a:cubicBezTo>
                    <a:pt x="4005" y="1315"/>
                    <a:pt x="4084" y="1474"/>
                    <a:pt x="4084" y="1640"/>
                  </a:cubicBezTo>
                  <a:lnTo>
                    <a:pt x="4084" y="1838"/>
                  </a:lnTo>
                  <a:cubicBezTo>
                    <a:pt x="3965" y="1814"/>
                    <a:pt x="3846" y="1799"/>
                    <a:pt x="3725" y="1792"/>
                  </a:cubicBezTo>
                  <a:cubicBezTo>
                    <a:pt x="3696" y="1791"/>
                    <a:pt x="3666" y="1790"/>
                    <a:pt x="3637" y="1790"/>
                  </a:cubicBezTo>
                  <a:cubicBezTo>
                    <a:pt x="3462" y="1790"/>
                    <a:pt x="3287" y="1807"/>
                    <a:pt x="3115" y="1839"/>
                  </a:cubicBezTo>
                  <a:lnTo>
                    <a:pt x="3115" y="1640"/>
                  </a:lnTo>
                  <a:cubicBezTo>
                    <a:pt x="3115" y="1474"/>
                    <a:pt x="3193" y="1315"/>
                    <a:pt x="3331" y="1224"/>
                  </a:cubicBezTo>
                  <a:cubicBezTo>
                    <a:pt x="3412" y="1170"/>
                    <a:pt x="3506" y="1143"/>
                    <a:pt x="3599" y="1143"/>
                  </a:cubicBezTo>
                  <a:close/>
                  <a:moveTo>
                    <a:pt x="7167" y="330"/>
                  </a:moveTo>
                  <a:cubicBezTo>
                    <a:pt x="8422" y="330"/>
                    <a:pt x="9438" y="1347"/>
                    <a:pt x="9438" y="2601"/>
                  </a:cubicBezTo>
                  <a:cubicBezTo>
                    <a:pt x="9438" y="3855"/>
                    <a:pt x="8422" y="4873"/>
                    <a:pt x="7167" y="4873"/>
                  </a:cubicBezTo>
                  <a:cubicBezTo>
                    <a:pt x="5913" y="4871"/>
                    <a:pt x="4897" y="3855"/>
                    <a:pt x="4896" y="2601"/>
                  </a:cubicBezTo>
                  <a:cubicBezTo>
                    <a:pt x="4896" y="1347"/>
                    <a:pt x="5912" y="330"/>
                    <a:pt x="7167" y="330"/>
                  </a:cubicBezTo>
                  <a:close/>
                  <a:moveTo>
                    <a:pt x="4396" y="8740"/>
                  </a:moveTo>
                  <a:lnTo>
                    <a:pt x="4396" y="8740"/>
                  </a:lnTo>
                  <a:cubicBezTo>
                    <a:pt x="4330" y="9130"/>
                    <a:pt x="3993" y="9414"/>
                    <a:pt x="3598" y="9414"/>
                  </a:cubicBezTo>
                  <a:cubicBezTo>
                    <a:pt x="3203" y="9414"/>
                    <a:pt x="2866" y="9130"/>
                    <a:pt x="2801" y="8740"/>
                  </a:cubicBezTo>
                  <a:lnTo>
                    <a:pt x="2801" y="8740"/>
                  </a:lnTo>
                  <a:cubicBezTo>
                    <a:pt x="3060" y="8757"/>
                    <a:pt x="3328" y="8766"/>
                    <a:pt x="3598" y="8766"/>
                  </a:cubicBezTo>
                  <a:cubicBezTo>
                    <a:pt x="3869" y="8766"/>
                    <a:pt x="4135" y="8756"/>
                    <a:pt x="4396" y="8740"/>
                  </a:cubicBezTo>
                  <a:close/>
                  <a:moveTo>
                    <a:pt x="7173" y="0"/>
                  </a:moveTo>
                  <a:cubicBezTo>
                    <a:pt x="7064" y="0"/>
                    <a:pt x="6955" y="7"/>
                    <a:pt x="6845" y="21"/>
                  </a:cubicBezTo>
                  <a:cubicBezTo>
                    <a:pt x="5764" y="159"/>
                    <a:pt x="4883" y="955"/>
                    <a:pt x="4638" y="2016"/>
                  </a:cubicBezTo>
                  <a:cubicBezTo>
                    <a:pt x="4563" y="1982"/>
                    <a:pt x="4486" y="1952"/>
                    <a:pt x="4407" y="1925"/>
                  </a:cubicBezTo>
                  <a:lnTo>
                    <a:pt x="4407" y="1643"/>
                  </a:lnTo>
                  <a:cubicBezTo>
                    <a:pt x="4407" y="1192"/>
                    <a:pt x="4044" y="818"/>
                    <a:pt x="3599" y="818"/>
                  </a:cubicBezTo>
                  <a:cubicBezTo>
                    <a:pt x="3583" y="818"/>
                    <a:pt x="3567" y="818"/>
                    <a:pt x="3551" y="819"/>
                  </a:cubicBezTo>
                  <a:cubicBezTo>
                    <a:pt x="3127" y="845"/>
                    <a:pt x="2791" y="1196"/>
                    <a:pt x="2791" y="1626"/>
                  </a:cubicBezTo>
                  <a:lnTo>
                    <a:pt x="2791" y="1924"/>
                  </a:lnTo>
                  <a:cubicBezTo>
                    <a:pt x="2646" y="1970"/>
                    <a:pt x="2506" y="2030"/>
                    <a:pt x="2372" y="2104"/>
                  </a:cubicBezTo>
                  <a:cubicBezTo>
                    <a:pt x="2167" y="2216"/>
                    <a:pt x="1975" y="2355"/>
                    <a:pt x="1805" y="2515"/>
                  </a:cubicBezTo>
                  <a:cubicBezTo>
                    <a:pt x="1637" y="2680"/>
                    <a:pt x="1491" y="2865"/>
                    <a:pt x="1372" y="3067"/>
                  </a:cubicBezTo>
                  <a:cubicBezTo>
                    <a:pt x="1347" y="3104"/>
                    <a:pt x="1341" y="3151"/>
                    <a:pt x="1353" y="3194"/>
                  </a:cubicBezTo>
                  <a:cubicBezTo>
                    <a:pt x="1364" y="3236"/>
                    <a:pt x="1394" y="3272"/>
                    <a:pt x="1434" y="3292"/>
                  </a:cubicBezTo>
                  <a:cubicBezTo>
                    <a:pt x="1457" y="3304"/>
                    <a:pt x="1482" y="3310"/>
                    <a:pt x="1507" y="3310"/>
                  </a:cubicBezTo>
                  <a:cubicBezTo>
                    <a:pt x="1563" y="3310"/>
                    <a:pt x="1618" y="3282"/>
                    <a:pt x="1650" y="3231"/>
                  </a:cubicBezTo>
                  <a:cubicBezTo>
                    <a:pt x="1756" y="3055"/>
                    <a:pt x="1883" y="2893"/>
                    <a:pt x="2030" y="2749"/>
                  </a:cubicBezTo>
                  <a:cubicBezTo>
                    <a:pt x="2179" y="2608"/>
                    <a:pt x="2346" y="2487"/>
                    <a:pt x="2527" y="2389"/>
                  </a:cubicBezTo>
                  <a:cubicBezTo>
                    <a:pt x="2862" y="2210"/>
                    <a:pt x="3235" y="2116"/>
                    <a:pt x="3614" y="2116"/>
                  </a:cubicBezTo>
                  <a:cubicBezTo>
                    <a:pt x="3647" y="2116"/>
                    <a:pt x="3680" y="2117"/>
                    <a:pt x="3713" y="2118"/>
                  </a:cubicBezTo>
                  <a:cubicBezTo>
                    <a:pt x="4018" y="2134"/>
                    <a:pt x="4316" y="2213"/>
                    <a:pt x="4587" y="2351"/>
                  </a:cubicBezTo>
                  <a:cubicBezTo>
                    <a:pt x="4580" y="2434"/>
                    <a:pt x="4575" y="2517"/>
                    <a:pt x="4575" y="2602"/>
                  </a:cubicBezTo>
                  <a:cubicBezTo>
                    <a:pt x="4576" y="3528"/>
                    <a:pt x="5070" y="4382"/>
                    <a:pt x="5872" y="4844"/>
                  </a:cubicBezTo>
                  <a:lnTo>
                    <a:pt x="5872" y="5260"/>
                  </a:lnTo>
                  <a:cubicBezTo>
                    <a:pt x="5864" y="6199"/>
                    <a:pt x="6195" y="7110"/>
                    <a:pt x="6804" y="7826"/>
                  </a:cubicBezTo>
                  <a:cubicBezTo>
                    <a:pt x="6844" y="7871"/>
                    <a:pt x="6855" y="7934"/>
                    <a:pt x="6836" y="7990"/>
                  </a:cubicBezTo>
                  <a:cubicBezTo>
                    <a:pt x="6818" y="8044"/>
                    <a:pt x="6773" y="8083"/>
                    <a:pt x="6719" y="8093"/>
                  </a:cubicBezTo>
                  <a:cubicBezTo>
                    <a:pt x="5694" y="8313"/>
                    <a:pt x="4649" y="8430"/>
                    <a:pt x="3600" y="8442"/>
                  </a:cubicBezTo>
                  <a:cubicBezTo>
                    <a:pt x="2551" y="8430"/>
                    <a:pt x="1505" y="8314"/>
                    <a:pt x="479" y="8093"/>
                  </a:cubicBezTo>
                  <a:cubicBezTo>
                    <a:pt x="424" y="8083"/>
                    <a:pt x="380" y="8044"/>
                    <a:pt x="362" y="7990"/>
                  </a:cubicBezTo>
                  <a:cubicBezTo>
                    <a:pt x="344" y="7934"/>
                    <a:pt x="356" y="7872"/>
                    <a:pt x="395" y="7827"/>
                  </a:cubicBezTo>
                  <a:cubicBezTo>
                    <a:pt x="1005" y="7111"/>
                    <a:pt x="1336" y="6200"/>
                    <a:pt x="1328" y="5260"/>
                  </a:cubicBezTo>
                  <a:lnTo>
                    <a:pt x="1328" y="4392"/>
                  </a:lnTo>
                  <a:cubicBezTo>
                    <a:pt x="1328" y="4306"/>
                    <a:pt x="1262" y="4230"/>
                    <a:pt x="1176" y="4225"/>
                  </a:cubicBezTo>
                  <a:cubicBezTo>
                    <a:pt x="1173" y="4225"/>
                    <a:pt x="1169" y="4224"/>
                    <a:pt x="1165" y="4224"/>
                  </a:cubicBezTo>
                  <a:cubicBezTo>
                    <a:pt x="1077" y="4224"/>
                    <a:pt x="1004" y="4297"/>
                    <a:pt x="1004" y="4385"/>
                  </a:cubicBezTo>
                  <a:lnTo>
                    <a:pt x="1004" y="5261"/>
                  </a:lnTo>
                  <a:cubicBezTo>
                    <a:pt x="1012" y="6122"/>
                    <a:pt x="710" y="6958"/>
                    <a:pt x="151" y="7614"/>
                  </a:cubicBezTo>
                  <a:cubicBezTo>
                    <a:pt x="36" y="7747"/>
                    <a:pt x="0" y="7929"/>
                    <a:pt x="57" y="8095"/>
                  </a:cubicBezTo>
                  <a:cubicBezTo>
                    <a:pt x="112" y="8256"/>
                    <a:pt x="247" y="8377"/>
                    <a:pt x="414" y="8410"/>
                  </a:cubicBezTo>
                  <a:cubicBezTo>
                    <a:pt x="1092" y="8553"/>
                    <a:pt x="1779" y="8655"/>
                    <a:pt x="2470" y="8715"/>
                  </a:cubicBezTo>
                  <a:cubicBezTo>
                    <a:pt x="2528" y="9296"/>
                    <a:pt x="3016" y="9738"/>
                    <a:pt x="3600" y="9738"/>
                  </a:cubicBezTo>
                  <a:cubicBezTo>
                    <a:pt x="4183" y="9738"/>
                    <a:pt x="4671" y="9296"/>
                    <a:pt x="4729" y="8715"/>
                  </a:cubicBezTo>
                  <a:cubicBezTo>
                    <a:pt x="5420" y="8655"/>
                    <a:pt x="6105" y="8553"/>
                    <a:pt x="6784" y="8410"/>
                  </a:cubicBezTo>
                  <a:cubicBezTo>
                    <a:pt x="6951" y="8377"/>
                    <a:pt x="7087" y="8256"/>
                    <a:pt x="7142" y="8094"/>
                  </a:cubicBezTo>
                  <a:cubicBezTo>
                    <a:pt x="7198" y="7928"/>
                    <a:pt x="7163" y="7746"/>
                    <a:pt x="7047" y="7613"/>
                  </a:cubicBezTo>
                  <a:cubicBezTo>
                    <a:pt x="6490" y="6957"/>
                    <a:pt x="6186" y="6122"/>
                    <a:pt x="6195" y="5261"/>
                  </a:cubicBezTo>
                  <a:lnTo>
                    <a:pt x="6195" y="5009"/>
                  </a:lnTo>
                  <a:cubicBezTo>
                    <a:pt x="6511" y="5138"/>
                    <a:pt x="6843" y="5200"/>
                    <a:pt x="7171" y="5200"/>
                  </a:cubicBezTo>
                  <a:cubicBezTo>
                    <a:pt x="7888" y="5200"/>
                    <a:pt x="8591" y="4902"/>
                    <a:pt x="9094" y="4350"/>
                  </a:cubicBezTo>
                  <a:cubicBezTo>
                    <a:pt x="9827" y="3544"/>
                    <a:pt x="9980" y="2367"/>
                    <a:pt x="9478" y="1401"/>
                  </a:cubicBezTo>
                  <a:cubicBezTo>
                    <a:pt x="9027" y="534"/>
                    <a:pt x="8133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8"/>
            <p:cNvSpPr/>
            <p:nvPr/>
          </p:nvSpPr>
          <p:spPr>
            <a:xfrm>
              <a:off x="2410504" y="2902101"/>
              <a:ext cx="81675" cy="8167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325" y="1947"/>
                  </a:moveTo>
                  <a:cubicBezTo>
                    <a:pt x="325" y="1052"/>
                    <a:pt x="1052" y="325"/>
                    <a:pt x="1948" y="325"/>
                  </a:cubicBezTo>
                  <a:cubicBezTo>
                    <a:pt x="2037" y="325"/>
                    <a:pt x="2111" y="253"/>
                    <a:pt x="2111" y="163"/>
                  </a:cubicBezTo>
                  <a:cubicBezTo>
                    <a:pt x="2111" y="73"/>
                    <a:pt x="2037" y="1"/>
                    <a:pt x="1948" y="1"/>
                  </a:cubicBezTo>
                  <a:cubicBezTo>
                    <a:pt x="872" y="1"/>
                    <a:pt x="1" y="872"/>
                    <a:pt x="1" y="1947"/>
                  </a:cubicBezTo>
                  <a:cubicBezTo>
                    <a:pt x="1" y="2038"/>
                    <a:pt x="73" y="2110"/>
                    <a:pt x="164" y="2110"/>
                  </a:cubicBezTo>
                  <a:cubicBezTo>
                    <a:pt x="253" y="2110"/>
                    <a:pt x="325" y="2038"/>
                    <a:pt x="325" y="19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7" name="Google Shape;2247;p88"/>
          <p:cNvGrpSpPr/>
          <p:nvPr/>
        </p:nvGrpSpPr>
        <p:grpSpPr>
          <a:xfrm>
            <a:off x="2706778" y="3151337"/>
            <a:ext cx="380671" cy="371269"/>
            <a:chOff x="722343" y="1606837"/>
            <a:chExt cx="380671" cy="371269"/>
          </a:xfrm>
        </p:grpSpPr>
        <p:sp>
          <p:nvSpPr>
            <p:cNvPr id="2248" name="Google Shape;2248;p88"/>
            <p:cNvSpPr/>
            <p:nvPr/>
          </p:nvSpPr>
          <p:spPr>
            <a:xfrm>
              <a:off x="901361" y="1614072"/>
              <a:ext cx="185325" cy="185286"/>
            </a:xfrm>
            <a:custGeom>
              <a:avLst/>
              <a:gdLst/>
              <a:ahLst/>
              <a:cxnLst/>
              <a:rect l="l" t="t" r="r" b="b"/>
              <a:pathLst>
                <a:path w="4790" h="4789" extrusionOk="0">
                  <a:moveTo>
                    <a:pt x="4789" y="2394"/>
                  </a:moveTo>
                  <a:cubicBezTo>
                    <a:pt x="4788" y="3715"/>
                    <a:pt x="3717" y="4787"/>
                    <a:pt x="2395" y="4787"/>
                  </a:cubicBezTo>
                  <a:cubicBezTo>
                    <a:pt x="2123" y="4788"/>
                    <a:pt x="1853" y="4741"/>
                    <a:pt x="1597" y="4650"/>
                  </a:cubicBezTo>
                  <a:cubicBezTo>
                    <a:pt x="915" y="4409"/>
                    <a:pt x="380" y="3873"/>
                    <a:pt x="138" y="3191"/>
                  </a:cubicBezTo>
                  <a:cubicBezTo>
                    <a:pt x="47" y="2936"/>
                    <a:pt x="1" y="2665"/>
                    <a:pt x="1" y="2394"/>
                  </a:cubicBezTo>
                  <a:cubicBezTo>
                    <a:pt x="1" y="1072"/>
                    <a:pt x="1073" y="0"/>
                    <a:pt x="2395" y="0"/>
                  </a:cubicBezTo>
                  <a:cubicBezTo>
                    <a:pt x="3717" y="0"/>
                    <a:pt x="4789" y="1072"/>
                    <a:pt x="4789" y="23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88"/>
            <p:cNvSpPr/>
            <p:nvPr/>
          </p:nvSpPr>
          <p:spPr>
            <a:xfrm>
              <a:off x="984738" y="1614072"/>
              <a:ext cx="101948" cy="185248"/>
            </a:xfrm>
            <a:custGeom>
              <a:avLst/>
              <a:gdLst/>
              <a:ahLst/>
              <a:cxnLst/>
              <a:rect l="l" t="t" r="r" b="b"/>
              <a:pathLst>
                <a:path w="2635" h="4788" extrusionOk="0">
                  <a:moveTo>
                    <a:pt x="240" y="0"/>
                  </a:moveTo>
                  <a:cubicBezTo>
                    <a:pt x="159" y="0"/>
                    <a:pt x="79" y="4"/>
                    <a:pt x="1" y="13"/>
                  </a:cubicBezTo>
                  <a:cubicBezTo>
                    <a:pt x="1223" y="134"/>
                    <a:pt x="2154" y="1162"/>
                    <a:pt x="2155" y="2391"/>
                  </a:cubicBezTo>
                  <a:cubicBezTo>
                    <a:pt x="2156" y="3620"/>
                    <a:pt x="1228" y="4650"/>
                    <a:pt x="6" y="4776"/>
                  </a:cubicBezTo>
                  <a:cubicBezTo>
                    <a:pt x="83" y="4783"/>
                    <a:pt x="160" y="4787"/>
                    <a:pt x="240" y="4787"/>
                  </a:cubicBezTo>
                  <a:cubicBezTo>
                    <a:pt x="1562" y="4787"/>
                    <a:pt x="2634" y="3716"/>
                    <a:pt x="2634" y="2394"/>
                  </a:cubicBezTo>
                  <a:cubicBezTo>
                    <a:pt x="2634" y="1072"/>
                    <a:pt x="1562" y="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88"/>
            <p:cNvSpPr/>
            <p:nvPr/>
          </p:nvSpPr>
          <p:spPr>
            <a:xfrm>
              <a:off x="728456" y="1737570"/>
              <a:ext cx="234694" cy="185364"/>
            </a:xfrm>
            <a:custGeom>
              <a:avLst/>
              <a:gdLst/>
              <a:ahLst/>
              <a:cxnLst/>
              <a:rect l="l" t="t" r="r" b="b"/>
              <a:pathLst>
                <a:path w="6066" h="4791" extrusionOk="0">
                  <a:moveTo>
                    <a:pt x="6066" y="1460"/>
                  </a:moveTo>
                  <a:lnTo>
                    <a:pt x="6066" y="4471"/>
                  </a:lnTo>
                  <a:cubicBezTo>
                    <a:pt x="6065" y="4648"/>
                    <a:pt x="5923" y="4791"/>
                    <a:pt x="5747" y="4791"/>
                  </a:cubicBezTo>
                  <a:lnTo>
                    <a:pt x="320" y="4791"/>
                  </a:lnTo>
                  <a:cubicBezTo>
                    <a:pt x="145" y="4791"/>
                    <a:pt x="2" y="4648"/>
                    <a:pt x="1" y="4471"/>
                  </a:cubicBezTo>
                  <a:lnTo>
                    <a:pt x="1" y="319"/>
                  </a:lnTo>
                  <a:cubicBezTo>
                    <a:pt x="2" y="143"/>
                    <a:pt x="145" y="0"/>
                    <a:pt x="320" y="0"/>
                  </a:cubicBezTo>
                  <a:lnTo>
                    <a:pt x="4607" y="0"/>
                  </a:lnTo>
                  <a:cubicBezTo>
                    <a:pt x="4848" y="682"/>
                    <a:pt x="5384" y="1218"/>
                    <a:pt x="6066" y="1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88"/>
            <p:cNvSpPr/>
            <p:nvPr/>
          </p:nvSpPr>
          <p:spPr>
            <a:xfrm>
              <a:off x="888710" y="1737570"/>
              <a:ext cx="74440" cy="185364"/>
            </a:xfrm>
            <a:custGeom>
              <a:avLst/>
              <a:gdLst/>
              <a:ahLst/>
              <a:cxnLst/>
              <a:rect l="l" t="t" r="r" b="b"/>
              <a:pathLst>
                <a:path w="1924" h="4791" extrusionOk="0">
                  <a:moveTo>
                    <a:pt x="476" y="0"/>
                  </a:moveTo>
                  <a:lnTo>
                    <a:pt x="0" y="0"/>
                  </a:lnTo>
                  <a:cubicBezTo>
                    <a:pt x="240" y="682"/>
                    <a:pt x="772" y="1218"/>
                    <a:pt x="1448" y="1460"/>
                  </a:cubicBezTo>
                  <a:lnTo>
                    <a:pt x="1448" y="4471"/>
                  </a:lnTo>
                  <a:cubicBezTo>
                    <a:pt x="1448" y="4648"/>
                    <a:pt x="1307" y="4791"/>
                    <a:pt x="1132" y="4791"/>
                  </a:cubicBezTo>
                  <a:lnTo>
                    <a:pt x="1607" y="4791"/>
                  </a:lnTo>
                  <a:cubicBezTo>
                    <a:pt x="1782" y="4791"/>
                    <a:pt x="1923" y="4648"/>
                    <a:pt x="1924" y="4471"/>
                  </a:cubicBezTo>
                  <a:lnTo>
                    <a:pt x="1924" y="1460"/>
                  </a:lnTo>
                  <a:cubicBezTo>
                    <a:pt x="1248" y="1218"/>
                    <a:pt x="715" y="682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88"/>
            <p:cNvSpPr/>
            <p:nvPr/>
          </p:nvSpPr>
          <p:spPr>
            <a:xfrm>
              <a:off x="777747" y="1922895"/>
              <a:ext cx="136150" cy="25071"/>
            </a:xfrm>
            <a:custGeom>
              <a:avLst/>
              <a:gdLst/>
              <a:ahLst/>
              <a:cxnLst/>
              <a:rect l="l" t="t" r="r" b="b"/>
              <a:pathLst>
                <a:path w="3519" h="648" extrusionOk="0">
                  <a:moveTo>
                    <a:pt x="0" y="1"/>
                  </a:moveTo>
                  <a:lnTo>
                    <a:pt x="3518" y="1"/>
                  </a:lnTo>
                  <a:lnTo>
                    <a:pt x="3518" y="648"/>
                  </a:lnTo>
                  <a:lnTo>
                    <a:pt x="0" y="6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88"/>
            <p:cNvSpPr/>
            <p:nvPr/>
          </p:nvSpPr>
          <p:spPr>
            <a:xfrm>
              <a:off x="758286" y="1947193"/>
              <a:ext cx="175111" cy="25032"/>
            </a:xfrm>
            <a:custGeom>
              <a:avLst/>
              <a:gdLst/>
              <a:ahLst/>
              <a:cxnLst/>
              <a:rect l="l" t="t" r="r" b="b"/>
              <a:pathLst>
                <a:path w="4526" h="647" extrusionOk="0">
                  <a:moveTo>
                    <a:pt x="4525" y="324"/>
                  </a:moveTo>
                  <a:cubicBezTo>
                    <a:pt x="4524" y="502"/>
                    <a:pt x="4380" y="645"/>
                    <a:pt x="4203" y="646"/>
                  </a:cubicBezTo>
                  <a:lnTo>
                    <a:pt x="324" y="646"/>
                  </a:lnTo>
                  <a:cubicBezTo>
                    <a:pt x="145" y="646"/>
                    <a:pt x="2" y="502"/>
                    <a:pt x="0" y="324"/>
                  </a:cubicBezTo>
                  <a:cubicBezTo>
                    <a:pt x="3" y="146"/>
                    <a:pt x="146" y="2"/>
                    <a:pt x="324" y="1"/>
                  </a:cubicBezTo>
                  <a:lnTo>
                    <a:pt x="4203" y="1"/>
                  </a:lnTo>
                  <a:cubicBezTo>
                    <a:pt x="4380" y="1"/>
                    <a:pt x="4525" y="146"/>
                    <a:pt x="4525" y="3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88"/>
            <p:cNvSpPr/>
            <p:nvPr/>
          </p:nvSpPr>
          <p:spPr>
            <a:xfrm>
              <a:off x="901207" y="1947193"/>
              <a:ext cx="31300" cy="25032"/>
            </a:xfrm>
            <a:custGeom>
              <a:avLst/>
              <a:gdLst/>
              <a:ahLst/>
              <a:cxnLst/>
              <a:rect l="l" t="t" r="r" b="b"/>
              <a:pathLst>
                <a:path w="809" h="647" extrusionOk="0">
                  <a:moveTo>
                    <a:pt x="485" y="1"/>
                  </a:moveTo>
                  <a:lnTo>
                    <a:pt x="1" y="1"/>
                  </a:lnTo>
                  <a:cubicBezTo>
                    <a:pt x="178" y="1"/>
                    <a:pt x="323" y="146"/>
                    <a:pt x="323" y="324"/>
                  </a:cubicBezTo>
                  <a:cubicBezTo>
                    <a:pt x="322" y="502"/>
                    <a:pt x="178" y="645"/>
                    <a:pt x="1" y="646"/>
                  </a:cubicBezTo>
                  <a:lnTo>
                    <a:pt x="485" y="646"/>
                  </a:lnTo>
                  <a:cubicBezTo>
                    <a:pt x="663" y="645"/>
                    <a:pt x="807" y="502"/>
                    <a:pt x="808" y="324"/>
                  </a:cubicBezTo>
                  <a:cubicBezTo>
                    <a:pt x="808" y="146"/>
                    <a:pt x="663" y="1"/>
                    <a:pt x="485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88"/>
            <p:cNvSpPr/>
            <p:nvPr/>
          </p:nvSpPr>
          <p:spPr>
            <a:xfrm>
              <a:off x="808660" y="1780555"/>
              <a:ext cx="92624" cy="99549"/>
            </a:xfrm>
            <a:custGeom>
              <a:avLst/>
              <a:gdLst/>
              <a:ahLst/>
              <a:cxnLst/>
              <a:rect l="l" t="t" r="r" b="b"/>
              <a:pathLst>
                <a:path w="2394" h="2573" extrusionOk="0">
                  <a:moveTo>
                    <a:pt x="1" y="283"/>
                  </a:moveTo>
                  <a:lnTo>
                    <a:pt x="1" y="2291"/>
                  </a:lnTo>
                  <a:cubicBezTo>
                    <a:pt x="5" y="2390"/>
                    <a:pt x="60" y="2478"/>
                    <a:pt x="147" y="2526"/>
                  </a:cubicBezTo>
                  <a:cubicBezTo>
                    <a:pt x="233" y="2573"/>
                    <a:pt x="338" y="2572"/>
                    <a:pt x="423" y="2522"/>
                  </a:cubicBezTo>
                  <a:lnTo>
                    <a:pt x="2254" y="1518"/>
                  </a:lnTo>
                  <a:cubicBezTo>
                    <a:pt x="2340" y="1472"/>
                    <a:pt x="2394" y="1384"/>
                    <a:pt x="2394" y="1287"/>
                  </a:cubicBezTo>
                  <a:cubicBezTo>
                    <a:pt x="2394" y="1190"/>
                    <a:pt x="2340" y="1101"/>
                    <a:pt x="2254" y="1056"/>
                  </a:cubicBezTo>
                  <a:lnTo>
                    <a:pt x="423" y="51"/>
                  </a:lnTo>
                  <a:cubicBezTo>
                    <a:pt x="338" y="1"/>
                    <a:pt x="233" y="0"/>
                    <a:pt x="147" y="47"/>
                  </a:cubicBezTo>
                  <a:cubicBezTo>
                    <a:pt x="59" y="95"/>
                    <a:pt x="5" y="184"/>
                    <a:pt x="1" y="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88"/>
            <p:cNvSpPr/>
            <p:nvPr/>
          </p:nvSpPr>
          <p:spPr>
            <a:xfrm>
              <a:off x="759563" y="1922895"/>
              <a:ext cx="36639" cy="49368"/>
            </a:xfrm>
            <a:custGeom>
              <a:avLst/>
              <a:gdLst/>
              <a:ahLst/>
              <a:cxnLst/>
              <a:rect l="l" t="t" r="r" b="b"/>
              <a:pathLst>
                <a:path w="947" h="1276" extrusionOk="0">
                  <a:moveTo>
                    <a:pt x="314" y="1275"/>
                  </a:moveTo>
                  <a:lnTo>
                    <a:pt x="784" y="1275"/>
                  </a:lnTo>
                  <a:cubicBezTo>
                    <a:pt x="611" y="1274"/>
                    <a:pt x="472" y="1134"/>
                    <a:pt x="470" y="962"/>
                  </a:cubicBezTo>
                  <a:cubicBezTo>
                    <a:pt x="473" y="788"/>
                    <a:pt x="612" y="649"/>
                    <a:pt x="784" y="648"/>
                  </a:cubicBezTo>
                  <a:lnTo>
                    <a:pt x="946" y="648"/>
                  </a:lnTo>
                  <a:lnTo>
                    <a:pt x="946" y="1"/>
                  </a:lnTo>
                  <a:lnTo>
                    <a:pt x="470" y="1"/>
                  </a:lnTo>
                  <a:lnTo>
                    <a:pt x="470" y="648"/>
                  </a:lnTo>
                  <a:lnTo>
                    <a:pt x="314" y="648"/>
                  </a:lnTo>
                  <a:cubicBezTo>
                    <a:pt x="141" y="649"/>
                    <a:pt x="1" y="788"/>
                    <a:pt x="0" y="962"/>
                  </a:cubicBezTo>
                  <a:cubicBezTo>
                    <a:pt x="1" y="1134"/>
                    <a:pt x="141" y="1274"/>
                    <a:pt x="314" y="12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88"/>
            <p:cNvSpPr/>
            <p:nvPr/>
          </p:nvSpPr>
          <p:spPr>
            <a:xfrm>
              <a:off x="981527" y="1793942"/>
              <a:ext cx="21821" cy="5378"/>
            </a:xfrm>
            <a:custGeom>
              <a:avLst/>
              <a:gdLst/>
              <a:ahLst/>
              <a:cxnLst/>
              <a:rect l="l" t="t" r="r" b="b"/>
              <a:pathLst>
                <a:path w="564" h="139" extrusionOk="0">
                  <a:moveTo>
                    <a:pt x="1" y="113"/>
                  </a:moveTo>
                  <a:cubicBezTo>
                    <a:pt x="29" y="116"/>
                    <a:pt x="56" y="124"/>
                    <a:pt x="85" y="126"/>
                  </a:cubicBezTo>
                  <a:cubicBezTo>
                    <a:pt x="162" y="134"/>
                    <a:pt x="240" y="138"/>
                    <a:pt x="320" y="138"/>
                  </a:cubicBezTo>
                  <a:cubicBezTo>
                    <a:pt x="401" y="138"/>
                    <a:pt x="483" y="134"/>
                    <a:pt x="563" y="126"/>
                  </a:cubicBezTo>
                  <a:cubicBezTo>
                    <a:pt x="371" y="108"/>
                    <a:pt x="182" y="66"/>
                    <a:pt x="1" y="1"/>
                  </a:cubicBezTo>
                  <a:lnTo>
                    <a:pt x="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88"/>
            <p:cNvSpPr/>
            <p:nvPr/>
          </p:nvSpPr>
          <p:spPr>
            <a:xfrm>
              <a:off x="728456" y="1737570"/>
              <a:ext cx="30720" cy="185364"/>
            </a:xfrm>
            <a:custGeom>
              <a:avLst/>
              <a:gdLst/>
              <a:ahLst/>
              <a:cxnLst/>
              <a:rect l="l" t="t" r="r" b="b"/>
              <a:pathLst>
                <a:path w="794" h="4791" extrusionOk="0">
                  <a:moveTo>
                    <a:pt x="318" y="4791"/>
                  </a:moveTo>
                  <a:lnTo>
                    <a:pt x="794" y="4791"/>
                  </a:lnTo>
                  <a:cubicBezTo>
                    <a:pt x="618" y="4791"/>
                    <a:pt x="476" y="4648"/>
                    <a:pt x="476" y="4471"/>
                  </a:cubicBezTo>
                  <a:lnTo>
                    <a:pt x="476" y="319"/>
                  </a:lnTo>
                  <a:cubicBezTo>
                    <a:pt x="476" y="143"/>
                    <a:pt x="618" y="0"/>
                    <a:pt x="794" y="0"/>
                  </a:cubicBezTo>
                  <a:lnTo>
                    <a:pt x="318" y="0"/>
                  </a:lnTo>
                  <a:cubicBezTo>
                    <a:pt x="144" y="0"/>
                    <a:pt x="2" y="143"/>
                    <a:pt x="1" y="319"/>
                  </a:cubicBezTo>
                  <a:lnTo>
                    <a:pt x="1" y="4471"/>
                  </a:lnTo>
                  <a:cubicBezTo>
                    <a:pt x="2" y="4648"/>
                    <a:pt x="144" y="4791"/>
                    <a:pt x="318" y="47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88"/>
            <p:cNvSpPr/>
            <p:nvPr/>
          </p:nvSpPr>
          <p:spPr>
            <a:xfrm>
              <a:off x="722575" y="1750067"/>
              <a:ext cx="12536" cy="49330"/>
            </a:xfrm>
            <a:custGeom>
              <a:avLst/>
              <a:gdLst/>
              <a:ahLst/>
              <a:cxnLst/>
              <a:rect l="l" t="t" r="r" b="b"/>
              <a:pathLst>
                <a:path w="324" h="1275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74"/>
                  </a:lnTo>
                  <a:lnTo>
                    <a:pt x="0" y="12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88"/>
            <p:cNvSpPr/>
            <p:nvPr/>
          </p:nvSpPr>
          <p:spPr>
            <a:xfrm>
              <a:off x="962492" y="1650015"/>
              <a:ext cx="44068" cy="107520"/>
            </a:xfrm>
            <a:custGeom>
              <a:avLst/>
              <a:gdLst/>
              <a:ahLst/>
              <a:cxnLst/>
              <a:rect l="l" t="t" r="r" b="b"/>
              <a:pathLst>
                <a:path w="1139" h="2779" extrusionOk="0">
                  <a:moveTo>
                    <a:pt x="815" y="2597"/>
                  </a:moveTo>
                  <a:cubicBezTo>
                    <a:pt x="815" y="2699"/>
                    <a:pt x="910" y="2779"/>
                    <a:pt x="1016" y="2755"/>
                  </a:cubicBezTo>
                  <a:cubicBezTo>
                    <a:pt x="1089" y="2738"/>
                    <a:pt x="1138" y="2670"/>
                    <a:pt x="1138" y="2594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1" y="0"/>
                    <a:pt x="924" y="8"/>
                    <a:pt x="876" y="47"/>
                  </a:cubicBezTo>
                  <a:lnTo>
                    <a:pt x="68" y="693"/>
                  </a:lnTo>
                  <a:cubicBezTo>
                    <a:pt x="22" y="729"/>
                    <a:pt x="0" y="787"/>
                    <a:pt x="10" y="844"/>
                  </a:cubicBezTo>
                  <a:cubicBezTo>
                    <a:pt x="18" y="901"/>
                    <a:pt x="57" y="950"/>
                    <a:pt x="110" y="971"/>
                  </a:cubicBezTo>
                  <a:cubicBezTo>
                    <a:pt x="164" y="992"/>
                    <a:pt x="225" y="982"/>
                    <a:pt x="270" y="945"/>
                  </a:cubicBezTo>
                  <a:lnTo>
                    <a:pt x="815" y="510"/>
                  </a:lnTo>
                  <a:lnTo>
                    <a:pt x="815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88"/>
            <p:cNvSpPr/>
            <p:nvPr/>
          </p:nvSpPr>
          <p:spPr>
            <a:xfrm>
              <a:off x="722343" y="1768406"/>
              <a:ext cx="12381" cy="12381"/>
            </a:xfrm>
            <a:custGeom>
              <a:avLst/>
              <a:gdLst/>
              <a:ahLst/>
              <a:cxnLst/>
              <a:rect l="l" t="t" r="r" b="b"/>
              <a:pathLst>
                <a:path w="320" h="320" extrusionOk="0">
                  <a:moveTo>
                    <a:pt x="319" y="160"/>
                  </a:moveTo>
                  <a:cubicBezTo>
                    <a:pt x="319" y="248"/>
                    <a:pt x="248" y="319"/>
                    <a:pt x="160" y="319"/>
                  </a:cubicBezTo>
                  <a:cubicBezTo>
                    <a:pt x="72" y="319"/>
                    <a:pt x="0" y="248"/>
                    <a:pt x="0" y="160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248" y="0"/>
                    <a:pt x="319" y="72"/>
                    <a:pt x="319" y="1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88"/>
            <p:cNvSpPr/>
            <p:nvPr/>
          </p:nvSpPr>
          <p:spPr>
            <a:xfrm>
              <a:off x="722381" y="1606837"/>
              <a:ext cx="380632" cy="371269"/>
            </a:xfrm>
            <a:custGeom>
              <a:avLst/>
              <a:gdLst/>
              <a:ahLst/>
              <a:cxnLst/>
              <a:rect l="l" t="t" r="r" b="b"/>
              <a:pathLst>
                <a:path w="9838" h="9596" extrusionOk="0">
                  <a:moveTo>
                    <a:pt x="7021" y="347"/>
                  </a:moveTo>
                  <a:cubicBezTo>
                    <a:pt x="8255" y="347"/>
                    <a:pt x="9256" y="1347"/>
                    <a:pt x="9256" y="2581"/>
                  </a:cubicBezTo>
                  <a:cubicBezTo>
                    <a:pt x="9256" y="3815"/>
                    <a:pt x="8255" y="4815"/>
                    <a:pt x="7021" y="4815"/>
                  </a:cubicBezTo>
                  <a:cubicBezTo>
                    <a:pt x="5788" y="4814"/>
                    <a:pt x="4789" y="3814"/>
                    <a:pt x="4788" y="2581"/>
                  </a:cubicBezTo>
                  <a:cubicBezTo>
                    <a:pt x="4788" y="1347"/>
                    <a:pt x="5787" y="347"/>
                    <a:pt x="7021" y="347"/>
                  </a:cubicBezTo>
                  <a:close/>
                  <a:moveTo>
                    <a:pt x="4797" y="8322"/>
                  </a:moveTo>
                  <a:lnTo>
                    <a:pt x="4797" y="8645"/>
                  </a:lnTo>
                  <a:lnTo>
                    <a:pt x="1603" y="8645"/>
                  </a:lnTo>
                  <a:lnTo>
                    <a:pt x="1603" y="8322"/>
                  </a:lnTo>
                  <a:close/>
                  <a:moveTo>
                    <a:pt x="5131" y="8969"/>
                  </a:moveTo>
                  <a:cubicBezTo>
                    <a:pt x="5232" y="8969"/>
                    <a:pt x="5311" y="9063"/>
                    <a:pt x="5287" y="9168"/>
                  </a:cubicBezTo>
                  <a:cubicBezTo>
                    <a:pt x="5271" y="9242"/>
                    <a:pt x="5202" y="9292"/>
                    <a:pt x="5128" y="9292"/>
                  </a:cubicBezTo>
                  <a:lnTo>
                    <a:pt x="1255" y="9292"/>
                  </a:lnTo>
                  <a:cubicBezTo>
                    <a:pt x="1179" y="9292"/>
                    <a:pt x="1111" y="9242"/>
                    <a:pt x="1094" y="9168"/>
                  </a:cubicBezTo>
                  <a:cubicBezTo>
                    <a:pt x="1070" y="9063"/>
                    <a:pt x="1150" y="8969"/>
                    <a:pt x="1252" y="8969"/>
                  </a:cubicBezTo>
                  <a:close/>
                  <a:moveTo>
                    <a:pt x="7034" y="0"/>
                  </a:moveTo>
                  <a:cubicBezTo>
                    <a:pt x="6597" y="0"/>
                    <a:pt x="6156" y="112"/>
                    <a:pt x="5757" y="341"/>
                  </a:cubicBezTo>
                  <a:cubicBezTo>
                    <a:pt x="4751" y="919"/>
                    <a:pt x="4257" y="2098"/>
                    <a:pt x="4552" y="3208"/>
                  </a:cubicBezTo>
                  <a:lnTo>
                    <a:pt x="478" y="3208"/>
                  </a:lnTo>
                  <a:cubicBezTo>
                    <a:pt x="214" y="3220"/>
                    <a:pt x="0" y="3434"/>
                    <a:pt x="0" y="3698"/>
                  </a:cubicBezTo>
                  <a:cubicBezTo>
                    <a:pt x="0" y="3786"/>
                    <a:pt x="71" y="3858"/>
                    <a:pt x="160" y="3858"/>
                  </a:cubicBezTo>
                  <a:cubicBezTo>
                    <a:pt x="247" y="3858"/>
                    <a:pt x="319" y="3787"/>
                    <a:pt x="319" y="3698"/>
                  </a:cubicBezTo>
                  <a:cubicBezTo>
                    <a:pt x="319" y="3610"/>
                    <a:pt x="479" y="3531"/>
                    <a:pt x="479" y="3531"/>
                  </a:cubicBezTo>
                  <a:lnTo>
                    <a:pt x="4664" y="3531"/>
                  </a:lnTo>
                  <a:cubicBezTo>
                    <a:pt x="4924" y="4171"/>
                    <a:pt x="5431" y="4678"/>
                    <a:pt x="6071" y="4939"/>
                  </a:cubicBezTo>
                  <a:lnTo>
                    <a:pt x="6071" y="7840"/>
                  </a:lnTo>
                  <a:cubicBezTo>
                    <a:pt x="6071" y="7927"/>
                    <a:pt x="5999" y="8000"/>
                    <a:pt x="5911" y="8000"/>
                  </a:cubicBezTo>
                  <a:lnTo>
                    <a:pt x="386" y="8000"/>
                  </a:lnTo>
                  <a:cubicBezTo>
                    <a:pt x="354" y="8000"/>
                    <a:pt x="329" y="7974"/>
                    <a:pt x="329" y="7943"/>
                  </a:cubicBezTo>
                  <a:lnTo>
                    <a:pt x="329" y="4875"/>
                  </a:lnTo>
                  <a:cubicBezTo>
                    <a:pt x="329" y="4859"/>
                    <a:pt x="323" y="4843"/>
                    <a:pt x="311" y="4833"/>
                  </a:cubicBezTo>
                  <a:cubicBezTo>
                    <a:pt x="264" y="4786"/>
                    <a:pt x="213" y="4767"/>
                    <a:pt x="167" y="4767"/>
                  </a:cubicBezTo>
                  <a:cubicBezTo>
                    <a:pt x="78" y="4767"/>
                    <a:pt x="5" y="4839"/>
                    <a:pt x="5" y="4928"/>
                  </a:cubicBezTo>
                  <a:lnTo>
                    <a:pt x="5" y="8154"/>
                  </a:lnTo>
                  <a:cubicBezTo>
                    <a:pt x="5" y="8246"/>
                    <a:pt x="81" y="8322"/>
                    <a:pt x="175" y="8322"/>
                  </a:cubicBezTo>
                  <a:lnTo>
                    <a:pt x="1279" y="8322"/>
                  </a:lnTo>
                  <a:lnTo>
                    <a:pt x="1279" y="8641"/>
                  </a:lnTo>
                  <a:cubicBezTo>
                    <a:pt x="1027" y="8641"/>
                    <a:pt x="821" y="8836"/>
                    <a:pt x="804" y="9084"/>
                  </a:cubicBezTo>
                  <a:cubicBezTo>
                    <a:pt x="784" y="9365"/>
                    <a:pt x="1010" y="9596"/>
                    <a:pt x="1292" y="9596"/>
                  </a:cubicBezTo>
                  <a:lnTo>
                    <a:pt x="5192" y="9596"/>
                  </a:lnTo>
                  <a:cubicBezTo>
                    <a:pt x="5281" y="9596"/>
                    <a:pt x="5398" y="9539"/>
                    <a:pt x="5451" y="9469"/>
                  </a:cubicBezTo>
                  <a:cubicBezTo>
                    <a:pt x="5751" y="9074"/>
                    <a:pt x="5476" y="8641"/>
                    <a:pt x="5101" y="8641"/>
                  </a:cubicBezTo>
                  <a:lnTo>
                    <a:pt x="5101" y="8322"/>
                  </a:lnTo>
                  <a:lnTo>
                    <a:pt x="6056" y="8322"/>
                  </a:lnTo>
                  <a:cubicBezTo>
                    <a:pt x="6232" y="8322"/>
                    <a:pt x="6375" y="8180"/>
                    <a:pt x="6375" y="8004"/>
                  </a:cubicBezTo>
                  <a:lnTo>
                    <a:pt x="6375" y="5050"/>
                  </a:lnTo>
                  <a:cubicBezTo>
                    <a:pt x="6375" y="5050"/>
                    <a:pt x="6668" y="5134"/>
                    <a:pt x="7081" y="5134"/>
                  </a:cubicBezTo>
                  <a:cubicBezTo>
                    <a:pt x="7732" y="5134"/>
                    <a:pt x="8683" y="4925"/>
                    <a:pt x="9261" y="3845"/>
                  </a:cubicBezTo>
                  <a:cubicBezTo>
                    <a:pt x="9837" y="2839"/>
                    <a:pt x="9669" y="1572"/>
                    <a:pt x="8849" y="752"/>
                  </a:cubicBezTo>
                  <a:cubicBezTo>
                    <a:pt x="8355" y="258"/>
                    <a:pt x="7698" y="0"/>
                    <a:pt x="7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88"/>
            <p:cNvSpPr/>
            <p:nvPr/>
          </p:nvSpPr>
          <p:spPr>
            <a:xfrm>
              <a:off x="802779" y="1774945"/>
              <a:ext cx="104966" cy="110808"/>
            </a:xfrm>
            <a:custGeom>
              <a:avLst/>
              <a:gdLst/>
              <a:ahLst/>
              <a:cxnLst/>
              <a:rect l="l" t="t" r="r" b="b"/>
              <a:pathLst>
                <a:path w="2713" h="2864" extrusionOk="0">
                  <a:moveTo>
                    <a:pt x="446" y="320"/>
                  </a:moveTo>
                  <a:cubicBezTo>
                    <a:pt x="468" y="320"/>
                    <a:pt x="490" y="325"/>
                    <a:pt x="510" y="336"/>
                  </a:cubicBezTo>
                  <a:lnTo>
                    <a:pt x="2340" y="1341"/>
                  </a:lnTo>
                  <a:cubicBezTo>
                    <a:pt x="2376" y="1358"/>
                    <a:pt x="2398" y="1394"/>
                    <a:pt x="2398" y="1433"/>
                  </a:cubicBezTo>
                  <a:cubicBezTo>
                    <a:pt x="2398" y="1471"/>
                    <a:pt x="2376" y="1507"/>
                    <a:pt x="2340" y="1523"/>
                  </a:cubicBezTo>
                  <a:lnTo>
                    <a:pt x="510" y="2529"/>
                  </a:lnTo>
                  <a:cubicBezTo>
                    <a:pt x="489" y="2540"/>
                    <a:pt x="467" y="2546"/>
                    <a:pt x="445" y="2546"/>
                  </a:cubicBezTo>
                  <a:cubicBezTo>
                    <a:pt x="421" y="2546"/>
                    <a:pt x="398" y="2539"/>
                    <a:pt x="377" y="2527"/>
                  </a:cubicBezTo>
                  <a:cubicBezTo>
                    <a:pt x="344" y="2509"/>
                    <a:pt x="324" y="2474"/>
                    <a:pt x="323" y="2438"/>
                  </a:cubicBezTo>
                  <a:lnTo>
                    <a:pt x="323" y="428"/>
                  </a:lnTo>
                  <a:lnTo>
                    <a:pt x="324" y="428"/>
                  </a:lnTo>
                  <a:cubicBezTo>
                    <a:pt x="324" y="390"/>
                    <a:pt x="345" y="356"/>
                    <a:pt x="377" y="338"/>
                  </a:cubicBezTo>
                  <a:cubicBezTo>
                    <a:pt x="398" y="326"/>
                    <a:pt x="421" y="320"/>
                    <a:pt x="446" y="320"/>
                  </a:cubicBezTo>
                  <a:close/>
                  <a:moveTo>
                    <a:pt x="442" y="1"/>
                  </a:moveTo>
                  <a:cubicBezTo>
                    <a:pt x="362" y="1"/>
                    <a:pt x="282" y="22"/>
                    <a:pt x="210" y="63"/>
                  </a:cubicBezTo>
                  <a:cubicBezTo>
                    <a:pt x="80" y="138"/>
                    <a:pt x="0" y="278"/>
                    <a:pt x="0" y="428"/>
                  </a:cubicBezTo>
                  <a:lnTo>
                    <a:pt x="0" y="2438"/>
                  </a:lnTo>
                  <a:cubicBezTo>
                    <a:pt x="0" y="2587"/>
                    <a:pt x="81" y="2725"/>
                    <a:pt x="210" y="2800"/>
                  </a:cubicBezTo>
                  <a:cubicBezTo>
                    <a:pt x="281" y="2842"/>
                    <a:pt x="360" y="2864"/>
                    <a:pt x="441" y="2864"/>
                  </a:cubicBezTo>
                  <a:cubicBezTo>
                    <a:pt x="518" y="2864"/>
                    <a:pt x="593" y="2845"/>
                    <a:pt x="659" y="2808"/>
                  </a:cubicBezTo>
                  <a:lnTo>
                    <a:pt x="2490" y="1802"/>
                  </a:lnTo>
                  <a:cubicBezTo>
                    <a:pt x="2628" y="1730"/>
                    <a:pt x="2713" y="1587"/>
                    <a:pt x="2713" y="1432"/>
                  </a:cubicBezTo>
                  <a:cubicBezTo>
                    <a:pt x="2713" y="1276"/>
                    <a:pt x="2628" y="1134"/>
                    <a:pt x="2490" y="1061"/>
                  </a:cubicBezTo>
                  <a:lnTo>
                    <a:pt x="659" y="56"/>
                  </a:lnTo>
                  <a:cubicBezTo>
                    <a:pt x="591" y="19"/>
                    <a:pt x="517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4" name="Google Shape;2264;p88"/>
          <p:cNvGrpSpPr/>
          <p:nvPr/>
        </p:nvGrpSpPr>
        <p:grpSpPr>
          <a:xfrm>
            <a:off x="7970232" y="3148500"/>
            <a:ext cx="383224" cy="376918"/>
            <a:chOff x="6418594" y="1604012"/>
            <a:chExt cx="383224" cy="376918"/>
          </a:xfrm>
        </p:grpSpPr>
        <p:sp>
          <p:nvSpPr>
            <p:cNvPr id="2265" name="Google Shape;2265;p88"/>
            <p:cNvSpPr/>
            <p:nvPr/>
          </p:nvSpPr>
          <p:spPr>
            <a:xfrm>
              <a:off x="6600398" y="1610745"/>
              <a:ext cx="188343" cy="193218"/>
            </a:xfrm>
            <a:custGeom>
              <a:avLst/>
              <a:gdLst/>
              <a:ahLst/>
              <a:cxnLst/>
              <a:rect l="l" t="t" r="r" b="b"/>
              <a:pathLst>
                <a:path w="4868" h="4994" extrusionOk="0">
                  <a:moveTo>
                    <a:pt x="4867" y="2434"/>
                  </a:moveTo>
                  <a:cubicBezTo>
                    <a:pt x="4867" y="3231"/>
                    <a:pt x="4477" y="3978"/>
                    <a:pt x="3821" y="4432"/>
                  </a:cubicBezTo>
                  <a:cubicBezTo>
                    <a:pt x="3167" y="4887"/>
                    <a:pt x="2331" y="4993"/>
                    <a:pt x="1584" y="4716"/>
                  </a:cubicBezTo>
                  <a:cubicBezTo>
                    <a:pt x="1458" y="4669"/>
                    <a:pt x="1337" y="4611"/>
                    <a:pt x="1220" y="4544"/>
                  </a:cubicBezTo>
                  <a:cubicBezTo>
                    <a:pt x="560" y="4162"/>
                    <a:pt x="117" y="3496"/>
                    <a:pt x="20" y="2740"/>
                  </a:cubicBezTo>
                  <a:cubicBezTo>
                    <a:pt x="6" y="2638"/>
                    <a:pt x="0" y="2536"/>
                    <a:pt x="0" y="2434"/>
                  </a:cubicBezTo>
                  <a:cubicBezTo>
                    <a:pt x="0" y="1090"/>
                    <a:pt x="1090" y="1"/>
                    <a:pt x="2434" y="1"/>
                  </a:cubicBezTo>
                  <a:cubicBezTo>
                    <a:pt x="3778" y="1"/>
                    <a:pt x="4867" y="1090"/>
                    <a:pt x="4867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88"/>
            <p:cNvSpPr/>
            <p:nvPr/>
          </p:nvSpPr>
          <p:spPr>
            <a:xfrm>
              <a:off x="6685130" y="1610745"/>
              <a:ext cx="103612" cy="188382"/>
            </a:xfrm>
            <a:custGeom>
              <a:avLst/>
              <a:gdLst/>
              <a:ahLst/>
              <a:cxnLst/>
              <a:rect l="l" t="t" r="r" b="b"/>
              <a:pathLst>
                <a:path w="2678" h="4869" extrusionOk="0">
                  <a:moveTo>
                    <a:pt x="244" y="1"/>
                  </a:moveTo>
                  <a:cubicBezTo>
                    <a:pt x="162" y="1"/>
                    <a:pt x="80" y="5"/>
                    <a:pt x="1" y="13"/>
                  </a:cubicBezTo>
                  <a:cubicBezTo>
                    <a:pt x="1243" y="139"/>
                    <a:pt x="2189" y="1183"/>
                    <a:pt x="2190" y="2433"/>
                  </a:cubicBezTo>
                  <a:cubicBezTo>
                    <a:pt x="2191" y="3681"/>
                    <a:pt x="1246" y="4728"/>
                    <a:pt x="4" y="4855"/>
                  </a:cubicBezTo>
                  <a:cubicBezTo>
                    <a:pt x="82" y="4863"/>
                    <a:pt x="162" y="4868"/>
                    <a:pt x="244" y="4868"/>
                  </a:cubicBezTo>
                  <a:cubicBezTo>
                    <a:pt x="1587" y="4868"/>
                    <a:pt x="2677" y="3778"/>
                    <a:pt x="2677" y="2434"/>
                  </a:cubicBezTo>
                  <a:cubicBezTo>
                    <a:pt x="2677" y="1090"/>
                    <a:pt x="1588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88"/>
            <p:cNvSpPr/>
            <p:nvPr/>
          </p:nvSpPr>
          <p:spPr>
            <a:xfrm>
              <a:off x="6568634" y="1843310"/>
              <a:ext cx="81713" cy="131701"/>
            </a:xfrm>
            <a:custGeom>
              <a:avLst/>
              <a:gdLst/>
              <a:ahLst/>
              <a:cxnLst/>
              <a:rect l="l" t="t" r="r" b="b"/>
              <a:pathLst>
                <a:path w="2112" h="3404" extrusionOk="0">
                  <a:moveTo>
                    <a:pt x="2112" y="1"/>
                  </a:moveTo>
                  <a:lnTo>
                    <a:pt x="2112" y="3079"/>
                  </a:lnTo>
                  <a:cubicBezTo>
                    <a:pt x="2111" y="3259"/>
                    <a:pt x="1966" y="3403"/>
                    <a:pt x="1787" y="3404"/>
                  </a:cubicBezTo>
                  <a:lnTo>
                    <a:pt x="1" y="3404"/>
                  </a:lnTo>
                  <a:lnTo>
                    <a:pt x="1" y="1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88"/>
            <p:cNvSpPr/>
            <p:nvPr/>
          </p:nvSpPr>
          <p:spPr>
            <a:xfrm>
              <a:off x="6619163" y="1843310"/>
              <a:ext cx="31919" cy="131701"/>
            </a:xfrm>
            <a:custGeom>
              <a:avLst/>
              <a:gdLst/>
              <a:ahLst/>
              <a:cxnLst/>
              <a:rect l="l" t="t" r="r" b="b"/>
              <a:pathLst>
                <a:path w="825" h="3404" extrusionOk="0">
                  <a:moveTo>
                    <a:pt x="330" y="1"/>
                  </a:moveTo>
                  <a:lnTo>
                    <a:pt x="330" y="3079"/>
                  </a:lnTo>
                  <a:cubicBezTo>
                    <a:pt x="330" y="3259"/>
                    <a:pt x="182" y="3403"/>
                    <a:pt x="0" y="3404"/>
                  </a:cubicBezTo>
                  <a:lnTo>
                    <a:pt x="495" y="3404"/>
                  </a:lnTo>
                  <a:cubicBezTo>
                    <a:pt x="676" y="3403"/>
                    <a:pt x="823" y="3259"/>
                    <a:pt x="825" y="3079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88"/>
            <p:cNvSpPr/>
            <p:nvPr/>
          </p:nvSpPr>
          <p:spPr>
            <a:xfrm>
              <a:off x="6436972" y="1843310"/>
              <a:ext cx="81713" cy="131701"/>
            </a:xfrm>
            <a:custGeom>
              <a:avLst/>
              <a:gdLst/>
              <a:ahLst/>
              <a:cxnLst/>
              <a:rect l="l" t="t" r="r" b="b"/>
              <a:pathLst>
                <a:path w="2112" h="3404" extrusionOk="0">
                  <a:moveTo>
                    <a:pt x="2111" y="1"/>
                  </a:moveTo>
                  <a:lnTo>
                    <a:pt x="2111" y="3404"/>
                  </a:lnTo>
                  <a:lnTo>
                    <a:pt x="325" y="3404"/>
                  </a:lnTo>
                  <a:cubicBezTo>
                    <a:pt x="147" y="3403"/>
                    <a:pt x="2" y="3259"/>
                    <a:pt x="1" y="307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88"/>
            <p:cNvSpPr/>
            <p:nvPr/>
          </p:nvSpPr>
          <p:spPr>
            <a:xfrm>
              <a:off x="6499495" y="1843310"/>
              <a:ext cx="19190" cy="131701"/>
            </a:xfrm>
            <a:custGeom>
              <a:avLst/>
              <a:gdLst/>
              <a:ahLst/>
              <a:cxnLst/>
              <a:rect l="l" t="t" r="r" b="b"/>
              <a:pathLst>
                <a:path w="496" h="3404" extrusionOk="0">
                  <a:moveTo>
                    <a:pt x="1" y="1"/>
                  </a:moveTo>
                  <a:lnTo>
                    <a:pt x="495" y="1"/>
                  </a:lnTo>
                  <a:lnTo>
                    <a:pt x="495" y="3404"/>
                  </a:lnTo>
                  <a:lnTo>
                    <a:pt x="1" y="3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88"/>
            <p:cNvSpPr/>
            <p:nvPr/>
          </p:nvSpPr>
          <p:spPr>
            <a:xfrm>
              <a:off x="6568634" y="1786668"/>
              <a:ext cx="94249" cy="56681"/>
            </a:xfrm>
            <a:custGeom>
              <a:avLst/>
              <a:gdLst/>
              <a:ahLst/>
              <a:cxnLst/>
              <a:rect l="l" t="t" r="r" b="b"/>
              <a:pathLst>
                <a:path w="2436" h="1465" extrusionOk="0">
                  <a:moveTo>
                    <a:pt x="2435" y="326"/>
                  </a:moveTo>
                  <a:lnTo>
                    <a:pt x="2435" y="1139"/>
                  </a:lnTo>
                  <a:cubicBezTo>
                    <a:pt x="2434" y="1319"/>
                    <a:pt x="2289" y="1465"/>
                    <a:pt x="2111" y="1465"/>
                  </a:cubicBezTo>
                  <a:lnTo>
                    <a:pt x="1" y="1465"/>
                  </a:lnTo>
                  <a:lnTo>
                    <a:pt x="1" y="1"/>
                  </a:lnTo>
                  <a:lnTo>
                    <a:pt x="2033" y="1"/>
                  </a:lnTo>
                  <a:cubicBezTo>
                    <a:pt x="2148" y="68"/>
                    <a:pt x="2270" y="126"/>
                    <a:pt x="2396" y="173"/>
                  </a:cubicBezTo>
                  <a:cubicBezTo>
                    <a:pt x="2421" y="220"/>
                    <a:pt x="2435" y="273"/>
                    <a:pt x="2435" y="3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88"/>
            <p:cNvSpPr/>
            <p:nvPr/>
          </p:nvSpPr>
          <p:spPr>
            <a:xfrm>
              <a:off x="6628603" y="1786668"/>
              <a:ext cx="34976" cy="56681"/>
            </a:xfrm>
            <a:custGeom>
              <a:avLst/>
              <a:gdLst/>
              <a:ahLst/>
              <a:cxnLst/>
              <a:rect l="l" t="t" r="r" b="b"/>
              <a:pathLst>
                <a:path w="904" h="1465" extrusionOk="0">
                  <a:moveTo>
                    <a:pt x="864" y="173"/>
                  </a:moveTo>
                  <a:cubicBezTo>
                    <a:pt x="736" y="126"/>
                    <a:pt x="613" y="68"/>
                    <a:pt x="495" y="1"/>
                  </a:cubicBezTo>
                  <a:lnTo>
                    <a:pt x="1" y="1"/>
                  </a:lnTo>
                  <a:cubicBezTo>
                    <a:pt x="118" y="68"/>
                    <a:pt x="242" y="126"/>
                    <a:pt x="369" y="173"/>
                  </a:cubicBezTo>
                  <a:cubicBezTo>
                    <a:pt x="397" y="220"/>
                    <a:pt x="410" y="273"/>
                    <a:pt x="409" y="326"/>
                  </a:cubicBezTo>
                  <a:lnTo>
                    <a:pt x="409" y="1139"/>
                  </a:lnTo>
                  <a:cubicBezTo>
                    <a:pt x="408" y="1319"/>
                    <a:pt x="261" y="1465"/>
                    <a:pt x="80" y="1465"/>
                  </a:cubicBezTo>
                  <a:lnTo>
                    <a:pt x="574" y="1465"/>
                  </a:lnTo>
                  <a:cubicBezTo>
                    <a:pt x="756" y="1465"/>
                    <a:pt x="903" y="1319"/>
                    <a:pt x="904" y="1139"/>
                  </a:cubicBezTo>
                  <a:lnTo>
                    <a:pt x="904" y="326"/>
                  </a:lnTo>
                  <a:cubicBezTo>
                    <a:pt x="904" y="273"/>
                    <a:pt x="890" y="220"/>
                    <a:pt x="864" y="1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88"/>
            <p:cNvSpPr/>
            <p:nvPr/>
          </p:nvSpPr>
          <p:spPr>
            <a:xfrm>
              <a:off x="6424475" y="1786668"/>
              <a:ext cx="94210" cy="56681"/>
            </a:xfrm>
            <a:custGeom>
              <a:avLst/>
              <a:gdLst/>
              <a:ahLst/>
              <a:cxnLst/>
              <a:rect l="l" t="t" r="r" b="b"/>
              <a:pathLst>
                <a:path w="2435" h="1465" extrusionOk="0">
                  <a:moveTo>
                    <a:pt x="2434" y="1"/>
                  </a:moveTo>
                  <a:lnTo>
                    <a:pt x="2434" y="1465"/>
                  </a:lnTo>
                  <a:lnTo>
                    <a:pt x="325" y="1465"/>
                  </a:lnTo>
                  <a:cubicBezTo>
                    <a:pt x="146" y="1465"/>
                    <a:pt x="1" y="1319"/>
                    <a:pt x="0" y="1139"/>
                  </a:cubicBezTo>
                  <a:lnTo>
                    <a:pt x="0" y="326"/>
                  </a:lnTo>
                  <a:cubicBezTo>
                    <a:pt x="1" y="147"/>
                    <a:pt x="146" y="2"/>
                    <a:pt x="325" y="1"/>
                  </a:cubicBezTo>
                  <a:lnTo>
                    <a:pt x="24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88"/>
            <p:cNvSpPr/>
            <p:nvPr/>
          </p:nvSpPr>
          <p:spPr>
            <a:xfrm>
              <a:off x="6499495" y="1786668"/>
              <a:ext cx="19190" cy="56681"/>
            </a:xfrm>
            <a:custGeom>
              <a:avLst/>
              <a:gdLst/>
              <a:ahLst/>
              <a:cxnLst/>
              <a:rect l="l" t="t" r="r" b="b"/>
              <a:pathLst>
                <a:path w="496" h="1465" extrusionOk="0">
                  <a:moveTo>
                    <a:pt x="1" y="1"/>
                  </a:moveTo>
                  <a:lnTo>
                    <a:pt x="495" y="1"/>
                  </a:lnTo>
                  <a:lnTo>
                    <a:pt x="495" y="1465"/>
                  </a:lnTo>
                  <a:lnTo>
                    <a:pt x="1" y="14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88"/>
            <p:cNvSpPr/>
            <p:nvPr/>
          </p:nvSpPr>
          <p:spPr>
            <a:xfrm>
              <a:off x="6518646" y="1786668"/>
              <a:ext cx="50026" cy="188343"/>
            </a:xfrm>
            <a:custGeom>
              <a:avLst/>
              <a:gdLst/>
              <a:ahLst/>
              <a:cxnLst/>
              <a:rect l="l" t="t" r="r" b="b"/>
              <a:pathLst>
                <a:path w="1293" h="4868" extrusionOk="0">
                  <a:moveTo>
                    <a:pt x="0" y="1"/>
                  </a:moveTo>
                  <a:lnTo>
                    <a:pt x="1293" y="1"/>
                  </a:lnTo>
                  <a:lnTo>
                    <a:pt x="1293" y="4868"/>
                  </a:lnTo>
                  <a:lnTo>
                    <a:pt x="0" y="48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88"/>
            <p:cNvSpPr/>
            <p:nvPr/>
          </p:nvSpPr>
          <p:spPr>
            <a:xfrm>
              <a:off x="6550256" y="1786668"/>
              <a:ext cx="19152" cy="188343"/>
            </a:xfrm>
            <a:custGeom>
              <a:avLst/>
              <a:gdLst/>
              <a:ahLst/>
              <a:cxnLst/>
              <a:rect l="l" t="t" r="r" b="b"/>
              <a:pathLst>
                <a:path w="495" h="4868" extrusionOk="0">
                  <a:moveTo>
                    <a:pt x="0" y="1"/>
                  </a:moveTo>
                  <a:lnTo>
                    <a:pt x="495" y="1"/>
                  </a:lnTo>
                  <a:lnTo>
                    <a:pt x="495" y="4868"/>
                  </a:lnTo>
                  <a:lnTo>
                    <a:pt x="0" y="48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88"/>
            <p:cNvSpPr/>
            <p:nvPr/>
          </p:nvSpPr>
          <p:spPr>
            <a:xfrm>
              <a:off x="6467692" y="1710758"/>
              <a:ext cx="76026" cy="75948"/>
            </a:xfrm>
            <a:custGeom>
              <a:avLst/>
              <a:gdLst/>
              <a:ahLst/>
              <a:cxnLst/>
              <a:rect l="l" t="t" r="r" b="b"/>
              <a:pathLst>
                <a:path w="1965" h="1963" extrusionOk="0">
                  <a:moveTo>
                    <a:pt x="1964" y="1006"/>
                  </a:moveTo>
                  <a:lnTo>
                    <a:pt x="1964" y="1963"/>
                  </a:lnTo>
                  <a:lnTo>
                    <a:pt x="1007" y="1963"/>
                  </a:lnTo>
                  <a:cubicBezTo>
                    <a:pt x="477" y="1963"/>
                    <a:pt x="33" y="1547"/>
                    <a:pt x="17" y="1019"/>
                  </a:cubicBezTo>
                  <a:cubicBezTo>
                    <a:pt x="1" y="458"/>
                    <a:pt x="458" y="0"/>
                    <a:pt x="1019" y="16"/>
                  </a:cubicBezTo>
                  <a:cubicBezTo>
                    <a:pt x="1548" y="32"/>
                    <a:pt x="1964" y="477"/>
                    <a:pt x="1964" y="10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88"/>
            <p:cNvSpPr/>
            <p:nvPr/>
          </p:nvSpPr>
          <p:spPr>
            <a:xfrm>
              <a:off x="6496593" y="1711339"/>
              <a:ext cx="47860" cy="75368"/>
            </a:xfrm>
            <a:custGeom>
              <a:avLst/>
              <a:gdLst/>
              <a:ahLst/>
              <a:cxnLst/>
              <a:rect l="l" t="t" r="r" b="b"/>
              <a:pathLst>
                <a:path w="1237" h="1948" extrusionOk="0">
                  <a:moveTo>
                    <a:pt x="247" y="1"/>
                  </a:moveTo>
                  <a:cubicBezTo>
                    <a:pt x="164" y="1"/>
                    <a:pt x="81" y="12"/>
                    <a:pt x="0" y="33"/>
                  </a:cubicBezTo>
                  <a:cubicBezTo>
                    <a:pt x="436" y="144"/>
                    <a:pt x="740" y="531"/>
                    <a:pt x="741" y="974"/>
                  </a:cubicBezTo>
                  <a:lnTo>
                    <a:pt x="741" y="1948"/>
                  </a:lnTo>
                  <a:lnTo>
                    <a:pt x="1236" y="1948"/>
                  </a:lnTo>
                  <a:lnTo>
                    <a:pt x="1236" y="974"/>
                  </a:lnTo>
                  <a:cubicBezTo>
                    <a:pt x="1236" y="437"/>
                    <a:pt x="793" y="1"/>
                    <a:pt x="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88"/>
            <p:cNvSpPr/>
            <p:nvPr/>
          </p:nvSpPr>
          <p:spPr>
            <a:xfrm>
              <a:off x="6543679" y="1711300"/>
              <a:ext cx="73821" cy="75407"/>
            </a:xfrm>
            <a:custGeom>
              <a:avLst/>
              <a:gdLst/>
              <a:ahLst/>
              <a:cxnLst/>
              <a:rect l="l" t="t" r="r" b="b"/>
              <a:pathLst>
                <a:path w="1908" h="1949" extrusionOk="0">
                  <a:moveTo>
                    <a:pt x="1907" y="1244"/>
                  </a:moveTo>
                  <a:cubicBezTo>
                    <a:pt x="1788" y="1661"/>
                    <a:pt x="1407" y="1949"/>
                    <a:pt x="974" y="1949"/>
                  </a:cubicBezTo>
                  <a:lnTo>
                    <a:pt x="0" y="1949"/>
                  </a:lnTo>
                  <a:lnTo>
                    <a:pt x="0" y="975"/>
                  </a:lnTo>
                  <a:cubicBezTo>
                    <a:pt x="0" y="438"/>
                    <a:pt x="436" y="2"/>
                    <a:pt x="974" y="2"/>
                  </a:cubicBezTo>
                  <a:cubicBezTo>
                    <a:pt x="1152" y="1"/>
                    <a:pt x="1327" y="51"/>
                    <a:pt x="1480" y="145"/>
                  </a:cubicBezTo>
                  <a:cubicBezTo>
                    <a:pt x="1529" y="542"/>
                    <a:pt x="1676" y="920"/>
                    <a:pt x="1907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88"/>
            <p:cNvSpPr/>
            <p:nvPr/>
          </p:nvSpPr>
          <p:spPr>
            <a:xfrm>
              <a:off x="6562714" y="1710023"/>
              <a:ext cx="55017" cy="76684"/>
            </a:xfrm>
            <a:custGeom>
              <a:avLst/>
              <a:gdLst/>
              <a:ahLst/>
              <a:cxnLst/>
              <a:rect l="l" t="t" r="r" b="b"/>
              <a:pathLst>
                <a:path w="1422" h="1982" extrusionOk="0">
                  <a:moveTo>
                    <a:pt x="994" y="178"/>
                  </a:moveTo>
                  <a:cubicBezTo>
                    <a:pt x="769" y="40"/>
                    <a:pt x="498" y="0"/>
                    <a:pt x="244" y="67"/>
                  </a:cubicBezTo>
                  <a:cubicBezTo>
                    <a:pt x="337" y="91"/>
                    <a:pt x="426" y="128"/>
                    <a:pt x="507" y="178"/>
                  </a:cubicBezTo>
                  <a:cubicBezTo>
                    <a:pt x="556" y="575"/>
                    <a:pt x="704" y="953"/>
                    <a:pt x="935" y="1278"/>
                  </a:cubicBezTo>
                  <a:cubicBezTo>
                    <a:pt x="816" y="1695"/>
                    <a:pt x="434" y="1982"/>
                    <a:pt x="1" y="1982"/>
                  </a:cubicBezTo>
                  <a:lnTo>
                    <a:pt x="488" y="1982"/>
                  </a:lnTo>
                  <a:cubicBezTo>
                    <a:pt x="922" y="1982"/>
                    <a:pt x="1303" y="1694"/>
                    <a:pt x="1421" y="1278"/>
                  </a:cubicBezTo>
                  <a:cubicBezTo>
                    <a:pt x="1190" y="953"/>
                    <a:pt x="1043" y="575"/>
                    <a:pt x="994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88"/>
            <p:cNvSpPr/>
            <p:nvPr/>
          </p:nvSpPr>
          <p:spPr>
            <a:xfrm>
              <a:off x="6424475" y="1786668"/>
              <a:ext cx="44184" cy="188343"/>
            </a:xfrm>
            <a:custGeom>
              <a:avLst/>
              <a:gdLst/>
              <a:ahLst/>
              <a:cxnLst/>
              <a:rect l="l" t="t" r="r" b="b"/>
              <a:pathLst>
                <a:path w="1142" h="4868" extrusionOk="0">
                  <a:moveTo>
                    <a:pt x="324" y="1461"/>
                  </a:moveTo>
                  <a:lnTo>
                    <a:pt x="324" y="4543"/>
                  </a:lnTo>
                  <a:cubicBezTo>
                    <a:pt x="325" y="4723"/>
                    <a:pt x="469" y="4868"/>
                    <a:pt x="647" y="4868"/>
                  </a:cubicBezTo>
                  <a:lnTo>
                    <a:pt x="1142" y="4868"/>
                  </a:lnTo>
                  <a:cubicBezTo>
                    <a:pt x="963" y="4868"/>
                    <a:pt x="818" y="4723"/>
                    <a:pt x="818" y="4543"/>
                  </a:cubicBezTo>
                  <a:lnTo>
                    <a:pt x="818" y="1461"/>
                  </a:lnTo>
                  <a:cubicBezTo>
                    <a:pt x="640" y="1460"/>
                    <a:pt x="496" y="1315"/>
                    <a:pt x="495" y="1137"/>
                  </a:cubicBezTo>
                  <a:lnTo>
                    <a:pt x="495" y="325"/>
                  </a:lnTo>
                  <a:cubicBezTo>
                    <a:pt x="496" y="147"/>
                    <a:pt x="640" y="2"/>
                    <a:pt x="818" y="1"/>
                  </a:cubicBezTo>
                  <a:lnTo>
                    <a:pt x="324" y="1"/>
                  </a:lnTo>
                  <a:cubicBezTo>
                    <a:pt x="145" y="2"/>
                    <a:pt x="1" y="147"/>
                    <a:pt x="0" y="325"/>
                  </a:cubicBezTo>
                  <a:lnTo>
                    <a:pt x="0" y="1137"/>
                  </a:lnTo>
                  <a:cubicBezTo>
                    <a:pt x="1" y="1315"/>
                    <a:pt x="145" y="1460"/>
                    <a:pt x="324" y="14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88"/>
            <p:cNvSpPr/>
            <p:nvPr/>
          </p:nvSpPr>
          <p:spPr>
            <a:xfrm>
              <a:off x="6466724" y="1711068"/>
              <a:ext cx="58383" cy="75639"/>
            </a:xfrm>
            <a:custGeom>
              <a:avLst/>
              <a:gdLst/>
              <a:ahLst/>
              <a:cxnLst/>
              <a:rect l="l" t="t" r="r" b="b"/>
              <a:pathLst>
                <a:path w="1509" h="1955" extrusionOk="0">
                  <a:moveTo>
                    <a:pt x="1022" y="1955"/>
                  </a:moveTo>
                  <a:lnTo>
                    <a:pt x="1508" y="1955"/>
                  </a:lnTo>
                  <a:cubicBezTo>
                    <a:pt x="1021" y="1952"/>
                    <a:pt x="610" y="1588"/>
                    <a:pt x="548" y="1104"/>
                  </a:cubicBezTo>
                  <a:cubicBezTo>
                    <a:pt x="487" y="620"/>
                    <a:pt x="793" y="165"/>
                    <a:pt x="1265" y="40"/>
                  </a:cubicBezTo>
                  <a:cubicBezTo>
                    <a:pt x="1147" y="9"/>
                    <a:pt x="1023" y="1"/>
                    <a:pt x="902" y="16"/>
                  </a:cubicBezTo>
                  <a:lnTo>
                    <a:pt x="890" y="18"/>
                  </a:lnTo>
                  <a:cubicBezTo>
                    <a:pt x="852" y="24"/>
                    <a:pt x="815" y="31"/>
                    <a:pt x="778" y="40"/>
                  </a:cubicBezTo>
                  <a:cubicBezTo>
                    <a:pt x="307" y="165"/>
                    <a:pt x="0" y="620"/>
                    <a:pt x="62" y="1104"/>
                  </a:cubicBezTo>
                  <a:cubicBezTo>
                    <a:pt x="123" y="1588"/>
                    <a:pt x="534" y="1952"/>
                    <a:pt x="1022" y="1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88"/>
            <p:cNvSpPr/>
            <p:nvPr/>
          </p:nvSpPr>
          <p:spPr>
            <a:xfrm>
              <a:off x="6431091" y="1843310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88"/>
            <p:cNvSpPr/>
            <p:nvPr/>
          </p:nvSpPr>
          <p:spPr>
            <a:xfrm>
              <a:off x="6662921" y="1648196"/>
              <a:ext cx="44068" cy="106939"/>
            </a:xfrm>
            <a:custGeom>
              <a:avLst/>
              <a:gdLst/>
              <a:ahLst/>
              <a:cxnLst/>
              <a:rect l="l" t="t" r="r" b="b"/>
              <a:pathLst>
                <a:path w="1139" h="2764" extrusionOk="0">
                  <a:moveTo>
                    <a:pt x="270" y="946"/>
                  </a:moveTo>
                  <a:lnTo>
                    <a:pt x="815" y="509"/>
                  </a:lnTo>
                  <a:lnTo>
                    <a:pt x="815" y="2591"/>
                  </a:lnTo>
                  <a:cubicBezTo>
                    <a:pt x="815" y="2678"/>
                    <a:pt x="880" y="2753"/>
                    <a:pt x="966" y="2759"/>
                  </a:cubicBezTo>
                  <a:cubicBezTo>
                    <a:pt x="1061" y="2764"/>
                    <a:pt x="1138" y="2690"/>
                    <a:pt x="1138" y="2597"/>
                  </a:cubicBezTo>
                  <a:lnTo>
                    <a:pt x="1138" y="173"/>
                  </a:lnTo>
                  <a:cubicBezTo>
                    <a:pt x="1138" y="111"/>
                    <a:pt x="1103" y="55"/>
                    <a:pt x="1047" y="27"/>
                  </a:cubicBezTo>
                  <a:cubicBezTo>
                    <a:pt x="990" y="0"/>
                    <a:pt x="924" y="8"/>
                    <a:pt x="876" y="47"/>
                  </a:cubicBezTo>
                  <a:lnTo>
                    <a:pt x="67" y="693"/>
                  </a:lnTo>
                  <a:cubicBezTo>
                    <a:pt x="23" y="730"/>
                    <a:pt x="0" y="787"/>
                    <a:pt x="9" y="844"/>
                  </a:cubicBezTo>
                  <a:cubicBezTo>
                    <a:pt x="18" y="901"/>
                    <a:pt x="56" y="949"/>
                    <a:pt x="110" y="970"/>
                  </a:cubicBezTo>
                  <a:cubicBezTo>
                    <a:pt x="164" y="991"/>
                    <a:pt x="225" y="982"/>
                    <a:pt x="270" y="9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88"/>
            <p:cNvSpPr/>
            <p:nvPr/>
          </p:nvSpPr>
          <p:spPr>
            <a:xfrm>
              <a:off x="6430936" y="1861843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1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88"/>
            <p:cNvSpPr/>
            <p:nvPr/>
          </p:nvSpPr>
          <p:spPr>
            <a:xfrm>
              <a:off x="6418594" y="1604012"/>
              <a:ext cx="383224" cy="376918"/>
            </a:xfrm>
            <a:custGeom>
              <a:avLst/>
              <a:gdLst/>
              <a:ahLst/>
              <a:cxnLst/>
              <a:rect l="l" t="t" r="r" b="b"/>
              <a:pathLst>
                <a:path w="9905" h="9742" extrusionOk="0">
                  <a:moveTo>
                    <a:pt x="2269" y="2928"/>
                  </a:moveTo>
                  <a:cubicBezTo>
                    <a:pt x="2283" y="2928"/>
                    <a:pt x="2298" y="2929"/>
                    <a:pt x="2312" y="2929"/>
                  </a:cubicBezTo>
                  <a:cubicBezTo>
                    <a:pt x="2746" y="2951"/>
                    <a:pt x="3081" y="3319"/>
                    <a:pt x="3081" y="3753"/>
                  </a:cubicBezTo>
                  <a:lnTo>
                    <a:pt x="3081" y="4551"/>
                  </a:lnTo>
                  <a:lnTo>
                    <a:pt x="2269" y="4551"/>
                  </a:lnTo>
                  <a:cubicBezTo>
                    <a:pt x="1822" y="4551"/>
                    <a:pt x="1459" y="4187"/>
                    <a:pt x="1459" y="3740"/>
                  </a:cubicBezTo>
                  <a:cubicBezTo>
                    <a:pt x="1459" y="3291"/>
                    <a:pt x="1821" y="2928"/>
                    <a:pt x="2269" y="2928"/>
                  </a:cubicBezTo>
                  <a:close/>
                  <a:moveTo>
                    <a:pt x="4215" y="2928"/>
                  </a:moveTo>
                  <a:cubicBezTo>
                    <a:pt x="4340" y="2928"/>
                    <a:pt x="4464" y="2958"/>
                    <a:pt x="4575" y="3015"/>
                  </a:cubicBezTo>
                  <a:cubicBezTo>
                    <a:pt x="4633" y="3378"/>
                    <a:pt x="4766" y="3723"/>
                    <a:pt x="4969" y="4030"/>
                  </a:cubicBezTo>
                  <a:cubicBezTo>
                    <a:pt x="4849" y="4343"/>
                    <a:pt x="4549" y="4550"/>
                    <a:pt x="4215" y="4551"/>
                  </a:cubicBezTo>
                  <a:lnTo>
                    <a:pt x="3403" y="4551"/>
                  </a:lnTo>
                  <a:lnTo>
                    <a:pt x="3403" y="3739"/>
                  </a:lnTo>
                  <a:cubicBezTo>
                    <a:pt x="3404" y="3292"/>
                    <a:pt x="3768" y="2929"/>
                    <a:pt x="4215" y="2928"/>
                  </a:cubicBezTo>
                  <a:close/>
                  <a:moveTo>
                    <a:pt x="5186" y="4315"/>
                  </a:moveTo>
                  <a:cubicBezTo>
                    <a:pt x="5260" y="4398"/>
                    <a:pt x="5339" y="4477"/>
                    <a:pt x="5422" y="4551"/>
                  </a:cubicBezTo>
                  <a:lnTo>
                    <a:pt x="5003" y="4551"/>
                  </a:lnTo>
                  <a:cubicBezTo>
                    <a:pt x="5074" y="4480"/>
                    <a:pt x="5136" y="4402"/>
                    <a:pt x="5186" y="4315"/>
                  </a:cubicBezTo>
                  <a:close/>
                  <a:moveTo>
                    <a:pt x="7133" y="337"/>
                  </a:moveTo>
                  <a:cubicBezTo>
                    <a:pt x="8387" y="337"/>
                    <a:pt x="9404" y="1354"/>
                    <a:pt x="9404" y="2608"/>
                  </a:cubicBezTo>
                  <a:cubicBezTo>
                    <a:pt x="9404" y="3863"/>
                    <a:pt x="8387" y="4879"/>
                    <a:pt x="7133" y="4879"/>
                  </a:cubicBezTo>
                  <a:cubicBezTo>
                    <a:pt x="5878" y="4879"/>
                    <a:pt x="4862" y="3863"/>
                    <a:pt x="4862" y="2608"/>
                  </a:cubicBezTo>
                  <a:cubicBezTo>
                    <a:pt x="4863" y="1354"/>
                    <a:pt x="5879" y="338"/>
                    <a:pt x="7133" y="337"/>
                  </a:cubicBezTo>
                  <a:close/>
                  <a:moveTo>
                    <a:pt x="2434" y="4874"/>
                  </a:moveTo>
                  <a:lnTo>
                    <a:pt x="2434" y="6014"/>
                  </a:lnTo>
                  <a:lnTo>
                    <a:pt x="486" y="6014"/>
                  </a:lnTo>
                  <a:cubicBezTo>
                    <a:pt x="396" y="6014"/>
                    <a:pt x="323" y="5942"/>
                    <a:pt x="323" y="5853"/>
                  </a:cubicBezTo>
                  <a:lnTo>
                    <a:pt x="323" y="5036"/>
                  </a:lnTo>
                  <a:cubicBezTo>
                    <a:pt x="323" y="4946"/>
                    <a:pt x="397" y="4874"/>
                    <a:pt x="486" y="4874"/>
                  </a:cubicBezTo>
                  <a:close/>
                  <a:moveTo>
                    <a:pt x="5879" y="4874"/>
                  </a:moveTo>
                  <a:cubicBezTo>
                    <a:pt x="5969" y="4922"/>
                    <a:pt x="6059" y="4966"/>
                    <a:pt x="6152" y="5004"/>
                  </a:cubicBezTo>
                  <a:cubicBezTo>
                    <a:pt x="6157" y="5015"/>
                    <a:pt x="6160" y="5025"/>
                    <a:pt x="6161" y="5037"/>
                  </a:cubicBezTo>
                  <a:lnTo>
                    <a:pt x="6161" y="5853"/>
                  </a:lnTo>
                  <a:cubicBezTo>
                    <a:pt x="6161" y="5942"/>
                    <a:pt x="6088" y="6014"/>
                    <a:pt x="5998" y="6014"/>
                  </a:cubicBezTo>
                  <a:lnTo>
                    <a:pt x="4050" y="6014"/>
                  </a:lnTo>
                  <a:lnTo>
                    <a:pt x="4050" y="4874"/>
                  </a:lnTo>
                  <a:close/>
                  <a:moveTo>
                    <a:pt x="3727" y="4874"/>
                  </a:moveTo>
                  <a:lnTo>
                    <a:pt x="3727" y="9418"/>
                  </a:lnTo>
                  <a:lnTo>
                    <a:pt x="2757" y="9418"/>
                  </a:lnTo>
                  <a:lnTo>
                    <a:pt x="2757" y="4874"/>
                  </a:lnTo>
                  <a:close/>
                  <a:moveTo>
                    <a:pt x="5837" y="6338"/>
                  </a:moveTo>
                  <a:lnTo>
                    <a:pt x="5837" y="9256"/>
                  </a:lnTo>
                  <a:cubicBezTo>
                    <a:pt x="5837" y="9345"/>
                    <a:pt x="5765" y="9418"/>
                    <a:pt x="5676" y="9418"/>
                  </a:cubicBezTo>
                  <a:lnTo>
                    <a:pt x="4050" y="9418"/>
                  </a:lnTo>
                  <a:lnTo>
                    <a:pt x="4050" y="6338"/>
                  </a:lnTo>
                  <a:close/>
                  <a:moveTo>
                    <a:pt x="7129" y="1"/>
                  </a:moveTo>
                  <a:cubicBezTo>
                    <a:pt x="6849" y="1"/>
                    <a:pt x="6565" y="47"/>
                    <a:pt x="6290" y="141"/>
                  </a:cubicBezTo>
                  <a:cubicBezTo>
                    <a:pt x="5242" y="502"/>
                    <a:pt x="4537" y="1490"/>
                    <a:pt x="4538" y="2601"/>
                  </a:cubicBezTo>
                  <a:cubicBezTo>
                    <a:pt x="4538" y="2617"/>
                    <a:pt x="4541" y="2633"/>
                    <a:pt x="4541" y="2650"/>
                  </a:cubicBezTo>
                  <a:cubicBezTo>
                    <a:pt x="4431" y="2616"/>
                    <a:pt x="4320" y="2600"/>
                    <a:pt x="4210" y="2600"/>
                  </a:cubicBezTo>
                  <a:cubicBezTo>
                    <a:pt x="3820" y="2600"/>
                    <a:pt x="3448" y="2804"/>
                    <a:pt x="3242" y="3155"/>
                  </a:cubicBezTo>
                  <a:cubicBezTo>
                    <a:pt x="3037" y="2810"/>
                    <a:pt x="2666" y="2601"/>
                    <a:pt x="2270" y="2601"/>
                  </a:cubicBezTo>
                  <a:cubicBezTo>
                    <a:pt x="2231" y="2601"/>
                    <a:pt x="2193" y="2603"/>
                    <a:pt x="2154" y="2607"/>
                  </a:cubicBezTo>
                  <a:cubicBezTo>
                    <a:pt x="1716" y="2651"/>
                    <a:pt x="1343" y="2946"/>
                    <a:pt x="1198" y="3362"/>
                  </a:cubicBezTo>
                  <a:cubicBezTo>
                    <a:pt x="1053" y="3779"/>
                    <a:pt x="1161" y="4242"/>
                    <a:pt x="1476" y="4551"/>
                  </a:cubicBezTo>
                  <a:lnTo>
                    <a:pt x="487" y="4551"/>
                  </a:lnTo>
                  <a:cubicBezTo>
                    <a:pt x="218" y="4551"/>
                    <a:pt x="0" y="4768"/>
                    <a:pt x="0" y="5037"/>
                  </a:cubicBezTo>
                  <a:lnTo>
                    <a:pt x="0" y="5844"/>
                  </a:lnTo>
                  <a:cubicBezTo>
                    <a:pt x="0" y="5913"/>
                    <a:pt x="13" y="5981"/>
                    <a:pt x="40" y="6044"/>
                  </a:cubicBezTo>
                  <a:cubicBezTo>
                    <a:pt x="121" y="6228"/>
                    <a:pt x="298" y="6338"/>
                    <a:pt x="487" y="6338"/>
                  </a:cubicBezTo>
                  <a:lnTo>
                    <a:pt x="2434" y="6338"/>
                  </a:lnTo>
                  <a:lnTo>
                    <a:pt x="2434" y="9418"/>
                  </a:lnTo>
                  <a:lnTo>
                    <a:pt x="704" y="9418"/>
                  </a:lnTo>
                  <a:cubicBezTo>
                    <a:pt x="672" y="9418"/>
                    <a:pt x="647" y="9393"/>
                    <a:pt x="647" y="9362"/>
                  </a:cubicBezTo>
                  <a:lnTo>
                    <a:pt x="647" y="7425"/>
                  </a:lnTo>
                  <a:cubicBezTo>
                    <a:pt x="647" y="7409"/>
                    <a:pt x="641" y="7393"/>
                    <a:pt x="629" y="7383"/>
                  </a:cubicBezTo>
                  <a:cubicBezTo>
                    <a:pt x="581" y="7336"/>
                    <a:pt x="531" y="7317"/>
                    <a:pt x="484" y="7317"/>
                  </a:cubicBezTo>
                  <a:cubicBezTo>
                    <a:pt x="395" y="7317"/>
                    <a:pt x="323" y="7389"/>
                    <a:pt x="323" y="7478"/>
                  </a:cubicBezTo>
                  <a:lnTo>
                    <a:pt x="323" y="9572"/>
                  </a:lnTo>
                  <a:cubicBezTo>
                    <a:pt x="323" y="9666"/>
                    <a:pt x="399" y="9741"/>
                    <a:pt x="492" y="9741"/>
                  </a:cubicBezTo>
                  <a:lnTo>
                    <a:pt x="5674" y="9741"/>
                  </a:lnTo>
                  <a:cubicBezTo>
                    <a:pt x="5942" y="9741"/>
                    <a:pt x="6161" y="9523"/>
                    <a:pt x="6161" y="9254"/>
                  </a:cubicBezTo>
                  <a:lnTo>
                    <a:pt x="6161" y="6304"/>
                  </a:lnTo>
                  <a:cubicBezTo>
                    <a:pt x="6353" y="6236"/>
                    <a:pt x="6482" y="6052"/>
                    <a:pt x="6483" y="5847"/>
                  </a:cubicBezTo>
                  <a:lnTo>
                    <a:pt x="6483" y="5115"/>
                  </a:lnTo>
                  <a:cubicBezTo>
                    <a:pt x="6698" y="5170"/>
                    <a:pt x="6916" y="5197"/>
                    <a:pt x="7130" y="5197"/>
                  </a:cubicBezTo>
                  <a:cubicBezTo>
                    <a:pt x="7988" y="5197"/>
                    <a:pt x="8808" y="4769"/>
                    <a:pt x="9295" y="4027"/>
                  </a:cubicBezTo>
                  <a:cubicBezTo>
                    <a:pt x="9904" y="3098"/>
                    <a:pt x="9857" y="1884"/>
                    <a:pt x="9178" y="1007"/>
                  </a:cubicBezTo>
                  <a:cubicBezTo>
                    <a:pt x="8677" y="360"/>
                    <a:pt x="7915" y="1"/>
                    <a:pt x="7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88"/>
          <p:cNvGrpSpPr/>
          <p:nvPr/>
        </p:nvGrpSpPr>
        <p:grpSpPr>
          <a:xfrm rot="-3224141">
            <a:off x="135739" y="4117219"/>
            <a:ext cx="887547" cy="786329"/>
            <a:chOff x="1399025" y="2076850"/>
            <a:chExt cx="943725" cy="836100"/>
          </a:xfrm>
        </p:grpSpPr>
        <p:sp>
          <p:nvSpPr>
            <p:cNvPr id="2288" name="Google Shape;2288;p88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88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0" name="Google Shape;2290;p88"/>
          <p:cNvGrpSpPr/>
          <p:nvPr/>
        </p:nvGrpSpPr>
        <p:grpSpPr>
          <a:xfrm rot="759692">
            <a:off x="798265" y="4479294"/>
            <a:ext cx="485067" cy="489221"/>
            <a:chOff x="1800663" y="1153014"/>
            <a:chExt cx="174987" cy="176486"/>
          </a:xfrm>
        </p:grpSpPr>
        <p:sp>
          <p:nvSpPr>
            <p:cNvPr id="2291" name="Google Shape;2291;p88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88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88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88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88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88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7" name="Google Shape;2297;p88"/>
          <p:cNvGrpSpPr/>
          <p:nvPr/>
        </p:nvGrpSpPr>
        <p:grpSpPr>
          <a:xfrm rot="793327">
            <a:off x="4212438" y="741953"/>
            <a:ext cx="565757" cy="583398"/>
            <a:chOff x="3558900" y="847226"/>
            <a:chExt cx="634954" cy="654753"/>
          </a:xfrm>
        </p:grpSpPr>
        <p:sp>
          <p:nvSpPr>
            <p:cNvPr id="2298" name="Google Shape;2298;p88"/>
            <p:cNvSpPr/>
            <p:nvPr/>
          </p:nvSpPr>
          <p:spPr>
            <a:xfrm>
              <a:off x="3558900" y="847226"/>
              <a:ext cx="303548" cy="650416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88"/>
            <p:cNvSpPr/>
            <p:nvPr/>
          </p:nvSpPr>
          <p:spPr>
            <a:xfrm>
              <a:off x="3638498" y="860850"/>
              <a:ext cx="555356" cy="641129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89"/>
          <p:cNvSpPr/>
          <p:nvPr/>
        </p:nvSpPr>
        <p:spPr>
          <a:xfrm>
            <a:off x="720000" y="2659550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05" name="Google Shape;2305;p89"/>
          <p:cNvCxnSpPr/>
          <p:nvPr/>
        </p:nvCxnSpPr>
        <p:spPr>
          <a:xfrm>
            <a:off x="2299658" y="2771450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6" name="Google Shape;2306;p89"/>
          <p:cNvSpPr/>
          <p:nvPr/>
        </p:nvSpPr>
        <p:spPr>
          <a:xfrm>
            <a:off x="720000" y="3686350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07" name="Google Shape;2307;p89"/>
          <p:cNvCxnSpPr/>
          <p:nvPr/>
        </p:nvCxnSpPr>
        <p:spPr>
          <a:xfrm>
            <a:off x="2299658" y="3798250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8" name="Google Shape;2308;p89"/>
          <p:cNvSpPr/>
          <p:nvPr/>
        </p:nvSpPr>
        <p:spPr>
          <a:xfrm>
            <a:off x="4646450" y="1632738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09" name="Google Shape;2309;p89"/>
          <p:cNvCxnSpPr/>
          <p:nvPr/>
        </p:nvCxnSpPr>
        <p:spPr>
          <a:xfrm>
            <a:off x="6226108" y="1744638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0" name="Google Shape;2310;p89"/>
          <p:cNvSpPr/>
          <p:nvPr/>
        </p:nvSpPr>
        <p:spPr>
          <a:xfrm>
            <a:off x="4646450" y="2659550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11" name="Google Shape;2311;p89"/>
          <p:cNvCxnSpPr/>
          <p:nvPr/>
        </p:nvCxnSpPr>
        <p:spPr>
          <a:xfrm>
            <a:off x="6226108" y="2771450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2" name="Google Shape;2312;p89"/>
          <p:cNvSpPr/>
          <p:nvPr/>
        </p:nvSpPr>
        <p:spPr>
          <a:xfrm>
            <a:off x="4646450" y="3686350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13" name="Google Shape;2313;p89"/>
          <p:cNvCxnSpPr/>
          <p:nvPr/>
        </p:nvCxnSpPr>
        <p:spPr>
          <a:xfrm>
            <a:off x="6226108" y="3798250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4" name="Google Shape;2314;p89"/>
          <p:cNvSpPr/>
          <p:nvPr/>
        </p:nvSpPr>
        <p:spPr>
          <a:xfrm>
            <a:off x="720000" y="1632738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15" name="Google Shape;2315;p89"/>
          <p:cNvCxnSpPr/>
          <p:nvPr/>
        </p:nvCxnSpPr>
        <p:spPr>
          <a:xfrm>
            <a:off x="2299658" y="1744638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6" name="Google Shape;2316;p8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</a:t>
            </a:r>
            <a:endParaRPr/>
          </a:p>
        </p:txBody>
      </p:sp>
      <p:sp>
        <p:nvSpPr>
          <p:cNvPr id="2317" name="Google Shape;2317;p89"/>
          <p:cNvSpPr txBox="1">
            <a:spLocks noGrp="1"/>
          </p:cNvSpPr>
          <p:nvPr>
            <p:ph type="title" idx="2"/>
          </p:nvPr>
        </p:nvSpPr>
        <p:spPr>
          <a:xfrm>
            <a:off x="734474" y="1813188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318" name="Google Shape;2318;p89"/>
          <p:cNvSpPr txBox="1">
            <a:spLocks noGrp="1"/>
          </p:cNvSpPr>
          <p:nvPr>
            <p:ph type="subTitle" idx="1"/>
          </p:nvPr>
        </p:nvSpPr>
        <p:spPr>
          <a:xfrm>
            <a:off x="2431750" y="1762488"/>
            <a:ext cx="20826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319" name="Google Shape;2319;p89"/>
          <p:cNvSpPr txBox="1">
            <a:spLocks noGrp="1"/>
          </p:cNvSpPr>
          <p:nvPr>
            <p:ph type="title" idx="3"/>
          </p:nvPr>
        </p:nvSpPr>
        <p:spPr>
          <a:xfrm>
            <a:off x="720012" y="28400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2320" name="Google Shape;2320;p89"/>
          <p:cNvSpPr txBox="1">
            <a:spLocks noGrp="1"/>
          </p:cNvSpPr>
          <p:nvPr>
            <p:ph type="subTitle" idx="4"/>
          </p:nvPr>
        </p:nvSpPr>
        <p:spPr>
          <a:xfrm>
            <a:off x="2431744" y="2789750"/>
            <a:ext cx="20826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321" name="Google Shape;2321;p89"/>
          <p:cNvSpPr txBox="1">
            <a:spLocks noGrp="1"/>
          </p:cNvSpPr>
          <p:nvPr>
            <p:ph type="title" idx="5"/>
          </p:nvPr>
        </p:nvSpPr>
        <p:spPr>
          <a:xfrm>
            <a:off x="734474" y="38668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2322" name="Google Shape;2322;p89"/>
          <p:cNvSpPr txBox="1">
            <a:spLocks noGrp="1"/>
          </p:cNvSpPr>
          <p:nvPr>
            <p:ph type="subTitle" idx="6"/>
          </p:nvPr>
        </p:nvSpPr>
        <p:spPr>
          <a:xfrm>
            <a:off x="2431744" y="38165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it’s actually a very cold place</a:t>
            </a:r>
            <a:endParaRPr/>
          </a:p>
        </p:txBody>
      </p:sp>
      <p:sp>
        <p:nvSpPr>
          <p:cNvPr id="2323" name="Google Shape;2323;p89"/>
          <p:cNvSpPr txBox="1">
            <a:spLocks noGrp="1"/>
          </p:cNvSpPr>
          <p:nvPr>
            <p:ph type="title" idx="7"/>
          </p:nvPr>
        </p:nvSpPr>
        <p:spPr>
          <a:xfrm>
            <a:off x="4646462" y="1813188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2324" name="Google Shape;2324;p89"/>
          <p:cNvSpPr txBox="1">
            <a:spLocks noGrp="1"/>
          </p:cNvSpPr>
          <p:nvPr>
            <p:ph type="subTitle" idx="8"/>
          </p:nvPr>
        </p:nvSpPr>
        <p:spPr>
          <a:xfrm>
            <a:off x="6341400" y="1762488"/>
            <a:ext cx="20826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2325" name="Google Shape;2325;p89"/>
          <p:cNvSpPr txBox="1">
            <a:spLocks noGrp="1"/>
          </p:cNvSpPr>
          <p:nvPr>
            <p:ph type="title" idx="9"/>
          </p:nvPr>
        </p:nvSpPr>
        <p:spPr>
          <a:xfrm>
            <a:off x="4660924" y="28400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2326" name="Google Shape;2326;p89"/>
          <p:cNvSpPr txBox="1">
            <a:spLocks noGrp="1"/>
          </p:cNvSpPr>
          <p:nvPr>
            <p:ph type="subTitle" idx="13"/>
          </p:nvPr>
        </p:nvSpPr>
        <p:spPr>
          <a:xfrm>
            <a:off x="6341394" y="27897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mostly of hydrogen and helium</a:t>
            </a:r>
            <a:endParaRPr/>
          </a:p>
        </p:txBody>
      </p:sp>
      <p:sp>
        <p:nvSpPr>
          <p:cNvPr id="2327" name="Google Shape;2327;p89"/>
          <p:cNvSpPr txBox="1">
            <a:spLocks noGrp="1"/>
          </p:cNvSpPr>
          <p:nvPr>
            <p:ph type="title" idx="14"/>
          </p:nvPr>
        </p:nvSpPr>
        <p:spPr>
          <a:xfrm>
            <a:off x="4660924" y="38668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2328" name="Google Shape;2328;p89"/>
          <p:cNvSpPr txBox="1">
            <a:spLocks noGrp="1"/>
          </p:cNvSpPr>
          <p:nvPr>
            <p:ph type="subTitle" idx="15"/>
          </p:nvPr>
        </p:nvSpPr>
        <p:spPr>
          <a:xfrm>
            <a:off x="6341394" y="38165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farthest planet from the Sun</a:t>
            </a:r>
            <a:endParaRPr/>
          </a:p>
        </p:txBody>
      </p:sp>
      <p:pic>
        <p:nvPicPr>
          <p:cNvPr id="2329" name="Google Shape;232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7596" y="4175341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0" name="Google Shape;233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67241">
            <a:off x="118983" y="2991103"/>
            <a:ext cx="883186" cy="98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1" name="Google Shape;2331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5370" y="556915"/>
            <a:ext cx="775635" cy="77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9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</a:t>
            </a:r>
            <a:endParaRPr/>
          </a:p>
        </p:txBody>
      </p:sp>
      <p:sp>
        <p:nvSpPr>
          <p:cNvPr id="2337" name="Google Shape;2337;p90"/>
          <p:cNvSpPr txBox="1">
            <a:spLocks noGrp="1"/>
          </p:cNvSpPr>
          <p:nvPr>
            <p:ph type="subTitle" idx="4294967295"/>
          </p:nvPr>
        </p:nvSpPr>
        <p:spPr>
          <a:xfrm>
            <a:off x="875425" y="3609600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338" name="Google Shape;2338;p90"/>
          <p:cNvSpPr/>
          <p:nvPr/>
        </p:nvSpPr>
        <p:spPr>
          <a:xfrm>
            <a:off x="836577" y="3209525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39" name="Google Shape;2339;p90"/>
          <p:cNvCxnSpPr/>
          <p:nvPr/>
        </p:nvCxnSpPr>
        <p:spPr>
          <a:xfrm>
            <a:off x="875426" y="42511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0" name="Google Shape;2340;p90"/>
          <p:cNvSpPr txBox="1">
            <a:spLocks noGrp="1"/>
          </p:cNvSpPr>
          <p:nvPr>
            <p:ph type="title" idx="4294967295"/>
          </p:nvPr>
        </p:nvSpPr>
        <p:spPr>
          <a:xfrm>
            <a:off x="1188625" y="32153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Mercury</a:t>
            </a:r>
            <a:endParaRPr sz="2000"/>
          </a:p>
        </p:txBody>
      </p:sp>
      <p:sp>
        <p:nvSpPr>
          <p:cNvPr id="2341" name="Google Shape;2341;p90"/>
          <p:cNvSpPr txBox="1">
            <a:spLocks noGrp="1"/>
          </p:cNvSpPr>
          <p:nvPr>
            <p:ph type="subTitle" idx="4294967295"/>
          </p:nvPr>
        </p:nvSpPr>
        <p:spPr>
          <a:xfrm>
            <a:off x="3498325" y="3609600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342" name="Google Shape;2342;p90"/>
          <p:cNvSpPr/>
          <p:nvPr/>
        </p:nvSpPr>
        <p:spPr>
          <a:xfrm>
            <a:off x="3459477" y="3209525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90"/>
          <p:cNvSpPr txBox="1">
            <a:spLocks noGrp="1"/>
          </p:cNvSpPr>
          <p:nvPr>
            <p:ph type="title" idx="4294967295"/>
          </p:nvPr>
        </p:nvSpPr>
        <p:spPr>
          <a:xfrm>
            <a:off x="3811525" y="32153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Venus</a:t>
            </a:r>
            <a:endParaRPr sz="2000"/>
          </a:p>
        </p:txBody>
      </p:sp>
      <p:sp>
        <p:nvSpPr>
          <p:cNvPr id="2344" name="Google Shape;2344;p90"/>
          <p:cNvSpPr txBox="1">
            <a:spLocks noGrp="1"/>
          </p:cNvSpPr>
          <p:nvPr>
            <p:ph type="subTitle" idx="4294967295"/>
          </p:nvPr>
        </p:nvSpPr>
        <p:spPr>
          <a:xfrm>
            <a:off x="6121225" y="3609600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very cold place</a:t>
            </a:r>
            <a:endParaRPr/>
          </a:p>
        </p:txBody>
      </p:sp>
      <p:sp>
        <p:nvSpPr>
          <p:cNvPr id="2345" name="Google Shape;2345;p90"/>
          <p:cNvSpPr/>
          <p:nvPr/>
        </p:nvSpPr>
        <p:spPr>
          <a:xfrm>
            <a:off x="6082377" y="3209525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90"/>
          <p:cNvSpPr txBox="1">
            <a:spLocks noGrp="1"/>
          </p:cNvSpPr>
          <p:nvPr>
            <p:ph type="title" idx="4294967295"/>
          </p:nvPr>
        </p:nvSpPr>
        <p:spPr>
          <a:xfrm>
            <a:off x="6434425" y="32153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Mars</a:t>
            </a:r>
            <a:endParaRPr sz="2000"/>
          </a:p>
        </p:txBody>
      </p:sp>
      <p:cxnSp>
        <p:nvCxnSpPr>
          <p:cNvPr id="2347" name="Google Shape;2347;p90"/>
          <p:cNvCxnSpPr/>
          <p:nvPr/>
        </p:nvCxnSpPr>
        <p:spPr>
          <a:xfrm>
            <a:off x="3487639" y="42511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8" name="Google Shape;2348;p90"/>
          <p:cNvCxnSpPr/>
          <p:nvPr/>
        </p:nvCxnSpPr>
        <p:spPr>
          <a:xfrm>
            <a:off x="6121214" y="42511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9" name="Google Shape;2349;p90"/>
          <p:cNvSpPr/>
          <p:nvPr/>
        </p:nvSpPr>
        <p:spPr>
          <a:xfrm>
            <a:off x="3459477" y="1533325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90"/>
          <p:cNvSpPr txBox="1">
            <a:spLocks noGrp="1"/>
          </p:cNvSpPr>
          <p:nvPr>
            <p:ph type="title" idx="4294967295"/>
          </p:nvPr>
        </p:nvSpPr>
        <p:spPr>
          <a:xfrm>
            <a:off x="3811525" y="15391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Earth</a:t>
            </a:r>
            <a:endParaRPr sz="2000"/>
          </a:p>
        </p:txBody>
      </p:sp>
      <p:cxnSp>
        <p:nvCxnSpPr>
          <p:cNvPr id="2351" name="Google Shape;2351;p90"/>
          <p:cNvCxnSpPr>
            <a:stCxn id="2349" idx="1"/>
          </p:cNvCxnSpPr>
          <p:nvPr/>
        </p:nvCxnSpPr>
        <p:spPr>
          <a:xfrm flipH="1">
            <a:off x="3289677" y="1716175"/>
            <a:ext cx="169800" cy="4509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2" name="Google Shape;2352;p90"/>
          <p:cNvCxnSpPr>
            <a:endCxn id="2340" idx="0"/>
          </p:cNvCxnSpPr>
          <p:nvPr/>
        </p:nvCxnSpPr>
        <p:spPr>
          <a:xfrm flipH="1">
            <a:off x="1959775" y="2339350"/>
            <a:ext cx="906900" cy="8760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53" name="Google Shape;2353;p90"/>
          <p:cNvGrpSpPr/>
          <p:nvPr/>
        </p:nvGrpSpPr>
        <p:grpSpPr>
          <a:xfrm>
            <a:off x="2833680" y="2156638"/>
            <a:ext cx="977357" cy="873254"/>
            <a:chOff x="2347903" y="3428362"/>
            <a:chExt cx="379704" cy="339273"/>
          </a:xfrm>
        </p:grpSpPr>
        <p:sp>
          <p:nvSpPr>
            <p:cNvPr id="2354" name="Google Shape;2354;p90"/>
            <p:cNvSpPr/>
            <p:nvPr/>
          </p:nvSpPr>
          <p:spPr>
            <a:xfrm>
              <a:off x="2350611" y="3434978"/>
              <a:ext cx="367942" cy="138317"/>
            </a:xfrm>
            <a:custGeom>
              <a:avLst/>
              <a:gdLst/>
              <a:ahLst/>
              <a:cxnLst/>
              <a:rect l="l" t="t" r="r" b="b"/>
              <a:pathLst>
                <a:path w="9510" h="3575" extrusionOk="0">
                  <a:moveTo>
                    <a:pt x="9510" y="1788"/>
                  </a:moveTo>
                  <a:cubicBezTo>
                    <a:pt x="9510" y="2261"/>
                    <a:pt x="9322" y="2716"/>
                    <a:pt x="8986" y="3051"/>
                  </a:cubicBezTo>
                  <a:cubicBezTo>
                    <a:pt x="8651" y="3387"/>
                    <a:pt x="8196" y="3575"/>
                    <a:pt x="7722" y="3575"/>
                  </a:cubicBezTo>
                  <a:lnTo>
                    <a:pt x="5938" y="3575"/>
                  </a:lnTo>
                  <a:lnTo>
                    <a:pt x="4955" y="3103"/>
                  </a:lnTo>
                  <a:cubicBezTo>
                    <a:pt x="4900" y="3076"/>
                    <a:pt x="4835" y="3083"/>
                    <a:pt x="4785" y="3120"/>
                  </a:cubicBezTo>
                  <a:cubicBezTo>
                    <a:pt x="4737" y="3157"/>
                    <a:pt x="4713" y="3219"/>
                    <a:pt x="4724" y="3279"/>
                  </a:cubicBezTo>
                  <a:lnTo>
                    <a:pt x="4776" y="3575"/>
                  </a:lnTo>
                  <a:lnTo>
                    <a:pt x="1891" y="3575"/>
                  </a:lnTo>
                  <a:cubicBezTo>
                    <a:pt x="963" y="3575"/>
                    <a:pt x="173" y="2872"/>
                    <a:pt x="92" y="1947"/>
                  </a:cubicBezTo>
                  <a:cubicBezTo>
                    <a:pt x="0" y="889"/>
                    <a:pt x="833" y="0"/>
                    <a:pt x="1873" y="0"/>
                  </a:cubicBezTo>
                  <a:lnTo>
                    <a:pt x="7722" y="0"/>
                  </a:lnTo>
                  <a:cubicBezTo>
                    <a:pt x="8196" y="0"/>
                    <a:pt x="8651" y="188"/>
                    <a:pt x="8986" y="523"/>
                  </a:cubicBezTo>
                  <a:cubicBezTo>
                    <a:pt x="9322" y="858"/>
                    <a:pt x="9510" y="1313"/>
                    <a:pt x="9510" y="1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0"/>
            <p:cNvSpPr/>
            <p:nvPr/>
          </p:nvSpPr>
          <p:spPr>
            <a:xfrm>
              <a:off x="2514115" y="3554027"/>
              <a:ext cx="21318" cy="19268"/>
            </a:xfrm>
            <a:custGeom>
              <a:avLst/>
              <a:gdLst/>
              <a:ahLst/>
              <a:cxnLst/>
              <a:rect l="l" t="t" r="r" b="b"/>
              <a:pathLst>
                <a:path w="551" h="498" extrusionOk="0">
                  <a:moveTo>
                    <a:pt x="498" y="149"/>
                  </a:moveTo>
                  <a:lnTo>
                    <a:pt x="242" y="26"/>
                  </a:lnTo>
                  <a:cubicBezTo>
                    <a:pt x="188" y="0"/>
                    <a:pt x="121" y="6"/>
                    <a:pt x="73" y="43"/>
                  </a:cubicBezTo>
                  <a:cubicBezTo>
                    <a:pt x="25" y="81"/>
                    <a:pt x="1" y="142"/>
                    <a:pt x="12" y="202"/>
                  </a:cubicBezTo>
                  <a:lnTo>
                    <a:pt x="64" y="498"/>
                  </a:lnTo>
                  <a:lnTo>
                    <a:pt x="551" y="498"/>
                  </a:lnTo>
                  <a:lnTo>
                    <a:pt x="498" y="202"/>
                  </a:lnTo>
                  <a:cubicBezTo>
                    <a:pt x="495" y="185"/>
                    <a:pt x="495" y="167"/>
                    <a:pt x="498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0"/>
            <p:cNvSpPr/>
            <p:nvPr/>
          </p:nvSpPr>
          <p:spPr>
            <a:xfrm>
              <a:off x="2630301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2268" y="1627"/>
                  </a:moveTo>
                  <a:cubicBezTo>
                    <a:pt x="2187" y="702"/>
                    <a:pt x="1398" y="0"/>
                    <a:pt x="470" y="0"/>
                  </a:cubicBezTo>
                  <a:lnTo>
                    <a:pt x="1" y="0"/>
                  </a:lnTo>
                  <a:cubicBezTo>
                    <a:pt x="988" y="0"/>
                    <a:pt x="1788" y="801"/>
                    <a:pt x="1788" y="1788"/>
                  </a:cubicBezTo>
                  <a:cubicBezTo>
                    <a:pt x="1788" y="2774"/>
                    <a:pt x="988" y="3574"/>
                    <a:pt x="1" y="3574"/>
                  </a:cubicBezTo>
                  <a:lnTo>
                    <a:pt x="488" y="3574"/>
                  </a:lnTo>
                  <a:cubicBezTo>
                    <a:pt x="1528" y="3575"/>
                    <a:pt x="2360" y="2687"/>
                    <a:pt x="2268" y="1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0"/>
            <p:cNvSpPr/>
            <p:nvPr/>
          </p:nvSpPr>
          <p:spPr>
            <a:xfrm>
              <a:off x="2532919" y="3553679"/>
              <a:ext cx="167296" cy="208423"/>
            </a:xfrm>
            <a:custGeom>
              <a:avLst/>
              <a:gdLst/>
              <a:ahLst/>
              <a:cxnLst/>
              <a:rect l="l" t="t" r="r" b="b"/>
              <a:pathLst>
                <a:path w="4324" h="5387" extrusionOk="0">
                  <a:moveTo>
                    <a:pt x="4239" y="4763"/>
                  </a:moveTo>
                  <a:lnTo>
                    <a:pt x="3864" y="5046"/>
                  </a:lnTo>
                  <a:lnTo>
                    <a:pt x="3487" y="5333"/>
                  </a:lnTo>
                  <a:cubicBezTo>
                    <a:pt x="3416" y="5387"/>
                    <a:pt x="3314" y="5372"/>
                    <a:pt x="3259" y="5300"/>
                  </a:cubicBezTo>
                  <a:lnTo>
                    <a:pt x="1748" y="3306"/>
                  </a:lnTo>
                  <a:lnTo>
                    <a:pt x="942" y="4310"/>
                  </a:lnTo>
                  <a:cubicBezTo>
                    <a:pt x="911" y="4349"/>
                    <a:pt x="860" y="4367"/>
                    <a:pt x="811" y="4354"/>
                  </a:cubicBezTo>
                  <a:cubicBezTo>
                    <a:pt x="763" y="4342"/>
                    <a:pt x="727" y="4303"/>
                    <a:pt x="718" y="4254"/>
                  </a:cubicBezTo>
                  <a:lnTo>
                    <a:pt x="64" y="498"/>
                  </a:lnTo>
                  <a:lnTo>
                    <a:pt x="12" y="202"/>
                  </a:lnTo>
                  <a:cubicBezTo>
                    <a:pt x="1" y="142"/>
                    <a:pt x="25" y="82"/>
                    <a:pt x="73" y="45"/>
                  </a:cubicBezTo>
                  <a:cubicBezTo>
                    <a:pt x="123" y="7"/>
                    <a:pt x="188" y="1"/>
                    <a:pt x="242" y="28"/>
                  </a:cubicBezTo>
                  <a:lnTo>
                    <a:pt x="1224" y="498"/>
                  </a:lnTo>
                  <a:lnTo>
                    <a:pt x="3951" y="1804"/>
                  </a:lnTo>
                  <a:cubicBezTo>
                    <a:pt x="3996" y="1826"/>
                    <a:pt x="4025" y="1872"/>
                    <a:pt x="4024" y="1921"/>
                  </a:cubicBezTo>
                  <a:cubicBezTo>
                    <a:pt x="4023" y="1972"/>
                    <a:pt x="3992" y="2016"/>
                    <a:pt x="3947" y="2036"/>
                  </a:cubicBezTo>
                  <a:lnTo>
                    <a:pt x="2760" y="2541"/>
                  </a:lnTo>
                  <a:lnTo>
                    <a:pt x="4271" y="4535"/>
                  </a:lnTo>
                  <a:cubicBezTo>
                    <a:pt x="4324" y="4606"/>
                    <a:pt x="4310" y="4708"/>
                    <a:pt x="4239" y="47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0"/>
            <p:cNvSpPr/>
            <p:nvPr/>
          </p:nvSpPr>
          <p:spPr>
            <a:xfrm>
              <a:off x="2533383" y="3553834"/>
              <a:ext cx="166909" cy="208268"/>
            </a:xfrm>
            <a:custGeom>
              <a:avLst/>
              <a:gdLst/>
              <a:ahLst/>
              <a:cxnLst/>
              <a:rect l="l" t="t" r="r" b="b"/>
              <a:pathLst>
                <a:path w="4314" h="5383" extrusionOk="0">
                  <a:moveTo>
                    <a:pt x="4259" y="4530"/>
                  </a:moveTo>
                  <a:lnTo>
                    <a:pt x="2748" y="2536"/>
                  </a:lnTo>
                  <a:lnTo>
                    <a:pt x="3935" y="2032"/>
                  </a:lnTo>
                  <a:cubicBezTo>
                    <a:pt x="3980" y="2012"/>
                    <a:pt x="4011" y="1967"/>
                    <a:pt x="4012" y="1917"/>
                  </a:cubicBezTo>
                  <a:cubicBezTo>
                    <a:pt x="4013" y="1867"/>
                    <a:pt x="3984" y="1822"/>
                    <a:pt x="3939" y="1800"/>
                  </a:cubicBezTo>
                  <a:lnTo>
                    <a:pt x="1212" y="494"/>
                  </a:lnTo>
                  <a:lnTo>
                    <a:pt x="231" y="24"/>
                  </a:lnTo>
                  <a:cubicBezTo>
                    <a:pt x="184" y="1"/>
                    <a:pt x="131" y="3"/>
                    <a:pt x="84" y="27"/>
                  </a:cubicBezTo>
                  <a:cubicBezTo>
                    <a:pt x="39" y="51"/>
                    <a:pt x="8" y="95"/>
                    <a:pt x="0" y="147"/>
                  </a:cubicBezTo>
                  <a:lnTo>
                    <a:pt x="726" y="494"/>
                  </a:lnTo>
                  <a:lnTo>
                    <a:pt x="3453" y="1800"/>
                  </a:lnTo>
                  <a:cubicBezTo>
                    <a:pt x="3497" y="1822"/>
                    <a:pt x="3525" y="1868"/>
                    <a:pt x="3524" y="1917"/>
                  </a:cubicBezTo>
                  <a:cubicBezTo>
                    <a:pt x="3523" y="1968"/>
                    <a:pt x="3494" y="2012"/>
                    <a:pt x="3448" y="2032"/>
                  </a:cubicBezTo>
                  <a:lnTo>
                    <a:pt x="2262" y="2537"/>
                  </a:lnTo>
                  <a:lnTo>
                    <a:pt x="3772" y="4531"/>
                  </a:lnTo>
                  <a:cubicBezTo>
                    <a:pt x="3826" y="4603"/>
                    <a:pt x="3811" y="4705"/>
                    <a:pt x="3740" y="4760"/>
                  </a:cubicBezTo>
                  <a:lnTo>
                    <a:pt x="3365" y="5043"/>
                  </a:lnTo>
                  <a:lnTo>
                    <a:pt x="3168" y="5193"/>
                  </a:lnTo>
                  <a:lnTo>
                    <a:pt x="3247" y="5296"/>
                  </a:lnTo>
                  <a:cubicBezTo>
                    <a:pt x="3302" y="5368"/>
                    <a:pt x="3404" y="5383"/>
                    <a:pt x="3475" y="5329"/>
                  </a:cubicBezTo>
                  <a:lnTo>
                    <a:pt x="3852" y="5043"/>
                  </a:lnTo>
                  <a:lnTo>
                    <a:pt x="4227" y="4760"/>
                  </a:lnTo>
                  <a:cubicBezTo>
                    <a:pt x="4298" y="4705"/>
                    <a:pt x="4313" y="4602"/>
                    <a:pt x="4259" y="453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0"/>
            <p:cNvSpPr/>
            <p:nvPr/>
          </p:nvSpPr>
          <p:spPr>
            <a:xfrm>
              <a:off x="2350805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93" y="1947"/>
                  </a:moveTo>
                  <a:cubicBezTo>
                    <a:pt x="174" y="2872"/>
                    <a:pt x="963" y="3575"/>
                    <a:pt x="1891" y="3575"/>
                  </a:cubicBezTo>
                  <a:lnTo>
                    <a:pt x="2361" y="3575"/>
                  </a:lnTo>
                  <a:cubicBezTo>
                    <a:pt x="1374" y="3575"/>
                    <a:pt x="574" y="2775"/>
                    <a:pt x="574" y="1788"/>
                  </a:cubicBezTo>
                  <a:cubicBezTo>
                    <a:pt x="574" y="801"/>
                    <a:pt x="1374" y="0"/>
                    <a:pt x="2361" y="0"/>
                  </a:cubicBezTo>
                  <a:lnTo>
                    <a:pt x="1874" y="0"/>
                  </a:lnTo>
                  <a:cubicBezTo>
                    <a:pt x="833" y="0"/>
                    <a:pt x="0" y="889"/>
                    <a:pt x="93" y="1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0"/>
            <p:cNvSpPr/>
            <p:nvPr/>
          </p:nvSpPr>
          <p:spPr>
            <a:xfrm>
              <a:off x="2423155" y="3428362"/>
              <a:ext cx="50104" cy="12536"/>
            </a:xfrm>
            <a:custGeom>
              <a:avLst/>
              <a:gdLst/>
              <a:ahLst/>
              <a:cxnLst/>
              <a:rect l="l" t="t" r="r" b="b"/>
              <a:pathLst>
                <a:path w="1295" h="324" extrusionOk="0">
                  <a:moveTo>
                    <a:pt x="0" y="0"/>
                  </a:moveTo>
                  <a:lnTo>
                    <a:pt x="1294" y="0"/>
                  </a:lnTo>
                  <a:lnTo>
                    <a:pt x="1294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90"/>
            <p:cNvSpPr/>
            <p:nvPr/>
          </p:nvSpPr>
          <p:spPr>
            <a:xfrm>
              <a:off x="2442036" y="3428556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0"/>
                    <a:pt x="164" y="0"/>
                  </a:cubicBezTo>
                  <a:cubicBezTo>
                    <a:pt x="253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90"/>
            <p:cNvSpPr/>
            <p:nvPr/>
          </p:nvSpPr>
          <p:spPr>
            <a:xfrm>
              <a:off x="2347903" y="3428362"/>
              <a:ext cx="379704" cy="339273"/>
            </a:xfrm>
            <a:custGeom>
              <a:avLst/>
              <a:gdLst/>
              <a:ahLst/>
              <a:cxnLst/>
              <a:rect l="l" t="t" r="r" b="b"/>
              <a:pathLst>
                <a:path w="9814" h="8769" extrusionOk="0">
                  <a:moveTo>
                    <a:pt x="4955" y="3419"/>
                  </a:moveTo>
                  <a:lnTo>
                    <a:pt x="5939" y="3891"/>
                  </a:lnTo>
                  <a:cubicBezTo>
                    <a:pt x="5941" y="3892"/>
                    <a:pt x="5943" y="3893"/>
                    <a:pt x="5946" y="3894"/>
                  </a:cubicBezTo>
                  <a:lnTo>
                    <a:pt x="8592" y="5163"/>
                  </a:lnTo>
                  <a:lnTo>
                    <a:pt x="7479" y="5637"/>
                  </a:lnTo>
                  <a:cubicBezTo>
                    <a:pt x="7433" y="5656"/>
                    <a:pt x="7400" y="5696"/>
                    <a:pt x="7386" y="5744"/>
                  </a:cubicBezTo>
                  <a:cubicBezTo>
                    <a:pt x="7373" y="5792"/>
                    <a:pt x="7384" y="5844"/>
                    <a:pt x="7413" y="5884"/>
                  </a:cubicBezTo>
                  <a:lnTo>
                    <a:pt x="8923" y="7880"/>
                  </a:lnTo>
                  <a:lnTo>
                    <a:pt x="8170" y="8449"/>
                  </a:lnTo>
                  <a:lnTo>
                    <a:pt x="6660" y="6453"/>
                  </a:lnTo>
                  <a:cubicBezTo>
                    <a:pt x="6630" y="6413"/>
                    <a:pt x="6584" y="6389"/>
                    <a:pt x="6533" y="6388"/>
                  </a:cubicBezTo>
                  <a:lnTo>
                    <a:pt x="6531" y="6388"/>
                  </a:lnTo>
                  <a:cubicBezTo>
                    <a:pt x="6482" y="6388"/>
                    <a:pt x="6436" y="6411"/>
                    <a:pt x="6404" y="6449"/>
                  </a:cubicBezTo>
                  <a:lnTo>
                    <a:pt x="5646" y="7394"/>
                  </a:lnTo>
                  <a:lnTo>
                    <a:pt x="4955" y="3419"/>
                  </a:lnTo>
                  <a:close/>
                  <a:moveTo>
                    <a:pt x="3251" y="0"/>
                  </a:moveTo>
                  <a:cubicBezTo>
                    <a:pt x="3165" y="0"/>
                    <a:pt x="3089" y="65"/>
                    <a:pt x="3084" y="151"/>
                  </a:cubicBezTo>
                  <a:cubicBezTo>
                    <a:pt x="3077" y="245"/>
                    <a:pt x="3152" y="324"/>
                    <a:pt x="3244" y="324"/>
                  </a:cubicBezTo>
                  <a:lnTo>
                    <a:pt x="7770" y="324"/>
                  </a:lnTo>
                  <a:cubicBezTo>
                    <a:pt x="8615" y="324"/>
                    <a:pt x="9332" y="962"/>
                    <a:pt x="9405" y="1802"/>
                  </a:cubicBezTo>
                  <a:cubicBezTo>
                    <a:pt x="9490" y="2766"/>
                    <a:pt x="8732" y="3575"/>
                    <a:pt x="7786" y="3575"/>
                  </a:cubicBezTo>
                  <a:lnTo>
                    <a:pt x="6045" y="3575"/>
                  </a:lnTo>
                  <a:lnTo>
                    <a:pt x="5096" y="3121"/>
                  </a:lnTo>
                  <a:cubicBezTo>
                    <a:pt x="5051" y="3099"/>
                    <a:pt x="5003" y="3089"/>
                    <a:pt x="4955" y="3089"/>
                  </a:cubicBezTo>
                  <a:cubicBezTo>
                    <a:pt x="4885" y="3089"/>
                    <a:pt x="4816" y="3111"/>
                    <a:pt x="4759" y="3155"/>
                  </a:cubicBezTo>
                  <a:cubicBezTo>
                    <a:pt x="4661" y="3228"/>
                    <a:pt x="4614" y="3350"/>
                    <a:pt x="4635" y="3470"/>
                  </a:cubicBezTo>
                  <a:lnTo>
                    <a:pt x="4653" y="3594"/>
                  </a:lnTo>
                  <a:lnTo>
                    <a:pt x="1948" y="3594"/>
                  </a:lnTo>
                  <a:cubicBezTo>
                    <a:pt x="1948" y="3594"/>
                    <a:pt x="324" y="2849"/>
                    <a:pt x="324" y="1952"/>
                  </a:cubicBezTo>
                  <a:cubicBezTo>
                    <a:pt x="324" y="1057"/>
                    <a:pt x="1051" y="330"/>
                    <a:pt x="1948" y="330"/>
                  </a:cubicBezTo>
                  <a:cubicBezTo>
                    <a:pt x="2037" y="330"/>
                    <a:pt x="2109" y="258"/>
                    <a:pt x="2109" y="168"/>
                  </a:cubicBezTo>
                  <a:cubicBezTo>
                    <a:pt x="2109" y="78"/>
                    <a:pt x="2037" y="5"/>
                    <a:pt x="1948" y="5"/>
                  </a:cubicBezTo>
                  <a:cubicBezTo>
                    <a:pt x="872" y="5"/>
                    <a:pt x="1" y="877"/>
                    <a:pt x="1" y="1952"/>
                  </a:cubicBezTo>
                  <a:cubicBezTo>
                    <a:pt x="1" y="3028"/>
                    <a:pt x="1948" y="3897"/>
                    <a:pt x="1948" y="3897"/>
                  </a:cubicBezTo>
                  <a:lnTo>
                    <a:pt x="4706" y="3897"/>
                  </a:lnTo>
                  <a:lnTo>
                    <a:pt x="5338" y="7521"/>
                  </a:lnTo>
                  <a:cubicBezTo>
                    <a:pt x="5356" y="7633"/>
                    <a:pt x="5439" y="7724"/>
                    <a:pt x="5548" y="7752"/>
                  </a:cubicBezTo>
                  <a:cubicBezTo>
                    <a:pt x="5573" y="7759"/>
                    <a:pt x="5598" y="7762"/>
                    <a:pt x="5623" y="7762"/>
                  </a:cubicBezTo>
                  <a:cubicBezTo>
                    <a:pt x="5709" y="7762"/>
                    <a:pt x="5793" y="7723"/>
                    <a:pt x="5849" y="7654"/>
                  </a:cubicBezTo>
                  <a:lnTo>
                    <a:pt x="6527" y="6810"/>
                  </a:lnTo>
                  <a:lnTo>
                    <a:pt x="7913" y="8639"/>
                  </a:lnTo>
                  <a:cubicBezTo>
                    <a:pt x="7965" y="8709"/>
                    <a:pt x="8042" y="8754"/>
                    <a:pt x="8128" y="8765"/>
                  </a:cubicBezTo>
                  <a:cubicBezTo>
                    <a:pt x="8143" y="8767"/>
                    <a:pt x="8159" y="8768"/>
                    <a:pt x="8173" y="8768"/>
                  </a:cubicBezTo>
                  <a:cubicBezTo>
                    <a:pt x="8244" y="8768"/>
                    <a:pt x="8313" y="8745"/>
                    <a:pt x="8369" y="8702"/>
                  </a:cubicBezTo>
                  <a:lnTo>
                    <a:pt x="9121" y="8134"/>
                  </a:lnTo>
                  <a:cubicBezTo>
                    <a:pt x="9265" y="8025"/>
                    <a:pt x="9292" y="7821"/>
                    <a:pt x="9184" y="7677"/>
                  </a:cubicBezTo>
                  <a:lnTo>
                    <a:pt x="7798" y="5847"/>
                  </a:lnTo>
                  <a:lnTo>
                    <a:pt x="8795" y="5423"/>
                  </a:lnTo>
                  <a:cubicBezTo>
                    <a:pt x="8900" y="5378"/>
                    <a:pt x="8968" y="5275"/>
                    <a:pt x="8968" y="5160"/>
                  </a:cubicBezTo>
                  <a:cubicBezTo>
                    <a:pt x="8972" y="5048"/>
                    <a:pt x="8906" y="4944"/>
                    <a:pt x="8805" y="4897"/>
                  </a:cubicBezTo>
                  <a:lnTo>
                    <a:pt x="6721" y="3897"/>
                  </a:lnTo>
                  <a:lnTo>
                    <a:pt x="7770" y="3897"/>
                  </a:lnTo>
                  <a:cubicBezTo>
                    <a:pt x="8794" y="3897"/>
                    <a:pt x="9658" y="3114"/>
                    <a:pt x="9732" y="2092"/>
                  </a:cubicBezTo>
                  <a:cubicBezTo>
                    <a:pt x="9814" y="952"/>
                    <a:pt x="8912" y="0"/>
                    <a:pt x="7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0"/>
            <p:cNvSpPr/>
            <p:nvPr/>
          </p:nvSpPr>
          <p:spPr>
            <a:xfrm>
              <a:off x="2605385" y="3466588"/>
              <a:ext cx="62987" cy="75291"/>
            </a:xfrm>
            <a:custGeom>
              <a:avLst/>
              <a:gdLst/>
              <a:ahLst/>
              <a:cxnLst/>
              <a:rect l="l" t="t" r="r" b="b"/>
              <a:pathLst>
                <a:path w="1628" h="1946" extrusionOk="0">
                  <a:moveTo>
                    <a:pt x="976" y="1772"/>
                  </a:moveTo>
                  <a:lnTo>
                    <a:pt x="976" y="324"/>
                  </a:lnTo>
                  <a:lnTo>
                    <a:pt x="1454" y="324"/>
                  </a:lnTo>
                  <a:cubicBezTo>
                    <a:pt x="1541" y="324"/>
                    <a:pt x="1616" y="259"/>
                    <a:pt x="1621" y="173"/>
                  </a:cubicBezTo>
                  <a:cubicBezTo>
                    <a:pt x="1628" y="78"/>
                    <a:pt x="1553" y="0"/>
                    <a:pt x="1461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652" y="324"/>
                  </a:lnTo>
                  <a:lnTo>
                    <a:pt x="652" y="1778"/>
                  </a:lnTo>
                  <a:cubicBezTo>
                    <a:pt x="652" y="1871"/>
                    <a:pt x="730" y="1945"/>
                    <a:pt x="824" y="1940"/>
                  </a:cubicBezTo>
                  <a:cubicBezTo>
                    <a:pt x="910" y="1935"/>
                    <a:pt x="976" y="1859"/>
                    <a:pt x="976" y="1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0"/>
            <p:cNvSpPr/>
            <p:nvPr/>
          </p:nvSpPr>
          <p:spPr>
            <a:xfrm>
              <a:off x="2410697" y="3465853"/>
              <a:ext cx="58654" cy="75716"/>
            </a:xfrm>
            <a:custGeom>
              <a:avLst/>
              <a:gdLst/>
              <a:ahLst/>
              <a:cxnLst/>
              <a:rect l="l" t="t" r="r" b="b"/>
              <a:pathLst>
                <a:path w="1516" h="1957" extrusionOk="0">
                  <a:moveTo>
                    <a:pt x="817" y="324"/>
                  </a:moveTo>
                  <a:cubicBezTo>
                    <a:pt x="975" y="324"/>
                    <a:pt x="1096" y="470"/>
                    <a:pt x="1057" y="634"/>
                  </a:cubicBezTo>
                  <a:cubicBezTo>
                    <a:pt x="1030" y="743"/>
                    <a:pt x="928" y="818"/>
                    <a:pt x="815" y="818"/>
                  </a:cubicBezTo>
                  <a:lnTo>
                    <a:pt x="322" y="818"/>
                  </a:lnTo>
                  <a:lnTo>
                    <a:pt x="322" y="324"/>
                  </a:lnTo>
                  <a:close/>
                  <a:moveTo>
                    <a:pt x="144" y="0"/>
                  </a:moveTo>
                  <a:cubicBezTo>
                    <a:pt x="64" y="0"/>
                    <a:pt x="0" y="66"/>
                    <a:pt x="0" y="145"/>
                  </a:cubicBezTo>
                  <a:lnTo>
                    <a:pt x="0" y="1802"/>
                  </a:lnTo>
                  <a:cubicBezTo>
                    <a:pt x="0" y="1859"/>
                    <a:pt x="32" y="1912"/>
                    <a:pt x="82" y="1937"/>
                  </a:cubicBezTo>
                  <a:cubicBezTo>
                    <a:pt x="109" y="1950"/>
                    <a:pt x="136" y="1956"/>
                    <a:pt x="161" y="1956"/>
                  </a:cubicBezTo>
                  <a:cubicBezTo>
                    <a:pt x="250" y="1956"/>
                    <a:pt x="322" y="1883"/>
                    <a:pt x="322" y="1793"/>
                  </a:cubicBezTo>
                  <a:lnTo>
                    <a:pt x="322" y="1141"/>
                  </a:lnTo>
                  <a:lnTo>
                    <a:pt x="841" y="1141"/>
                  </a:lnTo>
                  <a:cubicBezTo>
                    <a:pt x="1038" y="1141"/>
                    <a:pt x="1218" y="1032"/>
                    <a:pt x="1304" y="855"/>
                  </a:cubicBezTo>
                  <a:cubicBezTo>
                    <a:pt x="1515" y="426"/>
                    <a:pt x="1211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0"/>
            <p:cNvSpPr/>
            <p:nvPr/>
          </p:nvSpPr>
          <p:spPr>
            <a:xfrm>
              <a:off x="2473452" y="3466201"/>
              <a:ext cx="56526" cy="75368"/>
            </a:xfrm>
            <a:custGeom>
              <a:avLst/>
              <a:gdLst/>
              <a:ahLst/>
              <a:cxnLst/>
              <a:rect l="l" t="t" r="r" b="b"/>
              <a:pathLst>
                <a:path w="1461" h="1948" extrusionOk="0">
                  <a:moveTo>
                    <a:pt x="730" y="325"/>
                  </a:moveTo>
                  <a:cubicBezTo>
                    <a:pt x="1065" y="325"/>
                    <a:pt x="1136" y="678"/>
                    <a:pt x="1136" y="974"/>
                  </a:cubicBezTo>
                  <a:cubicBezTo>
                    <a:pt x="1136" y="1270"/>
                    <a:pt x="1065" y="1623"/>
                    <a:pt x="730" y="1623"/>
                  </a:cubicBezTo>
                  <a:cubicBezTo>
                    <a:pt x="395" y="1623"/>
                    <a:pt x="325" y="1270"/>
                    <a:pt x="325" y="974"/>
                  </a:cubicBezTo>
                  <a:cubicBezTo>
                    <a:pt x="325" y="678"/>
                    <a:pt x="395" y="325"/>
                    <a:pt x="730" y="325"/>
                  </a:cubicBezTo>
                  <a:close/>
                  <a:moveTo>
                    <a:pt x="730" y="1"/>
                  </a:moveTo>
                  <a:cubicBezTo>
                    <a:pt x="559" y="1"/>
                    <a:pt x="0" y="71"/>
                    <a:pt x="0" y="974"/>
                  </a:cubicBezTo>
                  <a:cubicBezTo>
                    <a:pt x="0" y="1877"/>
                    <a:pt x="559" y="1948"/>
                    <a:pt x="730" y="1948"/>
                  </a:cubicBezTo>
                  <a:cubicBezTo>
                    <a:pt x="901" y="1948"/>
                    <a:pt x="1460" y="1877"/>
                    <a:pt x="1460" y="974"/>
                  </a:cubicBezTo>
                  <a:cubicBezTo>
                    <a:pt x="1460" y="71"/>
                    <a:pt x="901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0"/>
            <p:cNvSpPr/>
            <p:nvPr/>
          </p:nvSpPr>
          <p:spPr>
            <a:xfrm>
              <a:off x="2542475" y="3466201"/>
              <a:ext cx="56565" cy="75368"/>
            </a:xfrm>
            <a:custGeom>
              <a:avLst/>
              <a:gdLst/>
              <a:ahLst/>
              <a:cxnLst/>
              <a:rect l="l" t="t" r="r" b="b"/>
              <a:pathLst>
                <a:path w="1462" h="1948" extrusionOk="0">
                  <a:moveTo>
                    <a:pt x="730" y="1623"/>
                  </a:moveTo>
                  <a:cubicBezTo>
                    <a:pt x="492" y="1623"/>
                    <a:pt x="325" y="1495"/>
                    <a:pt x="325" y="1380"/>
                  </a:cubicBezTo>
                  <a:cubicBezTo>
                    <a:pt x="325" y="1290"/>
                    <a:pt x="253" y="1218"/>
                    <a:pt x="163" y="1218"/>
                  </a:cubicBezTo>
                  <a:cubicBezTo>
                    <a:pt x="73" y="1218"/>
                    <a:pt x="1" y="1290"/>
                    <a:pt x="1" y="1380"/>
                  </a:cubicBezTo>
                  <a:cubicBezTo>
                    <a:pt x="1" y="1699"/>
                    <a:pt x="322" y="1948"/>
                    <a:pt x="730" y="1948"/>
                  </a:cubicBezTo>
                  <a:cubicBezTo>
                    <a:pt x="1140" y="1948"/>
                    <a:pt x="1461" y="1699"/>
                    <a:pt x="1461" y="1380"/>
                  </a:cubicBezTo>
                  <a:cubicBezTo>
                    <a:pt x="1461" y="1061"/>
                    <a:pt x="1140" y="813"/>
                    <a:pt x="730" y="813"/>
                  </a:cubicBezTo>
                  <a:cubicBezTo>
                    <a:pt x="492" y="813"/>
                    <a:pt x="325" y="685"/>
                    <a:pt x="325" y="569"/>
                  </a:cubicBezTo>
                  <a:cubicBezTo>
                    <a:pt x="325" y="454"/>
                    <a:pt x="492" y="325"/>
                    <a:pt x="730" y="325"/>
                  </a:cubicBezTo>
                  <a:cubicBezTo>
                    <a:pt x="970" y="325"/>
                    <a:pt x="1137" y="454"/>
                    <a:pt x="1137" y="569"/>
                  </a:cubicBezTo>
                  <a:cubicBezTo>
                    <a:pt x="1137" y="658"/>
                    <a:pt x="1209" y="731"/>
                    <a:pt x="1298" y="731"/>
                  </a:cubicBezTo>
                  <a:cubicBezTo>
                    <a:pt x="1388" y="731"/>
                    <a:pt x="1461" y="658"/>
                    <a:pt x="1461" y="569"/>
                  </a:cubicBezTo>
                  <a:cubicBezTo>
                    <a:pt x="1461" y="251"/>
                    <a:pt x="1140" y="1"/>
                    <a:pt x="730" y="1"/>
                  </a:cubicBezTo>
                  <a:cubicBezTo>
                    <a:pt x="322" y="1"/>
                    <a:pt x="1" y="251"/>
                    <a:pt x="1" y="569"/>
                  </a:cubicBezTo>
                  <a:cubicBezTo>
                    <a:pt x="1" y="887"/>
                    <a:pt x="322" y="1137"/>
                    <a:pt x="730" y="1137"/>
                  </a:cubicBezTo>
                  <a:cubicBezTo>
                    <a:pt x="970" y="1137"/>
                    <a:pt x="1137" y="1265"/>
                    <a:pt x="1137" y="1380"/>
                  </a:cubicBezTo>
                  <a:cubicBezTo>
                    <a:pt x="1137" y="1495"/>
                    <a:pt x="970" y="1623"/>
                    <a:pt x="730" y="16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67" name="Google Shape;2367;p90"/>
          <p:cNvCxnSpPr>
            <a:endCxn id="2346" idx="0"/>
          </p:cNvCxnSpPr>
          <p:nvPr/>
        </p:nvCxnSpPr>
        <p:spPr>
          <a:xfrm>
            <a:off x="6313075" y="2334250"/>
            <a:ext cx="892500" cy="8811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8" name="Google Shape;2368;p90"/>
          <p:cNvCxnSpPr>
            <a:stCxn id="2350" idx="2"/>
            <a:endCxn id="2343" idx="0"/>
          </p:cNvCxnSpPr>
          <p:nvPr/>
        </p:nvCxnSpPr>
        <p:spPr>
          <a:xfrm>
            <a:off x="4582675" y="1904850"/>
            <a:ext cx="0" cy="13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9" name="Google Shape;2369;p90"/>
          <p:cNvCxnSpPr>
            <a:stCxn id="2349" idx="3"/>
          </p:cNvCxnSpPr>
          <p:nvPr/>
        </p:nvCxnSpPr>
        <p:spPr>
          <a:xfrm>
            <a:off x="5705877" y="1716175"/>
            <a:ext cx="137400" cy="4509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70" name="Google Shape;2370;p90"/>
          <p:cNvGrpSpPr/>
          <p:nvPr/>
        </p:nvGrpSpPr>
        <p:grpSpPr>
          <a:xfrm>
            <a:off x="5353823" y="2156638"/>
            <a:ext cx="977357" cy="873254"/>
            <a:chOff x="3976056" y="3428362"/>
            <a:chExt cx="379704" cy="339273"/>
          </a:xfrm>
        </p:grpSpPr>
        <p:sp>
          <p:nvSpPr>
            <p:cNvPr id="2371" name="Google Shape;2371;p90"/>
            <p:cNvSpPr/>
            <p:nvPr/>
          </p:nvSpPr>
          <p:spPr>
            <a:xfrm>
              <a:off x="3978764" y="3434978"/>
              <a:ext cx="367942" cy="138317"/>
            </a:xfrm>
            <a:custGeom>
              <a:avLst/>
              <a:gdLst/>
              <a:ahLst/>
              <a:cxnLst/>
              <a:rect l="l" t="t" r="r" b="b"/>
              <a:pathLst>
                <a:path w="9510" h="3575" extrusionOk="0">
                  <a:moveTo>
                    <a:pt x="9509" y="1788"/>
                  </a:moveTo>
                  <a:cubicBezTo>
                    <a:pt x="9509" y="2261"/>
                    <a:pt x="9321" y="2716"/>
                    <a:pt x="8986" y="3051"/>
                  </a:cubicBezTo>
                  <a:cubicBezTo>
                    <a:pt x="8651" y="3387"/>
                    <a:pt x="8197" y="3575"/>
                    <a:pt x="7722" y="3575"/>
                  </a:cubicBezTo>
                  <a:lnTo>
                    <a:pt x="5938" y="3575"/>
                  </a:lnTo>
                  <a:lnTo>
                    <a:pt x="4955" y="3103"/>
                  </a:lnTo>
                  <a:cubicBezTo>
                    <a:pt x="4901" y="3076"/>
                    <a:pt x="4834" y="3083"/>
                    <a:pt x="4786" y="3120"/>
                  </a:cubicBezTo>
                  <a:cubicBezTo>
                    <a:pt x="4738" y="3157"/>
                    <a:pt x="4714" y="3219"/>
                    <a:pt x="4724" y="3279"/>
                  </a:cubicBezTo>
                  <a:lnTo>
                    <a:pt x="4777" y="3575"/>
                  </a:lnTo>
                  <a:lnTo>
                    <a:pt x="1891" y="3575"/>
                  </a:lnTo>
                  <a:cubicBezTo>
                    <a:pt x="963" y="3575"/>
                    <a:pt x="174" y="2872"/>
                    <a:pt x="93" y="1947"/>
                  </a:cubicBezTo>
                  <a:cubicBezTo>
                    <a:pt x="1" y="889"/>
                    <a:pt x="834" y="0"/>
                    <a:pt x="1873" y="0"/>
                  </a:cubicBezTo>
                  <a:lnTo>
                    <a:pt x="7722" y="0"/>
                  </a:lnTo>
                  <a:cubicBezTo>
                    <a:pt x="8196" y="0"/>
                    <a:pt x="8651" y="188"/>
                    <a:pt x="8986" y="523"/>
                  </a:cubicBezTo>
                  <a:cubicBezTo>
                    <a:pt x="9321" y="858"/>
                    <a:pt x="9509" y="1313"/>
                    <a:pt x="9509" y="1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0"/>
            <p:cNvSpPr/>
            <p:nvPr/>
          </p:nvSpPr>
          <p:spPr>
            <a:xfrm>
              <a:off x="4142268" y="3554027"/>
              <a:ext cx="21318" cy="19268"/>
            </a:xfrm>
            <a:custGeom>
              <a:avLst/>
              <a:gdLst/>
              <a:ahLst/>
              <a:cxnLst/>
              <a:rect l="l" t="t" r="r" b="b"/>
              <a:pathLst>
                <a:path w="551" h="498" extrusionOk="0">
                  <a:moveTo>
                    <a:pt x="498" y="149"/>
                  </a:moveTo>
                  <a:lnTo>
                    <a:pt x="242" y="26"/>
                  </a:lnTo>
                  <a:cubicBezTo>
                    <a:pt x="187" y="0"/>
                    <a:pt x="122" y="6"/>
                    <a:pt x="73" y="43"/>
                  </a:cubicBezTo>
                  <a:cubicBezTo>
                    <a:pt x="25" y="81"/>
                    <a:pt x="0" y="142"/>
                    <a:pt x="12" y="202"/>
                  </a:cubicBezTo>
                  <a:lnTo>
                    <a:pt x="63" y="498"/>
                  </a:lnTo>
                  <a:lnTo>
                    <a:pt x="551" y="498"/>
                  </a:lnTo>
                  <a:lnTo>
                    <a:pt x="498" y="202"/>
                  </a:lnTo>
                  <a:cubicBezTo>
                    <a:pt x="496" y="185"/>
                    <a:pt x="496" y="167"/>
                    <a:pt x="498" y="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0"/>
            <p:cNvSpPr/>
            <p:nvPr/>
          </p:nvSpPr>
          <p:spPr>
            <a:xfrm>
              <a:off x="4258454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2269" y="1627"/>
                  </a:moveTo>
                  <a:cubicBezTo>
                    <a:pt x="2188" y="702"/>
                    <a:pt x="1398" y="0"/>
                    <a:pt x="470" y="0"/>
                  </a:cubicBezTo>
                  <a:lnTo>
                    <a:pt x="1" y="0"/>
                  </a:lnTo>
                  <a:cubicBezTo>
                    <a:pt x="988" y="0"/>
                    <a:pt x="1788" y="801"/>
                    <a:pt x="1788" y="1788"/>
                  </a:cubicBezTo>
                  <a:cubicBezTo>
                    <a:pt x="1788" y="2775"/>
                    <a:pt x="988" y="3574"/>
                    <a:pt x="1" y="3574"/>
                  </a:cubicBezTo>
                  <a:lnTo>
                    <a:pt x="488" y="3574"/>
                  </a:lnTo>
                  <a:cubicBezTo>
                    <a:pt x="1528" y="3575"/>
                    <a:pt x="2360" y="2687"/>
                    <a:pt x="2269" y="16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0"/>
            <p:cNvSpPr/>
            <p:nvPr/>
          </p:nvSpPr>
          <p:spPr>
            <a:xfrm>
              <a:off x="4161110" y="3553679"/>
              <a:ext cx="167296" cy="208423"/>
            </a:xfrm>
            <a:custGeom>
              <a:avLst/>
              <a:gdLst/>
              <a:ahLst/>
              <a:cxnLst/>
              <a:rect l="l" t="t" r="r" b="b"/>
              <a:pathLst>
                <a:path w="4324" h="5387" extrusionOk="0">
                  <a:moveTo>
                    <a:pt x="4238" y="4763"/>
                  </a:moveTo>
                  <a:lnTo>
                    <a:pt x="3863" y="5046"/>
                  </a:lnTo>
                  <a:lnTo>
                    <a:pt x="3487" y="5333"/>
                  </a:lnTo>
                  <a:cubicBezTo>
                    <a:pt x="3414" y="5387"/>
                    <a:pt x="3313" y="5372"/>
                    <a:pt x="3258" y="5300"/>
                  </a:cubicBezTo>
                  <a:lnTo>
                    <a:pt x="1748" y="3306"/>
                  </a:lnTo>
                  <a:lnTo>
                    <a:pt x="941" y="4310"/>
                  </a:lnTo>
                  <a:cubicBezTo>
                    <a:pt x="910" y="4349"/>
                    <a:pt x="860" y="4367"/>
                    <a:pt x="811" y="4354"/>
                  </a:cubicBezTo>
                  <a:cubicBezTo>
                    <a:pt x="763" y="4342"/>
                    <a:pt x="726" y="4303"/>
                    <a:pt x="717" y="4254"/>
                  </a:cubicBezTo>
                  <a:lnTo>
                    <a:pt x="64" y="498"/>
                  </a:lnTo>
                  <a:lnTo>
                    <a:pt x="11" y="202"/>
                  </a:lnTo>
                  <a:cubicBezTo>
                    <a:pt x="1" y="142"/>
                    <a:pt x="24" y="82"/>
                    <a:pt x="73" y="45"/>
                  </a:cubicBezTo>
                  <a:cubicBezTo>
                    <a:pt x="121" y="7"/>
                    <a:pt x="186" y="1"/>
                    <a:pt x="242" y="28"/>
                  </a:cubicBezTo>
                  <a:lnTo>
                    <a:pt x="1224" y="498"/>
                  </a:lnTo>
                  <a:lnTo>
                    <a:pt x="3951" y="1804"/>
                  </a:lnTo>
                  <a:cubicBezTo>
                    <a:pt x="3995" y="1826"/>
                    <a:pt x="4023" y="1872"/>
                    <a:pt x="4022" y="1921"/>
                  </a:cubicBezTo>
                  <a:cubicBezTo>
                    <a:pt x="4021" y="1972"/>
                    <a:pt x="3992" y="2016"/>
                    <a:pt x="3946" y="2036"/>
                  </a:cubicBezTo>
                  <a:lnTo>
                    <a:pt x="2760" y="2541"/>
                  </a:lnTo>
                  <a:lnTo>
                    <a:pt x="4270" y="4535"/>
                  </a:lnTo>
                  <a:cubicBezTo>
                    <a:pt x="4324" y="4606"/>
                    <a:pt x="4309" y="4708"/>
                    <a:pt x="4238" y="47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0"/>
            <p:cNvSpPr/>
            <p:nvPr/>
          </p:nvSpPr>
          <p:spPr>
            <a:xfrm>
              <a:off x="4161536" y="3553834"/>
              <a:ext cx="166909" cy="208268"/>
            </a:xfrm>
            <a:custGeom>
              <a:avLst/>
              <a:gdLst/>
              <a:ahLst/>
              <a:cxnLst/>
              <a:rect l="l" t="t" r="r" b="b"/>
              <a:pathLst>
                <a:path w="4314" h="5383" extrusionOk="0">
                  <a:moveTo>
                    <a:pt x="4259" y="4530"/>
                  </a:moveTo>
                  <a:lnTo>
                    <a:pt x="2749" y="2536"/>
                  </a:lnTo>
                  <a:lnTo>
                    <a:pt x="3935" y="2032"/>
                  </a:lnTo>
                  <a:cubicBezTo>
                    <a:pt x="3981" y="2012"/>
                    <a:pt x="4010" y="1967"/>
                    <a:pt x="4011" y="1917"/>
                  </a:cubicBezTo>
                  <a:cubicBezTo>
                    <a:pt x="4012" y="1867"/>
                    <a:pt x="3985" y="1822"/>
                    <a:pt x="3940" y="1800"/>
                  </a:cubicBezTo>
                  <a:lnTo>
                    <a:pt x="1213" y="494"/>
                  </a:lnTo>
                  <a:lnTo>
                    <a:pt x="231" y="24"/>
                  </a:lnTo>
                  <a:cubicBezTo>
                    <a:pt x="185" y="1"/>
                    <a:pt x="130" y="2"/>
                    <a:pt x="85" y="27"/>
                  </a:cubicBezTo>
                  <a:cubicBezTo>
                    <a:pt x="39" y="51"/>
                    <a:pt x="8" y="95"/>
                    <a:pt x="0" y="147"/>
                  </a:cubicBezTo>
                  <a:lnTo>
                    <a:pt x="726" y="494"/>
                  </a:lnTo>
                  <a:lnTo>
                    <a:pt x="3453" y="1800"/>
                  </a:lnTo>
                  <a:cubicBezTo>
                    <a:pt x="3498" y="1822"/>
                    <a:pt x="3526" y="1868"/>
                    <a:pt x="3525" y="1917"/>
                  </a:cubicBezTo>
                  <a:cubicBezTo>
                    <a:pt x="3524" y="1968"/>
                    <a:pt x="3494" y="2012"/>
                    <a:pt x="3449" y="2032"/>
                  </a:cubicBezTo>
                  <a:lnTo>
                    <a:pt x="2645" y="2374"/>
                  </a:lnTo>
                  <a:cubicBezTo>
                    <a:pt x="2553" y="2413"/>
                    <a:pt x="2485" y="2493"/>
                    <a:pt x="2458" y="2589"/>
                  </a:cubicBezTo>
                  <a:cubicBezTo>
                    <a:pt x="2433" y="2686"/>
                    <a:pt x="2453" y="2789"/>
                    <a:pt x="2513" y="2869"/>
                  </a:cubicBezTo>
                  <a:lnTo>
                    <a:pt x="3773" y="4530"/>
                  </a:lnTo>
                  <a:cubicBezTo>
                    <a:pt x="3827" y="4602"/>
                    <a:pt x="3812" y="4704"/>
                    <a:pt x="3740" y="4759"/>
                  </a:cubicBezTo>
                  <a:lnTo>
                    <a:pt x="3366" y="5042"/>
                  </a:lnTo>
                  <a:lnTo>
                    <a:pt x="3168" y="5193"/>
                  </a:lnTo>
                  <a:lnTo>
                    <a:pt x="3247" y="5295"/>
                  </a:lnTo>
                  <a:cubicBezTo>
                    <a:pt x="3302" y="5368"/>
                    <a:pt x="3404" y="5383"/>
                    <a:pt x="3477" y="5328"/>
                  </a:cubicBezTo>
                  <a:lnTo>
                    <a:pt x="3852" y="5043"/>
                  </a:lnTo>
                  <a:lnTo>
                    <a:pt x="4227" y="4760"/>
                  </a:lnTo>
                  <a:cubicBezTo>
                    <a:pt x="4299" y="4705"/>
                    <a:pt x="4314" y="4602"/>
                    <a:pt x="4259" y="45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0"/>
            <p:cNvSpPr/>
            <p:nvPr/>
          </p:nvSpPr>
          <p:spPr>
            <a:xfrm>
              <a:off x="3978996" y="3434978"/>
              <a:ext cx="91308" cy="138317"/>
            </a:xfrm>
            <a:custGeom>
              <a:avLst/>
              <a:gdLst/>
              <a:ahLst/>
              <a:cxnLst/>
              <a:rect l="l" t="t" r="r" b="b"/>
              <a:pathLst>
                <a:path w="2360" h="3575" extrusionOk="0">
                  <a:moveTo>
                    <a:pt x="93" y="1947"/>
                  </a:moveTo>
                  <a:cubicBezTo>
                    <a:pt x="172" y="2872"/>
                    <a:pt x="962" y="3575"/>
                    <a:pt x="1890" y="3575"/>
                  </a:cubicBezTo>
                  <a:lnTo>
                    <a:pt x="2360" y="3575"/>
                  </a:lnTo>
                  <a:cubicBezTo>
                    <a:pt x="1373" y="3575"/>
                    <a:pt x="572" y="2775"/>
                    <a:pt x="572" y="1788"/>
                  </a:cubicBezTo>
                  <a:cubicBezTo>
                    <a:pt x="572" y="801"/>
                    <a:pt x="1373" y="0"/>
                    <a:pt x="2360" y="0"/>
                  </a:cubicBezTo>
                  <a:lnTo>
                    <a:pt x="1872" y="0"/>
                  </a:lnTo>
                  <a:cubicBezTo>
                    <a:pt x="833" y="0"/>
                    <a:pt x="0" y="889"/>
                    <a:pt x="93" y="1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0"/>
            <p:cNvSpPr/>
            <p:nvPr/>
          </p:nvSpPr>
          <p:spPr>
            <a:xfrm>
              <a:off x="3976172" y="3450609"/>
              <a:ext cx="30836" cy="49639"/>
            </a:xfrm>
            <a:custGeom>
              <a:avLst/>
              <a:gdLst/>
              <a:ahLst/>
              <a:cxnLst/>
              <a:rect l="l" t="t" r="r" b="b"/>
              <a:pathLst>
                <a:path w="797" h="1283" extrusionOk="0">
                  <a:moveTo>
                    <a:pt x="325" y="1283"/>
                  </a:moveTo>
                  <a:lnTo>
                    <a:pt x="1" y="1264"/>
                  </a:lnTo>
                  <a:cubicBezTo>
                    <a:pt x="28" y="788"/>
                    <a:pt x="230" y="338"/>
                    <a:pt x="568" y="1"/>
                  </a:cubicBezTo>
                  <a:lnTo>
                    <a:pt x="797" y="230"/>
                  </a:lnTo>
                  <a:cubicBezTo>
                    <a:pt x="516" y="511"/>
                    <a:pt x="348" y="886"/>
                    <a:pt x="325" y="1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0"/>
            <p:cNvSpPr/>
            <p:nvPr/>
          </p:nvSpPr>
          <p:spPr>
            <a:xfrm>
              <a:off x="3980389" y="3469567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4"/>
                  </a:moveTo>
                  <a:cubicBezTo>
                    <a:pt x="90" y="324"/>
                    <a:pt x="1" y="197"/>
                    <a:pt x="70" y="71"/>
                  </a:cubicBezTo>
                  <a:cubicBezTo>
                    <a:pt x="95" y="26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8" y="33"/>
                    <a:pt x="354" y="86"/>
                  </a:cubicBezTo>
                  <a:cubicBezTo>
                    <a:pt x="409" y="207"/>
                    <a:pt x="323" y="324"/>
                    <a:pt x="209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0"/>
            <p:cNvSpPr/>
            <p:nvPr/>
          </p:nvSpPr>
          <p:spPr>
            <a:xfrm>
              <a:off x="3976056" y="3428362"/>
              <a:ext cx="379704" cy="339273"/>
            </a:xfrm>
            <a:custGeom>
              <a:avLst/>
              <a:gdLst/>
              <a:ahLst/>
              <a:cxnLst/>
              <a:rect l="l" t="t" r="r" b="b"/>
              <a:pathLst>
                <a:path w="9814" h="8769" extrusionOk="0">
                  <a:moveTo>
                    <a:pt x="4956" y="3419"/>
                  </a:moveTo>
                  <a:lnTo>
                    <a:pt x="5940" y="3891"/>
                  </a:lnTo>
                  <a:cubicBezTo>
                    <a:pt x="5942" y="3892"/>
                    <a:pt x="5944" y="3893"/>
                    <a:pt x="5946" y="3894"/>
                  </a:cubicBezTo>
                  <a:lnTo>
                    <a:pt x="8593" y="5163"/>
                  </a:lnTo>
                  <a:lnTo>
                    <a:pt x="7480" y="5637"/>
                  </a:lnTo>
                  <a:cubicBezTo>
                    <a:pt x="7434" y="5656"/>
                    <a:pt x="7399" y="5696"/>
                    <a:pt x="7387" y="5744"/>
                  </a:cubicBezTo>
                  <a:cubicBezTo>
                    <a:pt x="7374" y="5792"/>
                    <a:pt x="7384" y="5844"/>
                    <a:pt x="7414" y="5884"/>
                  </a:cubicBezTo>
                  <a:lnTo>
                    <a:pt x="8924" y="7880"/>
                  </a:lnTo>
                  <a:lnTo>
                    <a:pt x="8171" y="8449"/>
                  </a:lnTo>
                  <a:lnTo>
                    <a:pt x="6661" y="6453"/>
                  </a:lnTo>
                  <a:cubicBezTo>
                    <a:pt x="6631" y="6413"/>
                    <a:pt x="6583" y="6389"/>
                    <a:pt x="6533" y="6388"/>
                  </a:cubicBezTo>
                  <a:lnTo>
                    <a:pt x="6531" y="6388"/>
                  </a:lnTo>
                  <a:cubicBezTo>
                    <a:pt x="6482" y="6388"/>
                    <a:pt x="6435" y="6411"/>
                    <a:pt x="6405" y="6449"/>
                  </a:cubicBezTo>
                  <a:lnTo>
                    <a:pt x="5647" y="7394"/>
                  </a:lnTo>
                  <a:lnTo>
                    <a:pt x="4956" y="3419"/>
                  </a:lnTo>
                  <a:close/>
                  <a:moveTo>
                    <a:pt x="1936" y="0"/>
                  </a:moveTo>
                  <a:cubicBezTo>
                    <a:pt x="1425" y="0"/>
                    <a:pt x="934" y="205"/>
                    <a:pt x="573" y="567"/>
                  </a:cubicBezTo>
                  <a:cubicBezTo>
                    <a:pt x="512" y="631"/>
                    <a:pt x="513" y="732"/>
                    <a:pt x="575" y="794"/>
                  </a:cubicBezTo>
                  <a:cubicBezTo>
                    <a:pt x="607" y="826"/>
                    <a:pt x="648" y="842"/>
                    <a:pt x="689" y="842"/>
                  </a:cubicBezTo>
                  <a:cubicBezTo>
                    <a:pt x="730" y="842"/>
                    <a:pt x="770" y="826"/>
                    <a:pt x="802" y="796"/>
                  </a:cubicBezTo>
                  <a:cubicBezTo>
                    <a:pt x="1102" y="495"/>
                    <a:pt x="1511" y="324"/>
                    <a:pt x="1936" y="324"/>
                  </a:cubicBezTo>
                  <a:cubicBezTo>
                    <a:pt x="1939" y="324"/>
                    <a:pt x="1942" y="324"/>
                    <a:pt x="1944" y="324"/>
                  </a:cubicBezTo>
                  <a:lnTo>
                    <a:pt x="7771" y="324"/>
                  </a:lnTo>
                  <a:cubicBezTo>
                    <a:pt x="8614" y="324"/>
                    <a:pt x="9331" y="961"/>
                    <a:pt x="9406" y="1802"/>
                  </a:cubicBezTo>
                  <a:cubicBezTo>
                    <a:pt x="9490" y="2766"/>
                    <a:pt x="8733" y="3575"/>
                    <a:pt x="7787" y="3575"/>
                  </a:cubicBezTo>
                  <a:lnTo>
                    <a:pt x="6046" y="3575"/>
                  </a:lnTo>
                  <a:lnTo>
                    <a:pt x="5097" y="3120"/>
                  </a:lnTo>
                  <a:cubicBezTo>
                    <a:pt x="5052" y="3099"/>
                    <a:pt x="5004" y="3088"/>
                    <a:pt x="4956" y="3088"/>
                  </a:cubicBezTo>
                  <a:cubicBezTo>
                    <a:pt x="4886" y="3088"/>
                    <a:pt x="4817" y="3111"/>
                    <a:pt x="4758" y="3155"/>
                  </a:cubicBezTo>
                  <a:cubicBezTo>
                    <a:pt x="4662" y="3228"/>
                    <a:pt x="4613" y="3350"/>
                    <a:pt x="4634" y="3470"/>
                  </a:cubicBezTo>
                  <a:lnTo>
                    <a:pt x="4652" y="3594"/>
                  </a:lnTo>
                  <a:lnTo>
                    <a:pt x="1947" y="3594"/>
                  </a:lnTo>
                  <a:cubicBezTo>
                    <a:pt x="1947" y="3594"/>
                    <a:pt x="325" y="2848"/>
                    <a:pt x="325" y="1952"/>
                  </a:cubicBezTo>
                  <a:lnTo>
                    <a:pt x="328" y="1858"/>
                  </a:lnTo>
                  <a:cubicBezTo>
                    <a:pt x="329" y="1772"/>
                    <a:pt x="267" y="1698"/>
                    <a:pt x="182" y="1687"/>
                  </a:cubicBezTo>
                  <a:cubicBezTo>
                    <a:pt x="176" y="1686"/>
                    <a:pt x="169" y="1686"/>
                    <a:pt x="163" y="1686"/>
                  </a:cubicBezTo>
                  <a:cubicBezTo>
                    <a:pt x="125" y="1686"/>
                    <a:pt x="88" y="1698"/>
                    <a:pt x="58" y="1723"/>
                  </a:cubicBezTo>
                  <a:cubicBezTo>
                    <a:pt x="25" y="1752"/>
                    <a:pt x="5" y="1794"/>
                    <a:pt x="4" y="1839"/>
                  </a:cubicBezTo>
                  <a:lnTo>
                    <a:pt x="1" y="1952"/>
                  </a:lnTo>
                  <a:cubicBezTo>
                    <a:pt x="2" y="3027"/>
                    <a:pt x="1947" y="3897"/>
                    <a:pt x="1947" y="3897"/>
                  </a:cubicBezTo>
                  <a:lnTo>
                    <a:pt x="4707" y="3897"/>
                  </a:lnTo>
                  <a:lnTo>
                    <a:pt x="5338" y="7521"/>
                  </a:lnTo>
                  <a:cubicBezTo>
                    <a:pt x="5357" y="7633"/>
                    <a:pt x="5439" y="7723"/>
                    <a:pt x="5548" y="7751"/>
                  </a:cubicBezTo>
                  <a:cubicBezTo>
                    <a:pt x="5574" y="7758"/>
                    <a:pt x="5599" y="7761"/>
                    <a:pt x="5625" y="7761"/>
                  </a:cubicBezTo>
                  <a:cubicBezTo>
                    <a:pt x="5711" y="7761"/>
                    <a:pt x="5794" y="7723"/>
                    <a:pt x="5849" y="7654"/>
                  </a:cubicBezTo>
                  <a:lnTo>
                    <a:pt x="6527" y="6809"/>
                  </a:lnTo>
                  <a:lnTo>
                    <a:pt x="7913" y="8639"/>
                  </a:lnTo>
                  <a:cubicBezTo>
                    <a:pt x="7965" y="8709"/>
                    <a:pt x="8042" y="8754"/>
                    <a:pt x="8128" y="8765"/>
                  </a:cubicBezTo>
                  <a:cubicBezTo>
                    <a:pt x="8143" y="8767"/>
                    <a:pt x="8159" y="8768"/>
                    <a:pt x="8173" y="8768"/>
                  </a:cubicBezTo>
                  <a:cubicBezTo>
                    <a:pt x="8245" y="8768"/>
                    <a:pt x="8313" y="8745"/>
                    <a:pt x="8370" y="8702"/>
                  </a:cubicBezTo>
                  <a:lnTo>
                    <a:pt x="9120" y="8134"/>
                  </a:lnTo>
                  <a:cubicBezTo>
                    <a:pt x="9264" y="8025"/>
                    <a:pt x="9293" y="7821"/>
                    <a:pt x="9184" y="7677"/>
                  </a:cubicBezTo>
                  <a:lnTo>
                    <a:pt x="7797" y="5847"/>
                  </a:lnTo>
                  <a:lnTo>
                    <a:pt x="8795" y="5423"/>
                  </a:lnTo>
                  <a:cubicBezTo>
                    <a:pt x="8900" y="5378"/>
                    <a:pt x="8968" y="5275"/>
                    <a:pt x="8969" y="5160"/>
                  </a:cubicBezTo>
                  <a:cubicBezTo>
                    <a:pt x="8971" y="5047"/>
                    <a:pt x="8907" y="4944"/>
                    <a:pt x="8804" y="4896"/>
                  </a:cubicBezTo>
                  <a:lnTo>
                    <a:pt x="6721" y="3897"/>
                  </a:lnTo>
                  <a:lnTo>
                    <a:pt x="7771" y="3897"/>
                  </a:lnTo>
                  <a:cubicBezTo>
                    <a:pt x="8795" y="3897"/>
                    <a:pt x="9659" y="3113"/>
                    <a:pt x="9732" y="2092"/>
                  </a:cubicBezTo>
                  <a:cubicBezTo>
                    <a:pt x="9813" y="952"/>
                    <a:pt x="8912" y="0"/>
                    <a:pt x="7789" y="0"/>
                  </a:cubicBezTo>
                  <a:lnTo>
                    <a:pt x="1944" y="0"/>
                  </a:lnTo>
                  <a:cubicBezTo>
                    <a:pt x="1942" y="0"/>
                    <a:pt x="1939" y="0"/>
                    <a:pt x="1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0"/>
            <p:cNvSpPr/>
            <p:nvPr/>
          </p:nvSpPr>
          <p:spPr>
            <a:xfrm>
              <a:off x="4270680" y="3472469"/>
              <a:ext cx="50490" cy="62755"/>
            </a:xfrm>
            <a:custGeom>
              <a:avLst/>
              <a:gdLst/>
              <a:ahLst/>
              <a:cxnLst/>
              <a:rect l="l" t="t" r="r" b="b"/>
              <a:pathLst>
                <a:path w="1305" h="1622" extrusionOk="0">
                  <a:moveTo>
                    <a:pt x="814" y="1449"/>
                  </a:moveTo>
                  <a:lnTo>
                    <a:pt x="814" y="324"/>
                  </a:lnTo>
                  <a:lnTo>
                    <a:pt x="1132" y="324"/>
                  </a:lnTo>
                  <a:cubicBezTo>
                    <a:pt x="1218" y="324"/>
                    <a:pt x="1293" y="259"/>
                    <a:pt x="1299" y="173"/>
                  </a:cubicBezTo>
                  <a:cubicBezTo>
                    <a:pt x="1305" y="78"/>
                    <a:pt x="1230" y="1"/>
                    <a:pt x="1138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491" y="324"/>
                  </a:lnTo>
                  <a:lnTo>
                    <a:pt x="491" y="1455"/>
                  </a:lnTo>
                  <a:cubicBezTo>
                    <a:pt x="491" y="1547"/>
                    <a:pt x="569" y="1622"/>
                    <a:pt x="663" y="1617"/>
                  </a:cubicBezTo>
                  <a:cubicBezTo>
                    <a:pt x="749" y="1611"/>
                    <a:pt x="814" y="1536"/>
                    <a:pt x="814" y="14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0"/>
            <p:cNvSpPr/>
            <p:nvPr/>
          </p:nvSpPr>
          <p:spPr>
            <a:xfrm>
              <a:off x="4013817" y="3472469"/>
              <a:ext cx="44726" cy="62562"/>
            </a:xfrm>
            <a:custGeom>
              <a:avLst/>
              <a:gdLst/>
              <a:ahLst/>
              <a:cxnLst/>
              <a:rect l="l" t="t" r="r" b="b"/>
              <a:pathLst>
                <a:path w="1156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9" y="475"/>
                  </a:cubicBezTo>
                  <a:cubicBezTo>
                    <a:pt x="814" y="570"/>
                    <a:pt x="739" y="647"/>
                    <a:pt x="647" y="647"/>
                  </a:cubicBezTo>
                  <a:lnTo>
                    <a:pt x="323" y="647"/>
                  </a:lnTo>
                  <a:lnTo>
                    <a:pt x="323" y="324"/>
                  </a:lnTo>
                  <a:close/>
                  <a:moveTo>
                    <a:pt x="163" y="1"/>
                  </a:moveTo>
                  <a:cubicBezTo>
                    <a:pt x="72" y="1"/>
                    <a:pt x="0" y="73"/>
                    <a:pt x="0" y="163"/>
                  </a:cubicBezTo>
                  <a:lnTo>
                    <a:pt x="0" y="1449"/>
                  </a:lnTo>
                  <a:cubicBezTo>
                    <a:pt x="0" y="1536"/>
                    <a:pt x="65" y="1611"/>
                    <a:pt x="152" y="1617"/>
                  </a:cubicBezTo>
                  <a:cubicBezTo>
                    <a:pt x="155" y="1617"/>
                    <a:pt x="158" y="1617"/>
                    <a:pt x="162" y="1617"/>
                  </a:cubicBezTo>
                  <a:cubicBezTo>
                    <a:pt x="251" y="1617"/>
                    <a:pt x="323" y="1544"/>
                    <a:pt x="323" y="1455"/>
                  </a:cubicBezTo>
                  <a:lnTo>
                    <a:pt x="323" y="970"/>
                  </a:lnTo>
                  <a:lnTo>
                    <a:pt x="547" y="970"/>
                  </a:lnTo>
                  <a:lnTo>
                    <a:pt x="825" y="1527"/>
                  </a:lnTo>
                  <a:cubicBezTo>
                    <a:pt x="854" y="1584"/>
                    <a:pt x="911" y="1617"/>
                    <a:pt x="971" y="1617"/>
                  </a:cubicBezTo>
                  <a:cubicBezTo>
                    <a:pt x="995" y="1617"/>
                    <a:pt x="1020" y="1611"/>
                    <a:pt x="1043" y="1600"/>
                  </a:cubicBezTo>
                  <a:cubicBezTo>
                    <a:pt x="1123" y="1560"/>
                    <a:pt x="1155" y="1462"/>
                    <a:pt x="1115" y="1383"/>
                  </a:cubicBezTo>
                  <a:lnTo>
                    <a:pt x="878" y="909"/>
                  </a:lnTo>
                  <a:cubicBezTo>
                    <a:pt x="1033" y="825"/>
                    <a:pt x="1131" y="662"/>
                    <a:pt x="1132" y="486"/>
                  </a:cubicBezTo>
                  <a:cubicBezTo>
                    <a:pt x="1132" y="218"/>
                    <a:pt x="915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0"/>
            <p:cNvSpPr/>
            <p:nvPr/>
          </p:nvSpPr>
          <p:spPr>
            <a:xfrm>
              <a:off x="4113869" y="3472469"/>
              <a:ext cx="49910" cy="62562"/>
            </a:xfrm>
            <a:custGeom>
              <a:avLst/>
              <a:gdLst/>
              <a:ahLst/>
              <a:cxnLst/>
              <a:rect l="l" t="t" r="r" b="b"/>
              <a:pathLst>
                <a:path w="1290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8" y="475"/>
                  </a:cubicBezTo>
                  <a:cubicBezTo>
                    <a:pt x="814" y="570"/>
                    <a:pt x="740" y="647"/>
                    <a:pt x="646" y="647"/>
                  </a:cubicBezTo>
                  <a:lnTo>
                    <a:pt x="324" y="647"/>
                  </a:lnTo>
                  <a:lnTo>
                    <a:pt x="324" y="324"/>
                  </a:lnTo>
                  <a:close/>
                  <a:moveTo>
                    <a:pt x="126" y="1"/>
                  </a:moveTo>
                  <a:cubicBezTo>
                    <a:pt x="56" y="1"/>
                    <a:pt x="0" y="57"/>
                    <a:pt x="0" y="127"/>
                  </a:cubicBezTo>
                  <a:lnTo>
                    <a:pt x="0" y="1455"/>
                  </a:lnTo>
                  <a:cubicBezTo>
                    <a:pt x="0" y="1545"/>
                    <a:pt x="73" y="1617"/>
                    <a:pt x="162" y="1617"/>
                  </a:cubicBezTo>
                  <a:cubicBezTo>
                    <a:pt x="196" y="1617"/>
                    <a:pt x="231" y="1607"/>
                    <a:pt x="266" y="1584"/>
                  </a:cubicBezTo>
                  <a:cubicBezTo>
                    <a:pt x="302" y="1560"/>
                    <a:pt x="324" y="1519"/>
                    <a:pt x="324" y="1475"/>
                  </a:cubicBezTo>
                  <a:lnTo>
                    <a:pt x="324" y="971"/>
                  </a:lnTo>
                  <a:lnTo>
                    <a:pt x="710" y="971"/>
                  </a:lnTo>
                  <a:cubicBezTo>
                    <a:pt x="820" y="971"/>
                    <a:pt x="964" y="897"/>
                    <a:pt x="1026" y="806"/>
                  </a:cubicBezTo>
                  <a:cubicBezTo>
                    <a:pt x="1290" y="416"/>
                    <a:pt x="1017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0"/>
            <p:cNvSpPr/>
            <p:nvPr/>
          </p:nvSpPr>
          <p:spPr>
            <a:xfrm>
              <a:off x="4063843" y="3472469"/>
              <a:ext cx="37761" cy="62562"/>
            </a:xfrm>
            <a:custGeom>
              <a:avLst/>
              <a:gdLst/>
              <a:ahLst/>
              <a:cxnLst/>
              <a:rect l="l" t="t" r="r" b="b"/>
              <a:pathLst>
                <a:path w="976" h="1617" extrusionOk="0">
                  <a:moveTo>
                    <a:pt x="802" y="324"/>
                  </a:moveTo>
                  <a:cubicBezTo>
                    <a:pt x="888" y="324"/>
                    <a:pt x="965" y="259"/>
                    <a:pt x="970" y="173"/>
                  </a:cubicBezTo>
                  <a:cubicBezTo>
                    <a:pt x="975" y="78"/>
                    <a:pt x="901" y="1"/>
                    <a:pt x="808" y="1"/>
                  </a:cubicBezTo>
                  <a:lnTo>
                    <a:pt x="162" y="1"/>
                  </a:lnTo>
                  <a:cubicBezTo>
                    <a:pt x="73" y="1"/>
                    <a:pt x="1" y="73"/>
                    <a:pt x="1" y="163"/>
                  </a:cubicBezTo>
                  <a:lnTo>
                    <a:pt x="1" y="1454"/>
                  </a:lnTo>
                  <a:cubicBezTo>
                    <a:pt x="1" y="1544"/>
                    <a:pt x="73" y="1617"/>
                    <a:pt x="162" y="1617"/>
                  </a:cubicBezTo>
                  <a:lnTo>
                    <a:pt x="802" y="1617"/>
                  </a:lnTo>
                  <a:cubicBezTo>
                    <a:pt x="888" y="1617"/>
                    <a:pt x="965" y="1552"/>
                    <a:pt x="970" y="1465"/>
                  </a:cubicBezTo>
                  <a:cubicBezTo>
                    <a:pt x="975" y="1371"/>
                    <a:pt x="901" y="1293"/>
                    <a:pt x="808" y="1293"/>
                  </a:cubicBezTo>
                  <a:lnTo>
                    <a:pt x="323" y="1293"/>
                  </a:lnTo>
                  <a:lnTo>
                    <a:pt x="323" y="970"/>
                  </a:lnTo>
                  <a:lnTo>
                    <a:pt x="802" y="970"/>
                  </a:lnTo>
                  <a:cubicBezTo>
                    <a:pt x="888" y="970"/>
                    <a:pt x="965" y="905"/>
                    <a:pt x="970" y="819"/>
                  </a:cubicBezTo>
                  <a:cubicBezTo>
                    <a:pt x="975" y="725"/>
                    <a:pt x="901" y="646"/>
                    <a:pt x="808" y="646"/>
                  </a:cubicBezTo>
                  <a:lnTo>
                    <a:pt x="323" y="646"/>
                  </a:lnTo>
                  <a:lnTo>
                    <a:pt x="323" y="324"/>
                  </a:lnTo>
                  <a:lnTo>
                    <a:pt x="802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0"/>
            <p:cNvSpPr/>
            <p:nvPr/>
          </p:nvSpPr>
          <p:spPr>
            <a:xfrm>
              <a:off x="4164360" y="3472507"/>
              <a:ext cx="50258" cy="62833"/>
            </a:xfrm>
            <a:custGeom>
              <a:avLst/>
              <a:gdLst/>
              <a:ahLst/>
              <a:cxnLst/>
              <a:rect l="l" t="t" r="r" b="b"/>
              <a:pathLst>
                <a:path w="1299" h="1624" extrusionOk="0">
                  <a:moveTo>
                    <a:pt x="650" y="325"/>
                  </a:moveTo>
                  <a:cubicBezTo>
                    <a:pt x="826" y="325"/>
                    <a:pt x="974" y="548"/>
                    <a:pt x="974" y="811"/>
                  </a:cubicBezTo>
                  <a:cubicBezTo>
                    <a:pt x="974" y="1075"/>
                    <a:pt x="826" y="1299"/>
                    <a:pt x="650" y="1299"/>
                  </a:cubicBezTo>
                  <a:cubicBezTo>
                    <a:pt x="473" y="1299"/>
                    <a:pt x="325" y="1075"/>
                    <a:pt x="325" y="811"/>
                  </a:cubicBezTo>
                  <a:cubicBezTo>
                    <a:pt x="325" y="548"/>
                    <a:pt x="474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364"/>
                    <a:pt x="1" y="811"/>
                  </a:cubicBezTo>
                  <a:cubicBezTo>
                    <a:pt x="1" y="1259"/>
                    <a:pt x="291" y="1623"/>
                    <a:pt x="650" y="1623"/>
                  </a:cubicBezTo>
                  <a:cubicBezTo>
                    <a:pt x="1008" y="1623"/>
                    <a:pt x="1298" y="1259"/>
                    <a:pt x="1298" y="811"/>
                  </a:cubicBezTo>
                  <a:cubicBezTo>
                    <a:pt x="1298" y="364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0"/>
            <p:cNvSpPr/>
            <p:nvPr/>
          </p:nvSpPr>
          <p:spPr>
            <a:xfrm>
              <a:off x="4221234" y="3472469"/>
              <a:ext cx="44184" cy="62562"/>
            </a:xfrm>
            <a:custGeom>
              <a:avLst/>
              <a:gdLst/>
              <a:ahLst/>
              <a:cxnLst/>
              <a:rect l="l" t="t" r="r" b="b"/>
              <a:pathLst>
                <a:path w="1142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8" y="475"/>
                  </a:cubicBezTo>
                  <a:cubicBezTo>
                    <a:pt x="815" y="570"/>
                    <a:pt x="740" y="647"/>
                    <a:pt x="648" y="647"/>
                  </a:cubicBezTo>
                  <a:lnTo>
                    <a:pt x="324" y="647"/>
                  </a:lnTo>
                  <a:lnTo>
                    <a:pt x="324" y="324"/>
                  </a:lnTo>
                  <a:close/>
                  <a:moveTo>
                    <a:pt x="163" y="1"/>
                  </a:moveTo>
                  <a:cubicBezTo>
                    <a:pt x="73" y="1"/>
                    <a:pt x="1" y="73"/>
                    <a:pt x="1" y="163"/>
                  </a:cubicBezTo>
                  <a:lnTo>
                    <a:pt x="1" y="1449"/>
                  </a:lnTo>
                  <a:cubicBezTo>
                    <a:pt x="1" y="1536"/>
                    <a:pt x="66" y="1611"/>
                    <a:pt x="152" y="1617"/>
                  </a:cubicBezTo>
                  <a:cubicBezTo>
                    <a:pt x="155" y="1617"/>
                    <a:pt x="158" y="1617"/>
                    <a:pt x="161" y="1617"/>
                  </a:cubicBezTo>
                  <a:cubicBezTo>
                    <a:pt x="252" y="1617"/>
                    <a:pt x="324" y="1544"/>
                    <a:pt x="324" y="1455"/>
                  </a:cubicBezTo>
                  <a:lnTo>
                    <a:pt x="324" y="970"/>
                  </a:lnTo>
                  <a:lnTo>
                    <a:pt x="548" y="970"/>
                  </a:lnTo>
                  <a:lnTo>
                    <a:pt x="826" y="1527"/>
                  </a:lnTo>
                  <a:cubicBezTo>
                    <a:pt x="851" y="1579"/>
                    <a:pt x="903" y="1612"/>
                    <a:pt x="960" y="1617"/>
                  </a:cubicBezTo>
                  <a:cubicBezTo>
                    <a:pt x="963" y="1617"/>
                    <a:pt x="966" y="1617"/>
                    <a:pt x="969" y="1617"/>
                  </a:cubicBezTo>
                  <a:cubicBezTo>
                    <a:pt x="1024" y="1617"/>
                    <a:pt x="1076" y="1590"/>
                    <a:pt x="1105" y="1544"/>
                  </a:cubicBezTo>
                  <a:cubicBezTo>
                    <a:pt x="1137" y="1496"/>
                    <a:pt x="1141" y="1434"/>
                    <a:pt x="1115" y="1383"/>
                  </a:cubicBezTo>
                  <a:lnTo>
                    <a:pt x="879" y="909"/>
                  </a:lnTo>
                  <a:cubicBezTo>
                    <a:pt x="1034" y="825"/>
                    <a:pt x="1132" y="662"/>
                    <a:pt x="1132" y="486"/>
                  </a:cubicBezTo>
                  <a:cubicBezTo>
                    <a:pt x="1132" y="218"/>
                    <a:pt x="915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86" name="Google Shape;238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30822">
            <a:off x="7719958" y="775718"/>
            <a:ext cx="2748486" cy="3049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7" name="Google Shape;2387;p90"/>
          <p:cNvGrpSpPr/>
          <p:nvPr/>
        </p:nvGrpSpPr>
        <p:grpSpPr>
          <a:xfrm rot="-858253">
            <a:off x="8092955" y="1914584"/>
            <a:ext cx="572134" cy="483947"/>
            <a:chOff x="1477075" y="1122475"/>
            <a:chExt cx="237775" cy="201125"/>
          </a:xfrm>
        </p:grpSpPr>
        <p:sp>
          <p:nvSpPr>
            <p:cNvPr id="2388" name="Google Shape;2388;p90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0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0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90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90"/>
          <p:cNvGrpSpPr/>
          <p:nvPr/>
        </p:nvGrpSpPr>
        <p:grpSpPr>
          <a:xfrm>
            <a:off x="-216868" y="4102380"/>
            <a:ext cx="1071786" cy="1002232"/>
            <a:chOff x="3385225" y="1725400"/>
            <a:chExt cx="698050" cy="652750"/>
          </a:xfrm>
        </p:grpSpPr>
        <p:sp>
          <p:nvSpPr>
            <p:cNvPr id="2393" name="Google Shape;2393;p90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0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5" name="Google Shape;2395;p90"/>
          <p:cNvGrpSpPr/>
          <p:nvPr/>
        </p:nvGrpSpPr>
        <p:grpSpPr>
          <a:xfrm>
            <a:off x="546300" y="4332484"/>
            <a:ext cx="525635" cy="542024"/>
            <a:chOff x="4035150" y="1187900"/>
            <a:chExt cx="311100" cy="320800"/>
          </a:xfrm>
        </p:grpSpPr>
        <p:sp>
          <p:nvSpPr>
            <p:cNvPr id="2396" name="Google Shape;2396;p90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0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p9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</a:t>
            </a:r>
            <a:endParaRPr/>
          </a:p>
        </p:txBody>
      </p:sp>
      <p:sp>
        <p:nvSpPr>
          <p:cNvPr id="2403" name="Google Shape;2403;p91"/>
          <p:cNvSpPr/>
          <p:nvPr/>
        </p:nvSpPr>
        <p:spPr>
          <a:xfrm>
            <a:off x="2757500" y="1743075"/>
            <a:ext cx="1752600" cy="286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91"/>
          <p:cNvSpPr/>
          <p:nvPr/>
        </p:nvSpPr>
        <p:spPr>
          <a:xfrm>
            <a:off x="4633925" y="1743075"/>
            <a:ext cx="1752600" cy="286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91"/>
          <p:cNvSpPr txBox="1"/>
          <p:nvPr/>
        </p:nvSpPr>
        <p:spPr>
          <a:xfrm>
            <a:off x="4755424" y="1281488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Strategy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6" name="Google Shape;2406;p91"/>
          <p:cNvSpPr txBox="1"/>
          <p:nvPr/>
        </p:nvSpPr>
        <p:spPr>
          <a:xfrm>
            <a:off x="2879012" y="1281488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Goals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7" name="Google Shape;2407;p91"/>
          <p:cNvSpPr/>
          <p:nvPr/>
        </p:nvSpPr>
        <p:spPr>
          <a:xfrm>
            <a:off x="2860711" y="1896250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91"/>
          <p:cNvSpPr/>
          <p:nvPr/>
        </p:nvSpPr>
        <p:spPr>
          <a:xfrm>
            <a:off x="2860749" y="2625983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91"/>
          <p:cNvSpPr/>
          <p:nvPr/>
        </p:nvSpPr>
        <p:spPr>
          <a:xfrm>
            <a:off x="2860749" y="3355717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91"/>
          <p:cNvSpPr/>
          <p:nvPr/>
        </p:nvSpPr>
        <p:spPr>
          <a:xfrm>
            <a:off x="2860749" y="4085450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91"/>
          <p:cNvSpPr txBox="1"/>
          <p:nvPr/>
        </p:nvSpPr>
        <p:spPr>
          <a:xfrm>
            <a:off x="720000" y="4013600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Mercury is the closest planet to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2" name="Google Shape;2412;p91"/>
          <p:cNvSpPr txBox="1"/>
          <p:nvPr/>
        </p:nvSpPr>
        <p:spPr>
          <a:xfrm>
            <a:off x="720000" y="3283867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Pluto is considered a dwarf planet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3" name="Google Shape;2413;p91"/>
          <p:cNvSpPr txBox="1"/>
          <p:nvPr/>
        </p:nvSpPr>
        <p:spPr>
          <a:xfrm>
            <a:off x="720000" y="2554133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Jupiter is the biggest planet of them all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4" name="Google Shape;2414;p91"/>
          <p:cNvSpPr txBox="1"/>
          <p:nvPr/>
        </p:nvSpPr>
        <p:spPr>
          <a:xfrm>
            <a:off x="720000" y="1824400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Saturn is a gas giant with several rings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5" name="Google Shape;2415;p91"/>
          <p:cNvSpPr txBox="1"/>
          <p:nvPr/>
        </p:nvSpPr>
        <p:spPr>
          <a:xfrm>
            <a:off x="6510350" y="4013600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The Sun is the star tat we all orbit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6" name="Google Shape;2416;p91"/>
          <p:cNvSpPr txBox="1"/>
          <p:nvPr/>
        </p:nvSpPr>
        <p:spPr>
          <a:xfrm>
            <a:off x="6510350" y="3283867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Venus has a very beautiful name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7" name="Google Shape;2417;p91"/>
          <p:cNvSpPr txBox="1"/>
          <p:nvPr/>
        </p:nvSpPr>
        <p:spPr>
          <a:xfrm>
            <a:off x="6510350" y="2554133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Despite being red, Mars is a cold place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8" name="Google Shape;2418;p91"/>
          <p:cNvSpPr txBox="1"/>
          <p:nvPr/>
        </p:nvSpPr>
        <p:spPr>
          <a:xfrm>
            <a:off x="6510350" y="1824400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Earth is the third planet from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9" name="Google Shape;2419;p91"/>
          <p:cNvSpPr/>
          <p:nvPr/>
        </p:nvSpPr>
        <p:spPr>
          <a:xfrm>
            <a:off x="4737111" y="1896250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91"/>
          <p:cNvSpPr/>
          <p:nvPr/>
        </p:nvSpPr>
        <p:spPr>
          <a:xfrm>
            <a:off x="4737149" y="2625983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91"/>
          <p:cNvSpPr/>
          <p:nvPr/>
        </p:nvSpPr>
        <p:spPr>
          <a:xfrm>
            <a:off x="4737149" y="3355717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91"/>
          <p:cNvSpPr/>
          <p:nvPr/>
        </p:nvSpPr>
        <p:spPr>
          <a:xfrm>
            <a:off x="4737149" y="4085450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91"/>
          <p:cNvSpPr txBox="1"/>
          <p:nvPr/>
        </p:nvSpPr>
        <p:spPr>
          <a:xfrm>
            <a:off x="2879012" y="1896213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Saturn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4" name="Google Shape;2424;p91"/>
          <p:cNvSpPr txBox="1"/>
          <p:nvPr/>
        </p:nvSpPr>
        <p:spPr>
          <a:xfrm>
            <a:off x="2879012" y="2625963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Jupiter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5" name="Google Shape;2425;p91"/>
          <p:cNvSpPr txBox="1"/>
          <p:nvPr/>
        </p:nvSpPr>
        <p:spPr>
          <a:xfrm>
            <a:off x="2879012" y="33557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Pluto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6" name="Google Shape;2426;p91"/>
          <p:cNvSpPr txBox="1"/>
          <p:nvPr/>
        </p:nvSpPr>
        <p:spPr>
          <a:xfrm>
            <a:off x="2879012" y="40854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Mercury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7" name="Google Shape;2427;p91"/>
          <p:cNvSpPr txBox="1"/>
          <p:nvPr/>
        </p:nvSpPr>
        <p:spPr>
          <a:xfrm>
            <a:off x="4755437" y="1896213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Earth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8" name="Google Shape;2428;p91"/>
          <p:cNvSpPr txBox="1"/>
          <p:nvPr/>
        </p:nvSpPr>
        <p:spPr>
          <a:xfrm>
            <a:off x="4755437" y="2625963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Mars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9" name="Google Shape;2429;p91"/>
          <p:cNvSpPr txBox="1"/>
          <p:nvPr/>
        </p:nvSpPr>
        <p:spPr>
          <a:xfrm>
            <a:off x="4755437" y="33557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Venus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30" name="Google Shape;2430;p91"/>
          <p:cNvSpPr txBox="1"/>
          <p:nvPr/>
        </p:nvSpPr>
        <p:spPr>
          <a:xfrm>
            <a:off x="4755437" y="40854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Sun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431" name="Google Shape;243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200" y="2905125"/>
            <a:ext cx="2089351" cy="301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2" name="Google Shape;243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64949">
            <a:off x="7608733" y="4441098"/>
            <a:ext cx="731409" cy="94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2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2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92"/>
          <p:cNvSpPr/>
          <p:nvPr/>
        </p:nvSpPr>
        <p:spPr>
          <a:xfrm>
            <a:off x="1527250" y="1493450"/>
            <a:ext cx="2859300" cy="296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9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Organize the data</a:t>
            </a:r>
            <a:endParaRPr/>
          </a:p>
        </p:txBody>
      </p:sp>
      <p:sp>
        <p:nvSpPr>
          <p:cNvPr id="2439" name="Google Shape;2439;p92"/>
          <p:cNvSpPr/>
          <p:nvPr/>
        </p:nvSpPr>
        <p:spPr>
          <a:xfrm>
            <a:off x="1643250" y="1679700"/>
            <a:ext cx="26097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92"/>
          <p:cNvSpPr/>
          <p:nvPr/>
        </p:nvSpPr>
        <p:spPr>
          <a:xfrm>
            <a:off x="1643250" y="2436875"/>
            <a:ext cx="26097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92"/>
          <p:cNvSpPr/>
          <p:nvPr/>
        </p:nvSpPr>
        <p:spPr>
          <a:xfrm>
            <a:off x="1643250" y="3162700"/>
            <a:ext cx="26097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92"/>
          <p:cNvSpPr/>
          <p:nvPr/>
        </p:nvSpPr>
        <p:spPr>
          <a:xfrm>
            <a:off x="1643250" y="3888525"/>
            <a:ext cx="26097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443" name="Google Shape;2443;p92"/>
          <p:cNvGraphicFramePr/>
          <p:nvPr/>
        </p:nvGraphicFramePr>
        <p:xfrm>
          <a:off x="767000" y="149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75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5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Mercury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It’s the closest planet to the Sun and the smallest one in the Solar System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Venus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 has a beautiful name and is the second planet from the Sun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Mars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Despite being red, Mars is actually a cold place. It’s full of iron oxide dust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Jupiter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is a gas giant and the biggest planet in the entire Solar System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44" name="Google Shape;2444;p92"/>
          <p:cNvGrpSpPr/>
          <p:nvPr/>
        </p:nvGrpSpPr>
        <p:grpSpPr>
          <a:xfrm>
            <a:off x="997545" y="2431021"/>
            <a:ext cx="315478" cy="377421"/>
            <a:chOff x="6450222" y="3356984"/>
            <a:chExt cx="315478" cy="377421"/>
          </a:xfrm>
        </p:grpSpPr>
        <p:sp>
          <p:nvSpPr>
            <p:cNvPr id="2445" name="Google Shape;2445;p92"/>
            <p:cNvSpPr/>
            <p:nvPr/>
          </p:nvSpPr>
          <p:spPr>
            <a:xfrm>
              <a:off x="6456335" y="3363600"/>
              <a:ext cx="214072" cy="332541"/>
            </a:xfrm>
            <a:custGeom>
              <a:avLst/>
              <a:gdLst/>
              <a:ahLst/>
              <a:cxnLst/>
              <a:rect l="l" t="t" r="r" b="b"/>
              <a:pathLst>
                <a:path w="5533" h="8595" extrusionOk="0">
                  <a:moveTo>
                    <a:pt x="5533" y="488"/>
                  </a:moveTo>
                  <a:lnTo>
                    <a:pt x="5533" y="5450"/>
                  </a:lnTo>
                  <a:cubicBezTo>
                    <a:pt x="5437" y="5472"/>
                    <a:pt x="5370" y="5557"/>
                    <a:pt x="5370" y="5656"/>
                  </a:cubicBezTo>
                  <a:cubicBezTo>
                    <a:pt x="5369" y="6099"/>
                    <a:pt x="5298" y="6539"/>
                    <a:pt x="5159" y="6959"/>
                  </a:cubicBezTo>
                  <a:cubicBezTo>
                    <a:pt x="5084" y="7180"/>
                    <a:pt x="4925" y="7364"/>
                    <a:pt x="4716" y="7469"/>
                  </a:cubicBezTo>
                  <a:lnTo>
                    <a:pt x="4716" y="7625"/>
                  </a:lnTo>
                  <a:cubicBezTo>
                    <a:pt x="4715" y="7447"/>
                    <a:pt x="4571" y="7302"/>
                    <a:pt x="4392" y="7302"/>
                  </a:cubicBezTo>
                  <a:lnTo>
                    <a:pt x="3745" y="7302"/>
                  </a:lnTo>
                  <a:cubicBezTo>
                    <a:pt x="3568" y="7302"/>
                    <a:pt x="3423" y="7447"/>
                    <a:pt x="3423" y="7625"/>
                  </a:cubicBezTo>
                  <a:lnTo>
                    <a:pt x="3423" y="8595"/>
                  </a:ln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46" y="1"/>
                  </a:lnTo>
                  <a:cubicBezTo>
                    <a:pt x="5315" y="1"/>
                    <a:pt x="5533" y="219"/>
                    <a:pt x="553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2"/>
            <p:cNvSpPr/>
            <p:nvPr/>
          </p:nvSpPr>
          <p:spPr>
            <a:xfrm>
              <a:off x="6456335" y="3677144"/>
              <a:ext cx="144236" cy="50607"/>
            </a:xfrm>
            <a:custGeom>
              <a:avLst/>
              <a:gdLst/>
              <a:ahLst/>
              <a:cxnLst/>
              <a:rect l="l" t="t" r="r" b="b"/>
              <a:pathLst>
                <a:path w="3728" h="1308" extrusionOk="0">
                  <a:moveTo>
                    <a:pt x="3728" y="1308"/>
                  </a:moveTo>
                  <a:lnTo>
                    <a:pt x="487" y="1308"/>
                  </a:lnTo>
                  <a:cubicBezTo>
                    <a:pt x="218" y="1308"/>
                    <a:pt x="1" y="1090"/>
                    <a:pt x="1" y="821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3403" y="491"/>
                  </a:lnTo>
                  <a:lnTo>
                    <a:pt x="3403" y="981"/>
                  </a:lnTo>
                  <a:cubicBezTo>
                    <a:pt x="3404" y="1162"/>
                    <a:pt x="3549" y="1308"/>
                    <a:pt x="3728" y="1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2"/>
            <p:cNvSpPr/>
            <p:nvPr/>
          </p:nvSpPr>
          <p:spPr>
            <a:xfrm>
              <a:off x="6569619" y="3646114"/>
              <a:ext cx="31919" cy="50026"/>
            </a:xfrm>
            <a:custGeom>
              <a:avLst/>
              <a:gdLst/>
              <a:ahLst/>
              <a:cxnLst/>
              <a:rect l="l" t="t" r="r" b="b"/>
              <a:pathLst>
                <a:path w="825" h="1293" extrusionOk="0">
                  <a:moveTo>
                    <a:pt x="0" y="322"/>
                  </a:moveTo>
                  <a:lnTo>
                    <a:pt x="0" y="1293"/>
                  </a:lnTo>
                  <a:lnTo>
                    <a:pt x="495" y="1293"/>
                  </a:lnTo>
                  <a:lnTo>
                    <a:pt x="495" y="322"/>
                  </a:lnTo>
                  <a:cubicBezTo>
                    <a:pt x="495" y="145"/>
                    <a:pt x="642" y="0"/>
                    <a:pt x="825" y="0"/>
                  </a:cubicBezTo>
                  <a:lnTo>
                    <a:pt x="330" y="0"/>
                  </a:lnTo>
                  <a:cubicBezTo>
                    <a:pt x="149" y="0"/>
                    <a:pt x="0" y="145"/>
                    <a:pt x="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2"/>
            <p:cNvSpPr/>
            <p:nvPr/>
          </p:nvSpPr>
          <p:spPr>
            <a:xfrm>
              <a:off x="6628273" y="3363600"/>
              <a:ext cx="42172" cy="295089"/>
            </a:xfrm>
            <a:custGeom>
              <a:avLst/>
              <a:gdLst/>
              <a:ahLst/>
              <a:cxnLst/>
              <a:rect l="l" t="t" r="r" b="b"/>
              <a:pathLst>
                <a:path w="1090" h="7627" extrusionOk="0">
                  <a:moveTo>
                    <a:pt x="598" y="1"/>
                  </a:moveTo>
                  <a:lnTo>
                    <a:pt x="110" y="1"/>
                  </a:lnTo>
                  <a:cubicBezTo>
                    <a:pt x="378" y="1"/>
                    <a:pt x="595" y="219"/>
                    <a:pt x="595" y="488"/>
                  </a:cubicBezTo>
                  <a:lnTo>
                    <a:pt x="595" y="5460"/>
                  </a:lnTo>
                  <a:cubicBezTo>
                    <a:pt x="501" y="5482"/>
                    <a:pt x="433" y="5567"/>
                    <a:pt x="433" y="5665"/>
                  </a:cubicBezTo>
                  <a:cubicBezTo>
                    <a:pt x="432" y="6104"/>
                    <a:pt x="362" y="6541"/>
                    <a:pt x="224" y="6958"/>
                  </a:cubicBezTo>
                  <a:cubicBezTo>
                    <a:pt x="179" y="7091"/>
                    <a:pt x="102" y="7211"/>
                    <a:pt x="1" y="7307"/>
                  </a:cubicBezTo>
                  <a:cubicBezTo>
                    <a:pt x="156" y="7333"/>
                    <a:pt x="271" y="7468"/>
                    <a:pt x="272" y="7627"/>
                  </a:cubicBezTo>
                  <a:lnTo>
                    <a:pt x="272" y="7464"/>
                  </a:lnTo>
                  <a:cubicBezTo>
                    <a:pt x="481" y="7360"/>
                    <a:pt x="640" y="7178"/>
                    <a:pt x="715" y="6958"/>
                  </a:cubicBezTo>
                  <a:cubicBezTo>
                    <a:pt x="854" y="6541"/>
                    <a:pt x="926" y="6104"/>
                    <a:pt x="926" y="5664"/>
                  </a:cubicBezTo>
                  <a:cubicBezTo>
                    <a:pt x="926" y="5566"/>
                    <a:pt x="994" y="5482"/>
                    <a:pt x="1090" y="5459"/>
                  </a:cubicBezTo>
                  <a:lnTo>
                    <a:pt x="1090" y="488"/>
                  </a:lnTo>
                  <a:cubicBezTo>
                    <a:pt x="1089" y="219"/>
                    <a:pt x="869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2"/>
            <p:cNvSpPr/>
            <p:nvPr/>
          </p:nvSpPr>
          <p:spPr>
            <a:xfrm>
              <a:off x="6500673" y="3363600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3"/>
                  </a:lnTo>
                  <a:cubicBezTo>
                    <a:pt x="2678" y="592"/>
                    <a:pt x="2550" y="648"/>
                    <a:pt x="2417" y="648"/>
                  </a:cubicBezTo>
                  <a:lnTo>
                    <a:pt x="816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2"/>
            <p:cNvSpPr/>
            <p:nvPr/>
          </p:nvSpPr>
          <p:spPr>
            <a:xfrm>
              <a:off x="6481561" y="3526949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3" y="1183"/>
                  </a:moveTo>
                  <a:cubicBezTo>
                    <a:pt x="4229" y="1377"/>
                    <a:pt x="4163" y="1569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8"/>
                    <a:pt x="198" y="1714"/>
                  </a:cubicBezTo>
                  <a:cubicBezTo>
                    <a:pt x="66" y="1570"/>
                    <a:pt x="1" y="1377"/>
                    <a:pt x="17" y="1183"/>
                  </a:cubicBezTo>
                  <a:cubicBezTo>
                    <a:pt x="31" y="935"/>
                    <a:pt x="119" y="696"/>
                    <a:pt x="268" y="498"/>
                  </a:cubicBezTo>
                  <a:cubicBezTo>
                    <a:pt x="512" y="184"/>
                    <a:pt x="888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6" y="511"/>
                    <a:pt x="1350" y="602"/>
                    <a:pt x="1425" y="663"/>
                  </a:cubicBezTo>
                  <a:cubicBezTo>
                    <a:pt x="1499" y="725"/>
                    <a:pt x="1598" y="749"/>
                    <a:pt x="1693" y="730"/>
                  </a:cubicBezTo>
                  <a:lnTo>
                    <a:pt x="2115" y="646"/>
                  </a:lnTo>
                  <a:lnTo>
                    <a:pt x="2536" y="730"/>
                  </a:lnTo>
                  <a:cubicBezTo>
                    <a:pt x="2631" y="749"/>
                    <a:pt x="2730" y="725"/>
                    <a:pt x="2805" y="663"/>
                  </a:cubicBezTo>
                  <a:cubicBezTo>
                    <a:pt x="2879" y="602"/>
                    <a:pt x="2922" y="509"/>
                    <a:pt x="2922" y="413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2" y="498"/>
                  </a:cubicBezTo>
                  <a:cubicBezTo>
                    <a:pt x="4110" y="696"/>
                    <a:pt x="4197" y="935"/>
                    <a:pt x="4213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2"/>
            <p:cNvSpPr/>
            <p:nvPr/>
          </p:nvSpPr>
          <p:spPr>
            <a:xfrm>
              <a:off x="6594613" y="3526949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40" y="497"/>
                  </a:moveTo>
                  <a:cubicBezTo>
                    <a:pt x="794" y="183"/>
                    <a:pt x="418" y="0"/>
                    <a:pt x="20" y="0"/>
                  </a:cubicBezTo>
                  <a:lnTo>
                    <a:pt x="0" y="0"/>
                  </a:lnTo>
                  <a:lnTo>
                    <a:pt x="0" y="88"/>
                  </a:lnTo>
                  <a:cubicBezTo>
                    <a:pt x="219" y="172"/>
                    <a:pt x="411" y="313"/>
                    <a:pt x="555" y="498"/>
                  </a:cubicBezTo>
                  <a:cubicBezTo>
                    <a:pt x="704" y="696"/>
                    <a:pt x="791" y="935"/>
                    <a:pt x="806" y="1183"/>
                  </a:cubicBezTo>
                  <a:cubicBezTo>
                    <a:pt x="822" y="1377"/>
                    <a:pt x="756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6" y="1939"/>
                  </a:lnTo>
                  <a:cubicBezTo>
                    <a:pt x="791" y="1939"/>
                    <a:pt x="977" y="1857"/>
                    <a:pt x="1109" y="1714"/>
                  </a:cubicBezTo>
                  <a:cubicBezTo>
                    <a:pt x="1241" y="1570"/>
                    <a:pt x="1307" y="1377"/>
                    <a:pt x="1291" y="1183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2"/>
            <p:cNvSpPr/>
            <p:nvPr/>
          </p:nvSpPr>
          <p:spPr>
            <a:xfrm>
              <a:off x="6519554" y="3445275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6"/>
                  </a:moveTo>
                  <a:lnTo>
                    <a:pt x="2264" y="1131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6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1"/>
                  </a:cubicBezTo>
                  <a:lnTo>
                    <a:pt x="2" y="486"/>
                  </a:lnTo>
                  <a:cubicBezTo>
                    <a:pt x="2" y="486"/>
                    <a:pt x="1456" y="646"/>
                    <a:pt x="1456" y="1"/>
                  </a:cubicBezTo>
                  <a:cubicBezTo>
                    <a:pt x="1456" y="1"/>
                    <a:pt x="1618" y="646"/>
                    <a:pt x="2264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2"/>
            <p:cNvSpPr/>
            <p:nvPr/>
          </p:nvSpPr>
          <p:spPr>
            <a:xfrm>
              <a:off x="6552944" y="3470268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7"/>
                    <a:pt x="694" y="1256"/>
                    <a:pt x="346" y="1461"/>
                  </a:cubicBezTo>
                  <a:cubicBezTo>
                    <a:pt x="239" y="1524"/>
                    <a:pt x="123" y="1569"/>
                    <a:pt x="1" y="1594"/>
                  </a:cubicBezTo>
                  <a:cubicBezTo>
                    <a:pt x="82" y="1613"/>
                    <a:pt x="165" y="1623"/>
                    <a:pt x="248" y="1623"/>
                  </a:cubicBezTo>
                  <a:cubicBezTo>
                    <a:pt x="457" y="1624"/>
                    <a:pt x="661" y="1568"/>
                    <a:pt x="841" y="1461"/>
                  </a:cubicBezTo>
                  <a:cubicBezTo>
                    <a:pt x="1189" y="1256"/>
                    <a:pt x="1402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92"/>
            <p:cNvSpPr/>
            <p:nvPr/>
          </p:nvSpPr>
          <p:spPr>
            <a:xfrm>
              <a:off x="6519593" y="3413355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7"/>
                  </a:lnTo>
                  <a:cubicBezTo>
                    <a:pt x="1617" y="1467"/>
                    <a:pt x="1455" y="820"/>
                    <a:pt x="1455" y="820"/>
                  </a:cubicBezTo>
                  <a:cubicBezTo>
                    <a:pt x="1455" y="1467"/>
                    <a:pt x="1" y="1305"/>
                    <a:pt x="1" y="1305"/>
                  </a:cubicBezTo>
                  <a:lnTo>
                    <a:pt x="1" y="1144"/>
                  </a:lnTo>
                  <a:cubicBezTo>
                    <a:pt x="1" y="527"/>
                    <a:pt x="494" y="25"/>
                    <a:pt x="1109" y="13"/>
                  </a:cubicBezTo>
                  <a:cubicBezTo>
                    <a:pt x="1745" y="0"/>
                    <a:pt x="2263" y="525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92"/>
            <p:cNvSpPr/>
            <p:nvPr/>
          </p:nvSpPr>
          <p:spPr>
            <a:xfrm>
              <a:off x="6552905" y="3413239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5" y="338"/>
                  </a:moveTo>
                  <a:cubicBezTo>
                    <a:pt x="848" y="122"/>
                    <a:pt x="554" y="0"/>
                    <a:pt x="249" y="1"/>
                  </a:cubicBezTo>
                  <a:cubicBezTo>
                    <a:pt x="166" y="1"/>
                    <a:pt x="83" y="11"/>
                    <a:pt x="1" y="28"/>
                  </a:cubicBezTo>
                  <a:cubicBezTo>
                    <a:pt x="530" y="144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9" y="1430"/>
                    <a:pt x="1223" y="1488"/>
                    <a:pt x="1402" y="1484"/>
                  </a:cubicBezTo>
                  <a:lnTo>
                    <a:pt x="1402" y="1154"/>
                  </a:lnTo>
                  <a:cubicBezTo>
                    <a:pt x="1403" y="848"/>
                    <a:pt x="1281" y="554"/>
                    <a:pt x="1065" y="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2"/>
            <p:cNvSpPr/>
            <p:nvPr/>
          </p:nvSpPr>
          <p:spPr>
            <a:xfrm>
              <a:off x="6498932" y="346365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0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2"/>
            <p:cNvSpPr/>
            <p:nvPr/>
          </p:nvSpPr>
          <p:spPr>
            <a:xfrm>
              <a:off x="6607110" y="3463652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1" y="410"/>
                  </a:moveTo>
                  <a:cubicBezTo>
                    <a:pt x="491" y="635"/>
                    <a:pt x="308" y="818"/>
                    <a:pt x="83" y="818"/>
                  </a:cubicBezTo>
                  <a:lnTo>
                    <a:pt x="1" y="818"/>
                  </a:lnTo>
                  <a:lnTo>
                    <a:pt x="1" y="0"/>
                  </a:lnTo>
                  <a:lnTo>
                    <a:pt x="83" y="0"/>
                  </a:lnTo>
                  <a:cubicBezTo>
                    <a:pt x="192" y="0"/>
                    <a:pt x="296" y="43"/>
                    <a:pt x="372" y="120"/>
                  </a:cubicBezTo>
                  <a:cubicBezTo>
                    <a:pt x="449" y="197"/>
                    <a:pt x="492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2"/>
            <p:cNvSpPr/>
            <p:nvPr/>
          </p:nvSpPr>
          <p:spPr>
            <a:xfrm>
              <a:off x="6532128" y="3526910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5" y="513"/>
                    <a:pt x="1572" y="605"/>
                    <a:pt x="1498" y="667"/>
                  </a:cubicBezTo>
                  <a:cubicBezTo>
                    <a:pt x="1423" y="728"/>
                    <a:pt x="1324" y="753"/>
                    <a:pt x="1230" y="734"/>
                  </a:cubicBezTo>
                  <a:lnTo>
                    <a:pt x="808" y="649"/>
                  </a:lnTo>
                  <a:lnTo>
                    <a:pt x="386" y="734"/>
                  </a:lnTo>
                  <a:cubicBezTo>
                    <a:pt x="291" y="753"/>
                    <a:pt x="192" y="728"/>
                    <a:pt x="118" y="666"/>
                  </a:cubicBezTo>
                  <a:cubicBezTo>
                    <a:pt x="43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6" y="0"/>
                  </a:lnTo>
                  <a:cubicBezTo>
                    <a:pt x="584" y="216"/>
                    <a:pt x="1031" y="216"/>
                    <a:pt x="1390" y="0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2"/>
            <p:cNvSpPr/>
            <p:nvPr/>
          </p:nvSpPr>
          <p:spPr>
            <a:xfrm>
              <a:off x="6638758" y="3572023"/>
              <a:ext cx="119629" cy="155727"/>
            </a:xfrm>
            <a:custGeom>
              <a:avLst/>
              <a:gdLst/>
              <a:ahLst/>
              <a:cxnLst/>
              <a:rect l="l" t="t" r="r" b="b"/>
              <a:pathLst>
                <a:path w="3092" h="4025" extrusionOk="0">
                  <a:moveTo>
                    <a:pt x="3091" y="2404"/>
                  </a:moveTo>
                  <a:cubicBezTo>
                    <a:pt x="3090" y="2585"/>
                    <a:pt x="2945" y="2731"/>
                    <a:pt x="2766" y="2732"/>
                  </a:cubicBezTo>
                  <a:lnTo>
                    <a:pt x="2590" y="2732"/>
                  </a:lnTo>
                  <a:cubicBezTo>
                    <a:pt x="2769" y="2733"/>
                    <a:pt x="2914" y="2877"/>
                    <a:pt x="2914" y="3055"/>
                  </a:cubicBezTo>
                  <a:cubicBezTo>
                    <a:pt x="2913" y="3234"/>
                    <a:pt x="2769" y="3378"/>
                    <a:pt x="2590" y="3379"/>
                  </a:cubicBezTo>
                  <a:lnTo>
                    <a:pt x="2424" y="3379"/>
                  </a:lnTo>
                  <a:cubicBezTo>
                    <a:pt x="2603" y="3379"/>
                    <a:pt x="2748" y="3524"/>
                    <a:pt x="2748" y="3702"/>
                  </a:cubicBezTo>
                  <a:cubicBezTo>
                    <a:pt x="2747" y="3880"/>
                    <a:pt x="2603" y="4024"/>
                    <a:pt x="2424" y="4025"/>
                  </a:cubicBezTo>
                  <a:lnTo>
                    <a:pt x="487" y="4025"/>
                  </a:lnTo>
                  <a:cubicBezTo>
                    <a:pt x="218" y="4025"/>
                    <a:pt x="1" y="3807"/>
                    <a:pt x="1" y="3538"/>
                  </a:cubicBezTo>
                  <a:lnTo>
                    <a:pt x="1" y="2076"/>
                  </a:lnTo>
                  <a:cubicBezTo>
                    <a:pt x="209" y="1971"/>
                    <a:pt x="367" y="1787"/>
                    <a:pt x="441" y="1564"/>
                  </a:cubicBezTo>
                  <a:cubicBezTo>
                    <a:pt x="580" y="1143"/>
                    <a:pt x="651" y="701"/>
                    <a:pt x="651" y="257"/>
                  </a:cubicBezTo>
                  <a:cubicBezTo>
                    <a:pt x="652" y="158"/>
                    <a:pt x="719" y="73"/>
                    <a:pt x="813" y="50"/>
                  </a:cubicBezTo>
                  <a:cubicBezTo>
                    <a:pt x="817" y="50"/>
                    <a:pt x="819" y="49"/>
                    <a:pt x="822" y="49"/>
                  </a:cubicBezTo>
                  <a:cubicBezTo>
                    <a:pt x="1076" y="1"/>
                    <a:pt x="1237" y="180"/>
                    <a:pt x="1334" y="371"/>
                  </a:cubicBezTo>
                  <a:cubicBezTo>
                    <a:pt x="1423" y="551"/>
                    <a:pt x="1468" y="748"/>
                    <a:pt x="1465" y="949"/>
                  </a:cubicBezTo>
                  <a:lnTo>
                    <a:pt x="1465" y="1420"/>
                  </a:lnTo>
                  <a:lnTo>
                    <a:pt x="2766" y="1420"/>
                  </a:lnTo>
                  <a:cubicBezTo>
                    <a:pt x="2945" y="1420"/>
                    <a:pt x="3090" y="1567"/>
                    <a:pt x="3091" y="1748"/>
                  </a:cubicBezTo>
                  <a:cubicBezTo>
                    <a:pt x="3090" y="1929"/>
                    <a:pt x="2945" y="2075"/>
                    <a:pt x="2766" y="2077"/>
                  </a:cubicBezTo>
                  <a:cubicBezTo>
                    <a:pt x="2945" y="2077"/>
                    <a:pt x="3091" y="2224"/>
                    <a:pt x="3091" y="24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2"/>
            <p:cNvSpPr/>
            <p:nvPr/>
          </p:nvSpPr>
          <p:spPr>
            <a:xfrm>
              <a:off x="6664796" y="3572681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6"/>
                  </a:moveTo>
                  <a:cubicBezTo>
                    <a:pt x="255" y="543"/>
                    <a:pt x="300" y="739"/>
                    <a:pt x="297" y="937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5"/>
                    <a:pt x="659" y="367"/>
                  </a:cubicBezTo>
                  <a:cubicBezTo>
                    <a:pt x="560" y="177"/>
                    <a:pt x="398" y="1"/>
                    <a:pt x="140" y="47"/>
                  </a:cubicBezTo>
                  <a:cubicBezTo>
                    <a:pt x="137" y="47"/>
                    <a:pt x="135" y="49"/>
                    <a:pt x="132" y="49"/>
                  </a:cubicBezTo>
                  <a:cubicBezTo>
                    <a:pt x="76" y="63"/>
                    <a:pt x="29" y="98"/>
                    <a:pt x="1" y="148"/>
                  </a:cubicBezTo>
                  <a:cubicBezTo>
                    <a:pt x="68" y="211"/>
                    <a:pt x="125" y="284"/>
                    <a:pt x="166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2"/>
            <p:cNvSpPr/>
            <p:nvPr/>
          </p:nvSpPr>
          <p:spPr>
            <a:xfrm>
              <a:off x="6713894" y="3626963"/>
              <a:ext cx="44107" cy="100787"/>
            </a:xfrm>
            <a:custGeom>
              <a:avLst/>
              <a:gdLst/>
              <a:ahLst/>
              <a:cxnLst/>
              <a:rect l="l" t="t" r="r" b="b"/>
              <a:pathLst>
                <a:path w="1140" h="2605" extrusionOk="0">
                  <a:moveTo>
                    <a:pt x="811" y="657"/>
                  </a:moveTo>
                  <a:cubicBezTo>
                    <a:pt x="992" y="655"/>
                    <a:pt x="1138" y="509"/>
                    <a:pt x="1140" y="328"/>
                  </a:cubicBezTo>
                  <a:cubicBezTo>
                    <a:pt x="1139" y="147"/>
                    <a:pt x="993" y="0"/>
                    <a:pt x="811" y="0"/>
                  </a:cubicBezTo>
                  <a:lnTo>
                    <a:pt x="320" y="0"/>
                  </a:lnTo>
                  <a:cubicBezTo>
                    <a:pt x="500" y="0"/>
                    <a:pt x="647" y="147"/>
                    <a:pt x="647" y="328"/>
                  </a:cubicBezTo>
                  <a:cubicBezTo>
                    <a:pt x="646" y="509"/>
                    <a:pt x="500" y="655"/>
                    <a:pt x="320" y="657"/>
                  </a:cubicBezTo>
                  <a:cubicBezTo>
                    <a:pt x="500" y="657"/>
                    <a:pt x="647" y="804"/>
                    <a:pt x="647" y="984"/>
                  </a:cubicBezTo>
                  <a:cubicBezTo>
                    <a:pt x="646" y="1165"/>
                    <a:pt x="500" y="1311"/>
                    <a:pt x="320" y="1312"/>
                  </a:cubicBezTo>
                  <a:lnTo>
                    <a:pt x="162" y="1312"/>
                  </a:lnTo>
                  <a:cubicBezTo>
                    <a:pt x="341" y="1313"/>
                    <a:pt x="484" y="1457"/>
                    <a:pt x="485" y="1635"/>
                  </a:cubicBezTo>
                  <a:cubicBezTo>
                    <a:pt x="484" y="1814"/>
                    <a:pt x="339" y="1958"/>
                    <a:pt x="162" y="1959"/>
                  </a:cubicBezTo>
                  <a:lnTo>
                    <a:pt x="0" y="1959"/>
                  </a:lnTo>
                  <a:cubicBezTo>
                    <a:pt x="179" y="1959"/>
                    <a:pt x="324" y="2104"/>
                    <a:pt x="324" y="2282"/>
                  </a:cubicBezTo>
                  <a:cubicBezTo>
                    <a:pt x="323" y="2460"/>
                    <a:pt x="179" y="2604"/>
                    <a:pt x="0" y="2605"/>
                  </a:cubicBezTo>
                  <a:lnTo>
                    <a:pt x="485" y="2605"/>
                  </a:lnTo>
                  <a:cubicBezTo>
                    <a:pt x="664" y="2604"/>
                    <a:pt x="808" y="2460"/>
                    <a:pt x="809" y="2282"/>
                  </a:cubicBezTo>
                  <a:cubicBezTo>
                    <a:pt x="808" y="2104"/>
                    <a:pt x="664" y="1959"/>
                    <a:pt x="485" y="1959"/>
                  </a:cubicBezTo>
                  <a:lnTo>
                    <a:pt x="649" y="1959"/>
                  </a:lnTo>
                  <a:cubicBezTo>
                    <a:pt x="827" y="1958"/>
                    <a:pt x="971" y="1813"/>
                    <a:pt x="972" y="1635"/>
                  </a:cubicBezTo>
                  <a:cubicBezTo>
                    <a:pt x="972" y="1457"/>
                    <a:pt x="827" y="1313"/>
                    <a:pt x="649" y="1312"/>
                  </a:cubicBezTo>
                  <a:lnTo>
                    <a:pt x="811" y="1312"/>
                  </a:lnTo>
                  <a:cubicBezTo>
                    <a:pt x="992" y="1311"/>
                    <a:pt x="1138" y="1165"/>
                    <a:pt x="1140" y="984"/>
                  </a:cubicBezTo>
                  <a:cubicBezTo>
                    <a:pt x="1139" y="804"/>
                    <a:pt x="993" y="657"/>
                    <a:pt x="811" y="6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2"/>
            <p:cNvSpPr/>
            <p:nvPr/>
          </p:nvSpPr>
          <p:spPr>
            <a:xfrm>
              <a:off x="6588771" y="3646114"/>
              <a:ext cx="50026" cy="81636"/>
            </a:xfrm>
            <a:custGeom>
              <a:avLst/>
              <a:gdLst/>
              <a:ahLst/>
              <a:cxnLst/>
              <a:rect l="l" t="t" r="r" b="b"/>
              <a:pathLst>
                <a:path w="1293" h="2110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7" y="0"/>
                    <a:pt x="1293" y="145"/>
                    <a:pt x="1293" y="325"/>
                  </a:cubicBezTo>
                  <a:lnTo>
                    <a:pt x="1293" y="1785"/>
                  </a:lnTo>
                  <a:cubicBezTo>
                    <a:pt x="1293" y="1965"/>
                    <a:pt x="1147" y="2110"/>
                    <a:pt x="968" y="2110"/>
                  </a:cubicBezTo>
                  <a:lnTo>
                    <a:pt x="325" y="2110"/>
                  </a:lnTo>
                  <a:cubicBezTo>
                    <a:pt x="145" y="2110"/>
                    <a:pt x="0" y="1965"/>
                    <a:pt x="0" y="1785"/>
                  </a:cubicBezTo>
                  <a:lnTo>
                    <a:pt x="0" y="325"/>
                  </a:lnTo>
                  <a:cubicBezTo>
                    <a:pt x="0" y="145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2"/>
            <p:cNvSpPr/>
            <p:nvPr/>
          </p:nvSpPr>
          <p:spPr>
            <a:xfrm>
              <a:off x="6606878" y="3646114"/>
              <a:ext cx="31919" cy="81636"/>
            </a:xfrm>
            <a:custGeom>
              <a:avLst/>
              <a:gdLst/>
              <a:ahLst/>
              <a:cxnLst/>
              <a:rect l="l" t="t" r="r" b="b"/>
              <a:pathLst>
                <a:path w="825" h="2110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0"/>
                    <a:pt x="330" y="145"/>
                    <a:pt x="330" y="325"/>
                  </a:cubicBezTo>
                  <a:lnTo>
                    <a:pt x="330" y="1785"/>
                  </a:lnTo>
                  <a:cubicBezTo>
                    <a:pt x="330" y="1965"/>
                    <a:pt x="182" y="2110"/>
                    <a:pt x="0" y="2110"/>
                  </a:cubicBezTo>
                  <a:lnTo>
                    <a:pt x="495" y="2110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2"/>
            <p:cNvSpPr/>
            <p:nvPr/>
          </p:nvSpPr>
          <p:spPr>
            <a:xfrm>
              <a:off x="6500093" y="3627118"/>
              <a:ext cx="50877" cy="43952"/>
            </a:xfrm>
            <a:custGeom>
              <a:avLst/>
              <a:gdLst/>
              <a:ahLst/>
              <a:cxnLst/>
              <a:rect l="l" t="t" r="r" b="b"/>
              <a:pathLst>
                <a:path w="1315" h="1136" extrusionOk="0">
                  <a:moveTo>
                    <a:pt x="658" y="171"/>
                  </a:moveTo>
                  <a:cubicBezTo>
                    <a:pt x="733" y="66"/>
                    <a:pt x="853" y="2"/>
                    <a:pt x="983" y="1"/>
                  </a:cubicBezTo>
                  <a:cubicBezTo>
                    <a:pt x="1076" y="7"/>
                    <a:pt x="1163" y="51"/>
                    <a:pt x="1224" y="121"/>
                  </a:cubicBezTo>
                  <a:cubicBezTo>
                    <a:pt x="1285" y="193"/>
                    <a:pt x="1314" y="285"/>
                    <a:pt x="1307" y="379"/>
                  </a:cubicBezTo>
                  <a:cubicBezTo>
                    <a:pt x="1307" y="614"/>
                    <a:pt x="1126" y="893"/>
                    <a:pt x="658" y="1136"/>
                  </a:cubicBezTo>
                  <a:cubicBezTo>
                    <a:pt x="189" y="894"/>
                    <a:pt x="9" y="615"/>
                    <a:pt x="9" y="379"/>
                  </a:cubicBezTo>
                  <a:cubicBezTo>
                    <a:pt x="1" y="285"/>
                    <a:pt x="31" y="193"/>
                    <a:pt x="92" y="121"/>
                  </a:cubicBezTo>
                  <a:cubicBezTo>
                    <a:pt x="153" y="51"/>
                    <a:pt x="240" y="7"/>
                    <a:pt x="334" y="1"/>
                  </a:cubicBezTo>
                  <a:cubicBezTo>
                    <a:pt x="463" y="3"/>
                    <a:pt x="584" y="66"/>
                    <a:pt x="658" y="171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2"/>
            <p:cNvSpPr/>
            <p:nvPr/>
          </p:nvSpPr>
          <p:spPr>
            <a:xfrm>
              <a:off x="6456335" y="3363600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4" y="8925"/>
                  </a:move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2"/>
            <p:cNvSpPr/>
            <p:nvPr/>
          </p:nvSpPr>
          <p:spPr>
            <a:xfrm>
              <a:off x="6450454" y="3382751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2"/>
            <p:cNvSpPr/>
            <p:nvPr/>
          </p:nvSpPr>
          <p:spPr>
            <a:xfrm>
              <a:off x="6450222" y="340116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2"/>
            <p:cNvSpPr/>
            <p:nvPr/>
          </p:nvSpPr>
          <p:spPr>
            <a:xfrm>
              <a:off x="6450222" y="3356984"/>
              <a:ext cx="315478" cy="377421"/>
            </a:xfrm>
            <a:custGeom>
              <a:avLst/>
              <a:gdLst/>
              <a:ahLst/>
              <a:cxnLst/>
              <a:rect l="l" t="t" r="r" b="b"/>
              <a:pathLst>
                <a:path w="8154" h="9755" extrusionOk="0">
                  <a:moveTo>
                    <a:pt x="4164" y="324"/>
                  </a:moveTo>
                  <a:lnTo>
                    <a:pt x="3956" y="546"/>
                  </a:lnTo>
                  <a:cubicBezTo>
                    <a:pt x="3895" y="611"/>
                    <a:pt x="3810" y="648"/>
                    <a:pt x="3721" y="648"/>
                  </a:cubicBezTo>
                  <a:lnTo>
                    <a:pt x="2120" y="648"/>
                  </a:lnTo>
                  <a:cubicBezTo>
                    <a:pt x="2031" y="648"/>
                    <a:pt x="1946" y="611"/>
                    <a:pt x="1885" y="546"/>
                  </a:cubicBezTo>
                  <a:lnTo>
                    <a:pt x="1677" y="324"/>
                  </a:lnTo>
                  <a:close/>
                  <a:moveTo>
                    <a:pt x="330" y="8826"/>
                  </a:moveTo>
                  <a:cubicBezTo>
                    <a:pt x="428" y="8885"/>
                    <a:pt x="540" y="8917"/>
                    <a:pt x="653" y="8918"/>
                  </a:cubicBezTo>
                  <a:lnTo>
                    <a:pt x="3410" y="8918"/>
                  </a:lnTo>
                  <a:lnTo>
                    <a:pt x="3410" y="9248"/>
                  </a:lnTo>
                  <a:cubicBezTo>
                    <a:pt x="3410" y="9303"/>
                    <a:pt x="3420" y="9359"/>
                    <a:pt x="3439" y="9412"/>
                  </a:cubicBezTo>
                  <a:lnTo>
                    <a:pt x="655" y="9412"/>
                  </a:lnTo>
                  <a:cubicBezTo>
                    <a:pt x="475" y="9412"/>
                    <a:pt x="330" y="9267"/>
                    <a:pt x="330" y="9087"/>
                  </a:cubicBezTo>
                  <a:lnTo>
                    <a:pt x="330" y="8826"/>
                  </a:lnTo>
                  <a:close/>
                  <a:moveTo>
                    <a:pt x="4540" y="7625"/>
                  </a:moveTo>
                  <a:cubicBezTo>
                    <a:pt x="4630" y="7625"/>
                    <a:pt x="4703" y="7698"/>
                    <a:pt x="4703" y="7787"/>
                  </a:cubicBezTo>
                  <a:lnTo>
                    <a:pt x="4703" y="9250"/>
                  </a:lnTo>
                  <a:cubicBezTo>
                    <a:pt x="4703" y="9339"/>
                    <a:pt x="4630" y="9412"/>
                    <a:pt x="4540" y="9412"/>
                  </a:cubicBezTo>
                  <a:lnTo>
                    <a:pt x="3895" y="9412"/>
                  </a:lnTo>
                  <a:cubicBezTo>
                    <a:pt x="3806" y="9412"/>
                    <a:pt x="3733" y="9339"/>
                    <a:pt x="3733" y="9250"/>
                  </a:cubicBezTo>
                  <a:lnTo>
                    <a:pt x="3733" y="7787"/>
                  </a:lnTo>
                  <a:cubicBezTo>
                    <a:pt x="3733" y="7698"/>
                    <a:pt x="3806" y="7625"/>
                    <a:pt x="3895" y="7625"/>
                  </a:cubicBezTo>
                  <a:close/>
                  <a:moveTo>
                    <a:pt x="5768" y="5790"/>
                  </a:moveTo>
                  <a:cubicBezTo>
                    <a:pt x="5839" y="5790"/>
                    <a:pt x="5948" y="5824"/>
                    <a:pt x="6054" y="6028"/>
                  </a:cubicBezTo>
                  <a:cubicBezTo>
                    <a:pt x="6130" y="6183"/>
                    <a:pt x="6168" y="6353"/>
                    <a:pt x="6166" y="6525"/>
                  </a:cubicBezTo>
                  <a:lnTo>
                    <a:pt x="6166" y="6987"/>
                  </a:lnTo>
                  <a:cubicBezTo>
                    <a:pt x="6166" y="7077"/>
                    <a:pt x="6239" y="7150"/>
                    <a:pt x="6328" y="7150"/>
                  </a:cubicBezTo>
                  <a:lnTo>
                    <a:pt x="7629" y="7150"/>
                  </a:lnTo>
                  <a:cubicBezTo>
                    <a:pt x="7710" y="7150"/>
                    <a:pt x="7782" y="7207"/>
                    <a:pt x="7794" y="7287"/>
                  </a:cubicBezTo>
                  <a:cubicBezTo>
                    <a:pt x="7809" y="7387"/>
                    <a:pt x="7731" y="7473"/>
                    <a:pt x="7633" y="7473"/>
                  </a:cubicBezTo>
                  <a:lnTo>
                    <a:pt x="7144" y="7473"/>
                  </a:lnTo>
                  <a:cubicBezTo>
                    <a:pt x="7058" y="7473"/>
                    <a:pt x="6982" y="7538"/>
                    <a:pt x="6977" y="7624"/>
                  </a:cubicBezTo>
                  <a:cubicBezTo>
                    <a:pt x="6971" y="7718"/>
                    <a:pt x="7045" y="7796"/>
                    <a:pt x="7139" y="7796"/>
                  </a:cubicBezTo>
                  <a:lnTo>
                    <a:pt x="7620" y="7796"/>
                  </a:lnTo>
                  <a:cubicBezTo>
                    <a:pt x="7706" y="7796"/>
                    <a:pt x="7781" y="7862"/>
                    <a:pt x="7787" y="7948"/>
                  </a:cubicBezTo>
                  <a:cubicBezTo>
                    <a:pt x="7793" y="8041"/>
                    <a:pt x="7718" y="8120"/>
                    <a:pt x="7626" y="8120"/>
                  </a:cubicBezTo>
                  <a:lnTo>
                    <a:pt x="7144" y="8120"/>
                  </a:lnTo>
                  <a:cubicBezTo>
                    <a:pt x="7058" y="8120"/>
                    <a:pt x="6982" y="8185"/>
                    <a:pt x="6977" y="8271"/>
                  </a:cubicBezTo>
                  <a:cubicBezTo>
                    <a:pt x="6971" y="8365"/>
                    <a:pt x="7045" y="8442"/>
                    <a:pt x="7139" y="8442"/>
                  </a:cubicBezTo>
                  <a:lnTo>
                    <a:pt x="7457" y="8442"/>
                  </a:lnTo>
                  <a:cubicBezTo>
                    <a:pt x="7544" y="8442"/>
                    <a:pt x="7620" y="8508"/>
                    <a:pt x="7625" y="8595"/>
                  </a:cubicBezTo>
                  <a:cubicBezTo>
                    <a:pt x="7630" y="8688"/>
                    <a:pt x="7556" y="8766"/>
                    <a:pt x="7463" y="8766"/>
                  </a:cubicBezTo>
                  <a:lnTo>
                    <a:pt x="7144" y="8766"/>
                  </a:lnTo>
                  <a:cubicBezTo>
                    <a:pt x="7058" y="8766"/>
                    <a:pt x="6982" y="8831"/>
                    <a:pt x="6977" y="8918"/>
                  </a:cubicBezTo>
                  <a:cubicBezTo>
                    <a:pt x="6972" y="9011"/>
                    <a:pt x="7045" y="9089"/>
                    <a:pt x="7139" y="9089"/>
                  </a:cubicBezTo>
                  <a:lnTo>
                    <a:pt x="7283" y="9089"/>
                  </a:lnTo>
                  <a:cubicBezTo>
                    <a:pt x="7369" y="9089"/>
                    <a:pt x="7444" y="9154"/>
                    <a:pt x="7450" y="9240"/>
                  </a:cubicBezTo>
                  <a:cubicBezTo>
                    <a:pt x="7455" y="9334"/>
                    <a:pt x="7380" y="9412"/>
                    <a:pt x="7288" y="9412"/>
                  </a:cubicBezTo>
                  <a:lnTo>
                    <a:pt x="5350" y="9412"/>
                  </a:lnTo>
                  <a:cubicBezTo>
                    <a:pt x="5171" y="9412"/>
                    <a:pt x="5026" y="9267"/>
                    <a:pt x="5026" y="9087"/>
                  </a:cubicBezTo>
                  <a:lnTo>
                    <a:pt x="5026" y="7728"/>
                  </a:lnTo>
                  <a:cubicBezTo>
                    <a:pt x="5230" y="7602"/>
                    <a:pt x="5383" y="7409"/>
                    <a:pt x="5459" y="7182"/>
                  </a:cubicBezTo>
                  <a:cubicBezTo>
                    <a:pt x="5604" y="6750"/>
                    <a:pt x="5678" y="6298"/>
                    <a:pt x="5677" y="5842"/>
                  </a:cubicBezTo>
                  <a:cubicBezTo>
                    <a:pt x="5677" y="5820"/>
                    <a:pt x="5693" y="5800"/>
                    <a:pt x="5714" y="5796"/>
                  </a:cubicBezTo>
                  <a:cubicBezTo>
                    <a:pt x="5727" y="5794"/>
                    <a:pt x="5746" y="5790"/>
                    <a:pt x="5768" y="5790"/>
                  </a:cubicBezTo>
                  <a:close/>
                  <a:moveTo>
                    <a:pt x="671" y="1"/>
                  </a:moveTo>
                  <a:cubicBezTo>
                    <a:pt x="316" y="1"/>
                    <a:pt x="28" y="288"/>
                    <a:pt x="26" y="642"/>
                  </a:cubicBezTo>
                  <a:cubicBezTo>
                    <a:pt x="24" y="682"/>
                    <a:pt x="37" y="721"/>
                    <a:pt x="62" y="750"/>
                  </a:cubicBezTo>
                  <a:cubicBezTo>
                    <a:pt x="95" y="790"/>
                    <a:pt x="141" y="809"/>
                    <a:pt x="186" y="809"/>
                  </a:cubicBezTo>
                  <a:cubicBezTo>
                    <a:pt x="230" y="809"/>
                    <a:pt x="274" y="791"/>
                    <a:pt x="306" y="756"/>
                  </a:cubicBezTo>
                  <a:cubicBezTo>
                    <a:pt x="334" y="725"/>
                    <a:pt x="348" y="684"/>
                    <a:pt x="349" y="642"/>
                  </a:cubicBezTo>
                  <a:cubicBezTo>
                    <a:pt x="351" y="466"/>
                    <a:pt x="495" y="324"/>
                    <a:pt x="671" y="324"/>
                  </a:cubicBezTo>
                  <a:lnTo>
                    <a:pt x="1234" y="324"/>
                  </a:lnTo>
                  <a:lnTo>
                    <a:pt x="1649" y="766"/>
                  </a:lnTo>
                  <a:cubicBezTo>
                    <a:pt x="1771" y="896"/>
                    <a:pt x="1942" y="970"/>
                    <a:pt x="2120" y="971"/>
                  </a:cubicBezTo>
                  <a:lnTo>
                    <a:pt x="3721" y="971"/>
                  </a:lnTo>
                  <a:cubicBezTo>
                    <a:pt x="3899" y="970"/>
                    <a:pt x="4069" y="896"/>
                    <a:pt x="4192" y="766"/>
                  </a:cubicBezTo>
                  <a:lnTo>
                    <a:pt x="4606" y="324"/>
                  </a:lnTo>
                  <a:lnTo>
                    <a:pt x="5195" y="324"/>
                  </a:lnTo>
                  <a:cubicBezTo>
                    <a:pt x="5375" y="324"/>
                    <a:pt x="5519" y="469"/>
                    <a:pt x="5519" y="649"/>
                  </a:cubicBezTo>
                  <a:lnTo>
                    <a:pt x="5519" y="5520"/>
                  </a:lnTo>
                  <a:cubicBezTo>
                    <a:pt x="5419" y="5589"/>
                    <a:pt x="5358" y="5704"/>
                    <a:pt x="5358" y="5827"/>
                  </a:cubicBezTo>
                  <a:cubicBezTo>
                    <a:pt x="5358" y="6249"/>
                    <a:pt x="5290" y="6668"/>
                    <a:pt x="5156" y="7069"/>
                  </a:cubicBezTo>
                  <a:cubicBezTo>
                    <a:pt x="5106" y="7218"/>
                    <a:pt x="5007" y="7346"/>
                    <a:pt x="4876" y="7432"/>
                  </a:cubicBezTo>
                  <a:cubicBezTo>
                    <a:pt x="4787" y="7349"/>
                    <a:pt x="4669" y="7302"/>
                    <a:pt x="4546" y="7302"/>
                  </a:cubicBezTo>
                  <a:lnTo>
                    <a:pt x="3896" y="7302"/>
                  </a:lnTo>
                  <a:cubicBezTo>
                    <a:pt x="3627" y="7302"/>
                    <a:pt x="3410" y="7519"/>
                    <a:pt x="3410" y="7788"/>
                  </a:cubicBezTo>
                  <a:lnTo>
                    <a:pt x="3410" y="8595"/>
                  </a:lnTo>
                  <a:lnTo>
                    <a:pt x="653" y="8595"/>
                  </a:lnTo>
                  <a:cubicBezTo>
                    <a:pt x="475" y="8595"/>
                    <a:pt x="329" y="8450"/>
                    <a:pt x="329" y="8270"/>
                  </a:cubicBezTo>
                  <a:lnTo>
                    <a:pt x="329" y="3003"/>
                  </a:lnTo>
                  <a:lnTo>
                    <a:pt x="329" y="1954"/>
                  </a:lnTo>
                  <a:cubicBezTo>
                    <a:pt x="325" y="1864"/>
                    <a:pt x="252" y="1791"/>
                    <a:pt x="162" y="1791"/>
                  </a:cubicBezTo>
                  <a:cubicBezTo>
                    <a:pt x="73" y="1791"/>
                    <a:pt x="0" y="1864"/>
                    <a:pt x="7" y="1954"/>
                  </a:cubicBezTo>
                  <a:lnTo>
                    <a:pt x="7" y="3003"/>
                  </a:lnTo>
                  <a:lnTo>
                    <a:pt x="7" y="9092"/>
                  </a:lnTo>
                  <a:cubicBezTo>
                    <a:pt x="0" y="9447"/>
                    <a:pt x="285" y="9735"/>
                    <a:pt x="638" y="9735"/>
                  </a:cubicBezTo>
                  <a:cubicBezTo>
                    <a:pt x="642" y="9735"/>
                    <a:pt x="645" y="9735"/>
                    <a:pt x="649" y="9735"/>
                  </a:cubicBezTo>
                  <a:lnTo>
                    <a:pt x="4543" y="9735"/>
                  </a:lnTo>
                  <a:cubicBezTo>
                    <a:pt x="4548" y="9735"/>
                    <a:pt x="4554" y="9735"/>
                    <a:pt x="4559" y="9735"/>
                  </a:cubicBezTo>
                  <a:cubicBezTo>
                    <a:pt x="4694" y="9735"/>
                    <a:pt x="4822" y="9674"/>
                    <a:pt x="4909" y="9570"/>
                  </a:cubicBezTo>
                  <a:cubicBezTo>
                    <a:pt x="4913" y="9570"/>
                    <a:pt x="4915" y="9570"/>
                    <a:pt x="4917" y="9569"/>
                  </a:cubicBezTo>
                  <a:cubicBezTo>
                    <a:pt x="5013" y="9657"/>
                    <a:pt x="5135" y="9714"/>
                    <a:pt x="5265" y="9732"/>
                  </a:cubicBezTo>
                  <a:cubicBezTo>
                    <a:pt x="5266" y="9732"/>
                    <a:pt x="5269" y="9733"/>
                    <a:pt x="5271" y="9755"/>
                  </a:cubicBezTo>
                  <a:lnTo>
                    <a:pt x="5272" y="9755"/>
                  </a:lnTo>
                  <a:cubicBezTo>
                    <a:pt x="5299" y="9737"/>
                    <a:pt x="5354" y="9735"/>
                    <a:pt x="5354" y="9735"/>
                  </a:cubicBezTo>
                  <a:lnTo>
                    <a:pt x="7303" y="9735"/>
                  </a:lnTo>
                  <a:cubicBezTo>
                    <a:pt x="7572" y="9735"/>
                    <a:pt x="7791" y="9517"/>
                    <a:pt x="7791" y="9248"/>
                  </a:cubicBezTo>
                  <a:cubicBezTo>
                    <a:pt x="7791" y="9164"/>
                    <a:pt x="7768" y="9081"/>
                    <a:pt x="7726" y="9008"/>
                  </a:cubicBezTo>
                  <a:cubicBezTo>
                    <a:pt x="7947" y="8871"/>
                    <a:pt x="8020" y="8583"/>
                    <a:pt x="7888" y="8357"/>
                  </a:cubicBezTo>
                  <a:cubicBezTo>
                    <a:pt x="8010" y="8282"/>
                    <a:pt x="8092" y="8156"/>
                    <a:pt x="8112" y="8013"/>
                  </a:cubicBezTo>
                  <a:cubicBezTo>
                    <a:pt x="8131" y="7870"/>
                    <a:pt x="8086" y="7727"/>
                    <a:pt x="7989" y="7621"/>
                  </a:cubicBezTo>
                  <a:cubicBezTo>
                    <a:pt x="8119" y="7478"/>
                    <a:pt x="8153" y="7272"/>
                    <a:pt x="8074" y="7096"/>
                  </a:cubicBezTo>
                  <a:cubicBezTo>
                    <a:pt x="7997" y="6920"/>
                    <a:pt x="7823" y="6807"/>
                    <a:pt x="7631" y="6807"/>
                  </a:cubicBezTo>
                  <a:cubicBezTo>
                    <a:pt x="7630" y="6807"/>
                    <a:pt x="7629" y="6807"/>
                    <a:pt x="7628" y="6807"/>
                  </a:cubicBezTo>
                  <a:lnTo>
                    <a:pt x="6490" y="6807"/>
                  </a:lnTo>
                  <a:lnTo>
                    <a:pt x="6490" y="6487"/>
                  </a:lnTo>
                  <a:cubicBezTo>
                    <a:pt x="6492" y="6263"/>
                    <a:pt x="6441" y="6043"/>
                    <a:pt x="6342" y="5843"/>
                  </a:cubicBezTo>
                  <a:cubicBezTo>
                    <a:pt x="6255" y="5632"/>
                    <a:pt x="6068" y="5479"/>
                    <a:pt x="5843" y="5436"/>
                  </a:cubicBezTo>
                  <a:lnTo>
                    <a:pt x="5843" y="650"/>
                  </a:lnTo>
                  <a:cubicBezTo>
                    <a:pt x="5843" y="292"/>
                    <a:pt x="5553" y="1"/>
                    <a:pt x="5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2"/>
            <p:cNvSpPr/>
            <p:nvPr/>
          </p:nvSpPr>
          <p:spPr>
            <a:xfrm>
              <a:off x="6493825" y="3620850"/>
              <a:ext cx="63452" cy="56526"/>
            </a:xfrm>
            <a:custGeom>
              <a:avLst/>
              <a:gdLst/>
              <a:ahLst/>
              <a:cxnLst/>
              <a:rect l="l" t="t" r="r" b="b"/>
              <a:pathLst>
                <a:path w="1640" h="1461" extrusionOk="0">
                  <a:moveTo>
                    <a:pt x="1145" y="332"/>
                  </a:moveTo>
                  <a:cubicBezTo>
                    <a:pt x="1250" y="332"/>
                    <a:pt x="1306" y="443"/>
                    <a:pt x="1306" y="548"/>
                  </a:cubicBezTo>
                  <a:cubicBezTo>
                    <a:pt x="1306" y="738"/>
                    <a:pt x="1131" y="944"/>
                    <a:pt x="820" y="1120"/>
                  </a:cubicBezTo>
                  <a:cubicBezTo>
                    <a:pt x="509" y="944"/>
                    <a:pt x="333" y="738"/>
                    <a:pt x="333" y="548"/>
                  </a:cubicBezTo>
                  <a:cubicBezTo>
                    <a:pt x="333" y="443"/>
                    <a:pt x="391" y="332"/>
                    <a:pt x="496" y="332"/>
                  </a:cubicBezTo>
                  <a:cubicBezTo>
                    <a:pt x="570" y="333"/>
                    <a:pt x="640" y="370"/>
                    <a:pt x="685" y="429"/>
                  </a:cubicBezTo>
                  <a:cubicBezTo>
                    <a:pt x="714" y="473"/>
                    <a:pt x="764" y="501"/>
                    <a:pt x="818" y="501"/>
                  </a:cubicBezTo>
                  <a:lnTo>
                    <a:pt x="820" y="501"/>
                  </a:lnTo>
                  <a:cubicBezTo>
                    <a:pt x="874" y="500"/>
                    <a:pt x="924" y="473"/>
                    <a:pt x="955" y="429"/>
                  </a:cubicBezTo>
                  <a:cubicBezTo>
                    <a:pt x="1000" y="368"/>
                    <a:pt x="1069" y="333"/>
                    <a:pt x="1145" y="332"/>
                  </a:cubicBezTo>
                  <a:close/>
                  <a:moveTo>
                    <a:pt x="496" y="1"/>
                  </a:moveTo>
                  <a:cubicBezTo>
                    <a:pt x="359" y="6"/>
                    <a:pt x="230" y="67"/>
                    <a:pt x="139" y="169"/>
                  </a:cubicBezTo>
                  <a:cubicBezTo>
                    <a:pt x="47" y="271"/>
                    <a:pt x="0" y="405"/>
                    <a:pt x="8" y="542"/>
                  </a:cubicBezTo>
                  <a:cubicBezTo>
                    <a:pt x="8" y="736"/>
                    <a:pt x="104" y="1111"/>
                    <a:pt x="746" y="1443"/>
                  </a:cubicBezTo>
                  <a:cubicBezTo>
                    <a:pt x="769" y="1455"/>
                    <a:pt x="794" y="1461"/>
                    <a:pt x="820" y="1461"/>
                  </a:cubicBezTo>
                  <a:cubicBezTo>
                    <a:pt x="845" y="1461"/>
                    <a:pt x="871" y="1455"/>
                    <a:pt x="895" y="1443"/>
                  </a:cubicBezTo>
                  <a:cubicBezTo>
                    <a:pt x="1535" y="1111"/>
                    <a:pt x="1631" y="735"/>
                    <a:pt x="1631" y="542"/>
                  </a:cubicBezTo>
                  <a:cubicBezTo>
                    <a:pt x="1639" y="405"/>
                    <a:pt x="1593" y="271"/>
                    <a:pt x="1501" y="169"/>
                  </a:cubicBezTo>
                  <a:cubicBezTo>
                    <a:pt x="1409" y="67"/>
                    <a:pt x="1281" y="6"/>
                    <a:pt x="1145" y="1"/>
                  </a:cubicBezTo>
                  <a:cubicBezTo>
                    <a:pt x="1028" y="1"/>
                    <a:pt x="915" y="38"/>
                    <a:pt x="820" y="106"/>
                  </a:cubicBezTo>
                  <a:cubicBezTo>
                    <a:pt x="726" y="38"/>
                    <a:pt x="612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2"/>
            <p:cNvSpPr/>
            <p:nvPr/>
          </p:nvSpPr>
          <p:spPr>
            <a:xfrm>
              <a:off x="6474558" y="3407707"/>
              <a:ext cx="177703" cy="200878"/>
            </a:xfrm>
            <a:custGeom>
              <a:avLst/>
              <a:gdLst/>
              <a:ahLst/>
              <a:cxnLst/>
              <a:rect l="l" t="t" r="r" b="b"/>
              <a:pathLst>
                <a:path w="4593" h="5192" extrusionOk="0">
                  <a:moveTo>
                    <a:pt x="2286" y="320"/>
                  </a:moveTo>
                  <a:cubicBezTo>
                    <a:pt x="2822" y="320"/>
                    <a:pt x="3256" y="754"/>
                    <a:pt x="3256" y="1290"/>
                  </a:cubicBezTo>
                  <a:lnTo>
                    <a:pt x="3256" y="1433"/>
                  </a:lnTo>
                  <a:cubicBezTo>
                    <a:pt x="3017" y="1359"/>
                    <a:pt x="2832" y="1169"/>
                    <a:pt x="2766" y="927"/>
                  </a:cubicBezTo>
                  <a:cubicBezTo>
                    <a:pt x="2748" y="855"/>
                    <a:pt x="2683" y="805"/>
                    <a:pt x="2610" y="805"/>
                  </a:cubicBezTo>
                  <a:cubicBezTo>
                    <a:pt x="2604" y="805"/>
                    <a:pt x="2597" y="806"/>
                    <a:pt x="2590" y="807"/>
                  </a:cubicBezTo>
                  <a:cubicBezTo>
                    <a:pt x="2509" y="816"/>
                    <a:pt x="2448" y="885"/>
                    <a:pt x="2448" y="966"/>
                  </a:cubicBezTo>
                  <a:cubicBezTo>
                    <a:pt x="2449" y="1027"/>
                    <a:pt x="2423" y="1085"/>
                    <a:pt x="2377" y="1124"/>
                  </a:cubicBezTo>
                  <a:cubicBezTo>
                    <a:pt x="2221" y="1263"/>
                    <a:pt x="1848" y="1308"/>
                    <a:pt x="1522" y="1308"/>
                  </a:cubicBezTo>
                  <a:cubicBezTo>
                    <a:pt x="1451" y="1308"/>
                    <a:pt x="1381" y="1306"/>
                    <a:pt x="1317" y="1302"/>
                  </a:cubicBezTo>
                  <a:lnTo>
                    <a:pt x="1317" y="1290"/>
                  </a:lnTo>
                  <a:cubicBezTo>
                    <a:pt x="1317" y="754"/>
                    <a:pt x="1751" y="320"/>
                    <a:pt x="2286" y="320"/>
                  </a:cubicBezTo>
                  <a:close/>
                  <a:moveTo>
                    <a:pt x="994" y="1630"/>
                  </a:moveTo>
                  <a:lnTo>
                    <a:pt x="994" y="2089"/>
                  </a:lnTo>
                  <a:cubicBezTo>
                    <a:pt x="896" y="2054"/>
                    <a:pt x="831" y="1963"/>
                    <a:pt x="831" y="1859"/>
                  </a:cubicBezTo>
                  <a:cubicBezTo>
                    <a:pt x="831" y="1756"/>
                    <a:pt x="896" y="1665"/>
                    <a:pt x="994" y="1630"/>
                  </a:cubicBezTo>
                  <a:close/>
                  <a:moveTo>
                    <a:pt x="3598" y="1630"/>
                  </a:moveTo>
                  <a:cubicBezTo>
                    <a:pt x="3696" y="1665"/>
                    <a:pt x="3761" y="1756"/>
                    <a:pt x="3761" y="1859"/>
                  </a:cubicBezTo>
                  <a:cubicBezTo>
                    <a:pt x="3761" y="1963"/>
                    <a:pt x="3696" y="2054"/>
                    <a:pt x="3598" y="2089"/>
                  </a:cubicBezTo>
                  <a:lnTo>
                    <a:pt x="3598" y="1630"/>
                  </a:lnTo>
                  <a:close/>
                  <a:moveTo>
                    <a:pt x="2612" y="1351"/>
                  </a:moveTo>
                  <a:cubicBezTo>
                    <a:pt x="2760" y="1572"/>
                    <a:pt x="2993" y="1723"/>
                    <a:pt x="3256" y="1766"/>
                  </a:cubicBezTo>
                  <a:lnTo>
                    <a:pt x="3256" y="2085"/>
                  </a:lnTo>
                  <a:cubicBezTo>
                    <a:pt x="3256" y="2624"/>
                    <a:pt x="2823" y="3072"/>
                    <a:pt x="2287" y="3072"/>
                  </a:cubicBezTo>
                  <a:cubicBezTo>
                    <a:pt x="2280" y="3072"/>
                    <a:pt x="2273" y="3072"/>
                    <a:pt x="2266" y="3072"/>
                  </a:cubicBezTo>
                  <a:cubicBezTo>
                    <a:pt x="1740" y="3061"/>
                    <a:pt x="1317" y="2632"/>
                    <a:pt x="1317" y="2102"/>
                  </a:cubicBezTo>
                  <a:lnTo>
                    <a:pt x="1317" y="1631"/>
                  </a:lnTo>
                  <a:cubicBezTo>
                    <a:pt x="1380" y="1634"/>
                    <a:pt x="1454" y="1637"/>
                    <a:pt x="1537" y="1637"/>
                  </a:cubicBezTo>
                  <a:cubicBezTo>
                    <a:pt x="1876" y="1637"/>
                    <a:pt x="2344" y="1592"/>
                    <a:pt x="2592" y="1370"/>
                  </a:cubicBezTo>
                  <a:cubicBezTo>
                    <a:pt x="2598" y="1363"/>
                    <a:pt x="2606" y="1357"/>
                    <a:pt x="2612" y="1351"/>
                  </a:cubicBezTo>
                  <a:close/>
                  <a:moveTo>
                    <a:pt x="2952" y="3233"/>
                  </a:moveTo>
                  <a:lnTo>
                    <a:pt x="2952" y="3488"/>
                  </a:lnTo>
                  <a:cubicBezTo>
                    <a:pt x="2952" y="3536"/>
                    <a:pt x="2930" y="3582"/>
                    <a:pt x="2891" y="3612"/>
                  </a:cubicBezTo>
                  <a:cubicBezTo>
                    <a:pt x="2862" y="3636"/>
                    <a:pt x="2824" y="3649"/>
                    <a:pt x="2787" y="3649"/>
                  </a:cubicBezTo>
                  <a:cubicBezTo>
                    <a:pt x="2776" y="3649"/>
                    <a:pt x="2765" y="3648"/>
                    <a:pt x="2755" y="3646"/>
                  </a:cubicBezTo>
                  <a:lnTo>
                    <a:pt x="2457" y="3587"/>
                  </a:lnTo>
                  <a:lnTo>
                    <a:pt x="2457" y="3385"/>
                  </a:lnTo>
                  <a:cubicBezTo>
                    <a:pt x="2623" y="3365"/>
                    <a:pt x="2783" y="3313"/>
                    <a:pt x="2929" y="3233"/>
                  </a:cubicBezTo>
                  <a:close/>
                  <a:moveTo>
                    <a:pt x="1663" y="3233"/>
                  </a:moveTo>
                  <a:cubicBezTo>
                    <a:pt x="1809" y="3313"/>
                    <a:pt x="1968" y="3365"/>
                    <a:pt x="2134" y="3385"/>
                  </a:cubicBezTo>
                  <a:lnTo>
                    <a:pt x="2134" y="3587"/>
                  </a:lnTo>
                  <a:lnTo>
                    <a:pt x="1838" y="3646"/>
                  </a:lnTo>
                  <a:cubicBezTo>
                    <a:pt x="1827" y="3648"/>
                    <a:pt x="1816" y="3649"/>
                    <a:pt x="1805" y="3649"/>
                  </a:cubicBezTo>
                  <a:cubicBezTo>
                    <a:pt x="1747" y="3649"/>
                    <a:pt x="1690" y="3619"/>
                    <a:pt x="1659" y="3565"/>
                  </a:cubicBezTo>
                  <a:cubicBezTo>
                    <a:pt x="1646" y="3540"/>
                    <a:pt x="1639" y="3512"/>
                    <a:pt x="1639" y="3483"/>
                  </a:cubicBezTo>
                  <a:lnTo>
                    <a:pt x="1639" y="3233"/>
                  </a:lnTo>
                  <a:close/>
                  <a:moveTo>
                    <a:pt x="3274" y="3267"/>
                  </a:moveTo>
                  <a:cubicBezTo>
                    <a:pt x="3565" y="3303"/>
                    <a:pt x="3830" y="3453"/>
                    <a:pt x="4011" y="3684"/>
                  </a:cubicBezTo>
                  <a:cubicBezTo>
                    <a:pt x="4137" y="3855"/>
                    <a:pt x="4211" y="4059"/>
                    <a:pt x="4223" y="4272"/>
                  </a:cubicBezTo>
                  <a:cubicBezTo>
                    <a:pt x="4235" y="4409"/>
                    <a:pt x="4192" y="4546"/>
                    <a:pt x="4104" y="4652"/>
                  </a:cubicBezTo>
                  <a:cubicBezTo>
                    <a:pt x="4015" y="4758"/>
                    <a:pt x="3888" y="4824"/>
                    <a:pt x="3750" y="4837"/>
                  </a:cubicBezTo>
                  <a:lnTo>
                    <a:pt x="3750" y="4225"/>
                  </a:lnTo>
                  <a:cubicBezTo>
                    <a:pt x="3750" y="4144"/>
                    <a:pt x="3692" y="4070"/>
                    <a:pt x="3612" y="4060"/>
                  </a:cubicBezTo>
                  <a:cubicBezTo>
                    <a:pt x="3603" y="4059"/>
                    <a:pt x="3595" y="4058"/>
                    <a:pt x="3587" y="4058"/>
                  </a:cubicBezTo>
                  <a:cubicBezTo>
                    <a:pt x="3498" y="4058"/>
                    <a:pt x="3427" y="4131"/>
                    <a:pt x="3427" y="4219"/>
                  </a:cubicBezTo>
                  <a:lnTo>
                    <a:pt x="3427" y="4868"/>
                  </a:lnTo>
                  <a:lnTo>
                    <a:pt x="2457" y="4868"/>
                  </a:lnTo>
                  <a:lnTo>
                    <a:pt x="2457" y="3931"/>
                  </a:lnTo>
                  <a:lnTo>
                    <a:pt x="2687" y="3977"/>
                  </a:lnTo>
                  <a:cubicBezTo>
                    <a:pt x="2720" y="3983"/>
                    <a:pt x="2752" y="3986"/>
                    <a:pt x="2784" y="3986"/>
                  </a:cubicBezTo>
                  <a:cubicBezTo>
                    <a:pt x="2897" y="3986"/>
                    <a:pt x="3007" y="3948"/>
                    <a:pt x="3095" y="3876"/>
                  </a:cubicBezTo>
                  <a:cubicBezTo>
                    <a:pt x="3208" y="3784"/>
                    <a:pt x="3274" y="3646"/>
                    <a:pt x="3274" y="3500"/>
                  </a:cubicBezTo>
                  <a:lnTo>
                    <a:pt x="3274" y="3267"/>
                  </a:lnTo>
                  <a:close/>
                  <a:moveTo>
                    <a:pt x="1316" y="3267"/>
                  </a:moveTo>
                  <a:lnTo>
                    <a:pt x="1316" y="3499"/>
                  </a:lnTo>
                  <a:cubicBezTo>
                    <a:pt x="1316" y="3645"/>
                    <a:pt x="1382" y="3784"/>
                    <a:pt x="1496" y="3876"/>
                  </a:cubicBezTo>
                  <a:cubicBezTo>
                    <a:pt x="1584" y="3948"/>
                    <a:pt x="1695" y="3986"/>
                    <a:pt x="1807" y="3986"/>
                  </a:cubicBezTo>
                  <a:cubicBezTo>
                    <a:pt x="1839" y="3986"/>
                    <a:pt x="1871" y="3983"/>
                    <a:pt x="1903" y="3977"/>
                  </a:cubicBezTo>
                  <a:lnTo>
                    <a:pt x="2134" y="3932"/>
                  </a:lnTo>
                  <a:lnTo>
                    <a:pt x="2134" y="4869"/>
                  </a:lnTo>
                  <a:lnTo>
                    <a:pt x="1164" y="4869"/>
                  </a:lnTo>
                  <a:lnTo>
                    <a:pt x="1164" y="4225"/>
                  </a:lnTo>
                  <a:cubicBezTo>
                    <a:pt x="1164" y="4144"/>
                    <a:pt x="1107" y="4071"/>
                    <a:pt x="1026" y="4060"/>
                  </a:cubicBezTo>
                  <a:cubicBezTo>
                    <a:pt x="1018" y="4059"/>
                    <a:pt x="1010" y="4058"/>
                    <a:pt x="1002" y="4058"/>
                  </a:cubicBezTo>
                  <a:cubicBezTo>
                    <a:pt x="913" y="4058"/>
                    <a:pt x="841" y="4131"/>
                    <a:pt x="841" y="4220"/>
                  </a:cubicBezTo>
                  <a:lnTo>
                    <a:pt x="841" y="4837"/>
                  </a:lnTo>
                  <a:cubicBezTo>
                    <a:pt x="703" y="4824"/>
                    <a:pt x="576" y="4758"/>
                    <a:pt x="488" y="4652"/>
                  </a:cubicBezTo>
                  <a:cubicBezTo>
                    <a:pt x="399" y="4546"/>
                    <a:pt x="356" y="4408"/>
                    <a:pt x="369" y="4271"/>
                  </a:cubicBezTo>
                  <a:cubicBezTo>
                    <a:pt x="380" y="4060"/>
                    <a:pt x="455" y="3856"/>
                    <a:pt x="581" y="3685"/>
                  </a:cubicBezTo>
                  <a:cubicBezTo>
                    <a:pt x="761" y="3454"/>
                    <a:pt x="1025" y="3303"/>
                    <a:pt x="1316" y="3267"/>
                  </a:cubicBezTo>
                  <a:close/>
                  <a:moveTo>
                    <a:pt x="2296" y="0"/>
                  </a:moveTo>
                  <a:cubicBezTo>
                    <a:pt x="1576" y="0"/>
                    <a:pt x="994" y="582"/>
                    <a:pt x="994" y="1298"/>
                  </a:cubicBezTo>
                  <a:lnTo>
                    <a:pt x="994" y="1307"/>
                  </a:lnTo>
                  <a:cubicBezTo>
                    <a:pt x="705" y="1346"/>
                    <a:pt x="494" y="1597"/>
                    <a:pt x="504" y="1887"/>
                  </a:cubicBezTo>
                  <a:cubicBezTo>
                    <a:pt x="516" y="2177"/>
                    <a:pt x="745" y="2411"/>
                    <a:pt x="1036" y="2430"/>
                  </a:cubicBezTo>
                  <a:cubicBezTo>
                    <a:pt x="1082" y="2614"/>
                    <a:pt x="1168" y="2785"/>
                    <a:pt x="1289" y="2931"/>
                  </a:cubicBezTo>
                  <a:cubicBezTo>
                    <a:pt x="900" y="2977"/>
                    <a:pt x="546" y="3176"/>
                    <a:pt x="307" y="3483"/>
                  </a:cubicBezTo>
                  <a:cubicBezTo>
                    <a:pt x="137" y="3708"/>
                    <a:pt x="38" y="3977"/>
                    <a:pt x="20" y="4257"/>
                  </a:cubicBezTo>
                  <a:cubicBezTo>
                    <a:pt x="0" y="4498"/>
                    <a:pt x="82" y="4736"/>
                    <a:pt x="245" y="4914"/>
                  </a:cubicBezTo>
                  <a:cubicBezTo>
                    <a:pt x="410" y="5091"/>
                    <a:pt x="641" y="5192"/>
                    <a:pt x="882" y="5192"/>
                  </a:cubicBezTo>
                  <a:lnTo>
                    <a:pt x="3709" y="5192"/>
                  </a:lnTo>
                  <a:cubicBezTo>
                    <a:pt x="3951" y="5192"/>
                    <a:pt x="4182" y="5091"/>
                    <a:pt x="4346" y="4914"/>
                  </a:cubicBezTo>
                  <a:cubicBezTo>
                    <a:pt x="4510" y="4736"/>
                    <a:pt x="4592" y="4499"/>
                    <a:pt x="4571" y="4258"/>
                  </a:cubicBezTo>
                  <a:cubicBezTo>
                    <a:pt x="4554" y="3977"/>
                    <a:pt x="4455" y="3708"/>
                    <a:pt x="4285" y="3482"/>
                  </a:cubicBezTo>
                  <a:cubicBezTo>
                    <a:pt x="4045" y="3176"/>
                    <a:pt x="3691" y="2976"/>
                    <a:pt x="3303" y="2931"/>
                  </a:cubicBezTo>
                  <a:cubicBezTo>
                    <a:pt x="3424" y="2785"/>
                    <a:pt x="3510" y="2614"/>
                    <a:pt x="3557" y="2430"/>
                  </a:cubicBezTo>
                  <a:cubicBezTo>
                    <a:pt x="3847" y="2411"/>
                    <a:pt x="4076" y="2176"/>
                    <a:pt x="4086" y="1887"/>
                  </a:cubicBezTo>
                  <a:cubicBezTo>
                    <a:pt x="4097" y="1597"/>
                    <a:pt x="3886" y="1346"/>
                    <a:pt x="3598" y="1307"/>
                  </a:cubicBezTo>
                  <a:lnTo>
                    <a:pt x="3598" y="1298"/>
                  </a:lnTo>
                  <a:cubicBezTo>
                    <a:pt x="3598" y="582"/>
                    <a:pt x="3015" y="0"/>
                    <a:pt x="2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1" name="Google Shape;2471;p92"/>
          <p:cNvGrpSpPr/>
          <p:nvPr/>
        </p:nvGrpSpPr>
        <p:grpSpPr>
          <a:xfrm>
            <a:off x="962317" y="1679694"/>
            <a:ext cx="385933" cy="385701"/>
            <a:chOff x="7226034" y="2144594"/>
            <a:chExt cx="385933" cy="385701"/>
          </a:xfrm>
        </p:grpSpPr>
        <p:sp>
          <p:nvSpPr>
            <p:cNvPr id="2472" name="Google Shape;2472;p92"/>
            <p:cNvSpPr/>
            <p:nvPr/>
          </p:nvSpPr>
          <p:spPr>
            <a:xfrm>
              <a:off x="7226034" y="2144594"/>
              <a:ext cx="291645" cy="292264"/>
            </a:xfrm>
            <a:custGeom>
              <a:avLst/>
              <a:gdLst/>
              <a:ahLst/>
              <a:cxnLst/>
              <a:rect l="l" t="t" r="r" b="b"/>
              <a:pathLst>
                <a:path w="7538" h="7554" extrusionOk="0">
                  <a:moveTo>
                    <a:pt x="5456" y="4646"/>
                  </a:moveTo>
                  <a:lnTo>
                    <a:pt x="5785" y="6534"/>
                  </a:lnTo>
                  <a:cubicBezTo>
                    <a:pt x="4423" y="7554"/>
                    <a:pt x="2518" y="7413"/>
                    <a:pt x="1320" y="6204"/>
                  </a:cubicBezTo>
                  <a:cubicBezTo>
                    <a:pt x="123" y="4995"/>
                    <a:pt x="1" y="3089"/>
                    <a:pt x="1033" y="1736"/>
                  </a:cubicBezTo>
                  <a:cubicBezTo>
                    <a:pt x="2066" y="384"/>
                    <a:pt x="3937" y="0"/>
                    <a:pt x="5419" y="837"/>
                  </a:cubicBezTo>
                  <a:cubicBezTo>
                    <a:pt x="6901" y="1674"/>
                    <a:pt x="7538" y="3475"/>
                    <a:pt x="6913" y="5058"/>
                  </a:cubicBezTo>
                  <a:lnTo>
                    <a:pt x="5687" y="4472"/>
                  </a:lnTo>
                  <a:cubicBezTo>
                    <a:pt x="5631" y="4444"/>
                    <a:pt x="5566" y="4451"/>
                    <a:pt x="5518" y="4487"/>
                  </a:cubicBezTo>
                  <a:cubicBezTo>
                    <a:pt x="5469" y="4524"/>
                    <a:pt x="5445" y="4585"/>
                    <a:pt x="5456" y="46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2"/>
            <p:cNvSpPr/>
            <p:nvPr/>
          </p:nvSpPr>
          <p:spPr>
            <a:xfrm>
              <a:off x="7238763" y="2159993"/>
              <a:ext cx="142534" cy="263711"/>
            </a:xfrm>
            <a:custGeom>
              <a:avLst/>
              <a:gdLst/>
              <a:ahLst/>
              <a:cxnLst/>
              <a:rect l="l" t="t" r="r" b="b"/>
              <a:pathLst>
                <a:path w="3684" h="6816" extrusionOk="0">
                  <a:moveTo>
                    <a:pt x="495" y="3408"/>
                  </a:moveTo>
                  <a:cubicBezTo>
                    <a:pt x="495" y="1622"/>
                    <a:pt x="1877" y="139"/>
                    <a:pt x="3659" y="13"/>
                  </a:cubicBezTo>
                  <a:cubicBezTo>
                    <a:pt x="3578" y="7"/>
                    <a:pt x="3498" y="0"/>
                    <a:pt x="3415" y="0"/>
                  </a:cubicBezTo>
                  <a:cubicBezTo>
                    <a:pt x="3333" y="0"/>
                    <a:pt x="3253" y="8"/>
                    <a:pt x="3172" y="13"/>
                  </a:cubicBezTo>
                  <a:cubicBezTo>
                    <a:pt x="1384" y="138"/>
                    <a:pt x="0" y="1628"/>
                    <a:pt x="7" y="3420"/>
                  </a:cubicBezTo>
                  <a:cubicBezTo>
                    <a:pt x="14" y="5213"/>
                    <a:pt x="1409" y="6692"/>
                    <a:pt x="3198" y="6804"/>
                  </a:cubicBezTo>
                  <a:cubicBezTo>
                    <a:pt x="3270" y="6809"/>
                    <a:pt x="3342" y="6815"/>
                    <a:pt x="3415" y="6815"/>
                  </a:cubicBezTo>
                  <a:cubicBezTo>
                    <a:pt x="3505" y="6815"/>
                    <a:pt x="3595" y="6811"/>
                    <a:pt x="3684" y="6804"/>
                  </a:cubicBezTo>
                  <a:cubicBezTo>
                    <a:pt x="1891" y="6690"/>
                    <a:pt x="496" y="5203"/>
                    <a:pt x="495" y="34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2"/>
            <p:cNvSpPr/>
            <p:nvPr/>
          </p:nvSpPr>
          <p:spPr>
            <a:xfrm>
              <a:off x="7232766" y="2240468"/>
              <a:ext cx="21666" cy="51342"/>
            </a:xfrm>
            <a:custGeom>
              <a:avLst/>
              <a:gdLst/>
              <a:ahLst/>
              <a:cxnLst/>
              <a:rect l="l" t="t" r="r" b="b"/>
              <a:pathLst>
                <a:path w="560" h="1327" extrusionOk="0">
                  <a:moveTo>
                    <a:pt x="258" y="1"/>
                  </a:moveTo>
                  <a:lnTo>
                    <a:pt x="559" y="121"/>
                  </a:lnTo>
                  <a:cubicBezTo>
                    <a:pt x="406" y="505"/>
                    <a:pt x="326" y="914"/>
                    <a:pt x="325" y="1327"/>
                  </a:cubicBezTo>
                  <a:lnTo>
                    <a:pt x="1" y="1327"/>
                  </a:lnTo>
                  <a:cubicBezTo>
                    <a:pt x="2" y="872"/>
                    <a:pt x="90" y="423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2"/>
            <p:cNvSpPr/>
            <p:nvPr/>
          </p:nvSpPr>
          <p:spPr>
            <a:xfrm>
              <a:off x="7233539" y="2260896"/>
              <a:ext cx="15708" cy="12613"/>
            </a:xfrm>
            <a:custGeom>
              <a:avLst/>
              <a:gdLst/>
              <a:ahLst/>
              <a:cxnLst/>
              <a:rect l="l" t="t" r="r" b="b"/>
              <a:pathLst>
                <a:path w="406" h="326" extrusionOk="0">
                  <a:moveTo>
                    <a:pt x="210" y="325"/>
                  </a:moveTo>
                  <a:cubicBezTo>
                    <a:pt x="91" y="325"/>
                    <a:pt x="1" y="199"/>
                    <a:pt x="71" y="73"/>
                  </a:cubicBezTo>
                  <a:cubicBezTo>
                    <a:pt x="95" y="28"/>
                    <a:pt x="145" y="1"/>
                    <a:pt x="197" y="1"/>
                  </a:cubicBezTo>
                  <a:lnTo>
                    <a:pt x="214" y="1"/>
                  </a:lnTo>
                  <a:cubicBezTo>
                    <a:pt x="277" y="1"/>
                    <a:pt x="335" y="37"/>
                    <a:pt x="359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2"/>
            <p:cNvSpPr/>
            <p:nvPr/>
          </p:nvSpPr>
          <p:spPr>
            <a:xfrm>
              <a:off x="7362455" y="2316532"/>
              <a:ext cx="87439" cy="107210"/>
            </a:xfrm>
            <a:custGeom>
              <a:avLst/>
              <a:gdLst/>
              <a:ahLst/>
              <a:cxnLst/>
              <a:rect l="l" t="t" r="r" b="b"/>
              <a:pathLst>
                <a:path w="2260" h="2771" extrusionOk="0">
                  <a:moveTo>
                    <a:pt x="1930" y="149"/>
                  </a:moveTo>
                  <a:lnTo>
                    <a:pt x="1673" y="27"/>
                  </a:lnTo>
                  <a:cubicBezTo>
                    <a:pt x="1619" y="0"/>
                    <a:pt x="1553" y="7"/>
                    <a:pt x="1504" y="43"/>
                  </a:cubicBezTo>
                  <a:cubicBezTo>
                    <a:pt x="1456" y="81"/>
                    <a:pt x="1432" y="142"/>
                    <a:pt x="1443" y="202"/>
                  </a:cubicBezTo>
                  <a:lnTo>
                    <a:pt x="1772" y="2091"/>
                  </a:lnTo>
                  <a:cubicBezTo>
                    <a:pt x="1258" y="2477"/>
                    <a:pt x="642" y="2708"/>
                    <a:pt x="1" y="2758"/>
                  </a:cubicBezTo>
                  <a:cubicBezTo>
                    <a:pt x="73" y="2763"/>
                    <a:pt x="145" y="2769"/>
                    <a:pt x="218" y="2769"/>
                  </a:cubicBezTo>
                  <a:cubicBezTo>
                    <a:pt x="954" y="2770"/>
                    <a:pt x="1670" y="2532"/>
                    <a:pt x="2259" y="2091"/>
                  </a:cubicBezTo>
                  <a:lnTo>
                    <a:pt x="1930" y="202"/>
                  </a:lnTo>
                  <a:cubicBezTo>
                    <a:pt x="1928" y="184"/>
                    <a:pt x="1927" y="166"/>
                    <a:pt x="1930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2"/>
            <p:cNvSpPr/>
            <p:nvPr/>
          </p:nvSpPr>
          <p:spPr>
            <a:xfrm>
              <a:off x="7361487" y="2159993"/>
              <a:ext cx="148028" cy="180295"/>
            </a:xfrm>
            <a:custGeom>
              <a:avLst/>
              <a:gdLst/>
              <a:ahLst/>
              <a:cxnLst/>
              <a:rect l="l" t="t" r="r" b="b"/>
              <a:pathLst>
                <a:path w="3826" h="4660" extrusionOk="0">
                  <a:moveTo>
                    <a:pt x="243" y="0"/>
                  </a:moveTo>
                  <a:cubicBezTo>
                    <a:pt x="161" y="0"/>
                    <a:pt x="81" y="8"/>
                    <a:pt x="0" y="13"/>
                  </a:cubicBezTo>
                  <a:cubicBezTo>
                    <a:pt x="1045" y="84"/>
                    <a:pt x="1999" y="635"/>
                    <a:pt x="2585" y="1504"/>
                  </a:cubicBezTo>
                  <a:cubicBezTo>
                    <a:pt x="3170" y="2374"/>
                    <a:pt x="3321" y="3463"/>
                    <a:pt x="2994" y="4460"/>
                  </a:cubicBezTo>
                  <a:lnTo>
                    <a:pt x="3412" y="4660"/>
                  </a:lnTo>
                  <a:cubicBezTo>
                    <a:pt x="3826" y="3610"/>
                    <a:pt x="3695" y="2424"/>
                    <a:pt x="3060" y="1491"/>
                  </a:cubicBezTo>
                  <a:cubicBezTo>
                    <a:pt x="2426" y="559"/>
                    <a:pt x="1371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2"/>
            <p:cNvSpPr/>
            <p:nvPr/>
          </p:nvSpPr>
          <p:spPr>
            <a:xfrm>
              <a:off x="7289176" y="2304306"/>
              <a:ext cx="163581" cy="75059"/>
            </a:xfrm>
            <a:custGeom>
              <a:avLst/>
              <a:gdLst/>
              <a:ahLst/>
              <a:cxnLst/>
              <a:rect l="l" t="t" r="r" b="b"/>
              <a:pathLst>
                <a:path w="4228" h="1940" extrusionOk="0">
                  <a:moveTo>
                    <a:pt x="4212" y="1183"/>
                  </a:moveTo>
                  <a:cubicBezTo>
                    <a:pt x="4228" y="1378"/>
                    <a:pt x="4163" y="1570"/>
                    <a:pt x="4031" y="1714"/>
                  </a:cubicBezTo>
                  <a:cubicBezTo>
                    <a:pt x="3898" y="1858"/>
                    <a:pt x="3712" y="1940"/>
                    <a:pt x="3517" y="1940"/>
                  </a:cubicBezTo>
                  <a:lnTo>
                    <a:pt x="711" y="1940"/>
                  </a:lnTo>
                  <a:cubicBezTo>
                    <a:pt x="516" y="1940"/>
                    <a:pt x="330" y="1858"/>
                    <a:pt x="198" y="1714"/>
                  </a:cubicBezTo>
                  <a:cubicBezTo>
                    <a:pt x="65" y="1570"/>
                    <a:pt x="0" y="1378"/>
                    <a:pt x="16" y="1183"/>
                  </a:cubicBezTo>
                  <a:cubicBezTo>
                    <a:pt x="32" y="935"/>
                    <a:pt x="118" y="696"/>
                    <a:pt x="267" y="498"/>
                  </a:cubicBezTo>
                  <a:cubicBezTo>
                    <a:pt x="513" y="184"/>
                    <a:pt x="889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7" y="511"/>
                    <a:pt x="1350" y="603"/>
                    <a:pt x="1424" y="664"/>
                  </a:cubicBezTo>
                  <a:cubicBezTo>
                    <a:pt x="1499" y="726"/>
                    <a:pt x="1598" y="750"/>
                    <a:pt x="1692" y="731"/>
                  </a:cubicBezTo>
                  <a:lnTo>
                    <a:pt x="2114" y="647"/>
                  </a:lnTo>
                  <a:lnTo>
                    <a:pt x="2536" y="731"/>
                  </a:lnTo>
                  <a:cubicBezTo>
                    <a:pt x="2631" y="750"/>
                    <a:pt x="2729" y="726"/>
                    <a:pt x="2804" y="664"/>
                  </a:cubicBezTo>
                  <a:cubicBezTo>
                    <a:pt x="2879" y="603"/>
                    <a:pt x="2922" y="511"/>
                    <a:pt x="2922" y="414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1" y="498"/>
                  </a:cubicBezTo>
                  <a:cubicBezTo>
                    <a:pt x="4109" y="697"/>
                    <a:pt x="4196" y="936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2"/>
            <p:cNvSpPr/>
            <p:nvPr/>
          </p:nvSpPr>
          <p:spPr>
            <a:xfrm>
              <a:off x="7402189" y="2304306"/>
              <a:ext cx="50568" cy="75059"/>
            </a:xfrm>
            <a:custGeom>
              <a:avLst/>
              <a:gdLst/>
              <a:ahLst/>
              <a:cxnLst/>
              <a:rect l="l" t="t" r="r" b="b"/>
              <a:pathLst>
                <a:path w="1307" h="1940" extrusionOk="0">
                  <a:moveTo>
                    <a:pt x="1040" y="497"/>
                  </a:moveTo>
                  <a:cubicBezTo>
                    <a:pt x="795" y="184"/>
                    <a:pt x="419" y="0"/>
                    <a:pt x="21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9" y="172"/>
                    <a:pt x="411" y="314"/>
                    <a:pt x="555" y="498"/>
                  </a:cubicBezTo>
                  <a:cubicBezTo>
                    <a:pt x="704" y="697"/>
                    <a:pt x="791" y="935"/>
                    <a:pt x="806" y="1184"/>
                  </a:cubicBezTo>
                  <a:cubicBezTo>
                    <a:pt x="823" y="1378"/>
                    <a:pt x="757" y="1570"/>
                    <a:pt x="624" y="1714"/>
                  </a:cubicBezTo>
                  <a:cubicBezTo>
                    <a:pt x="492" y="1858"/>
                    <a:pt x="306" y="1940"/>
                    <a:pt x="111" y="1940"/>
                  </a:cubicBezTo>
                  <a:lnTo>
                    <a:pt x="596" y="1940"/>
                  </a:lnTo>
                  <a:cubicBezTo>
                    <a:pt x="791" y="1940"/>
                    <a:pt x="977" y="1858"/>
                    <a:pt x="1110" y="1714"/>
                  </a:cubicBezTo>
                  <a:cubicBezTo>
                    <a:pt x="1242" y="1570"/>
                    <a:pt x="1307" y="1378"/>
                    <a:pt x="1291" y="1184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2"/>
            <p:cNvSpPr/>
            <p:nvPr/>
          </p:nvSpPr>
          <p:spPr>
            <a:xfrm>
              <a:off x="7327169" y="2222941"/>
              <a:ext cx="87633" cy="89683"/>
            </a:xfrm>
            <a:custGeom>
              <a:avLst/>
              <a:gdLst/>
              <a:ahLst/>
              <a:cxnLst/>
              <a:rect l="l" t="t" r="r" b="b"/>
              <a:pathLst>
                <a:path w="2265" h="2318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4" y="1530"/>
                    <a:pt x="2055" y="1897"/>
                    <a:pt x="1714" y="2101"/>
                  </a:cubicBezTo>
                  <a:cubicBezTo>
                    <a:pt x="1356" y="2317"/>
                    <a:pt x="908" y="2317"/>
                    <a:pt x="550" y="2101"/>
                  </a:cubicBezTo>
                  <a:cubicBezTo>
                    <a:pt x="209" y="1897"/>
                    <a:pt x="0" y="1530"/>
                    <a:pt x="1" y="1132"/>
                  </a:cubicBezTo>
                  <a:lnTo>
                    <a:pt x="1" y="485"/>
                  </a:lnTo>
                  <a:cubicBezTo>
                    <a:pt x="1" y="485"/>
                    <a:pt x="1456" y="647"/>
                    <a:pt x="1456" y="1"/>
                  </a:cubicBezTo>
                  <a:cubicBezTo>
                    <a:pt x="1456" y="1"/>
                    <a:pt x="1617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2"/>
            <p:cNvSpPr/>
            <p:nvPr/>
          </p:nvSpPr>
          <p:spPr>
            <a:xfrm>
              <a:off x="7360559" y="2247664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6"/>
                    <a:pt x="693" y="1256"/>
                    <a:pt x="346" y="1461"/>
                  </a:cubicBezTo>
                  <a:cubicBezTo>
                    <a:pt x="239" y="1524"/>
                    <a:pt x="122" y="1569"/>
                    <a:pt x="0" y="1594"/>
                  </a:cubicBezTo>
                  <a:cubicBezTo>
                    <a:pt x="81" y="1612"/>
                    <a:pt x="164" y="1622"/>
                    <a:pt x="247" y="1623"/>
                  </a:cubicBezTo>
                  <a:cubicBezTo>
                    <a:pt x="456" y="1624"/>
                    <a:pt x="661" y="1567"/>
                    <a:pt x="840" y="1461"/>
                  </a:cubicBezTo>
                  <a:cubicBezTo>
                    <a:pt x="1188" y="1256"/>
                    <a:pt x="1401" y="886"/>
                    <a:pt x="1400" y="488"/>
                  </a:cubicBezTo>
                  <a:lnTo>
                    <a:pt x="14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2"/>
            <p:cNvSpPr/>
            <p:nvPr/>
          </p:nvSpPr>
          <p:spPr>
            <a:xfrm>
              <a:off x="7327208" y="2188623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2" y="1223"/>
                  </a:moveTo>
                  <a:lnTo>
                    <a:pt x="2262" y="1530"/>
                  </a:lnTo>
                  <a:cubicBezTo>
                    <a:pt x="1616" y="1530"/>
                    <a:pt x="1455" y="883"/>
                    <a:pt x="1455" y="883"/>
                  </a:cubicBezTo>
                  <a:cubicBezTo>
                    <a:pt x="1455" y="1530"/>
                    <a:pt x="0" y="1368"/>
                    <a:pt x="0" y="1368"/>
                  </a:cubicBezTo>
                  <a:lnTo>
                    <a:pt x="0" y="1223"/>
                  </a:lnTo>
                  <a:cubicBezTo>
                    <a:pt x="0" y="861"/>
                    <a:pt x="165" y="513"/>
                    <a:pt x="457" y="298"/>
                  </a:cubicBezTo>
                  <a:cubicBezTo>
                    <a:pt x="858" y="1"/>
                    <a:pt x="1404" y="1"/>
                    <a:pt x="1805" y="298"/>
                  </a:cubicBezTo>
                  <a:cubicBezTo>
                    <a:pt x="2097" y="513"/>
                    <a:pt x="2262" y="861"/>
                    <a:pt x="2262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2"/>
            <p:cNvSpPr/>
            <p:nvPr/>
          </p:nvSpPr>
          <p:spPr>
            <a:xfrm>
              <a:off x="7360559" y="2190906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39"/>
                  </a:moveTo>
                  <a:cubicBezTo>
                    <a:pt x="847" y="122"/>
                    <a:pt x="553" y="0"/>
                    <a:pt x="247" y="1"/>
                  </a:cubicBezTo>
                  <a:cubicBezTo>
                    <a:pt x="164" y="1"/>
                    <a:pt x="81" y="11"/>
                    <a:pt x="0" y="29"/>
                  </a:cubicBezTo>
                  <a:cubicBezTo>
                    <a:pt x="529" y="144"/>
                    <a:pt x="907" y="614"/>
                    <a:pt x="907" y="1154"/>
                  </a:cubicBezTo>
                  <a:lnTo>
                    <a:pt x="907" y="1322"/>
                  </a:lnTo>
                  <a:cubicBezTo>
                    <a:pt x="1047" y="1431"/>
                    <a:pt x="1222" y="1487"/>
                    <a:pt x="1400" y="1484"/>
                  </a:cubicBezTo>
                  <a:lnTo>
                    <a:pt x="1400" y="1154"/>
                  </a:lnTo>
                  <a:cubicBezTo>
                    <a:pt x="1401" y="849"/>
                    <a:pt x="1279" y="555"/>
                    <a:pt x="1063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2"/>
            <p:cNvSpPr/>
            <p:nvPr/>
          </p:nvSpPr>
          <p:spPr>
            <a:xfrm>
              <a:off x="7306509" y="2241783"/>
              <a:ext cx="20738" cy="31687"/>
            </a:xfrm>
            <a:custGeom>
              <a:avLst/>
              <a:gdLst/>
              <a:ahLst/>
              <a:cxnLst/>
              <a:rect l="l" t="t" r="r" b="b"/>
              <a:pathLst>
                <a:path w="536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9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2"/>
            <p:cNvSpPr/>
            <p:nvPr/>
          </p:nvSpPr>
          <p:spPr>
            <a:xfrm>
              <a:off x="7414725" y="2241783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0" y="409"/>
                  </a:moveTo>
                  <a:cubicBezTo>
                    <a:pt x="490" y="634"/>
                    <a:pt x="308" y="818"/>
                    <a:pt x="82" y="818"/>
                  </a:cubicBezTo>
                  <a:lnTo>
                    <a:pt x="0" y="818"/>
                  </a:lnTo>
                  <a:lnTo>
                    <a:pt x="0" y="0"/>
                  </a:lnTo>
                  <a:lnTo>
                    <a:pt x="82" y="0"/>
                  </a:lnTo>
                  <a:cubicBezTo>
                    <a:pt x="191" y="0"/>
                    <a:pt x="295" y="43"/>
                    <a:pt x="372" y="120"/>
                  </a:cubicBezTo>
                  <a:cubicBezTo>
                    <a:pt x="448" y="197"/>
                    <a:pt x="492" y="300"/>
                    <a:pt x="490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2"/>
            <p:cNvSpPr/>
            <p:nvPr/>
          </p:nvSpPr>
          <p:spPr>
            <a:xfrm>
              <a:off x="7339705" y="2304306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7" y="0"/>
                  </a:moveTo>
                  <a:lnTo>
                    <a:pt x="1617" y="416"/>
                  </a:lnTo>
                  <a:cubicBezTo>
                    <a:pt x="1616" y="513"/>
                    <a:pt x="1573" y="605"/>
                    <a:pt x="1498" y="666"/>
                  </a:cubicBezTo>
                  <a:cubicBezTo>
                    <a:pt x="1423" y="728"/>
                    <a:pt x="1325" y="752"/>
                    <a:pt x="1230" y="733"/>
                  </a:cubicBezTo>
                  <a:lnTo>
                    <a:pt x="808" y="649"/>
                  </a:lnTo>
                  <a:lnTo>
                    <a:pt x="386" y="733"/>
                  </a:lnTo>
                  <a:cubicBezTo>
                    <a:pt x="292" y="752"/>
                    <a:pt x="193" y="728"/>
                    <a:pt x="118" y="666"/>
                  </a:cubicBezTo>
                  <a:cubicBezTo>
                    <a:pt x="44" y="605"/>
                    <a:pt x="1" y="513"/>
                    <a:pt x="1" y="416"/>
                  </a:cubicBezTo>
                  <a:lnTo>
                    <a:pt x="1" y="0"/>
                  </a:lnTo>
                  <a:lnTo>
                    <a:pt x="226" y="0"/>
                  </a:lnTo>
                  <a:cubicBezTo>
                    <a:pt x="584" y="217"/>
                    <a:pt x="1032" y="217"/>
                    <a:pt x="1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2"/>
            <p:cNvSpPr/>
            <p:nvPr/>
          </p:nvSpPr>
          <p:spPr>
            <a:xfrm>
              <a:off x="7436701" y="2316532"/>
              <a:ext cx="167257" cy="208384"/>
            </a:xfrm>
            <a:custGeom>
              <a:avLst/>
              <a:gdLst/>
              <a:ahLst/>
              <a:cxnLst/>
              <a:rect l="l" t="t" r="r" b="b"/>
              <a:pathLst>
                <a:path w="4323" h="5386" extrusionOk="0">
                  <a:moveTo>
                    <a:pt x="4237" y="4762"/>
                  </a:moveTo>
                  <a:lnTo>
                    <a:pt x="3862" y="5046"/>
                  </a:lnTo>
                  <a:lnTo>
                    <a:pt x="3486" y="5332"/>
                  </a:lnTo>
                  <a:cubicBezTo>
                    <a:pt x="3414" y="5385"/>
                    <a:pt x="3312" y="5371"/>
                    <a:pt x="3258" y="5300"/>
                  </a:cubicBezTo>
                  <a:lnTo>
                    <a:pt x="1746" y="3306"/>
                  </a:lnTo>
                  <a:lnTo>
                    <a:pt x="941" y="4310"/>
                  </a:lnTo>
                  <a:cubicBezTo>
                    <a:pt x="910" y="4349"/>
                    <a:pt x="858" y="4365"/>
                    <a:pt x="811" y="4354"/>
                  </a:cubicBezTo>
                  <a:cubicBezTo>
                    <a:pt x="763" y="4341"/>
                    <a:pt x="726" y="4302"/>
                    <a:pt x="716" y="4253"/>
                  </a:cubicBezTo>
                  <a:lnTo>
                    <a:pt x="340" y="2091"/>
                  </a:lnTo>
                  <a:lnTo>
                    <a:pt x="11" y="202"/>
                  </a:lnTo>
                  <a:cubicBezTo>
                    <a:pt x="0" y="142"/>
                    <a:pt x="23" y="81"/>
                    <a:pt x="73" y="43"/>
                  </a:cubicBezTo>
                  <a:cubicBezTo>
                    <a:pt x="121" y="7"/>
                    <a:pt x="186" y="0"/>
                    <a:pt x="242" y="27"/>
                  </a:cubicBezTo>
                  <a:lnTo>
                    <a:pt x="1468" y="615"/>
                  </a:lnTo>
                  <a:lnTo>
                    <a:pt x="3950" y="1803"/>
                  </a:lnTo>
                  <a:cubicBezTo>
                    <a:pt x="3995" y="1825"/>
                    <a:pt x="4023" y="1872"/>
                    <a:pt x="4022" y="1921"/>
                  </a:cubicBezTo>
                  <a:cubicBezTo>
                    <a:pt x="4021" y="1970"/>
                    <a:pt x="3990" y="2015"/>
                    <a:pt x="3945" y="2035"/>
                  </a:cubicBezTo>
                  <a:lnTo>
                    <a:pt x="2759" y="2540"/>
                  </a:lnTo>
                  <a:lnTo>
                    <a:pt x="4270" y="4533"/>
                  </a:lnTo>
                  <a:cubicBezTo>
                    <a:pt x="4322" y="4606"/>
                    <a:pt x="4309" y="4708"/>
                    <a:pt x="4237" y="4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2"/>
            <p:cNvSpPr/>
            <p:nvPr/>
          </p:nvSpPr>
          <p:spPr>
            <a:xfrm>
              <a:off x="7437088" y="2316687"/>
              <a:ext cx="166909" cy="207572"/>
            </a:xfrm>
            <a:custGeom>
              <a:avLst/>
              <a:gdLst/>
              <a:ahLst/>
              <a:cxnLst/>
              <a:rect l="l" t="t" r="r" b="b"/>
              <a:pathLst>
                <a:path w="4314" h="5365" extrusionOk="0">
                  <a:moveTo>
                    <a:pt x="4260" y="4529"/>
                  </a:moveTo>
                  <a:lnTo>
                    <a:pt x="2750" y="2535"/>
                  </a:lnTo>
                  <a:lnTo>
                    <a:pt x="3935" y="2030"/>
                  </a:lnTo>
                  <a:cubicBezTo>
                    <a:pt x="3980" y="2010"/>
                    <a:pt x="4011" y="1966"/>
                    <a:pt x="4012" y="1916"/>
                  </a:cubicBezTo>
                  <a:cubicBezTo>
                    <a:pt x="4013" y="1866"/>
                    <a:pt x="3985" y="1820"/>
                    <a:pt x="3941" y="1798"/>
                  </a:cubicBezTo>
                  <a:lnTo>
                    <a:pt x="1458" y="610"/>
                  </a:lnTo>
                  <a:lnTo>
                    <a:pt x="232" y="23"/>
                  </a:lnTo>
                  <a:cubicBezTo>
                    <a:pt x="184" y="0"/>
                    <a:pt x="131" y="2"/>
                    <a:pt x="85" y="26"/>
                  </a:cubicBezTo>
                  <a:cubicBezTo>
                    <a:pt x="40" y="50"/>
                    <a:pt x="8" y="95"/>
                    <a:pt x="1" y="145"/>
                  </a:cubicBezTo>
                  <a:lnTo>
                    <a:pt x="971" y="611"/>
                  </a:lnTo>
                  <a:lnTo>
                    <a:pt x="3453" y="1799"/>
                  </a:lnTo>
                  <a:cubicBezTo>
                    <a:pt x="3498" y="1821"/>
                    <a:pt x="3526" y="1868"/>
                    <a:pt x="3525" y="1917"/>
                  </a:cubicBezTo>
                  <a:cubicBezTo>
                    <a:pt x="3524" y="1967"/>
                    <a:pt x="3494" y="2011"/>
                    <a:pt x="3449" y="2031"/>
                  </a:cubicBezTo>
                  <a:lnTo>
                    <a:pt x="2454" y="2455"/>
                  </a:lnTo>
                  <a:cubicBezTo>
                    <a:pt x="2408" y="2474"/>
                    <a:pt x="2374" y="2513"/>
                    <a:pt x="2361" y="2562"/>
                  </a:cubicBezTo>
                  <a:cubicBezTo>
                    <a:pt x="2348" y="2610"/>
                    <a:pt x="2358" y="2662"/>
                    <a:pt x="2389" y="2701"/>
                  </a:cubicBezTo>
                  <a:lnTo>
                    <a:pt x="3774" y="4529"/>
                  </a:lnTo>
                  <a:cubicBezTo>
                    <a:pt x="3826" y="4601"/>
                    <a:pt x="3812" y="4703"/>
                    <a:pt x="3741" y="4757"/>
                  </a:cubicBezTo>
                  <a:lnTo>
                    <a:pt x="3366" y="5042"/>
                  </a:lnTo>
                  <a:lnTo>
                    <a:pt x="3169" y="5191"/>
                  </a:lnTo>
                  <a:lnTo>
                    <a:pt x="3249" y="5296"/>
                  </a:lnTo>
                  <a:cubicBezTo>
                    <a:pt x="3275" y="5331"/>
                    <a:pt x="3313" y="5353"/>
                    <a:pt x="3356" y="5359"/>
                  </a:cubicBezTo>
                  <a:cubicBezTo>
                    <a:pt x="3399" y="5364"/>
                    <a:pt x="3442" y="5354"/>
                    <a:pt x="3476" y="5328"/>
                  </a:cubicBezTo>
                  <a:lnTo>
                    <a:pt x="3852" y="5042"/>
                  </a:lnTo>
                  <a:lnTo>
                    <a:pt x="4227" y="4757"/>
                  </a:lnTo>
                  <a:cubicBezTo>
                    <a:pt x="4299" y="4704"/>
                    <a:pt x="4313" y="4602"/>
                    <a:pt x="4260" y="4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2"/>
            <p:cNvSpPr/>
            <p:nvPr/>
          </p:nvSpPr>
          <p:spPr>
            <a:xfrm>
              <a:off x="7232379" y="2153686"/>
              <a:ext cx="379588" cy="376608"/>
            </a:xfrm>
            <a:custGeom>
              <a:avLst/>
              <a:gdLst/>
              <a:ahLst/>
              <a:cxnLst/>
              <a:rect l="l" t="t" r="r" b="b"/>
              <a:pathLst>
                <a:path w="9811" h="9734" extrusionOk="0">
                  <a:moveTo>
                    <a:pt x="3573" y="1139"/>
                  </a:moveTo>
                  <a:cubicBezTo>
                    <a:pt x="4108" y="1140"/>
                    <a:pt x="4542" y="1574"/>
                    <a:pt x="4542" y="2109"/>
                  </a:cubicBezTo>
                  <a:lnTo>
                    <a:pt x="4542" y="2251"/>
                  </a:lnTo>
                  <a:cubicBezTo>
                    <a:pt x="4304" y="2178"/>
                    <a:pt x="4119" y="1987"/>
                    <a:pt x="4053" y="1747"/>
                  </a:cubicBezTo>
                  <a:cubicBezTo>
                    <a:pt x="4034" y="1673"/>
                    <a:pt x="3969" y="1624"/>
                    <a:pt x="3895" y="1624"/>
                  </a:cubicBezTo>
                  <a:cubicBezTo>
                    <a:pt x="3889" y="1624"/>
                    <a:pt x="3883" y="1624"/>
                    <a:pt x="3876" y="1625"/>
                  </a:cubicBezTo>
                  <a:cubicBezTo>
                    <a:pt x="3795" y="1636"/>
                    <a:pt x="3734" y="1704"/>
                    <a:pt x="3734" y="1786"/>
                  </a:cubicBezTo>
                  <a:cubicBezTo>
                    <a:pt x="3735" y="1847"/>
                    <a:pt x="3709" y="1904"/>
                    <a:pt x="3663" y="1942"/>
                  </a:cubicBezTo>
                  <a:cubicBezTo>
                    <a:pt x="3507" y="2082"/>
                    <a:pt x="3133" y="2128"/>
                    <a:pt x="2806" y="2128"/>
                  </a:cubicBezTo>
                  <a:cubicBezTo>
                    <a:pt x="2735" y="2128"/>
                    <a:pt x="2667" y="2125"/>
                    <a:pt x="2603" y="2122"/>
                  </a:cubicBezTo>
                  <a:lnTo>
                    <a:pt x="2603" y="2109"/>
                  </a:lnTo>
                  <a:cubicBezTo>
                    <a:pt x="2603" y="1574"/>
                    <a:pt x="3037" y="1140"/>
                    <a:pt x="3573" y="1139"/>
                  </a:cubicBezTo>
                  <a:close/>
                  <a:moveTo>
                    <a:pt x="2280" y="2449"/>
                  </a:moveTo>
                  <a:lnTo>
                    <a:pt x="2280" y="2908"/>
                  </a:lnTo>
                  <a:cubicBezTo>
                    <a:pt x="2182" y="2874"/>
                    <a:pt x="2117" y="2781"/>
                    <a:pt x="2117" y="2678"/>
                  </a:cubicBezTo>
                  <a:cubicBezTo>
                    <a:pt x="2117" y="2575"/>
                    <a:pt x="2182" y="2483"/>
                    <a:pt x="2280" y="2449"/>
                  </a:cubicBezTo>
                  <a:close/>
                  <a:moveTo>
                    <a:pt x="4884" y="2449"/>
                  </a:moveTo>
                  <a:cubicBezTo>
                    <a:pt x="4982" y="2483"/>
                    <a:pt x="5047" y="2575"/>
                    <a:pt x="5047" y="2678"/>
                  </a:cubicBezTo>
                  <a:cubicBezTo>
                    <a:pt x="5047" y="2781"/>
                    <a:pt x="4982" y="2874"/>
                    <a:pt x="4884" y="2908"/>
                  </a:cubicBezTo>
                  <a:lnTo>
                    <a:pt x="4884" y="2449"/>
                  </a:lnTo>
                  <a:close/>
                  <a:moveTo>
                    <a:pt x="3898" y="2170"/>
                  </a:moveTo>
                  <a:cubicBezTo>
                    <a:pt x="4045" y="2392"/>
                    <a:pt x="4279" y="2542"/>
                    <a:pt x="4542" y="2585"/>
                  </a:cubicBezTo>
                  <a:lnTo>
                    <a:pt x="4542" y="2904"/>
                  </a:lnTo>
                  <a:cubicBezTo>
                    <a:pt x="4542" y="3443"/>
                    <a:pt x="4110" y="3891"/>
                    <a:pt x="3573" y="3891"/>
                  </a:cubicBezTo>
                  <a:cubicBezTo>
                    <a:pt x="3566" y="3891"/>
                    <a:pt x="3560" y="3891"/>
                    <a:pt x="3553" y="3891"/>
                  </a:cubicBezTo>
                  <a:cubicBezTo>
                    <a:pt x="3027" y="3881"/>
                    <a:pt x="2602" y="3451"/>
                    <a:pt x="2602" y="2922"/>
                  </a:cubicBezTo>
                  <a:lnTo>
                    <a:pt x="2602" y="2450"/>
                  </a:lnTo>
                  <a:lnTo>
                    <a:pt x="2603" y="2450"/>
                  </a:lnTo>
                  <a:cubicBezTo>
                    <a:pt x="2666" y="2454"/>
                    <a:pt x="2741" y="2457"/>
                    <a:pt x="2824" y="2457"/>
                  </a:cubicBezTo>
                  <a:cubicBezTo>
                    <a:pt x="3163" y="2457"/>
                    <a:pt x="3630" y="2411"/>
                    <a:pt x="3878" y="2189"/>
                  </a:cubicBezTo>
                  <a:cubicBezTo>
                    <a:pt x="3885" y="2183"/>
                    <a:pt x="3892" y="2176"/>
                    <a:pt x="3898" y="2170"/>
                  </a:cubicBezTo>
                  <a:close/>
                  <a:moveTo>
                    <a:pt x="4238" y="4064"/>
                  </a:moveTo>
                  <a:lnTo>
                    <a:pt x="4238" y="4317"/>
                  </a:lnTo>
                  <a:cubicBezTo>
                    <a:pt x="4238" y="4366"/>
                    <a:pt x="4215" y="4412"/>
                    <a:pt x="4178" y="4442"/>
                  </a:cubicBezTo>
                  <a:cubicBezTo>
                    <a:pt x="4148" y="4467"/>
                    <a:pt x="4112" y="4479"/>
                    <a:pt x="4074" y="4479"/>
                  </a:cubicBezTo>
                  <a:cubicBezTo>
                    <a:pt x="4063" y="4479"/>
                    <a:pt x="4052" y="4478"/>
                    <a:pt x="4041" y="4476"/>
                  </a:cubicBezTo>
                  <a:lnTo>
                    <a:pt x="3744" y="4418"/>
                  </a:lnTo>
                  <a:lnTo>
                    <a:pt x="3743" y="4216"/>
                  </a:lnTo>
                  <a:cubicBezTo>
                    <a:pt x="3909" y="4196"/>
                    <a:pt x="4069" y="4144"/>
                    <a:pt x="4215" y="4064"/>
                  </a:cubicBezTo>
                  <a:close/>
                  <a:moveTo>
                    <a:pt x="2949" y="4064"/>
                  </a:moveTo>
                  <a:cubicBezTo>
                    <a:pt x="3095" y="4144"/>
                    <a:pt x="3255" y="4196"/>
                    <a:pt x="3420" y="4216"/>
                  </a:cubicBezTo>
                  <a:lnTo>
                    <a:pt x="3420" y="4418"/>
                  </a:lnTo>
                  <a:lnTo>
                    <a:pt x="3124" y="4477"/>
                  </a:lnTo>
                  <a:cubicBezTo>
                    <a:pt x="3113" y="4479"/>
                    <a:pt x="3102" y="4480"/>
                    <a:pt x="3092" y="4480"/>
                  </a:cubicBezTo>
                  <a:cubicBezTo>
                    <a:pt x="3033" y="4480"/>
                    <a:pt x="2978" y="4450"/>
                    <a:pt x="2946" y="4396"/>
                  </a:cubicBezTo>
                  <a:cubicBezTo>
                    <a:pt x="2932" y="4371"/>
                    <a:pt x="2926" y="4343"/>
                    <a:pt x="2926" y="4313"/>
                  </a:cubicBezTo>
                  <a:lnTo>
                    <a:pt x="2926" y="4064"/>
                  </a:lnTo>
                  <a:close/>
                  <a:moveTo>
                    <a:pt x="2603" y="4069"/>
                  </a:moveTo>
                  <a:lnTo>
                    <a:pt x="2603" y="4311"/>
                  </a:lnTo>
                  <a:cubicBezTo>
                    <a:pt x="2602" y="4457"/>
                    <a:pt x="2669" y="4596"/>
                    <a:pt x="2782" y="4688"/>
                  </a:cubicBezTo>
                  <a:cubicBezTo>
                    <a:pt x="2871" y="4760"/>
                    <a:pt x="2980" y="4798"/>
                    <a:pt x="3091" y="4798"/>
                  </a:cubicBezTo>
                  <a:cubicBezTo>
                    <a:pt x="3124" y="4798"/>
                    <a:pt x="3157" y="4795"/>
                    <a:pt x="3189" y="4788"/>
                  </a:cubicBezTo>
                  <a:lnTo>
                    <a:pt x="3420" y="4742"/>
                  </a:lnTo>
                  <a:lnTo>
                    <a:pt x="3420" y="5680"/>
                  </a:lnTo>
                  <a:lnTo>
                    <a:pt x="2451" y="5680"/>
                  </a:lnTo>
                  <a:lnTo>
                    <a:pt x="2451" y="5038"/>
                  </a:lnTo>
                  <a:cubicBezTo>
                    <a:pt x="2451" y="4964"/>
                    <a:pt x="2405" y="4898"/>
                    <a:pt x="2335" y="4877"/>
                  </a:cubicBezTo>
                  <a:cubicBezTo>
                    <a:pt x="2316" y="4872"/>
                    <a:pt x="2298" y="4869"/>
                    <a:pt x="2280" y="4869"/>
                  </a:cubicBezTo>
                  <a:cubicBezTo>
                    <a:pt x="2185" y="4869"/>
                    <a:pt x="2109" y="4941"/>
                    <a:pt x="2109" y="5031"/>
                  </a:cubicBezTo>
                  <a:lnTo>
                    <a:pt x="2109" y="5669"/>
                  </a:lnTo>
                  <a:cubicBezTo>
                    <a:pt x="1970" y="5656"/>
                    <a:pt x="1842" y="5590"/>
                    <a:pt x="1753" y="5483"/>
                  </a:cubicBezTo>
                  <a:cubicBezTo>
                    <a:pt x="1664" y="5377"/>
                    <a:pt x="1621" y="5239"/>
                    <a:pt x="1633" y="5101"/>
                  </a:cubicBezTo>
                  <a:lnTo>
                    <a:pt x="1633" y="5094"/>
                  </a:lnTo>
                  <a:cubicBezTo>
                    <a:pt x="1646" y="4878"/>
                    <a:pt x="1721" y="4670"/>
                    <a:pt x="1851" y="4496"/>
                  </a:cubicBezTo>
                  <a:cubicBezTo>
                    <a:pt x="2034" y="4259"/>
                    <a:pt x="2305" y="4105"/>
                    <a:pt x="2603" y="4069"/>
                  </a:cubicBezTo>
                  <a:close/>
                  <a:moveTo>
                    <a:pt x="4542" y="4055"/>
                  </a:moveTo>
                  <a:cubicBezTo>
                    <a:pt x="4759" y="4081"/>
                    <a:pt x="4964" y="4170"/>
                    <a:pt x="5132" y="4310"/>
                  </a:cubicBezTo>
                  <a:cubicBezTo>
                    <a:pt x="5124" y="4350"/>
                    <a:pt x="5122" y="4391"/>
                    <a:pt x="5128" y="4432"/>
                  </a:cubicBezTo>
                  <a:lnTo>
                    <a:pt x="5326" y="5568"/>
                  </a:lnTo>
                  <a:cubicBezTo>
                    <a:pt x="5243" y="5635"/>
                    <a:pt x="5143" y="5676"/>
                    <a:pt x="5037" y="5687"/>
                  </a:cubicBezTo>
                  <a:lnTo>
                    <a:pt x="5037" y="5037"/>
                  </a:lnTo>
                  <a:cubicBezTo>
                    <a:pt x="5037" y="4955"/>
                    <a:pt x="4979" y="4882"/>
                    <a:pt x="4899" y="4871"/>
                  </a:cubicBezTo>
                  <a:cubicBezTo>
                    <a:pt x="4891" y="4870"/>
                    <a:pt x="4883" y="4869"/>
                    <a:pt x="4876" y="4869"/>
                  </a:cubicBezTo>
                  <a:cubicBezTo>
                    <a:pt x="4786" y="4869"/>
                    <a:pt x="4713" y="4941"/>
                    <a:pt x="4713" y="5031"/>
                  </a:cubicBezTo>
                  <a:lnTo>
                    <a:pt x="4713" y="5680"/>
                  </a:lnTo>
                  <a:lnTo>
                    <a:pt x="3744" y="5680"/>
                  </a:lnTo>
                  <a:lnTo>
                    <a:pt x="3744" y="4743"/>
                  </a:lnTo>
                  <a:lnTo>
                    <a:pt x="3969" y="4789"/>
                  </a:lnTo>
                  <a:cubicBezTo>
                    <a:pt x="4000" y="4795"/>
                    <a:pt x="4031" y="4798"/>
                    <a:pt x="4062" y="4798"/>
                  </a:cubicBezTo>
                  <a:cubicBezTo>
                    <a:pt x="4172" y="4798"/>
                    <a:pt x="4280" y="4760"/>
                    <a:pt x="4367" y="4688"/>
                  </a:cubicBezTo>
                  <a:cubicBezTo>
                    <a:pt x="4478" y="4596"/>
                    <a:pt x="4542" y="4457"/>
                    <a:pt x="4542" y="4311"/>
                  </a:cubicBezTo>
                  <a:lnTo>
                    <a:pt x="4542" y="4055"/>
                  </a:lnTo>
                  <a:close/>
                  <a:moveTo>
                    <a:pt x="5461" y="4385"/>
                  </a:moveTo>
                  <a:lnTo>
                    <a:pt x="9098" y="6128"/>
                  </a:lnTo>
                  <a:lnTo>
                    <a:pt x="7988" y="6600"/>
                  </a:lnTo>
                  <a:cubicBezTo>
                    <a:pt x="7961" y="6612"/>
                    <a:pt x="7937" y="6630"/>
                    <a:pt x="7919" y="6653"/>
                  </a:cubicBezTo>
                  <a:cubicBezTo>
                    <a:pt x="7874" y="6714"/>
                    <a:pt x="7876" y="6792"/>
                    <a:pt x="7919" y="6849"/>
                  </a:cubicBezTo>
                  <a:lnTo>
                    <a:pt x="9429" y="8845"/>
                  </a:lnTo>
                  <a:lnTo>
                    <a:pt x="9429" y="8846"/>
                  </a:lnTo>
                  <a:lnTo>
                    <a:pt x="8676" y="9415"/>
                  </a:lnTo>
                  <a:lnTo>
                    <a:pt x="7165" y="7418"/>
                  </a:lnTo>
                  <a:cubicBezTo>
                    <a:pt x="7136" y="7378"/>
                    <a:pt x="7088" y="7354"/>
                    <a:pt x="7038" y="7353"/>
                  </a:cubicBezTo>
                  <a:lnTo>
                    <a:pt x="7036" y="7353"/>
                  </a:lnTo>
                  <a:cubicBezTo>
                    <a:pt x="6986" y="7353"/>
                    <a:pt x="6940" y="7376"/>
                    <a:pt x="6910" y="7414"/>
                  </a:cubicBezTo>
                  <a:lnTo>
                    <a:pt x="6152" y="8359"/>
                  </a:lnTo>
                  <a:lnTo>
                    <a:pt x="5461" y="4385"/>
                  </a:lnTo>
                  <a:close/>
                  <a:moveTo>
                    <a:pt x="3581" y="1"/>
                  </a:moveTo>
                  <a:cubicBezTo>
                    <a:pt x="3226" y="6"/>
                    <a:pt x="2872" y="58"/>
                    <a:pt x="2531" y="157"/>
                  </a:cubicBezTo>
                  <a:cubicBezTo>
                    <a:pt x="2193" y="265"/>
                    <a:pt x="1871" y="420"/>
                    <a:pt x="1574" y="614"/>
                  </a:cubicBezTo>
                  <a:cubicBezTo>
                    <a:pt x="1282" y="816"/>
                    <a:pt x="1020" y="1058"/>
                    <a:pt x="794" y="1331"/>
                  </a:cubicBezTo>
                  <a:cubicBezTo>
                    <a:pt x="573" y="1608"/>
                    <a:pt x="392" y="1916"/>
                    <a:pt x="258" y="2244"/>
                  </a:cubicBezTo>
                  <a:cubicBezTo>
                    <a:pt x="236" y="2298"/>
                    <a:pt x="244" y="2359"/>
                    <a:pt x="281" y="2405"/>
                  </a:cubicBezTo>
                  <a:cubicBezTo>
                    <a:pt x="312" y="2445"/>
                    <a:pt x="359" y="2468"/>
                    <a:pt x="408" y="2468"/>
                  </a:cubicBezTo>
                  <a:cubicBezTo>
                    <a:pt x="416" y="2468"/>
                    <a:pt x="424" y="2467"/>
                    <a:pt x="432" y="2466"/>
                  </a:cubicBezTo>
                  <a:cubicBezTo>
                    <a:pt x="490" y="2458"/>
                    <a:pt x="539" y="2419"/>
                    <a:pt x="560" y="2364"/>
                  </a:cubicBezTo>
                  <a:cubicBezTo>
                    <a:pt x="682" y="2066"/>
                    <a:pt x="846" y="1787"/>
                    <a:pt x="1047" y="1535"/>
                  </a:cubicBezTo>
                  <a:cubicBezTo>
                    <a:pt x="1253" y="1286"/>
                    <a:pt x="1491" y="1066"/>
                    <a:pt x="1757" y="883"/>
                  </a:cubicBezTo>
                  <a:cubicBezTo>
                    <a:pt x="2027" y="706"/>
                    <a:pt x="2319" y="567"/>
                    <a:pt x="2627" y="468"/>
                  </a:cubicBezTo>
                  <a:cubicBezTo>
                    <a:pt x="2937" y="379"/>
                    <a:pt x="3258" y="330"/>
                    <a:pt x="3581" y="325"/>
                  </a:cubicBezTo>
                  <a:cubicBezTo>
                    <a:pt x="3583" y="325"/>
                    <a:pt x="3585" y="325"/>
                    <a:pt x="3588" y="325"/>
                  </a:cubicBezTo>
                  <a:cubicBezTo>
                    <a:pt x="4633" y="325"/>
                    <a:pt x="5614" y="826"/>
                    <a:pt x="6225" y="1671"/>
                  </a:cubicBezTo>
                  <a:cubicBezTo>
                    <a:pt x="6837" y="2519"/>
                    <a:pt x="7001" y="3609"/>
                    <a:pt x="6666" y="4598"/>
                  </a:cubicBezTo>
                  <a:lnTo>
                    <a:pt x="5601" y="4090"/>
                  </a:lnTo>
                  <a:cubicBezTo>
                    <a:pt x="5558" y="4069"/>
                    <a:pt x="5510" y="4058"/>
                    <a:pt x="5463" y="4058"/>
                  </a:cubicBezTo>
                  <a:cubicBezTo>
                    <a:pt x="5427" y="4058"/>
                    <a:pt x="5391" y="4064"/>
                    <a:pt x="5357" y="4076"/>
                  </a:cubicBezTo>
                  <a:cubicBezTo>
                    <a:pt x="5139" y="3892"/>
                    <a:pt x="4872" y="3777"/>
                    <a:pt x="4589" y="3744"/>
                  </a:cubicBezTo>
                  <a:cubicBezTo>
                    <a:pt x="4710" y="3597"/>
                    <a:pt x="4796" y="3426"/>
                    <a:pt x="4843" y="3242"/>
                  </a:cubicBezTo>
                  <a:cubicBezTo>
                    <a:pt x="5133" y="3224"/>
                    <a:pt x="5363" y="2989"/>
                    <a:pt x="5374" y="2699"/>
                  </a:cubicBezTo>
                  <a:cubicBezTo>
                    <a:pt x="5384" y="2409"/>
                    <a:pt x="5173" y="2158"/>
                    <a:pt x="4884" y="2119"/>
                  </a:cubicBezTo>
                  <a:lnTo>
                    <a:pt x="4884" y="2110"/>
                  </a:lnTo>
                  <a:cubicBezTo>
                    <a:pt x="4884" y="1393"/>
                    <a:pt x="4301" y="812"/>
                    <a:pt x="3582" y="812"/>
                  </a:cubicBezTo>
                  <a:cubicBezTo>
                    <a:pt x="2863" y="812"/>
                    <a:pt x="2280" y="1393"/>
                    <a:pt x="2280" y="2110"/>
                  </a:cubicBezTo>
                  <a:lnTo>
                    <a:pt x="2280" y="2119"/>
                  </a:lnTo>
                  <a:cubicBezTo>
                    <a:pt x="1991" y="2157"/>
                    <a:pt x="1780" y="2408"/>
                    <a:pt x="1792" y="2698"/>
                  </a:cubicBezTo>
                  <a:cubicBezTo>
                    <a:pt x="1802" y="2988"/>
                    <a:pt x="2031" y="3223"/>
                    <a:pt x="2322" y="3241"/>
                  </a:cubicBezTo>
                  <a:cubicBezTo>
                    <a:pt x="2368" y="3425"/>
                    <a:pt x="2454" y="3596"/>
                    <a:pt x="2575" y="3742"/>
                  </a:cubicBezTo>
                  <a:cubicBezTo>
                    <a:pt x="2187" y="3788"/>
                    <a:pt x="1833" y="3987"/>
                    <a:pt x="1592" y="4294"/>
                  </a:cubicBezTo>
                  <a:cubicBezTo>
                    <a:pt x="1423" y="4519"/>
                    <a:pt x="1323" y="4788"/>
                    <a:pt x="1307" y="5068"/>
                  </a:cubicBezTo>
                  <a:cubicBezTo>
                    <a:pt x="1286" y="5309"/>
                    <a:pt x="1368" y="5546"/>
                    <a:pt x="1531" y="5725"/>
                  </a:cubicBezTo>
                  <a:cubicBezTo>
                    <a:pt x="1695" y="5902"/>
                    <a:pt x="1926" y="6004"/>
                    <a:pt x="2168" y="6004"/>
                  </a:cubicBezTo>
                  <a:lnTo>
                    <a:pt x="4995" y="6004"/>
                  </a:lnTo>
                  <a:cubicBezTo>
                    <a:pt x="5134" y="6003"/>
                    <a:pt x="5271" y="5969"/>
                    <a:pt x="5395" y="5904"/>
                  </a:cubicBezTo>
                  <a:lnTo>
                    <a:pt x="5450" y="6224"/>
                  </a:lnTo>
                  <a:cubicBezTo>
                    <a:pt x="4906" y="6609"/>
                    <a:pt x="4254" y="6815"/>
                    <a:pt x="3586" y="6815"/>
                  </a:cubicBezTo>
                  <a:cubicBezTo>
                    <a:pt x="3585" y="6815"/>
                    <a:pt x="3583" y="6815"/>
                    <a:pt x="3581" y="6815"/>
                  </a:cubicBezTo>
                  <a:cubicBezTo>
                    <a:pt x="1784" y="6812"/>
                    <a:pt x="328" y="5361"/>
                    <a:pt x="326" y="3570"/>
                  </a:cubicBezTo>
                  <a:cubicBezTo>
                    <a:pt x="326" y="3481"/>
                    <a:pt x="252" y="3408"/>
                    <a:pt x="163" y="3408"/>
                  </a:cubicBezTo>
                  <a:cubicBezTo>
                    <a:pt x="73" y="3408"/>
                    <a:pt x="0" y="3481"/>
                    <a:pt x="0" y="3570"/>
                  </a:cubicBezTo>
                  <a:cubicBezTo>
                    <a:pt x="0" y="4874"/>
                    <a:pt x="713" y="6075"/>
                    <a:pt x="1862" y="6701"/>
                  </a:cubicBezTo>
                  <a:cubicBezTo>
                    <a:pt x="2399" y="6994"/>
                    <a:pt x="2991" y="7139"/>
                    <a:pt x="3581" y="7139"/>
                  </a:cubicBezTo>
                  <a:cubicBezTo>
                    <a:pt x="4254" y="7139"/>
                    <a:pt x="4925" y="6951"/>
                    <a:pt x="5512" y="6576"/>
                  </a:cubicBezTo>
                  <a:lnTo>
                    <a:pt x="5846" y="8488"/>
                  </a:lnTo>
                  <a:cubicBezTo>
                    <a:pt x="5864" y="8600"/>
                    <a:pt x="5947" y="8690"/>
                    <a:pt x="6057" y="8718"/>
                  </a:cubicBezTo>
                  <a:cubicBezTo>
                    <a:pt x="6082" y="8725"/>
                    <a:pt x="6108" y="8729"/>
                    <a:pt x="6133" y="8729"/>
                  </a:cubicBezTo>
                  <a:cubicBezTo>
                    <a:pt x="6219" y="8729"/>
                    <a:pt x="6303" y="8690"/>
                    <a:pt x="6359" y="8621"/>
                  </a:cubicBezTo>
                  <a:lnTo>
                    <a:pt x="7038" y="7777"/>
                  </a:lnTo>
                  <a:lnTo>
                    <a:pt x="8427" y="9605"/>
                  </a:lnTo>
                  <a:cubicBezTo>
                    <a:pt x="8480" y="9674"/>
                    <a:pt x="8557" y="9719"/>
                    <a:pt x="8642" y="9731"/>
                  </a:cubicBezTo>
                  <a:cubicBezTo>
                    <a:pt x="8658" y="9733"/>
                    <a:pt x="8673" y="9734"/>
                    <a:pt x="8689" y="9734"/>
                  </a:cubicBezTo>
                  <a:cubicBezTo>
                    <a:pt x="8759" y="9734"/>
                    <a:pt x="8828" y="9711"/>
                    <a:pt x="8885" y="9668"/>
                  </a:cubicBezTo>
                  <a:lnTo>
                    <a:pt x="9638" y="9101"/>
                  </a:lnTo>
                  <a:cubicBezTo>
                    <a:pt x="9782" y="8991"/>
                    <a:pt x="9810" y="8788"/>
                    <a:pt x="9701" y="8644"/>
                  </a:cubicBezTo>
                  <a:lnTo>
                    <a:pt x="8312" y="6816"/>
                  </a:lnTo>
                  <a:lnTo>
                    <a:pt x="9311" y="6392"/>
                  </a:lnTo>
                  <a:cubicBezTo>
                    <a:pt x="9416" y="6346"/>
                    <a:pt x="9485" y="6244"/>
                    <a:pt x="9486" y="6130"/>
                  </a:cubicBezTo>
                  <a:cubicBezTo>
                    <a:pt x="9488" y="6018"/>
                    <a:pt x="9424" y="5914"/>
                    <a:pt x="9321" y="5866"/>
                  </a:cubicBezTo>
                  <a:lnTo>
                    <a:pt x="6960" y="4739"/>
                  </a:lnTo>
                  <a:cubicBezTo>
                    <a:pt x="7094" y="4363"/>
                    <a:pt x="7162" y="3968"/>
                    <a:pt x="7163" y="3570"/>
                  </a:cubicBezTo>
                  <a:cubicBezTo>
                    <a:pt x="7161" y="1600"/>
                    <a:pt x="5558" y="3"/>
                    <a:pt x="3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0" name="Google Shape;2490;p92"/>
          <p:cNvGrpSpPr/>
          <p:nvPr/>
        </p:nvGrpSpPr>
        <p:grpSpPr>
          <a:xfrm>
            <a:off x="962163" y="3156383"/>
            <a:ext cx="386242" cy="378350"/>
            <a:chOff x="7232263" y="2754658"/>
            <a:chExt cx="386242" cy="378350"/>
          </a:xfrm>
        </p:grpSpPr>
        <p:sp>
          <p:nvSpPr>
            <p:cNvPr id="2491" name="Google Shape;2491;p92"/>
            <p:cNvSpPr/>
            <p:nvPr/>
          </p:nvSpPr>
          <p:spPr>
            <a:xfrm>
              <a:off x="7238956" y="2761970"/>
              <a:ext cx="263711" cy="263672"/>
            </a:xfrm>
            <a:custGeom>
              <a:avLst/>
              <a:gdLst/>
              <a:ahLst/>
              <a:cxnLst/>
              <a:rect l="l" t="t" r="r" b="b"/>
              <a:pathLst>
                <a:path w="6816" h="6815" extrusionOk="0">
                  <a:moveTo>
                    <a:pt x="6814" y="3407"/>
                  </a:moveTo>
                  <a:cubicBezTo>
                    <a:pt x="6815" y="3682"/>
                    <a:pt x="6782" y="3955"/>
                    <a:pt x="6716" y="4222"/>
                  </a:cubicBezTo>
                  <a:cubicBezTo>
                    <a:pt x="5360" y="4272"/>
                    <a:pt x="4273" y="5360"/>
                    <a:pt x="4223" y="6716"/>
                  </a:cubicBezTo>
                  <a:cubicBezTo>
                    <a:pt x="3956" y="6782"/>
                    <a:pt x="3682" y="6814"/>
                    <a:pt x="3408" y="6814"/>
                  </a:cubicBezTo>
                  <a:cubicBezTo>
                    <a:pt x="1526" y="6814"/>
                    <a:pt x="0" y="5288"/>
                    <a:pt x="0" y="3407"/>
                  </a:cubicBezTo>
                  <a:cubicBezTo>
                    <a:pt x="0" y="1526"/>
                    <a:pt x="1526" y="0"/>
                    <a:pt x="3408" y="0"/>
                  </a:cubicBezTo>
                  <a:cubicBezTo>
                    <a:pt x="5290" y="0"/>
                    <a:pt x="6814" y="1525"/>
                    <a:pt x="6814" y="34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2"/>
            <p:cNvSpPr/>
            <p:nvPr/>
          </p:nvSpPr>
          <p:spPr>
            <a:xfrm>
              <a:off x="7361371" y="2761970"/>
              <a:ext cx="141257" cy="263672"/>
            </a:xfrm>
            <a:custGeom>
              <a:avLst/>
              <a:gdLst/>
              <a:ahLst/>
              <a:cxnLst/>
              <a:rect l="l" t="t" r="r" b="b"/>
              <a:pathLst>
                <a:path w="3651" h="6815" extrusionOk="0">
                  <a:moveTo>
                    <a:pt x="244" y="0"/>
                  </a:moveTo>
                  <a:cubicBezTo>
                    <a:pt x="162" y="0"/>
                    <a:pt x="81" y="7"/>
                    <a:pt x="0" y="12"/>
                  </a:cubicBezTo>
                  <a:cubicBezTo>
                    <a:pt x="1782" y="139"/>
                    <a:pt x="3163" y="1621"/>
                    <a:pt x="3164" y="3407"/>
                  </a:cubicBezTo>
                  <a:cubicBezTo>
                    <a:pt x="3164" y="3682"/>
                    <a:pt x="3131" y="3955"/>
                    <a:pt x="3064" y="4222"/>
                  </a:cubicBezTo>
                  <a:cubicBezTo>
                    <a:pt x="1710" y="4272"/>
                    <a:pt x="622" y="5360"/>
                    <a:pt x="572" y="6716"/>
                  </a:cubicBezTo>
                  <a:cubicBezTo>
                    <a:pt x="390" y="6760"/>
                    <a:pt x="206" y="6789"/>
                    <a:pt x="19" y="6803"/>
                  </a:cubicBezTo>
                  <a:cubicBezTo>
                    <a:pt x="94" y="6808"/>
                    <a:pt x="168" y="6814"/>
                    <a:pt x="243" y="6814"/>
                  </a:cubicBezTo>
                  <a:cubicBezTo>
                    <a:pt x="518" y="6814"/>
                    <a:pt x="791" y="6781"/>
                    <a:pt x="1058" y="6716"/>
                  </a:cubicBezTo>
                  <a:cubicBezTo>
                    <a:pt x="1109" y="5360"/>
                    <a:pt x="2196" y="4273"/>
                    <a:pt x="3552" y="4222"/>
                  </a:cubicBezTo>
                  <a:cubicBezTo>
                    <a:pt x="3618" y="3955"/>
                    <a:pt x="3650" y="3682"/>
                    <a:pt x="3650" y="3407"/>
                  </a:cubicBezTo>
                  <a:cubicBezTo>
                    <a:pt x="3650" y="1525"/>
                    <a:pt x="21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2"/>
            <p:cNvSpPr/>
            <p:nvPr/>
          </p:nvSpPr>
          <p:spPr>
            <a:xfrm>
              <a:off x="7289021" y="2906284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2" y="1183"/>
                  </a:moveTo>
                  <a:cubicBezTo>
                    <a:pt x="4229" y="1377"/>
                    <a:pt x="4164" y="1570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7"/>
                    <a:pt x="199" y="1713"/>
                  </a:cubicBezTo>
                  <a:cubicBezTo>
                    <a:pt x="66" y="1569"/>
                    <a:pt x="0" y="1377"/>
                    <a:pt x="17" y="1183"/>
                  </a:cubicBezTo>
                  <a:cubicBezTo>
                    <a:pt x="32" y="935"/>
                    <a:pt x="119" y="696"/>
                    <a:pt x="268" y="497"/>
                  </a:cubicBezTo>
                  <a:cubicBezTo>
                    <a:pt x="513" y="183"/>
                    <a:pt x="889" y="0"/>
                    <a:pt x="1288" y="0"/>
                  </a:cubicBezTo>
                  <a:lnTo>
                    <a:pt x="1307" y="0"/>
                  </a:lnTo>
                  <a:lnTo>
                    <a:pt x="1307" y="414"/>
                  </a:lnTo>
                  <a:cubicBezTo>
                    <a:pt x="1307" y="511"/>
                    <a:pt x="1351" y="602"/>
                    <a:pt x="1426" y="664"/>
                  </a:cubicBezTo>
                  <a:cubicBezTo>
                    <a:pt x="1501" y="725"/>
                    <a:pt x="1598" y="749"/>
                    <a:pt x="1694" y="730"/>
                  </a:cubicBezTo>
                  <a:lnTo>
                    <a:pt x="2115" y="646"/>
                  </a:lnTo>
                  <a:lnTo>
                    <a:pt x="2537" y="730"/>
                  </a:lnTo>
                  <a:cubicBezTo>
                    <a:pt x="2633" y="749"/>
                    <a:pt x="2730" y="725"/>
                    <a:pt x="2806" y="663"/>
                  </a:cubicBezTo>
                  <a:cubicBezTo>
                    <a:pt x="2881" y="602"/>
                    <a:pt x="2924" y="509"/>
                    <a:pt x="2924" y="413"/>
                  </a:cubicBezTo>
                  <a:lnTo>
                    <a:pt x="2924" y="0"/>
                  </a:lnTo>
                  <a:lnTo>
                    <a:pt x="2942" y="0"/>
                  </a:lnTo>
                  <a:cubicBezTo>
                    <a:pt x="3341" y="0"/>
                    <a:pt x="3717" y="184"/>
                    <a:pt x="3963" y="498"/>
                  </a:cubicBezTo>
                  <a:cubicBezTo>
                    <a:pt x="4111" y="696"/>
                    <a:pt x="4197" y="935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2"/>
            <p:cNvSpPr/>
            <p:nvPr/>
          </p:nvSpPr>
          <p:spPr>
            <a:xfrm>
              <a:off x="7402112" y="2906284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39" y="497"/>
                  </a:moveTo>
                  <a:cubicBezTo>
                    <a:pt x="793" y="183"/>
                    <a:pt x="417" y="0"/>
                    <a:pt x="19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9" y="172"/>
                    <a:pt x="410" y="313"/>
                    <a:pt x="555" y="498"/>
                  </a:cubicBezTo>
                  <a:cubicBezTo>
                    <a:pt x="703" y="696"/>
                    <a:pt x="790" y="935"/>
                    <a:pt x="805" y="1183"/>
                  </a:cubicBezTo>
                  <a:cubicBezTo>
                    <a:pt x="822" y="1377"/>
                    <a:pt x="757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5" y="1939"/>
                  </a:lnTo>
                  <a:cubicBezTo>
                    <a:pt x="790" y="1939"/>
                    <a:pt x="977" y="1857"/>
                    <a:pt x="1108" y="1714"/>
                  </a:cubicBezTo>
                  <a:cubicBezTo>
                    <a:pt x="1241" y="1570"/>
                    <a:pt x="1307" y="1377"/>
                    <a:pt x="1290" y="1183"/>
                  </a:cubicBezTo>
                  <a:cubicBezTo>
                    <a:pt x="1275" y="935"/>
                    <a:pt x="1188" y="696"/>
                    <a:pt x="1039" y="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2"/>
            <p:cNvSpPr/>
            <p:nvPr/>
          </p:nvSpPr>
          <p:spPr>
            <a:xfrm>
              <a:off x="7327092" y="2824880"/>
              <a:ext cx="87555" cy="89683"/>
            </a:xfrm>
            <a:custGeom>
              <a:avLst/>
              <a:gdLst/>
              <a:ahLst/>
              <a:cxnLst/>
              <a:rect l="l" t="t" r="r" b="b"/>
              <a:pathLst>
                <a:path w="2263" h="2318" extrusionOk="0">
                  <a:moveTo>
                    <a:pt x="2263" y="648"/>
                  </a:moveTo>
                  <a:lnTo>
                    <a:pt x="2263" y="1132"/>
                  </a:lnTo>
                  <a:cubicBezTo>
                    <a:pt x="2263" y="1530"/>
                    <a:pt x="2055" y="1898"/>
                    <a:pt x="1714" y="2102"/>
                  </a:cubicBezTo>
                  <a:cubicBezTo>
                    <a:pt x="1356" y="2317"/>
                    <a:pt x="907" y="2317"/>
                    <a:pt x="550" y="2102"/>
                  </a:cubicBezTo>
                  <a:cubicBezTo>
                    <a:pt x="209" y="1898"/>
                    <a:pt x="0" y="1530"/>
                    <a:pt x="0" y="1132"/>
                  </a:cubicBezTo>
                  <a:lnTo>
                    <a:pt x="0" y="486"/>
                  </a:lnTo>
                  <a:cubicBezTo>
                    <a:pt x="0" y="486"/>
                    <a:pt x="1454" y="648"/>
                    <a:pt x="1454" y="1"/>
                  </a:cubicBezTo>
                  <a:cubicBezTo>
                    <a:pt x="1454" y="1"/>
                    <a:pt x="1616" y="648"/>
                    <a:pt x="2263" y="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2"/>
            <p:cNvSpPr/>
            <p:nvPr/>
          </p:nvSpPr>
          <p:spPr>
            <a:xfrm>
              <a:off x="7360443" y="2849603"/>
              <a:ext cx="54205" cy="62833"/>
            </a:xfrm>
            <a:custGeom>
              <a:avLst/>
              <a:gdLst/>
              <a:ahLst/>
              <a:cxnLst/>
              <a:rect l="l" t="t" r="r" b="b"/>
              <a:pathLst>
                <a:path w="1401" h="1624" extrusionOk="0">
                  <a:moveTo>
                    <a:pt x="906" y="0"/>
                  </a:moveTo>
                  <a:lnTo>
                    <a:pt x="906" y="488"/>
                  </a:lnTo>
                  <a:cubicBezTo>
                    <a:pt x="907" y="887"/>
                    <a:pt x="694" y="1256"/>
                    <a:pt x="347" y="1461"/>
                  </a:cubicBezTo>
                  <a:cubicBezTo>
                    <a:pt x="240" y="1524"/>
                    <a:pt x="122" y="1569"/>
                    <a:pt x="0" y="1594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7" y="1624"/>
                    <a:pt x="662" y="1568"/>
                    <a:pt x="840" y="1461"/>
                  </a:cubicBezTo>
                  <a:cubicBezTo>
                    <a:pt x="1189" y="1256"/>
                    <a:pt x="1401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2"/>
            <p:cNvSpPr/>
            <p:nvPr/>
          </p:nvSpPr>
          <p:spPr>
            <a:xfrm>
              <a:off x="7327092" y="2790562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3" y="1224"/>
                  </a:moveTo>
                  <a:lnTo>
                    <a:pt x="2263" y="1529"/>
                  </a:lnTo>
                  <a:cubicBezTo>
                    <a:pt x="1616" y="1529"/>
                    <a:pt x="1454" y="883"/>
                    <a:pt x="1454" y="883"/>
                  </a:cubicBezTo>
                  <a:cubicBezTo>
                    <a:pt x="1454" y="1529"/>
                    <a:pt x="0" y="1368"/>
                    <a:pt x="0" y="1368"/>
                  </a:cubicBezTo>
                  <a:lnTo>
                    <a:pt x="0" y="1224"/>
                  </a:lnTo>
                  <a:cubicBezTo>
                    <a:pt x="0" y="861"/>
                    <a:pt x="166" y="514"/>
                    <a:pt x="458" y="298"/>
                  </a:cubicBezTo>
                  <a:cubicBezTo>
                    <a:pt x="859" y="1"/>
                    <a:pt x="1405" y="1"/>
                    <a:pt x="1806" y="298"/>
                  </a:cubicBezTo>
                  <a:cubicBezTo>
                    <a:pt x="2097" y="514"/>
                    <a:pt x="2263" y="861"/>
                    <a:pt x="2263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2"/>
            <p:cNvSpPr/>
            <p:nvPr/>
          </p:nvSpPr>
          <p:spPr>
            <a:xfrm>
              <a:off x="7360443" y="2792884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2" y="337"/>
                  </a:moveTo>
                  <a:cubicBezTo>
                    <a:pt x="847" y="121"/>
                    <a:pt x="554" y="0"/>
                    <a:pt x="247" y="0"/>
                  </a:cubicBezTo>
                  <a:cubicBezTo>
                    <a:pt x="164" y="1"/>
                    <a:pt x="81" y="10"/>
                    <a:pt x="0" y="28"/>
                  </a:cubicBezTo>
                  <a:cubicBezTo>
                    <a:pt x="529" y="144"/>
                    <a:pt x="906" y="613"/>
                    <a:pt x="906" y="1154"/>
                  </a:cubicBezTo>
                  <a:lnTo>
                    <a:pt x="906" y="1321"/>
                  </a:lnTo>
                  <a:cubicBezTo>
                    <a:pt x="1048" y="1430"/>
                    <a:pt x="1222" y="1487"/>
                    <a:pt x="1401" y="1483"/>
                  </a:cubicBezTo>
                  <a:lnTo>
                    <a:pt x="1401" y="1154"/>
                  </a:lnTo>
                  <a:cubicBezTo>
                    <a:pt x="1402" y="848"/>
                    <a:pt x="1279" y="554"/>
                    <a:pt x="1062" y="3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2"/>
            <p:cNvSpPr/>
            <p:nvPr/>
          </p:nvSpPr>
          <p:spPr>
            <a:xfrm>
              <a:off x="7306431" y="284372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4" y="1"/>
                  </a:moveTo>
                  <a:lnTo>
                    <a:pt x="534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2" y="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2"/>
            <p:cNvSpPr/>
            <p:nvPr/>
          </p:nvSpPr>
          <p:spPr>
            <a:xfrm>
              <a:off x="7414609" y="2843722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10"/>
                  </a:moveTo>
                  <a:cubicBezTo>
                    <a:pt x="491" y="635"/>
                    <a:pt x="309" y="818"/>
                    <a:pt x="83" y="818"/>
                  </a:cubicBezTo>
                  <a:lnTo>
                    <a:pt x="1" y="818"/>
                  </a:lnTo>
                  <a:lnTo>
                    <a:pt x="1" y="1"/>
                  </a:lnTo>
                  <a:lnTo>
                    <a:pt x="83" y="1"/>
                  </a:lnTo>
                  <a:cubicBezTo>
                    <a:pt x="191" y="0"/>
                    <a:pt x="295" y="43"/>
                    <a:pt x="372" y="120"/>
                  </a:cubicBezTo>
                  <a:cubicBezTo>
                    <a:pt x="448" y="196"/>
                    <a:pt x="491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2"/>
            <p:cNvSpPr/>
            <p:nvPr/>
          </p:nvSpPr>
          <p:spPr>
            <a:xfrm>
              <a:off x="7339589" y="2906245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7" y="1"/>
                  </a:moveTo>
                  <a:lnTo>
                    <a:pt x="1617" y="416"/>
                  </a:lnTo>
                  <a:cubicBezTo>
                    <a:pt x="1617" y="514"/>
                    <a:pt x="1574" y="605"/>
                    <a:pt x="1498" y="667"/>
                  </a:cubicBezTo>
                  <a:cubicBezTo>
                    <a:pt x="1423" y="728"/>
                    <a:pt x="1326" y="753"/>
                    <a:pt x="1230" y="734"/>
                  </a:cubicBezTo>
                  <a:lnTo>
                    <a:pt x="809" y="649"/>
                  </a:lnTo>
                  <a:lnTo>
                    <a:pt x="387" y="734"/>
                  </a:lnTo>
                  <a:cubicBezTo>
                    <a:pt x="291" y="753"/>
                    <a:pt x="194" y="728"/>
                    <a:pt x="119" y="666"/>
                  </a:cubicBezTo>
                  <a:cubicBezTo>
                    <a:pt x="44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7" y="0"/>
                  </a:lnTo>
                  <a:cubicBezTo>
                    <a:pt x="585" y="216"/>
                    <a:pt x="1033" y="216"/>
                    <a:pt x="1391" y="0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2"/>
            <p:cNvSpPr/>
            <p:nvPr/>
          </p:nvSpPr>
          <p:spPr>
            <a:xfrm>
              <a:off x="7402189" y="2925165"/>
              <a:ext cx="201111" cy="200840"/>
            </a:xfrm>
            <a:custGeom>
              <a:avLst/>
              <a:gdLst/>
              <a:ahLst/>
              <a:cxnLst/>
              <a:rect l="l" t="t" r="r" b="b"/>
              <a:pathLst>
                <a:path w="5198" h="5191" extrusionOk="0">
                  <a:moveTo>
                    <a:pt x="2595" y="648"/>
                  </a:moveTo>
                  <a:cubicBezTo>
                    <a:pt x="2988" y="648"/>
                    <a:pt x="3383" y="767"/>
                    <a:pt x="3723" y="1009"/>
                  </a:cubicBezTo>
                  <a:lnTo>
                    <a:pt x="1009" y="3723"/>
                  </a:lnTo>
                  <a:cubicBezTo>
                    <a:pt x="458" y="2949"/>
                    <a:pt x="548" y="1891"/>
                    <a:pt x="1219" y="1218"/>
                  </a:cubicBezTo>
                  <a:cubicBezTo>
                    <a:pt x="1596" y="841"/>
                    <a:pt x="2094" y="648"/>
                    <a:pt x="2595" y="648"/>
                  </a:cubicBezTo>
                  <a:close/>
                  <a:moveTo>
                    <a:pt x="4182" y="1467"/>
                  </a:moveTo>
                  <a:lnTo>
                    <a:pt x="4182" y="1467"/>
                  </a:lnTo>
                  <a:cubicBezTo>
                    <a:pt x="4732" y="2242"/>
                    <a:pt x="4644" y="3301"/>
                    <a:pt x="3973" y="3973"/>
                  </a:cubicBezTo>
                  <a:cubicBezTo>
                    <a:pt x="3596" y="4349"/>
                    <a:pt x="3098" y="4542"/>
                    <a:pt x="2597" y="4542"/>
                  </a:cubicBezTo>
                  <a:cubicBezTo>
                    <a:pt x="2204" y="4542"/>
                    <a:pt x="1809" y="4424"/>
                    <a:pt x="1469" y="4182"/>
                  </a:cubicBezTo>
                  <a:lnTo>
                    <a:pt x="4182" y="1467"/>
                  </a:lnTo>
                  <a:close/>
                  <a:moveTo>
                    <a:pt x="2595" y="1"/>
                  </a:moveTo>
                  <a:cubicBezTo>
                    <a:pt x="2261" y="1"/>
                    <a:pt x="1924" y="65"/>
                    <a:pt x="1603" y="198"/>
                  </a:cubicBezTo>
                  <a:cubicBezTo>
                    <a:pt x="633" y="600"/>
                    <a:pt x="1" y="1546"/>
                    <a:pt x="1" y="2595"/>
                  </a:cubicBezTo>
                  <a:cubicBezTo>
                    <a:pt x="1" y="3645"/>
                    <a:pt x="633" y="4591"/>
                    <a:pt x="1603" y="4993"/>
                  </a:cubicBezTo>
                  <a:cubicBezTo>
                    <a:pt x="1924" y="5126"/>
                    <a:pt x="2261" y="5190"/>
                    <a:pt x="2595" y="5190"/>
                  </a:cubicBezTo>
                  <a:cubicBezTo>
                    <a:pt x="3270" y="5190"/>
                    <a:pt x="3934" y="4926"/>
                    <a:pt x="4431" y="4430"/>
                  </a:cubicBezTo>
                  <a:cubicBezTo>
                    <a:pt x="4921" y="3946"/>
                    <a:pt x="5197" y="3285"/>
                    <a:pt x="5197" y="2595"/>
                  </a:cubicBezTo>
                  <a:cubicBezTo>
                    <a:pt x="5197" y="1905"/>
                    <a:pt x="4921" y="1245"/>
                    <a:pt x="4431" y="761"/>
                  </a:cubicBezTo>
                  <a:cubicBezTo>
                    <a:pt x="3934" y="264"/>
                    <a:pt x="327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2"/>
            <p:cNvSpPr/>
            <p:nvPr/>
          </p:nvSpPr>
          <p:spPr>
            <a:xfrm>
              <a:off x="7458986" y="2981923"/>
              <a:ext cx="126323" cy="126362"/>
            </a:xfrm>
            <a:custGeom>
              <a:avLst/>
              <a:gdLst/>
              <a:ahLst/>
              <a:cxnLst/>
              <a:rect l="l" t="t" r="r" b="b"/>
              <a:pathLst>
                <a:path w="3265" h="3266" extrusionOk="0">
                  <a:moveTo>
                    <a:pt x="2505" y="2506"/>
                  </a:moveTo>
                  <a:cubicBezTo>
                    <a:pt x="1833" y="3177"/>
                    <a:pt x="775" y="3265"/>
                    <a:pt x="1" y="2715"/>
                  </a:cubicBezTo>
                  <a:lnTo>
                    <a:pt x="2714" y="0"/>
                  </a:lnTo>
                  <a:cubicBezTo>
                    <a:pt x="3264" y="775"/>
                    <a:pt x="3176" y="1834"/>
                    <a:pt x="2505" y="25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2"/>
            <p:cNvSpPr/>
            <p:nvPr/>
          </p:nvSpPr>
          <p:spPr>
            <a:xfrm>
              <a:off x="7493188" y="2981923"/>
              <a:ext cx="89529" cy="122106"/>
            </a:xfrm>
            <a:custGeom>
              <a:avLst/>
              <a:gdLst/>
              <a:ahLst/>
              <a:cxnLst/>
              <a:rect l="l" t="t" r="r" b="b"/>
              <a:pathLst>
                <a:path w="2314" h="3156" extrusionOk="0">
                  <a:moveTo>
                    <a:pt x="1830" y="0"/>
                  </a:moveTo>
                  <a:lnTo>
                    <a:pt x="1522" y="309"/>
                  </a:lnTo>
                  <a:cubicBezTo>
                    <a:pt x="1785" y="872"/>
                    <a:pt x="1763" y="1527"/>
                    <a:pt x="1463" y="2071"/>
                  </a:cubicBezTo>
                  <a:cubicBezTo>
                    <a:pt x="1161" y="2615"/>
                    <a:pt x="618" y="2982"/>
                    <a:pt x="1" y="3058"/>
                  </a:cubicBezTo>
                  <a:cubicBezTo>
                    <a:pt x="767" y="3156"/>
                    <a:pt x="1519" y="2792"/>
                    <a:pt x="1916" y="2128"/>
                  </a:cubicBezTo>
                  <a:cubicBezTo>
                    <a:pt x="2313" y="1465"/>
                    <a:pt x="2279" y="629"/>
                    <a:pt x="1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2"/>
            <p:cNvSpPr/>
            <p:nvPr/>
          </p:nvSpPr>
          <p:spPr>
            <a:xfrm>
              <a:off x="7419948" y="2942924"/>
              <a:ext cx="126323" cy="126284"/>
            </a:xfrm>
            <a:custGeom>
              <a:avLst/>
              <a:gdLst/>
              <a:ahLst/>
              <a:cxnLst/>
              <a:rect l="l" t="t" r="r" b="b"/>
              <a:pathLst>
                <a:path w="3265" h="3264" extrusionOk="0">
                  <a:moveTo>
                    <a:pt x="3264" y="550"/>
                  </a:moveTo>
                  <a:lnTo>
                    <a:pt x="550" y="3264"/>
                  </a:lnTo>
                  <a:cubicBezTo>
                    <a:pt x="1" y="2490"/>
                    <a:pt x="91" y="1433"/>
                    <a:pt x="762" y="762"/>
                  </a:cubicBezTo>
                  <a:cubicBezTo>
                    <a:pt x="1433" y="90"/>
                    <a:pt x="2490" y="0"/>
                    <a:pt x="3264" y="5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2"/>
            <p:cNvSpPr/>
            <p:nvPr/>
          </p:nvSpPr>
          <p:spPr>
            <a:xfrm>
              <a:off x="7434302" y="2948534"/>
              <a:ext cx="111969" cy="120674"/>
            </a:xfrm>
            <a:custGeom>
              <a:avLst/>
              <a:gdLst/>
              <a:ahLst/>
              <a:cxnLst/>
              <a:rect l="l" t="t" r="r" b="b"/>
              <a:pathLst>
                <a:path w="2894" h="3119" extrusionOk="0">
                  <a:moveTo>
                    <a:pt x="1523" y="61"/>
                  </a:moveTo>
                  <a:cubicBezTo>
                    <a:pt x="1841" y="101"/>
                    <a:pt x="2146" y="219"/>
                    <a:pt x="2407" y="405"/>
                  </a:cubicBezTo>
                  <a:lnTo>
                    <a:pt x="0" y="2810"/>
                  </a:lnTo>
                  <a:cubicBezTo>
                    <a:pt x="51" y="2918"/>
                    <a:pt x="110" y="3022"/>
                    <a:pt x="179" y="3119"/>
                  </a:cubicBezTo>
                  <a:lnTo>
                    <a:pt x="2893" y="405"/>
                  </a:lnTo>
                  <a:cubicBezTo>
                    <a:pt x="2495" y="122"/>
                    <a:pt x="2006" y="0"/>
                    <a:pt x="1523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2"/>
            <p:cNvSpPr/>
            <p:nvPr/>
          </p:nvSpPr>
          <p:spPr>
            <a:xfrm>
              <a:off x="7238724" y="2761970"/>
              <a:ext cx="142263" cy="263672"/>
            </a:xfrm>
            <a:custGeom>
              <a:avLst/>
              <a:gdLst/>
              <a:ahLst/>
              <a:cxnLst/>
              <a:rect l="l" t="t" r="r" b="b"/>
              <a:pathLst>
                <a:path w="3677" h="6815" extrusionOk="0">
                  <a:moveTo>
                    <a:pt x="494" y="3407"/>
                  </a:moveTo>
                  <a:cubicBezTo>
                    <a:pt x="494" y="1621"/>
                    <a:pt x="1875" y="138"/>
                    <a:pt x="3658" y="12"/>
                  </a:cubicBezTo>
                  <a:cubicBezTo>
                    <a:pt x="3576" y="7"/>
                    <a:pt x="3496" y="0"/>
                    <a:pt x="3414" y="0"/>
                  </a:cubicBezTo>
                  <a:cubicBezTo>
                    <a:pt x="3331" y="0"/>
                    <a:pt x="3251" y="7"/>
                    <a:pt x="3170" y="13"/>
                  </a:cubicBezTo>
                  <a:cubicBezTo>
                    <a:pt x="1384" y="138"/>
                    <a:pt x="0" y="1626"/>
                    <a:pt x="5" y="3417"/>
                  </a:cubicBezTo>
                  <a:cubicBezTo>
                    <a:pt x="11" y="5208"/>
                    <a:pt x="1403" y="6688"/>
                    <a:pt x="3189" y="6803"/>
                  </a:cubicBezTo>
                  <a:cubicBezTo>
                    <a:pt x="3264" y="6808"/>
                    <a:pt x="3338" y="6814"/>
                    <a:pt x="3413" y="6814"/>
                  </a:cubicBezTo>
                  <a:cubicBezTo>
                    <a:pt x="3502" y="6814"/>
                    <a:pt x="3589" y="6809"/>
                    <a:pt x="3676" y="6803"/>
                  </a:cubicBezTo>
                  <a:cubicBezTo>
                    <a:pt x="1886" y="6686"/>
                    <a:pt x="494" y="5201"/>
                    <a:pt x="494" y="34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2"/>
            <p:cNvSpPr/>
            <p:nvPr/>
          </p:nvSpPr>
          <p:spPr>
            <a:xfrm>
              <a:off x="7232688" y="2842407"/>
              <a:ext cx="21666" cy="51380"/>
            </a:xfrm>
            <a:custGeom>
              <a:avLst/>
              <a:gdLst/>
              <a:ahLst/>
              <a:cxnLst/>
              <a:rect l="l" t="t" r="r" b="b"/>
              <a:pathLst>
                <a:path w="560" h="1328" extrusionOk="0">
                  <a:moveTo>
                    <a:pt x="258" y="0"/>
                  </a:moveTo>
                  <a:lnTo>
                    <a:pt x="559" y="121"/>
                  </a:lnTo>
                  <a:cubicBezTo>
                    <a:pt x="406" y="504"/>
                    <a:pt x="326" y="914"/>
                    <a:pt x="325" y="1328"/>
                  </a:cubicBezTo>
                  <a:lnTo>
                    <a:pt x="1" y="1328"/>
                  </a:lnTo>
                  <a:cubicBezTo>
                    <a:pt x="2" y="873"/>
                    <a:pt x="89" y="423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2"/>
            <p:cNvSpPr/>
            <p:nvPr/>
          </p:nvSpPr>
          <p:spPr>
            <a:xfrm>
              <a:off x="7233462" y="2862835"/>
              <a:ext cx="15863" cy="12652"/>
            </a:xfrm>
            <a:custGeom>
              <a:avLst/>
              <a:gdLst/>
              <a:ahLst/>
              <a:cxnLst/>
              <a:rect l="l" t="t" r="r" b="b"/>
              <a:pathLst>
                <a:path w="410" h="327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3" y="1"/>
                    <a:pt x="328" y="33"/>
                    <a:pt x="354" y="87"/>
                  </a:cubicBezTo>
                  <a:cubicBezTo>
                    <a:pt x="409" y="208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2"/>
            <p:cNvSpPr/>
            <p:nvPr/>
          </p:nvSpPr>
          <p:spPr>
            <a:xfrm>
              <a:off x="7452680" y="2975810"/>
              <a:ext cx="139477" cy="131353"/>
            </a:xfrm>
            <a:custGeom>
              <a:avLst/>
              <a:gdLst/>
              <a:ahLst/>
              <a:cxnLst/>
              <a:rect l="l" t="t" r="r" b="b"/>
              <a:pathLst>
                <a:path w="3605" h="3395" extrusionOk="0">
                  <a:moveTo>
                    <a:pt x="2849" y="418"/>
                  </a:moveTo>
                  <a:cubicBezTo>
                    <a:pt x="3240" y="1114"/>
                    <a:pt x="3120" y="1986"/>
                    <a:pt x="2553" y="2549"/>
                  </a:cubicBezTo>
                  <a:cubicBezTo>
                    <a:pt x="2211" y="2893"/>
                    <a:pt x="1754" y="3073"/>
                    <a:pt x="1293" y="3073"/>
                  </a:cubicBezTo>
                  <a:cubicBezTo>
                    <a:pt x="995" y="3073"/>
                    <a:pt x="695" y="2998"/>
                    <a:pt x="422" y="2845"/>
                  </a:cubicBezTo>
                  <a:lnTo>
                    <a:pt x="2849" y="418"/>
                  </a:lnTo>
                  <a:close/>
                  <a:moveTo>
                    <a:pt x="2879" y="1"/>
                  </a:moveTo>
                  <a:cubicBezTo>
                    <a:pt x="2836" y="1"/>
                    <a:pt x="2794" y="16"/>
                    <a:pt x="2763" y="45"/>
                  </a:cubicBezTo>
                  <a:lnTo>
                    <a:pt x="48" y="2758"/>
                  </a:lnTo>
                  <a:cubicBezTo>
                    <a:pt x="17" y="2794"/>
                    <a:pt x="1" y="2840"/>
                    <a:pt x="5" y="2887"/>
                  </a:cubicBezTo>
                  <a:cubicBezTo>
                    <a:pt x="9" y="2934"/>
                    <a:pt x="32" y="2977"/>
                    <a:pt x="69" y="3006"/>
                  </a:cubicBezTo>
                  <a:cubicBezTo>
                    <a:pt x="437" y="3267"/>
                    <a:pt x="864" y="3395"/>
                    <a:pt x="1289" y="3395"/>
                  </a:cubicBezTo>
                  <a:cubicBezTo>
                    <a:pt x="1832" y="3395"/>
                    <a:pt x="2372" y="3185"/>
                    <a:pt x="2780" y="2777"/>
                  </a:cubicBezTo>
                  <a:cubicBezTo>
                    <a:pt x="3508" y="2050"/>
                    <a:pt x="3605" y="904"/>
                    <a:pt x="3009" y="65"/>
                  </a:cubicBezTo>
                  <a:cubicBezTo>
                    <a:pt x="2980" y="28"/>
                    <a:pt x="2937" y="5"/>
                    <a:pt x="2891" y="1"/>
                  </a:cubicBezTo>
                  <a:cubicBezTo>
                    <a:pt x="2887" y="1"/>
                    <a:pt x="2883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2"/>
            <p:cNvSpPr/>
            <p:nvPr/>
          </p:nvSpPr>
          <p:spPr>
            <a:xfrm>
              <a:off x="7413100" y="2944046"/>
              <a:ext cx="139439" cy="131507"/>
            </a:xfrm>
            <a:custGeom>
              <a:avLst/>
              <a:gdLst/>
              <a:ahLst/>
              <a:cxnLst/>
              <a:rect l="l" t="t" r="r" b="b"/>
              <a:pathLst>
                <a:path w="3604" h="3399" extrusionOk="0">
                  <a:moveTo>
                    <a:pt x="2311" y="322"/>
                  </a:moveTo>
                  <a:cubicBezTo>
                    <a:pt x="2609" y="322"/>
                    <a:pt x="2910" y="397"/>
                    <a:pt x="3183" y="551"/>
                  </a:cubicBezTo>
                  <a:lnTo>
                    <a:pt x="756" y="2977"/>
                  </a:lnTo>
                  <a:cubicBezTo>
                    <a:pt x="364" y="2282"/>
                    <a:pt x="485" y="1409"/>
                    <a:pt x="1052" y="846"/>
                  </a:cubicBezTo>
                  <a:cubicBezTo>
                    <a:pt x="1394" y="502"/>
                    <a:pt x="1850" y="322"/>
                    <a:pt x="2311" y="322"/>
                  </a:cubicBezTo>
                  <a:close/>
                  <a:moveTo>
                    <a:pt x="2316" y="0"/>
                  </a:moveTo>
                  <a:cubicBezTo>
                    <a:pt x="1772" y="0"/>
                    <a:pt x="1232" y="210"/>
                    <a:pt x="823" y="618"/>
                  </a:cubicBezTo>
                  <a:cubicBezTo>
                    <a:pt x="97" y="1346"/>
                    <a:pt x="0" y="2492"/>
                    <a:pt x="595" y="3331"/>
                  </a:cubicBezTo>
                  <a:cubicBezTo>
                    <a:pt x="623" y="3369"/>
                    <a:pt x="666" y="3394"/>
                    <a:pt x="714" y="3398"/>
                  </a:cubicBezTo>
                  <a:cubicBezTo>
                    <a:pt x="719" y="3398"/>
                    <a:pt x="723" y="3398"/>
                    <a:pt x="728" y="3398"/>
                  </a:cubicBezTo>
                  <a:cubicBezTo>
                    <a:pt x="770" y="3398"/>
                    <a:pt x="812" y="3381"/>
                    <a:pt x="842" y="3350"/>
                  </a:cubicBezTo>
                  <a:lnTo>
                    <a:pt x="3557" y="636"/>
                  </a:lnTo>
                  <a:cubicBezTo>
                    <a:pt x="3588" y="601"/>
                    <a:pt x="3604" y="555"/>
                    <a:pt x="3600" y="508"/>
                  </a:cubicBezTo>
                  <a:cubicBezTo>
                    <a:pt x="3596" y="462"/>
                    <a:pt x="3572" y="419"/>
                    <a:pt x="3536" y="389"/>
                  </a:cubicBezTo>
                  <a:cubicBezTo>
                    <a:pt x="3168" y="128"/>
                    <a:pt x="2741" y="0"/>
                    <a:pt x="2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2"/>
            <p:cNvSpPr/>
            <p:nvPr/>
          </p:nvSpPr>
          <p:spPr>
            <a:xfrm>
              <a:off x="7232263" y="2754658"/>
              <a:ext cx="386242" cy="378350"/>
            </a:xfrm>
            <a:custGeom>
              <a:avLst/>
              <a:gdLst/>
              <a:ahLst/>
              <a:cxnLst/>
              <a:rect l="l" t="t" r="r" b="b"/>
              <a:pathLst>
                <a:path w="9983" h="9779" extrusionOk="0">
                  <a:moveTo>
                    <a:pt x="3574" y="1165"/>
                  </a:moveTo>
                  <a:cubicBezTo>
                    <a:pt x="4108" y="1165"/>
                    <a:pt x="4542" y="1599"/>
                    <a:pt x="4543" y="2134"/>
                  </a:cubicBezTo>
                  <a:lnTo>
                    <a:pt x="4543" y="2277"/>
                  </a:lnTo>
                  <a:cubicBezTo>
                    <a:pt x="4303" y="2203"/>
                    <a:pt x="4119" y="2013"/>
                    <a:pt x="4053" y="1772"/>
                  </a:cubicBezTo>
                  <a:cubicBezTo>
                    <a:pt x="4035" y="1700"/>
                    <a:pt x="3970" y="1650"/>
                    <a:pt x="3898" y="1650"/>
                  </a:cubicBezTo>
                  <a:cubicBezTo>
                    <a:pt x="3891" y="1650"/>
                    <a:pt x="3884" y="1650"/>
                    <a:pt x="3877" y="1651"/>
                  </a:cubicBezTo>
                  <a:cubicBezTo>
                    <a:pt x="3796" y="1660"/>
                    <a:pt x="3735" y="1730"/>
                    <a:pt x="3735" y="1811"/>
                  </a:cubicBezTo>
                  <a:cubicBezTo>
                    <a:pt x="3736" y="1872"/>
                    <a:pt x="3710" y="1929"/>
                    <a:pt x="3663" y="1968"/>
                  </a:cubicBezTo>
                  <a:cubicBezTo>
                    <a:pt x="3506" y="2109"/>
                    <a:pt x="3130" y="2153"/>
                    <a:pt x="2802" y="2153"/>
                  </a:cubicBezTo>
                  <a:cubicBezTo>
                    <a:pt x="2733" y="2153"/>
                    <a:pt x="2666" y="2151"/>
                    <a:pt x="2603" y="2148"/>
                  </a:cubicBezTo>
                  <a:lnTo>
                    <a:pt x="2603" y="2134"/>
                  </a:lnTo>
                  <a:cubicBezTo>
                    <a:pt x="2604" y="1599"/>
                    <a:pt x="3038" y="1165"/>
                    <a:pt x="3574" y="1165"/>
                  </a:cubicBezTo>
                  <a:close/>
                  <a:moveTo>
                    <a:pt x="2280" y="2474"/>
                  </a:moveTo>
                  <a:lnTo>
                    <a:pt x="2280" y="2933"/>
                  </a:lnTo>
                  <a:cubicBezTo>
                    <a:pt x="2183" y="2899"/>
                    <a:pt x="2118" y="2807"/>
                    <a:pt x="2118" y="2703"/>
                  </a:cubicBezTo>
                  <a:cubicBezTo>
                    <a:pt x="2118" y="2600"/>
                    <a:pt x="2183" y="2509"/>
                    <a:pt x="2280" y="2474"/>
                  </a:cubicBezTo>
                  <a:close/>
                  <a:moveTo>
                    <a:pt x="4885" y="2474"/>
                  </a:moveTo>
                  <a:cubicBezTo>
                    <a:pt x="4982" y="2509"/>
                    <a:pt x="5047" y="2600"/>
                    <a:pt x="5047" y="2703"/>
                  </a:cubicBezTo>
                  <a:cubicBezTo>
                    <a:pt x="5047" y="2807"/>
                    <a:pt x="4982" y="2899"/>
                    <a:pt x="4885" y="2933"/>
                  </a:cubicBezTo>
                  <a:lnTo>
                    <a:pt x="4885" y="2474"/>
                  </a:lnTo>
                  <a:close/>
                  <a:moveTo>
                    <a:pt x="3898" y="2195"/>
                  </a:moveTo>
                  <a:cubicBezTo>
                    <a:pt x="4046" y="2418"/>
                    <a:pt x="4279" y="2568"/>
                    <a:pt x="4543" y="2611"/>
                  </a:cubicBezTo>
                  <a:lnTo>
                    <a:pt x="4543" y="2930"/>
                  </a:lnTo>
                  <a:cubicBezTo>
                    <a:pt x="4543" y="3470"/>
                    <a:pt x="4110" y="3917"/>
                    <a:pt x="3572" y="3917"/>
                  </a:cubicBezTo>
                  <a:cubicBezTo>
                    <a:pt x="3566" y="3917"/>
                    <a:pt x="3560" y="3917"/>
                    <a:pt x="3554" y="3917"/>
                  </a:cubicBezTo>
                  <a:cubicBezTo>
                    <a:pt x="3027" y="3907"/>
                    <a:pt x="2603" y="3476"/>
                    <a:pt x="2603" y="2947"/>
                  </a:cubicBezTo>
                  <a:lnTo>
                    <a:pt x="2603" y="2475"/>
                  </a:lnTo>
                  <a:cubicBezTo>
                    <a:pt x="2672" y="2479"/>
                    <a:pt x="2747" y="2482"/>
                    <a:pt x="2826" y="2482"/>
                  </a:cubicBezTo>
                  <a:cubicBezTo>
                    <a:pt x="3204" y="2482"/>
                    <a:pt x="3662" y="2425"/>
                    <a:pt x="3898" y="2195"/>
                  </a:cubicBezTo>
                  <a:close/>
                  <a:moveTo>
                    <a:pt x="4238" y="4089"/>
                  </a:moveTo>
                  <a:lnTo>
                    <a:pt x="4238" y="4343"/>
                  </a:lnTo>
                  <a:cubicBezTo>
                    <a:pt x="4238" y="4392"/>
                    <a:pt x="4216" y="4438"/>
                    <a:pt x="4178" y="4468"/>
                  </a:cubicBezTo>
                  <a:cubicBezTo>
                    <a:pt x="4148" y="4492"/>
                    <a:pt x="4111" y="4505"/>
                    <a:pt x="4073" y="4505"/>
                  </a:cubicBezTo>
                  <a:cubicBezTo>
                    <a:pt x="4062" y="4505"/>
                    <a:pt x="4051" y="4504"/>
                    <a:pt x="4041" y="4502"/>
                  </a:cubicBezTo>
                  <a:lnTo>
                    <a:pt x="3744" y="4443"/>
                  </a:lnTo>
                  <a:lnTo>
                    <a:pt x="3744" y="4241"/>
                  </a:lnTo>
                  <a:cubicBezTo>
                    <a:pt x="3910" y="4221"/>
                    <a:pt x="4070" y="4169"/>
                    <a:pt x="4216" y="4089"/>
                  </a:cubicBezTo>
                  <a:close/>
                  <a:moveTo>
                    <a:pt x="2949" y="4089"/>
                  </a:moveTo>
                  <a:cubicBezTo>
                    <a:pt x="3095" y="4169"/>
                    <a:pt x="3255" y="4221"/>
                    <a:pt x="3421" y="4241"/>
                  </a:cubicBezTo>
                  <a:lnTo>
                    <a:pt x="3421" y="4443"/>
                  </a:lnTo>
                  <a:lnTo>
                    <a:pt x="3124" y="4502"/>
                  </a:lnTo>
                  <a:cubicBezTo>
                    <a:pt x="3113" y="4504"/>
                    <a:pt x="3103" y="4505"/>
                    <a:pt x="3092" y="4505"/>
                  </a:cubicBezTo>
                  <a:cubicBezTo>
                    <a:pt x="3034" y="4505"/>
                    <a:pt x="2978" y="4475"/>
                    <a:pt x="2947" y="4421"/>
                  </a:cubicBezTo>
                  <a:cubicBezTo>
                    <a:pt x="2932" y="4396"/>
                    <a:pt x="2927" y="4368"/>
                    <a:pt x="2927" y="4339"/>
                  </a:cubicBezTo>
                  <a:lnTo>
                    <a:pt x="2927" y="4089"/>
                  </a:lnTo>
                  <a:close/>
                  <a:moveTo>
                    <a:pt x="2603" y="4093"/>
                  </a:moveTo>
                  <a:lnTo>
                    <a:pt x="2603" y="4337"/>
                  </a:lnTo>
                  <a:cubicBezTo>
                    <a:pt x="2603" y="4482"/>
                    <a:pt x="2669" y="4621"/>
                    <a:pt x="2783" y="4713"/>
                  </a:cubicBezTo>
                  <a:cubicBezTo>
                    <a:pt x="2871" y="4785"/>
                    <a:pt x="2982" y="4823"/>
                    <a:pt x="3094" y="4823"/>
                  </a:cubicBezTo>
                  <a:cubicBezTo>
                    <a:pt x="3126" y="4823"/>
                    <a:pt x="3158" y="4820"/>
                    <a:pt x="3190" y="4814"/>
                  </a:cubicBezTo>
                  <a:lnTo>
                    <a:pt x="3421" y="4768"/>
                  </a:lnTo>
                  <a:lnTo>
                    <a:pt x="3421" y="5705"/>
                  </a:lnTo>
                  <a:lnTo>
                    <a:pt x="2451" y="5705"/>
                  </a:lnTo>
                  <a:lnTo>
                    <a:pt x="2451" y="5063"/>
                  </a:lnTo>
                  <a:cubicBezTo>
                    <a:pt x="2451" y="4990"/>
                    <a:pt x="2405" y="4923"/>
                    <a:pt x="2336" y="4903"/>
                  </a:cubicBezTo>
                  <a:cubicBezTo>
                    <a:pt x="2317" y="4897"/>
                    <a:pt x="2298" y="4895"/>
                    <a:pt x="2280" y="4895"/>
                  </a:cubicBezTo>
                  <a:cubicBezTo>
                    <a:pt x="2186" y="4895"/>
                    <a:pt x="2109" y="4967"/>
                    <a:pt x="2109" y="5056"/>
                  </a:cubicBezTo>
                  <a:lnTo>
                    <a:pt x="2109" y="5694"/>
                  </a:lnTo>
                  <a:cubicBezTo>
                    <a:pt x="1970" y="5682"/>
                    <a:pt x="1843" y="5615"/>
                    <a:pt x="1754" y="5509"/>
                  </a:cubicBezTo>
                  <a:cubicBezTo>
                    <a:pt x="1665" y="5402"/>
                    <a:pt x="1622" y="5264"/>
                    <a:pt x="1634" y="5126"/>
                  </a:cubicBezTo>
                  <a:lnTo>
                    <a:pt x="1634" y="5120"/>
                  </a:lnTo>
                  <a:cubicBezTo>
                    <a:pt x="1647" y="4903"/>
                    <a:pt x="1721" y="4695"/>
                    <a:pt x="1850" y="4521"/>
                  </a:cubicBezTo>
                  <a:cubicBezTo>
                    <a:pt x="2035" y="4285"/>
                    <a:pt x="2306" y="4130"/>
                    <a:pt x="2603" y="4093"/>
                  </a:cubicBezTo>
                  <a:close/>
                  <a:moveTo>
                    <a:pt x="4562" y="4093"/>
                  </a:moveTo>
                  <a:cubicBezTo>
                    <a:pt x="4842" y="4130"/>
                    <a:pt x="5097" y="4285"/>
                    <a:pt x="5271" y="4522"/>
                  </a:cubicBezTo>
                  <a:cubicBezTo>
                    <a:pt x="5317" y="4586"/>
                    <a:pt x="5355" y="4657"/>
                    <a:pt x="5383" y="4732"/>
                  </a:cubicBezTo>
                  <a:cubicBezTo>
                    <a:pt x="5253" y="4827"/>
                    <a:pt x="5131" y="4935"/>
                    <a:pt x="5019" y="5052"/>
                  </a:cubicBezTo>
                  <a:cubicBezTo>
                    <a:pt x="5011" y="4969"/>
                    <a:pt x="4945" y="4906"/>
                    <a:pt x="4866" y="4906"/>
                  </a:cubicBezTo>
                  <a:cubicBezTo>
                    <a:pt x="4865" y="4906"/>
                    <a:pt x="4865" y="4906"/>
                    <a:pt x="4864" y="4906"/>
                  </a:cubicBezTo>
                  <a:cubicBezTo>
                    <a:pt x="4785" y="4907"/>
                    <a:pt x="4719" y="4972"/>
                    <a:pt x="4714" y="5056"/>
                  </a:cubicBezTo>
                  <a:lnTo>
                    <a:pt x="4714" y="5441"/>
                  </a:lnTo>
                  <a:cubicBezTo>
                    <a:pt x="4658" y="5526"/>
                    <a:pt x="4606" y="5615"/>
                    <a:pt x="4560" y="5705"/>
                  </a:cubicBezTo>
                  <a:lnTo>
                    <a:pt x="3745" y="5705"/>
                  </a:lnTo>
                  <a:lnTo>
                    <a:pt x="3745" y="4768"/>
                  </a:lnTo>
                  <a:lnTo>
                    <a:pt x="3975" y="4814"/>
                  </a:lnTo>
                  <a:cubicBezTo>
                    <a:pt x="4007" y="4820"/>
                    <a:pt x="4039" y="4823"/>
                    <a:pt x="4071" y="4823"/>
                  </a:cubicBezTo>
                  <a:cubicBezTo>
                    <a:pt x="4184" y="4823"/>
                    <a:pt x="4294" y="4785"/>
                    <a:pt x="4382" y="4713"/>
                  </a:cubicBezTo>
                  <a:cubicBezTo>
                    <a:pt x="4496" y="4621"/>
                    <a:pt x="4562" y="4483"/>
                    <a:pt x="4562" y="4337"/>
                  </a:cubicBezTo>
                  <a:lnTo>
                    <a:pt x="4562" y="4093"/>
                  </a:lnTo>
                  <a:close/>
                  <a:moveTo>
                    <a:pt x="6987" y="4574"/>
                  </a:moveTo>
                  <a:cubicBezTo>
                    <a:pt x="7145" y="4574"/>
                    <a:pt x="7304" y="4589"/>
                    <a:pt x="7463" y="4621"/>
                  </a:cubicBezTo>
                  <a:cubicBezTo>
                    <a:pt x="8601" y="4847"/>
                    <a:pt x="9421" y="5847"/>
                    <a:pt x="9421" y="7009"/>
                  </a:cubicBezTo>
                  <a:cubicBezTo>
                    <a:pt x="9424" y="7654"/>
                    <a:pt x="9166" y="8274"/>
                    <a:pt x="8708" y="8729"/>
                  </a:cubicBezTo>
                  <a:cubicBezTo>
                    <a:pt x="8238" y="9199"/>
                    <a:pt x="7615" y="9441"/>
                    <a:pt x="6987" y="9441"/>
                  </a:cubicBezTo>
                  <a:cubicBezTo>
                    <a:pt x="6481" y="9441"/>
                    <a:pt x="5971" y="9284"/>
                    <a:pt x="5536" y="8962"/>
                  </a:cubicBezTo>
                  <a:cubicBezTo>
                    <a:pt x="4679" y="8325"/>
                    <a:pt x="4336" y="7194"/>
                    <a:pt x="4696" y="6189"/>
                  </a:cubicBezTo>
                  <a:cubicBezTo>
                    <a:pt x="5050" y="5201"/>
                    <a:pt x="5980" y="4574"/>
                    <a:pt x="6987" y="4574"/>
                  </a:cubicBezTo>
                  <a:close/>
                  <a:moveTo>
                    <a:pt x="3582" y="0"/>
                  </a:moveTo>
                  <a:cubicBezTo>
                    <a:pt x="3227" y="6"/>
                    <a:pt x="2874" y="58"/>
                    <a:pt x="2533" y="158"/>
                  </a:cubicBezTo>
                  <a:cubicBezTo>
                    <a:pt x="2194" y="266"/>
                    <a:pt x="1871" y="420"/>
                    <a:pt x="1575" y="617"/>
                  </a:cubicBezTo>
                  <a:cubicBezTo>
                    <a:pt x="1283" y="819"/>
                    <a:pt x="1021" y="1062"/>
                    <a:pt x="795" y="1337"/>
                  </a:cubicBezTo>
                  <a:cubicBezTo>
                    <a:pt x="574" y="1614"/>
                    <a:pt x="393" y="1923"/>
                    <a:pt x="260" y="2253"/>
                  </a:cubicBezTo>
                  <a:cubicBezTo>
                    <a:pt x="236" y="2307"/>
                    <a:pt x="246" y="2369"/>
                    <a:pt x="282" y="2415"/>
                  </a:cubicBezTo>
                  <a:cubicBezTo>
                    <a:pt x="312" y="2455"/>
                    <a:pt x="360" y="2478"/>
                    <a:pt x="409" y="2478"/>
                  </a:cubicBezTo>
                  <a:cubicBezTo>
                    <a:pt x="417" y="2478"/>
                    <a:pt x="425" y="2478"/>
                    <a:pt x="433" y="2476"/>
                  </a:cubicBezTo>
                  <a:cubicBezTo>
                    <a:pt x="491" y="2468"/>
                    <a:pt x="540" y="2429"/>
                    <a:pt x="561" y="2375"/>
                  </a:cubicBezTo>
                  <a:cubicBezTo>
                    <a:pt x="683" y="2074"/>
                    <a:pt x="847" y="1794"/>
                    <a:pt x="1048" y="1541"/>
                  </a:cubicBezTo>
                  <a:cubicBezTo>
                    <a:pt x="1254" y="1291"/>
                    <a:pt x="1492" y="1071"/>
                    <a:pt x="1758" y="886"/>
                  </a:cubicBezTo>
                  <a:cubicBezTo>
                    <a:pt x="2028" y="708"/>
                    <a:pt x="2321" y="568"/>
                    <a:pt x="2627" y="470"/>
                  </a:cubicBezTo>
                  <a:cubicBezTo>
                    <a:pt x="2938" y="379"/>
                    <a:pt x="3260" y="331"/>
                    <a:pt x="3582" y="327"/>
                  </a:cubicBezTo>
                  <a:cubicBezTo>
                    <a:pt x="3584" y="327"/>
                    <a:pt x="3587" y="327"/>
                    <a:pt x="3589" y="327"/>
                  </a:cubicBezTo>
                  <a:cubicBezTo>
                    <a:pt x="4567" y="327"/>
                    <a:pt x="5493" y="768"/>
                    <a:pt x="6110" y="1527"/>
                  </a:cubicBezTo>
                  <a:cubicBezTo>
                    <a:pt x="6728" y="2288"/>
                    <a:pt x="6971" y="3288"/>
                    <a:pt x="6769" y="4248"/>
                  </a:cubicBezTo>
                  <a:cubicBezTo>
                    <a:pt x="6401" y="4277"/>
                    <a:pt x="6043" y="4381"/>
                    <a:pt x="5717" y="4552"/>
                  </a:cubicBezTo>
                  <a:cubicBezTo>
                    <a:pt x="5677" y="4467"/>
                    <a:pt x="5629" y="4386"/>
                    <a:pt x="5571" y="4312"/>
                  </a:cubicBezTo>
                  <a:cubicBezTo>
                    <a:pt x="5330" y="4003"/>
                    <a:pt x="4978" y="3804"/>
                    <a:pt x="4589" y="3759"/>
                  </a:cubicBezTo>
                  <a:cubicBezTo>
                    <a:pt x="4710" y="3610"/>
                    <a:pt x="4796" y="3439"/>
                    <a:pt x="4843" y="3254"/>
                  </a:cubicBezTo>
                  <a:cubicBezTo>
                    <a:pt x="5133" y="3236"/>
                    <a:pt x="5363" y="3000"/>
                    <a:pt x="5373" y="2709"/>
                  </a:cubicBezTo>
                  <a:cubicBezTo>
                    <a:pt x="5384" y="2419"/>
                    <a:pt x="5173" y="2167"/>
                    <a:pt x="4885" y="2127"/>
                  </a:cubicBezTo>
                  <a:lnTo>
                    <a:pt x="4885" y="2118"/>
                  </a:lnTo>
                  <a:cubicBezTo>
                    <a:pt x="4885" y="1399"/>
                    <a:pt x="4301" y="815"/>
                    <a:pt x="3582" y="815"/>
                  </a:cubicBezTo>
                  <a:cubicBezTo>
                    <a:pt x="2863" y="815"/>
                    <a:pt x="2280" y="1399"/>
                    <a:pt x="2280" y="2118"/>
                  </a:cubicBezTo>
                  <a:lnTo>
                    <a:pt x="2280" y="2127"/>
                  </a:lnTo>
                  <a:cubicBezTo>
                    <a:pt x="1992" y="2167"/>
                    <a:pt x="1780" y="2419"/>
                    <a:pt x="1792" y="2709"/>
                  </a:cubicBezTo>
                  <a:cubicBezTo>
                    <a:pt x="1802" y="3000"/>
                    <a:pt x="2031" y="3237"/>
                    <a:pt x="2322" y="3254"/>
                  </a:cubicBezTo>
                  <a:cubicBezTo>
                    <a:pt x="2368" y="3439"/>
                    <a:pt x="2454" y="3610"/>
                    <a:pt x="2575" y="3757"/>
                  </a:cubicBezTo>
                  <a:cubicBezTo>
                    <a:pt x="2186" y="3804"/>
                    <a:pt x="1833" y="4003"/>
                    <a:pt x="1592" y="4312"/>
                  </a:cubicBezTo>
                  <a:cubicBezTo>
                    <a:pt x="1423" y="4538"/>
                    <a:pt x="1323" y="4808"/>
                    <a:pt x="1306" y="5089"/>
                  </a:cubicBezTo>
                  <a:cubicBezTo>
                    <a:pt x="1285" y="5330"/>
                    <a:pt x="1367" y="5570"/>
                    <a:pt x="1531" y="5748"/>
                  </a:cubicBezTo>
                  <a:cubicBezTo>
                    <a:pt x="1695" y="5927"/>
                    <a:pt x="1927" y="6029"/>
                    <a:pt x="2169" y="6029"/>
                  </a:cubicBezTo>
                  <a:lnTo>
                    <a:pt x="4413" y="6029"/>
                  </a:lnTo>
                  <a:cubicBezTo>
                    <a:pt x="4321" y="6268"/>
                    <a:pt x="4265" y="6518"/>
                    <a:pt x="4244" y="6773"/>
                  </a:cubicBezTo>
                  <a:cubicBezTo>
                    <a:pt x="4022" y="6820"/>
                    <a:pt x="3798" y="6843"/>
                    <a:pt x="3575" y="6843"/>
                  </a:cubicBezTo>
                  <a:cubicBezTo>
                    <a:pt x="2835" y="6843"/>
                    <a:pt x="2109" y="6590"/>
                    <a:pt x="1525" y="6114"/>
                  </a:cubicBezTo>
                  <a:cubicBezTo>
                    <a:pt x="765" y="5495"/>
                    <a:pt x="325" y="4566"/>
                    <a:pt x="326" y="3584"/>
                  </a:cubicBezTo>
                  <a:cubicBezTo>
                    <a:pt x="326" y="3495"/>
                    <a:pt x="253" y="3421"/>
                    <a:pt x="163" y="3421"/>
                  </a:cubicBezTo>
                  <a:cubicBezTo>
                    <a:pt x="74" y="3421"/>
                    <a:pt x="0" y="3495"/>
                    <a:pt x="0" y="3584"/>
                  </a:cubicBezTo>
                  <a:cubicBezTo>
                    <a:pt x="0" y="4650"/>
                    <a:pt x="474" y="5661"/>
                    <a:pt x="1293" y="6342"/>
                  </a:cubicBezTo>
                  <a:cubicBezTo>
                    <a:pt x="1941" y="6881"/>
                    <a:pt x="2752" y="7169"/>
                    <a:pt x="3581" y="7169"/>
                  </a:cubicBezTo>
                  <a:cubicBezTo>
                    <a:pt x="3800" y="7169"/>
                    <a:pt x="4020" y="7149"/>
                    <a:pt x="4238" y="7108"/>
                  </a:cubicBezTo>
                  <a:cubicBezTo>
                    <a:pt x="4291" y="8600"/>
                    <a:pt x="5516" y="9779"/>
                    <a:pt x="7003" y="9779"/>
                  </a:cubicBezTo>
                  <a:cubicBezTo>
                    <a:pt x="7138" y="9779"/>
                    <a:pt x="7274" y="9769"/>
                    <a:pt x="7412" y="9749"/>
                  </a:cubicBezTo>
                  <a:cubicBezTo>
                    <a:pt x="8615" y="9577"/>
                    <a:pt x="9568" y="8624"/>
                    <a:pt x="9742" y="7419"/>
                  </a:cubicBezTo>
                  <a:cubicBezTo>
                    <a:pt x="9982" y="5752"/>
                    <a:pt x="8729" y="4299"/>
                    <a:pt x="7104" y="4242"/>
                  </a:cubicBezTo>
                  <a:lnTo>
                    <a:pt x="7103" y="4242"/>
                  </a:lnTo>
                  <a:cubicBezTo>
                    <a:pt x="7298" y="3195"/>
                    <a:pt x="7018" y="2114"/>
                    <a:pt x="6337" y="1294"/>
                  </a:cubicBezTo>
                  <a:cubicBezTo>
                    <a:pt x="5657" y="474"/>
                    <a:pt x="4647" y="0"/>
                    <a:pt x="3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3" name="Google Shape;2513;p92"/>
          <p:cNvGrpSpPr/>
          <p:nvPr/>
        </p:nvGrpSpPr>
        <p:grpSpPr>
          <a:xfrm>
            <a:off x="966303" y="3888529"/>
            <a:ext cx="377963" cy="377034"/>
            <a:chOff x="8046223" y="2755354"/>
            <a:chExt cx="377963" cy="377034"/>
          </a:xfrm>
        </p:grpSpPr>
        <p:sp>
          <p:nvSpPr>
            <p:cNvPr id="2514" name="Google Shape;2514;p92"/>
            <p:cNvSpPr/>
            <p:nvPr/>
          </p:nvSpPr>
          <p:spPr>
            <a:xfrm>
              <a:off x="8053303" y="2836642"/>
              <a:ext cx="263363" cy="289130"/>
            </a:xfrm>
            <a:custGeom>
              <a:avLst/>
              <a:gdLst/>
              <a:ahLst/>
              <a:cxnLst/>
              <a:rect l="l" t="t" r="r" b="b"/>
              <a:pathLst>
                <a:path w="6807" h="7473" extrusionOk="0">
                  <a:moveTo>
                    <a:pt x="6807" y="2624"/>
                  </a:moveTo>
                  <a:lnTo>
                    <a:pt x="6807" y="6985"/>
                  </a:lnTo>
                  <a:cubicBezTo>
                    <a:pt x="6807" y="7254"/>
                    <a:pt x="6588" y="7473"/>
                    <a:pt x="6320" y="7473"/>
                  </a:cubicBezTo>
                  <a:lnTo>
                    <a:pt x="486" y="7473"/>
                  </a:lnTo>
                  <a:cubicBezTo>
                    <a:pt x="218" y="7473"/>
                    <a:pt x="0" y="7254"/>
                    <a:pt x="0" y="6985"/>
                  </a:cubicBezTo>
                  <a:lnTo>
                    <a:pt x="0" y="488"/>
                  </a:lnTo>
                  <a:cubicBezTo>
                    <a:pt x="0" y="219"/>
                    <a:pt x="218" y="0"/>
                    <a:pt x="486" y="0"/>
                  </a:cubicBezTo>
                  <a:lnTo>
                    <a:pt x="5628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2"/>
            <p:cNvSpPr/>
            <p:nvPr/>
          </p:nvSpPr>
          <p:spPr>
            <a:xfrm>
              <a:off x="8251976" y="2836642"/>
              <a:ext cx="65425" cy="289130"/>
            </a:xfrm>
            <a:custGeom>
              <a:avLst/>
              <a:gdLst/>
              <a:ahLst/>
              <a:cxnLst/>
              <a:rect l="l" t="t" r="r" b="b"/>
              <a:pathLst>
                <a:path w="1691" h="7473" extrusionOk="0">
                  <a:moveTo>
                    <a:pt x="495" y="0"/>
                  </a:moveTo>
                  <a:lnTo>
                    <a:pt x="0" y="0"/>
                  </a:lnTo>
                  <a:lnTo>
                    <a:pt x="1196" y="2632"/>
                  </a:lnTo>
                  <a:lnTo>
                    <a:pt x="1196" y="6985"/>
                  </a:lnTo>
                  <a:cubicBezTo>
                    <a:pt x="1196" y="7254"/>
                    <a:pt x="974" y="7473"/>
                    <a:pt x="701" y="7473"/>
                  </a:cubicBezTo>
                  <a:lnTo>
                    <a:pt x="1203" y="7473"/>
                  </a:lnTo>
                  <a:cubicBezTo>
                    <a:pt x="1472" y="7473"/>
                    <a:pt x="1691" y="7254"/>
                    <a:pt x="1691" y="6985"/>
                  </a:cubicBezTo>
                  <a:lnTo>
                    <a:pt x="1691" y="26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92"/>
            <p:cNvSpPr/>
            <p:nvPr/>
          </p:nvSpPr>
          <p:spPr>
            <a:xfrm>
              <a:off x="8078336" y="2861675"/>
              <a:ext cx="213298" cy="238330"/>
            </a:xfrm>
            <a:custGeom>
              <a:avLst/>
              <a:gdLst/>
              <a:ahLst/>
              <a:cxnLst/>
              <a:rect l="l" t="t" r="r" b="b"/>
              <a:pathLst>
                <a:path w="5513" h="6160" extrusionOk="0">
                  <a:moveTo>
                    <a:pt x="5513" y="1403"/>
                  </a:moveTo>
                  <a:lnTo>
                    <a:pt x="5513" y="6160"/>
                  </a:lnTo>
                  <a:lnTo>
                    <a:pt x="0" y="6160"/>
                  </a:lnTo>
                  <a:lnTo>
                    <a:pt x="0" y="0"/>
                  </a:lnTo>
                  <a:lnTo>
                    <a:pt x="41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92"/>
            <p:cNvSpPr/>
            <p:nvPr/>
          </p:nvSpPr>
          <p:spPr>
            <a:xfrm>
              <a:off x="8293723" y="2785881"/>
              <a:ext cx="99395" cy="99433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2569" y="1293"/>
                  </a:moveTo>
                  <a:lnTo>
                    <a:pt x="1295" y="2569"/>
                  </a:lnTo>
                  <a:cubicBezTo>
                    <a:pt x="1213" y="1891"/>
                    <a:pt x="679" y="1355"/>
                    <a:pt x="0" y="127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2"/>
            <p:cNvSpPr/>
            <p:nvPr/>
          </p:nvSpPr>
          <p:spPr>
            <a:xfrm>
              <a:off x="8239479" y="2831342"/>
              <a:ext cx="108177" cy="108216"/>
            </a:xfrm>
            <a:custGeom>
              <a:avLst/>
              <a:gdLst/>
              <a:ahLst/>
              <a:cxnLst/>
              <a:rect l="l" t="t" r="r" b="b"/>
              <a:pathLst>
                <a:path w="2796" h="2797" extrusionOk="0">
                  <a:moveTo>
                    <a:pt x="2274" y="2625"/>
                  </a:moveTo>
                  <a:lnTo>
                    <a:pt x="2192" y="2707"/>
                  </a:lnTo>
                  <a:cubicBezTo>
                    <a:pt x="2103" y="2796"/>
                    <a:pt x="1958" y="2796"/>
                    <a:pt x="1868" y="2707"/>
                  </a:cubicBezTo>
                  <a:lnTo>
                    <a:pt x="90" y="928"/>
                  </a:lnTo>
                  <a:cubicBezTo>
                    <a:pt x="1" y="839"/>
                    <a:pt x="1" y="694"/>
                    <a:pt x="90" y="604"/>
                  </a:cubicBezTo>
                  <a:lnTo>
                    <a:pt x="171" y="523"/>
                  </a:lnTo>
                  <a:cubicBezTo>
                    <a:pt x="547" y="147"/>
                    <a:pt x="1094" y="1"/>
                    <a:pt x="1607" y="138"/>
                  </a:cubicBezTo>
                  <a:cubicBezTo>
                    <a:pt x="2121" y="275"/>
                    <a:pt x="2521" y="676"/>
                    <a:pt x="2658" y="1190"/>
                  </a:cubicBezTo>
                  <a:cubicBezTo>
                    <a:pt x="2796" y="1702"/>
                    <a:pt x="2649" y="2250"/>
                    <a:pt x="2274" y="26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2"/>
            <p:cNvSpPr/>
            <p:nvPr/>
          </p:nvSpPr>
          <p:spPr>
            <a:xfrm>
              <a:off x="8277434" y="2834514"/>
              <a:ext cx="68597" cy="105043"/>
            </a:xfrm>
            <a:custGeom>
              <a:avLst/>
              <a:gdLst/>
              <a:ahLst/>
              <a:cxnLst/>
              <a:rect l="l" t="t" r="r" b="b"/>
              <a:pathLst>
                <a:path w="1773" h="2715" extrusionOk="0">
                  <a:moveTo>
                    <a:pt x="1716" y="1312"/>
                  </a:moveTo>
                  <a:cubicBezTo>
                    <a:pt x="1634" y="634"/>
                    <a:pt x="1100" y="98"/>
                    <a:pt x="421" y="18"/>
                  </a:cubicBezTo>
                  <a:cubicBezTo>
                    <a:pt x="282" y="1"/>
                    <a:pt x="140" y="5"/>
                    <a:pt x="0" y="28"/>
                  </a:cubicBezTo>
                  <a:cubicBezTo>
                    <a:pt x="550" y="120"/>
                    <a:pt x="1000" y="511"/>
                    <a:pt x="1170" y="1040"/>
                  </a:cubicBezTo>
                  <a:cubicBezTo>
                    <a:pt x="1339" y="1570"/>
                    <a:pt x="1199" y="2150"/>
                    <a:pt x="806" y="2543"/>
                  </a:cubicBezTo>
                  <a:lnTo>
                    <a:pt x="887" y="2625"/>
                  </a:lnTo>
                  <a:cubicBezTo>
                    <a:pt x="977" y="2714"/>
                    <a:pt x="1122" y="2714"/>
                    <a:pt x="1211" y="2625"/>
                  </a:cubicBezTo>
                  <a:lnTo>
                    <a:pt x="1293" y="2543"/>
                  </a:lnTo>
                  <a:cubicBezTo>
                    <a:pt x="1616" y="2221"/>
                    <a:pt x="1773" y="1766"/>
                    <a:pt x="1716" y="1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2"/>
            <p:cNvSpPr/>
            <p:nvPr/>
          </p:nvSpPr>
          <p:spPr>
            <a:xfrm>
              <a:off x="8343053" y="2761274"/>
              <a:ext cx="74710" cy="74672"/>
            </a:xfrm>
            <a:custGeom>
              <a:avLst/>
              <a:gdLst/>
              <a:ahLst/>
              <a:cxnLst/>
              <a:rect l="l" t="t" r="r" b="b"/>
              <a:pathLst>
                <a:path w="1931" h="1930" extrusionOk="0">
                  <a:moveTo>
                    <a:pt x="1847" y="1747"/>
                  </a:moveTo>
                  <a:lnTo>
                    <a:pt x="1294" y="1929"/>
                  </a:lnTo>
                  <a:lnTo>
                    <a:pt x="0" y="637"/>
                  </a:lnTo>
                  <a:lnTo>
                    <a:pt x="184" y="83"/>
                  </a:lnTo>
                  <a:cubicBezTo>
                    <a:pt x="197" y="47"/>
                    <a:pt x="228" y="18"/>
                    <a:pt x="267" y="10"/>
                  </a:cubicBezTo>
                  <a:cubicBezTo>
                    <a:pt x="306" y="0"/>
                    <a:pt x="346" y="12"/>
                    <a:pt x="374" y="40"/>
                  </a:cubicBezTo>
                  <a:lnTo>
                    <a:pt x="1133" y="797"/>
                  </a:lnTo>
                  <a:lnTo>
                    <a:pt x="1890" y="1557"/>
                  </a:lnTo>
                  <a:cubicBezTo>
                    <a:pt x="1919" y="1585"/>
                    <a:pt x="1930" y="1625"/>
                    <a:pt x="1921" y="1664"/>
                  </a:cubicBezTo>
                  <a:cubicBezTo>
                    <a:pt x="1912" y="1703"/>
                    <a:pt x="1884" y="1733"/>
                    <a:pt x="1847" y="17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2"/>
            <p:cNvSpPr/>
            <p:nvPr/>
          </p:nvSpPr>
          <p:spPr>
            <a:xfrm>
              <a:off x="8103561" y="2999953"/>
              <a:ext cx="163581" cy="75059"/>
            </a:xfrm>
            <a:custGeom>
              <a:avLst/>
              <a:gdLst/>
              <a:ahLst/>
              <a:cxnLst/>
              <a:rect l="l" t="t" r="r" b="b"/>
              <a:pathLst>
                <a:path w="4228" h="1940" extrusionOk="0">
                  <a:moveTo>
                    <a:pt x="4212" y="1183"/>
                  </a:moveTo>
                  <a:cubicBezTo>
                    <a:pt x="4228" y="1377"/>
                    <a:pt x="4163" y="1571"/>
                    <a:pt x="4030" y="1713"/>
                  </a:cubicBezTo>
                  <a:cubicBezTo>
                    <a:pt x="3898" y="1857"/>
                    <a:pt x="3712" y="1939"/>
                    <a:pt x="3517" y="1939"/>
                  </a:cubicBezTo>
                  <a:lnTo>
                    <a:pt x="711" y="1939"/>
                  </a:lnTo>
                  <a:cubicBezTo>
                    <a:pt x="516" y="1939"/>
                    <a:pt x="330" y="1857"/>
                    <a:pt x="198" y="1713"/>
                  </a:cubicBezTo>
                  <a:cubicBezTo>
                    <a:pt x="65" y="1569"/>
                    <a:pt x="0" y="1377"/>
                    <a:pt x="16" y="1183"/>
                  </a:cubicBezTo>
                  <a:cubicBezTo>
                    <a:pt x="32" y="935"/>
                    <a:pt x="119" y="697"/>
                    <a:pt x="267" y="497"/>
                  </a:cubicBezTo>
                  <a:cubicBezTo>
                    <a:pt x="513" y="183"/>
                    <a:pt x="888" y="1"/>
                    <a:pt x="1286" y="1"/>
                  </a:cubicBezTo>
                  <a:lnTo>
                    <a:pt x="1306" y="1"/>
                  </a:lnTo>
                  <a:lnTo>
                    <a:pt x="1306" y="414"/>
                  </a:lnTo>
                  <a:cubicBezTo>
                    <a:pt x="1306" y="511"/>
                    <a:pt x="1349" y="602"/>
                    <a:pt x="1424" y="664"/>
                  </a:cubicBezTo>
                  <a:cubicBezTo>
                    <a:pt x="1499" y="725"/>
                    <a:pt x="1597" y="749"/>
                    <a:pt x="1692" y="730"/>
                  </a:cubicBezTo>
                  <a:lnTo>
                    <a:pt x="2114" y="646"/>
                  </a:lnTo>
                  <a:lnTo>
                    <a:pt x="2536" y="730"/>
                  </a:lnTo>
                  <a:cubicBezTo>
                    <a:pt x="2631" y="749"/>
                    <a:pt x="2729" y="725"/>
                    <a:pt x="2804" y="664"/>
                  </a:cubicBezTo>
                  <a:cubicBezTo>
                    <a:pt x="2878" y="602"/>
                    <a:pt x="2921" y="511"/>
                    <a:pt x="2922" y="414"/>
                  </a:cubicBezTo>
                  <a:lnTo>
                    <a:pt x="2922" y="1"/>
                  </a:lnTo>
                  <a:lnTo>
                    <a:pt x="2941" y="1"/>
                  </a:lnTo>
                  <a:cubicBezTo>
                    <a:pt x="3339" y="1"/>
                    <a:pt x="3716" y="184"/>
                    <a:pt x="3961" y="498"/>
                  </a:cubicBezTo>
                  <a:cubicBezTo>
                    <a:pt x="4109" y="697"/>
                    <a:pt x="4196" y="935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2"/>
            <p:cNvSpPr/>
            <p:nvPr/>
          </p:nvSpPr>
          <p:spPr>
            <a:xfrm>
              <a:off x="8216575" y="2999914"/>
              <a:ext cx="50568" cy="75097"/>
            </a:xfrm>
            <a:custGeom>
              <a:avLst/>
              <a:gdLst/>
              <a:ahLst/>
              <a:cxnLst/>
              <a:rect l="l" t="t" r="r" b="b"/>
              <a:pathLst>
                <a:path w="1307" h="1941" extrusionOk="0">
                  <a:moveTo>
                    <a:pt x="1040" y="498"/>
                  </a:moveTo>
                  <a:cubicBezTo>
                    <a:pt x="794" y="184"/>
                    <a:pt x="418" y="2"/>
                    <a:pt x="20" y="1"/>
                  </a:cubicBezTo>
                  <a:lnTo>
                    <a:pt x="0" y="1"/>
                  </a:lnTo>
                  <a:lnTo>
                    <a:pt x="0" y="89"/>
                  </a:lnTo>
                  <a:cubicBezTo>
                    <a:pt x="219" y="174"/>
                    <a:pt x="411" y="315"/>
                    <a:pt x="555" y="498"/>
                  </a:cubicBezTo>
                  <a:cubicBezTo>
                    <a:pt x="704" y="698"/>
                    <a:pt x="791" y="936"/>
                    <a:pt x="806" y="1184"/>
                  </a:cubicBezTo>
                  <a:cubicBezTo>
                    <a:pt x="823" y="1378"/>
                    <a:pt x="756" y="1572"/>
                    <a:pt x="624" y="1714"/>
                  </a:cubicBezTo>
                  <a:cubicBezTo>
                    <a:pt x="492" y="1858"/>
                    <a:pt x="306" y="1940"/>
                    <a:pt x="111" y="1940"/>
                  </a:cubicBezTo>
                  <a:lnTo>
                    <a:pt x="596" y="1940"/>
                  </a:lnTo>
                  <a:cubicBezTo>
                    <a:pt x="791" y="1940"/>
                    <a:pt x="977" y="1858"/>
                    <a:pt x="1109" y="1714"/>
                  </a:cubicBezTo>
                  <a:cubicBezTo>
                    <a:pt x="1242" y="1572"/>
                    <a:pt x="1307" y="1378"/>
                    <a:pt x="1291" y="1184"/>
                  </a:cubicBezTo>
                  <a:cubicBezTo>
                    <a:pt x="1275" y="936"/>
                    <a:pt x="1189" y="698"/>
                    <a:pt x="1040" y="4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2"/>
            <p:cNvSpPr/>
            <p:nvPr/>
          </p:nvSpPr>
          <p:spPr>
            <a:xfrm>
              <a:off x="8141516" y="2918588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7"/>
                  </a:moveTo>
                  <a:lnTo>
                    <a:pt x="2264" y="1132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7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2"/>
                  </a:cubicBezTo>
                  <a:lnTo>
                    <a:pt x="2" y="485"/>
                  </a:lnTo>
                  <a:cubicBezTo>
                    <a:pt x="2" y="485"/>
                    <a:pt x="1456" y="647"/>
                    <a:pt x="1456" y="0"/>
                  </a:cubicBezTo>
                  <a:cubicBezTo>
                    <a:pt x="1456" y="0"/>
                    <a:pt x="1618" y="647"/>
                    <a:pt x="2264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2"/>
            <p:cNvSpPr/>
            <p:nvPr/>
          </p:nvSpPr>
          <p:spPr>
            <a:xfrm>
              <a:off x="8174945" y="2943272"/>
              <a:ext cx="54205" cy="62871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906" y="1"/>
                  </a:moveTo>
                  <a:lnTo>
                    <a:pt x="906" y="488"/>
                  </a:lnTo>
                  <a:cubicBezTo>
                    <a:pt x="906" y="887"/>
                    <a:pt x="693" y="1257"/>
                    <a:pt x="346" y="1461"/>
                  </a:cubicBezTo>
                  <a:cubicBezTo>
                    <a:pt x="238" y="1524"/>
                    <a:pt x="122" y="1570"/>
                    <a:pt x="0" y="1595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6" y="1624"/>
                    <a:pt x="662" y="1569"/>
                    <a:pt x="840" y="1461"/>
                  </a:cubicBezTo>
                  <a:cubicBezTo>
                    <a:pt x="1188" y="1257"/>
                    <a:pt x="1401" y="887"/>
                    <a:pt x="1400" y="488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2"/>
            <p:cNvSpPr/>
            <p:nvPr/>
          </p:nvSpPr>
          <p:spPr>
            <a:xfrm>
              <a:off x="8141555" y="2884308"/>
              <a:ext cx="87555" cy="59118"/>
            </a:xfrm>
            <a:custGeom>
              <a:avLst/>
              <a:gdLst/>
              <a:ahLst/>
              <a:cxnLst/>
              <a:rect l="l" t="t" r="r" b="b"/>
              <a:pathLst>
                <a:path w="2263" h="1528" extrusionOk="0">
                  <a:moveTo>
                    <a:pt x="2263" y="1222"/>
                  </a:moveTo>
                  <a:lnTo>
                    <a:pt x="2263" y="1528"/>
                  </a:lnTo>
                  <a:cubicBezTo>
                    <a:pt x="1617" y="1528"/>
                    <a:pt x="1455" y="882"/>
                    <a:pt x="1455" y="882"/>
                  </a:cubicBezTo>
                  <a:cubicBezTo>
                    <a:pt x="1455" y="1528"/>
                    <a:pt x="1" y="1367"/>
                    <a:pt x="1" y="1367"/>
                  </a:cubicBezTo>
                  <a:lnTo>
                    <a:pt x="1" y="1222"/>
                  </a:lnTo>
                  <a:cubicBezTo>
                    <a:pt x="1" y="859"/>
                    <a:pt x="166" y="513"/>
                    <a:pt x="458" y="296"/>
                  </a:cubicBezTo>
                  <a:cubicBezTo>
                    <a:pt x="859" y="0"/>
                    <a:pt x="1405" y="0"/>
                    <a:pt x="1806" y="296"/>
                  </a:cubicBezTo>
                  <a:cubicBezTo>
                    <a:pt x="2098" y="513"/>
                    <a:pt x="2263" y="859"/>
                    <a:pt x="2263" y="1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2"/>
            <p:cNvSpPr/>
            <p:nvPr/>
          </p:nvSpPr>
          <p:spPr>
            <a:xfrm>
              <a:off x="8174906" y="2886552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4" y="339"/>
                  </a:moveTo>
                  <a:cubicBezTo>
                    <a:pt x="847" y="122"/>
                    <a:pt x="553" y="1"/>
                    <a:pt x="248" y="2"/>
                  </a:cubicBezTo>
                  <a:cubicBezTo>
                    <a:pt x="165" y="2"/>
                    <a:pt x="82" y="11"/>
                    <a:pt x="0" y="28"/>
                  </a:cubicBezTo>
                  <a:cubicBezTo>
                    <a:pt x="529" y="145"/>
                    <a:pt x="906" y="613"/>
                    <a:pt x="906" y="1155"/>
                  </a:cubicBezTo>
                  <a:lnTo>
                    <a:pt x="906" y="1322"/>
                  </a:lnTo>
                  <a:cubicBezTo>
                    <a:pt x="1048" y="1431"/>
                    <a:pt x="1222" y="1488"/>
                    <a:pt x="1401" y="1485"/>
                  </a:cubicBezTo>
                  <a:lnTo>
                    <a:pt x="1401" y="1155"/>
                  </a:lnTo>
                  <a:cubicBezTo>
                    <a:pt x="1402" y="848"/>
                    <a:pt x="1280" y="555"/>
                    <a:pt x="106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2"/>
            <p:cNvSpPr/>
            <p:nvPr/>
          </p:nvSpPr>
          <p:spPr>
            <a:xfrm>
              <a:off x="8120895" y="2937391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1"/>
                  </a:moveTo>
                  <a:lnTo>
                    <a:pt x="535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0" y="231"/>
                    <a:pt x="200" y="1"/>
                    <a:pt x="453" y="1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2"/>
            <p:cNvSpPr/>
            <p:nvPr/>
          </p:nvSpPr>
          <p:spPr>
            <a:xfrm>
              <a:off x="8154052" y="2999914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6" y="513"/>
                    <a:pt x="1573" y="605"/>
                    <a:pt x="1499" y="666"/>
                  </a:cubicBezTo>
                  <a:cubicBezTo>
                    <a:pt x="1424" y="728"/>
                    <a:pt x="1326" y="754"/>
                    <a:pt x="1231" y="735"/>
                  </a:cubicBezTo>
                  <a:lnTo>
                    <a:pt x="809" y="650"/>
                  </a:lnTo>
                  <a:lnTo>
                    <a:pt x="387" y="735"/>
                  </a:lnTo>
                  <a:cubicBezTo>
                    <a:pt x="292" y="754"/>
                    <a:pt x="194" y="728"/>
                    <a:pt x="119" y="666"/>
                  </a:cubicBezTo>
                  <a:cubicBezTo>
                    <a:pt x="44" y="605"/>
                    <a:pt x="1" y="513"/>
                    <a:pt x="0" y="416"/>
                  </a:cubicBezTo>
                  <a:lnTo>
                    <a:pt x="0" y="1"/>
                  </a:lnTo>
                  <a:lnTo>
                    <a:pt x="227" y="1"/>
                  </a:lnTo>
                  <a:cubicBezTo>
                    <a:pt x="585" y="217"/>
                    <a:pt x="1033" y="217"/>
                    <a:pt x="1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2"/>
            <p:cNvSpPr/>
            <p:nvPr/>
          </p:nvSpPr>
          <p:spPr>
            <a:xfrm>
              <a:off x="8203962" y="2892278"/>
              <a:ext cx="82835" cy="82758"/>
            </a:xfrm>
            <a:custGeom>
              <a:avLst/>
              <a:gdLst/>
              <a:ahLst/>
              <a:cxnLst/>
              <a:rect l="l" t="t" r="r" b="b"/>
              <a:pathLst>
                <a:path w="2141" h="2139" extrusionOk="0">
                  <a:moveTo>
                    <a:pt x="2141" y="486"/>
                  </a:moveTo>
                  <a:lnTo>
                    <a:pt x="576" y="2049"/>
                  </a:lnTo>
                  <a:cubicBezTo>
                    <a:pt x="560" y="2065"/>
                    <a:pt x="536" y="2077"/>
                    <a:pt x="511" y="2081"/>
                  </a:cubicBezTo>
                  <a:lnTo>
                    <a:pt x="133" y="2135"/>
                  </a:lnTo>
                  <a:cubicBezTo>
                    <a:pt x="99" y="2139"/>
                    <a:pt x="63" y="2127"/>
                    <a:pt x="38" y="2102"/>
                  </a:cubicBezTo>
                  <a:cubicBezTo>
                    <a:pt x="12" y="2077"/>
                    <a:pt x="1" y="2041"/>
                    <a:pt x="5" y="2007"/>
                  </a:cubicBezTo>
                  <a:lnTo>
                    <a:pt x="59" y="1629"/>
                  </a:lnTo>
                  <a:cubicBezTo>
                    <a:pt x="63" y="1603"/>
                    <a:pt x="74" y="1580"/>
                    <a:pt x="91" y="1563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2"/>
            <p:cNvSpPr/>
            <p:nvPr/>
          </p:nvSpPr>
          <p:spPr>
            <a:xfrm>
              <a:off x="8053303" y="2836642"/>
              <a:ext cx="38264" cy="289130"/>
            </a:xfrm>
            <a:custGeom>
              <a:avLst/>
              <a:gdLst/>
              <a:ahLst/>
              <a:cxnLst/>
              <a:rect l="l" t="t" r="r" b="b"/>
              <a:pathLst>
                <a:path w="989" h="7473" extrusionOk="0">
                  <a:moveTo>
                    <a:pt x="495" y="6984"/>
                  </a:moveTo>
                  <a:lnTo>
                    <a:pt x="495" y="488"/>
                  </a:lnTo>
                  <a:cubicBezTo>
                    <a:pt x="495" y="219"/>
                    <a:pt x="715" y="0"/>
                    <a:pt x="988" y="0"/>
                  </a:cubicBezTo>
                  <a:lnTo>
                    <a:pt x="486" y="0"/>
                  </a:lnTo>
                  <a:cubicBezTo>
                    <a:pt x="218" y="0"/>
                    <a:pt x="0" y="219"/>
                    <a:pt x="0" y="488"/>
                  </a:cubicBezTo>
                  <a:lnTo>
                    <a:pt x="0" y="6985"/>
                  </a:lnTo>
                  <a:cubicBezTo>
                    <a:pt x="0" y="7254"/>
                    <a:pt x="218" y="7473"/>
                    <a:pt x="486" y="7473"/>
                  </a:cubicBezTo>
                  <a:lnTo>
                    <a:pt x="988" y="7473"/>
                  </a:lnTo>
                  <a:cubicBezTo>
                    <a:pt x="716" y="7473"/>
                    <a:pt x="495" y="7254"/>
                    <a:pt x="495" y="69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2"/>
            <p:cNvSpPr/>
            <p:nvPr/>
          </p:nvSpPr>
          <p:spPr>
            <a:xfrm>
              <a:off x="8047384" y="2855755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2"/>
            <p:cNvSpPr/>
            <p:nvPr/>
          </p:nvSpPr>
          <p:spPr>
            <a:xfrm>
              <a:off x="8047151" y="2874520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2"/>
                  </a:moveTo>
                  <a:cubicBezTo>
                    <a:pt x="325" y="251"/>
                    <a:pt x="253" y="324"/>
                    <a:pt x="163" y="324"/>
                  </a:cubicBezTo>
                  <a:cubicBezTo>
                    <a:pt x="73" y="324"/>
                    <a:pt x="1" y="251"/>
                    <a:pt x="1" y="162"/>
                  </a:cubicBezTo>
                  <a:cubicBezTo>
                    <a:pt x="1" y="72"/>
                    <a:pt x="73" y="0"/>
                    <a:pt x="163" y="0"/>
                  </a:cubicBezTo>
                  <a:cubicBezTo>
                    <a:pt x="253" y="0"/>
                    <a:pt x="325" y="72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2"/>
            <p:cNvSpPr/>
            <p:nvPr/>
          </p:nvSpPr>
          <p:spPr>
            <a:xfrm>
              <a:off x="8046223" y="2755354"/>
              <a:ext cx="377963" cy="377034"/>
            </a:xfrm>
            <a:custGeom>
              <a:avLst/>
              <a:gdLst/>
              <a:ahLst/>
              <a:cxnLst/>
              <a:rect l="l" t="t" r="r" b="b"/>
              <a:pathLst>
                <a:path w="9769" h="9745" extrusionOk="0">
                  <a:moveTo>
                    <a:pt x="7986" y="362"/>
                  </a:moveTo>
                  <a:lnTo>
                    <a:pt x="9393" y="1771"/>
                  </a:lnTo>
                  <a:lnTo>
                    <a:pt x="9010" y="1898"/>
                  </a:lnTo>
                  <a:lnTo>
                    <a:pt x="7858" y="746"/>
                  </a:lnTo>
                  <a:lnTo>
                    <a:pt x="7986" y="362"/>
                  </a:lnTo>
                  <a:close/>
                  <a:moveTo>
                    <a:pt x="7672" y="1020"/>
                  </a:moveTo>
                  <a:lnTo>
                    <a:pt x="8737" y="2083"/>
                  </a:lnTo>
                  <a:lnTo>
                    <a:pt x="7785" y="3035"/>
                  </a:lnTo>
                  <a:cubicBezTo>
                    <a:pt x="7706" y="2786"/>
                    <a:pt x="7568" y="2558"/>
                    <a:pt x="7382" y="2373"/>
                  </a:cubicBezTo>
                  <a:cubicBezTo>
                    <a:pt x="7198" y="2189"/>
                    <a:pt x="6971" y="2050"/>
                    <a:pt x="6721" y="1971"/>
                  </a:cubicBezTo>
                  <a:lnTo>
                    <a:pt x="7672" y="1020"/>
                  </a:lnTo>
                  <a:close/>
                  <a:moveTo>
                    <a:pt x="6198" y="2235"/>
                  </a:moveTo>
                  <a:cubicBezTo>
                    <a:pt x="6537" y="2235"/>
                    <a:pt x="6876" y="2365"/>
                    <a:pt x="7135" y="2623"/>
                  </a:cubicBezTo>
                  <a:cubicBezTo>
                    <a:pt x="7644" y="3134"/>
                    <a:pt x="7652" y="3957"/>
                    <a:pt x="7154" y="4477"/>
                  </a:cubicBezTo>
                  <a:lnTo>
                    <a:pt x="7073" y="4557"/>
                  </a:lnTo>
                  <a:cubicBezTo>
                    <a:pt x="7062" y="4568"/>
                    <a:pt x="7050" y="4576"/>
                    <a:pt x="7036" y="4580"/>
                  </a:cubicBezTo>
                  <a:cubicBezTo>
                    <a:pt x="7024" y="4576"/>
                    <a:pt x="7013" y="4574"/>
                    <a:pt x="7001" y="4573"/>
                  </a:cubicBezTo>
                  <a:lnTo>
                    <a:pt x="6999" y="4573"/>
                  </a:lnTo>
                  <a:cubicBezTo>
                    <a:pt x="6992" y="4568"/>
                    <a:pt x="6984" y="4563"/>
                    <a:pt x="6978" y="4556"/>
                  </a:cubicBezTo>
                  <a:lnTo>
                    <a:pt x="5200" y="2779"/>
                  </a:lnTo>
                  <a:cubicBezTo>
                    <a:pt x="5188" y="2766"/>
                    <a:pt x="5180" y="2749"/>
                    <a:pt x="5180" y="2731"/>
                  </a:cubicBezTo>
                  <a:cubicBezTo>
                    <a:pt x="5180" y="2714"/>
                    <a:pt x="5188" y="2697"/>
                    <a:pt x="5200" y="2684"/>
                  </a:cubicBezTo>
                  <a:lnTo>
                    <a:pt x="5281" y="2603"/>
                  </a:lnTo>
                  <a:cubicBezTo>
                    <a:pt x="5538" y="2358"/>
                    <a:pt x="5868" y="2235"/>
                    <a:pt x="6198" y="2235"/>
                  </a:cubicBezTo>
                  <a:close/>
                  <a:moveTo>
                    <a:pt x="3591" y="3580"/>
                  </a:moveTo>
                  <a:cubicBezTo>
                    <a:pt x="4097" y="3580"/>
                    <a:pt x="4521" y="3970"/>
                    <a:pt x="4561" y="4478"/>
                  </a:cubicBezTo>
                  <a:lnTo>
                    <a:pt x="4415" y="4624"/>
                  </a:lnTo>
                  <a:cubicBezTo>
                    <a:pt x="4250" y="4520"/>
                    <a:pt x="4128" y="4361"/>
                    <a:pt x="4073" y="4175"/>
                  </a:cubicBezTo>
                  <a:cubicBezTo>
                    <a:pt x="4054" y="4102"/>
                    <a:pt x="3989" y="4052"/>
                    <a:pt x="3915" y="4052"/>
                  </a:cubicBezTo>
                  <a:cubicBezTo>
                    <a:pt x="3908" y="4052"/>
                    <a:pt x="3901" y="4053"/>
                    <a:pt x="3894" y="4053"/>
                  </a:cubicBezTo>
                  <a:cubicBezTo>
                    <a:pt x="3813" y="4064"/>
                    <a:pt x="3752" y="4133"/>
                    <a:pt x="3752" y="4215"/>
                  </a:cubicBezTo>
                  <a:cubicBezTo>
                    <a:pt x="3754" y="4276"/>
                    <a:pt x="3727" y="4334"/>
                    <a:pt x="3681" y="4373"/>
                  </a:cubicBezTo>
                  <a:cubicBezTo>
                    <a:pt x="3524" y="4513"/>
                    <a:pt x="3149" y="4558"/>
                    <a:pt x="2820" y="4558"/>
                  </a:cubicBezTo>
                  <a:cubicBezTo>
                    <a:pt x="2749" y="4558"/>
                    <a:pt x="2680" y="4556"/>
                    <a:pt x="2616" y="4552"/>
                  </a:cubicBezTo>
                  <a:lnTo>
                    <a:pt x="2616" y="4540"/>
                  </a:lnTo>
                  <a:cubicBezTo>
                    <a:pt x="2624" y="4020"/>
                    <a:pt x="3039" y="3598"/>
                    <a:pt x="3559" y="3581"/>
                  </a:cubicBezTo>
                  <a:cubicBezTo>
                    <a:pt x="3570" y="3581"/>
                    <a:pt x="3580" y="3580"/>
                    <a:pt x="3591" y="3580"/>
                  </a:cubicBezTo>
                  <a:close/>
                  <a:moveTo>
                    <a:pt x="2294" y="4878"/>
                  </a:moveTo>
                  <a:lnTo>
                    <a:pt x="2294" y="5337"/>
                  </a:lnTo>
                  <a:cubicBezTo>
                    <a:pt x="2196" y="5303"/>
                    <a:pt x="2131" y="5211"/>
                    <a:pt x="2131" y="5108"/>
                  </a:cubicBezTo>
                  <a:cubicBezTo>
                    <a:pt x="2131" y="5005"/>
                    <a:pt x="2196" y="4912"/>
                    <a:pt x="2294" y="4878"/>
                  </a:cubicBezTo>
                  <a:close/>
                  <a:moveTo>
                    <a:pt x="5732" y="3769"/>
                  </a:moveTo>
                  <a:lnTo>
                    <a:pt x="5987" y="4025"/>
                  </a:lnTo>
                  <a:lnTo>
                    <a:pt x="4550" y="5463"/>
                  </a:lnTo>
                  <a:lnTo>
                    <a:pt x="4251" y="5505"/>
                  </a:lnTo>
                  <a:lnTo>
                    <a:pt x="4294" y="5206"/>
                  </a:lnTo>
                  <a:lnTo>
                    <a:pt x="5732" y="3769"/>
                  </a:lnTo>
                  <a:close/>
                  <a:moveTo>
                    <a:pt x="3917" y="4593"/>
                  </a:moveTo>
                  <a:cubicBezTo>
                    <a:pt x="3988" y="4696"/>
                    <a:pt x="4077" y="4785"/>
                    <a:pt x="4179" y="4856"/>
                  </a:cubicBezTo>
                  <a:lnTo>
                    <a:pt x="4050" y="4986"/>
                  </a:lnTo>
                  <a:cubicBezTo>
                    <a:pt x="4006" y="5028"/>
                    <a:pt x="3979" y="5084"/>
                    <a:pt x="3971" y="5142"/>
                  </a:cubicBezTo>
                  <a:lnTo>
                    <a:pt x="3916" y="5520"/>
                  </a:lnTo>
                  <a:cubicBezTo>
                    <a:pt x="3904" y="5607"/>
                    <a:pt x="3933" y="5694"/>
                    <a:pt x="3995" y="5756"/>
                  </a:cubicBezTo>
                  <a:cubicBezTo>
                    <a:pt x="4047" y="5807"/>
                    <a:pt x="4117" y="5836"/>
                    <a:pt x="4190" y="5836"/>
                  </a:cubicBezTo>
                  <a:cubicBezTo>
                    <a:pt x="4203" y="5836"/>
                    <a:pt x="4216" y="5835"/>
                    <a:pt x="4229" y="5833"/>
                  </a:cubicBezTo>
                  <a:lnTo>
                    <a:pt x="4452" y="5801"/>
                  </a:lnTo>
                  <a:lnTo>
                    <a:pt x="4452" y="5801"/>
                  </a:lnTo>
                  <a:cubicBezTo>
                    <a:pt x="4369" y="5959"/>
                    <a:pt x="4244" y="6093"/>
                    <a:pt x="4089" y="6184"/>
                  </a:cubicBezTo>
                  <a:cubicBezTo>
                    <a:pt x="3941" y="6273"/>
                    <a:pt x="3772" y="6322"/>
                    <a:pt x="3598" y="6322"/>
                  </a:cubicBezTo>
                  <a:cubicBezTo>
                    <a:pt x="3596" y="6322"/>
                    <a:pt x="3595" y="6322"/>
                    <a:pt x="3593" y="6322"/>
                  </a:cubicBezTo>
                  <a:lnTo>
                    <a:pt x="3587" y="6322"/>
                  </a:lnTo>
                  <a:cubicBezTo>
                    <a:pt x="3051" y="6321"/>
                    <a:pt x="2617" y="5885"/>
                    <a:pt x="2616" y="5348"/>
                  </a:cubicBezTo>
                  <a:lnTo>
                    <a:pt x="2616" y="4875"/>
                  </a:lnTo>
                  <a:cubicBezTo>
                    <a:pt x="2679" y="4878"/>
                    <a:pt x="2754" y="4881"/>
                    <a:pt x="2837" y="4881"/>
                  </a:cubicBezTo>
                  <a:cubicBezTo>
                    <a:pt x="3179" y="4881"/>
                    <a:pt x="3647" y="4835"/>
                    <a:pt x="3896" y="4612"/>
                  </a:cubicBezTo>
                  <a:cubicBezTo>
                    <a:pt x="3904" y="4606"/>
                    <a:pt x="3911" y="4599"/>
                    <a:pt x="3917" y="4593"/>
                  </a:cubicBezTo>
                  <a:close/>
                  <a:moveTo>
                    <a:pt x="4252" y="6493"/>
                  </a:moveTo>
                  <a:lnTo>
                    <a:pt x="4252" y="6746"/>
                  </a:lnTo>
                  <a:cubicBezTo>
                    <a:pt x="4252" y="6794"/>
                    <a:pt x="4229" y="6840"/>
                    <a:pt x="4191" y="6871"/>
                  </a:cubicBezTo>
                  <a:cubicBezTo>
                    <a:pt x="4162" y="6895"/>
                    <a:pt x="4125" y="6908"/>
                    <a:pt x="4088" y="6908"/>
                  </a:cubicBezTo>
                  <a:cubicBezTo>
                    <a:pt x="4077" y="6908"/>
                    <a:pt x="4066" y="6907"/>
                    <a:pt x="4055" y="6904"/>
                  </a:cubicBezTo>
                  <a:lnTo>
                    <a:pt x="3758" y="6847"/>
                  </a:lnTo>
                  <a:lnTo>
                    <a:pt x="3758" y="6644"/>
                  </a:lnTo>
                  <a:cubicBezTo>
                    <a:pt x="3921" y="6624"/>
                    <a:pt x="4081" y="6573"/>
                    <a:pt x="4225" y="6493"/>
                  </a:cubicBezTo>
                  <a:close/>
                  <a:moveTo>
                    <a:pt x="2963" y="6493"/>
                  </a:moveTo>
                  <a:cubicBezTo>
                    <a:pt x="3109" y="6573"/>
                    <a:pt x="3268" y="6624"/>
                    <a:pt x="3434" y="6644"/>
                  </a:cubicBezTo>
                  <a:lnTo>
                    <a:pt x="3434" y="6847"/>
                  </a:lnTo>
                  <a:lnTo>
                    <a:pt x="3138" y="6904"/>
                  </a:lnTo>
                  <a:cubicBezTo>
                    <a:pt x="3127" y="6907"/>
                    <a:pt x="3116" y="6908"/>
                    <a:pt x="3105" y="6908"/>
                  </a:cubicBezTo>
                  <a:cubicBezTo>
                    <a:pt x="3046" y="6908"/>
                    <a:pt x="2990" y="6878"/>
                    <a:pt x="2960" y="6824"/>
                  </a:cubicBezTo>
                  <a:cubicBezTo>
                    <a:pt x="2946" y="6799"/>
                    <a:pt x="2940" y="6770"/>
                    <a:pt x="2940" y="6742"/>
                  </a:cubicBezTo>
                  <a:lnTo>
                    <a:pt x="2940" y="6493"/>
                  </a:lnTo>
                  <a:close/>
                  <a:moveTo>
                    <a:pt x="4556" y="6491"/>
                  </a:moveTo>
                  <a:cubicBezTo>
                    <a:pt x="4856" y="6528"/>
                    <a:pt x="5129" y="6683"/>
                    <a:pt x="5314" y="6921"/>
                  </a:cubicBezTo>
                  <a:cubicBezTo>
                    <a:pt x="5445" y="7098"/>
                    <a:pt x="5522" y="7309"/>
                    <a:pt x="5534" y="7528"/>
                  </a:cubicBezTo>
                  <a:cubicBezTo>
                    <a:pt x="5547" y="7679"/>
                    <a:pt x="5495" y="7828"/>
                    <a:pt x="5393" y="7940"/>
                  </a:cubicBezTo>
                  <a:lnTo>
                    <a:pt x="5393" y="7936"/>
                  </a:lnTo>
                  <a:cubicBezTo>
                    <a:pt x="5303" y="8032"/>
                    <a:pt x="5182" y="8092"/>
                    <a:pt x="5050" y="8103"/>
                  </a:cubicBezTo>
                  <a:lnTo>
                    <a:pt x="5050" y="7465"/>
                  </a:lnTo>
                  <a:cubicBezTo>
                    <a:pt x="5050" y="7384"/>
                    <a:pt x="4992" y="7311"/>
                    <a:pt x="4913" y="7299"/>
                  </a:cubicBezTo>
                  <a:cubicBezTo>
                    <a:pt x="4905" y="7298"/>
                    <a:pt x="4897" y="7298"/>
                    <a:pt x="4890" y="7298"/>
                  </a:cubicBezTo>
                  <a:cubicBezTo>
                    <a:pt x="4800" y="7298"/>
                    <a:pt x="4727" y="7371"/>
                    <a:pt x="4727" y="7460"/>
                  </a:cubicBezTo>
                  <a:lnTo>
                    <a:pt x="4727" y="8109"/>
                  </a:lnTo>
                  <a:lnTo>
                    <a:pt x="3758" y="8109"/>
                  </a:lnTo>
                  <a:lnTo>
                    <a:pt x="3758" y="7171"/>
                  </a:lnTo>
                  <a:lnTo>
                    <a:pt x="3982" y="7217"/>
                  </a:lnTo>
                  <a:cubicBezTo>
                    <a:pt x="4013" y="7224"/>
                    <a:pt x="4045" y="7227"/>
                    <a:pt x="4076" y="7227"/>
                  </a:cubicBezTo>
                  <a:cubicBezTo>
                    <a:pt x="4186" y="7227"/>
                    <a:pt x="4294" y="7188"/>
                    <a:pt x="4380" y="7117"/>
                  </a:cubicBezTo>
                  <a:cubicBezTo>
                    <a:pt x="4492" y="7024"/>
                    <a:pt x="4556" y="6885"/>
                    <a:pt x="4556" y="6740"/>
                  </a:cubicBezTo>
                  <a:lnTo>
                    <a:pt x="4556" y="6491"/>
                  </a:lnTo>
                  <a:close/>
                  <a:moveTo>
                    <a:pt x="2616" y="6483"/>
                  </a:moveTo>
                  <a:lnTo>
                    <a:pt x="2616" y="6740"/>
                  </a:lnTo>
                  <a:cubicBezTo>
                    <a:pt x="2616" y="6885"/>
                    <a:pt x="2682" y="7024"/>
                    <a:pt x="2796" y="7117"/>
                  </a:cubicBezTo>
                  <a:cubicBezTo>
                    <a:pt x="2884" y="7188"/>
                    <a:pt x="2995" y="7227"/>
                    <a:pt x="3107" y="7227"/>
                  </a:cubicBezTo>
                  <a:cubicBezTo>
                    <a:pt x="3139" y="7227"/>
                    <a:pt x="3171" y="7224"/>
                    <a:pt x="3203" y="7217"/>
                  </a:cubicBezTo>
                  <a:lnTo>
                    <a:pt x="3434" y="7171"/>
                  </a:lnTo>
                  <a:lnTo>
                    <a:pt x="3434" y="8109"/>
                  </a:lnTo>
                  <a:lnTo>
                    <a:pt x="2465" y="8109"/>
                  </a:lnTo>
                  <a:lnTo>
                    <a:pt x="2465" y="7466"/>
                  </a:lnTo>
                  <a:cubicBezTo>
                    <a:pt x="2465" y="7394"/>
                    <a:pt x="2418" y="7327"/>
                    <a:pt x="2348" y="7307"/>
                  </a:cubicBezTo>
                  <a:cubicBezTo>
                    <a:pt x="2329" y="7301"/>
                    <a:pt x="2311" y="7298"/>
                    <a:pt x="2293" y="7298"/>
                  </a:cubicBezTo>
                  <a:cubicBezTo>
                    <a:pt x="2199" y="7298"/>
                    <a:pt x="2123" y="7371"/>
                    <a:pt x="2123" y="7460"/>
                  </a:cubicBezTo>
                  <a:lnTo>
                    <a:pt x="2123" y="8115"/>
                  </a:lnTo>
                  <a:cubicBezTo>
                    <a:pt x="1979" y="8104"/>
                    <a:pt x="1846" y="8034"/>
                    <a:pt x="1755" y="7924"/>
                  </a:cubicBezTo>
                  <a:cubicBezTo>
                    <a:pt x="1663" y="7814"/>
                    <a:pt x="1618" y="7672"/>
                    <a:pt x="1630" y="7528"/>
                  </a:cubicBezTo>
                  <a:cubicBezTo>
                    <a:pt x="1644" y="7308"/>
                    <a:pt x="1720" y="7097"/>
                    <a:pt x="1852" y="6919"/>
                  </a:cubicBezTo>
                  <a:cubicBezTo>
                    <a:pt x="2039" y="6678"/>
                    <a:pt x="2314" y="6521"/>
                    <a:pt x="2616" y="6483"/>
                  </a:cubicBezTo>
                  <a:close/>
                  <a:moveTo>
                    <a:pt x="4892" y="2919"/>
                  </a:moveTo>
                  <a:cubicBezTo>
                    <a:pt x="4910" y="2952"/>
                    <a:pt x="4932" y="2982"/>
                    <a:pt x="4957" y="3009"/>
                  </a:cubicBezTo>
                  <a:lnTo>
                    <a:pt x="5487" y="3541"/>
                  </a:lnTo>
                  <a:lnTo>
                    <a:pt x="4832" y="4197"/>
                  </a:lnTo>
                  <a:cubicBezTo>
                    <a:pt x="4675" y="3630"/>
                    <a:pt x="4161" y="3247"/>
                    <a:pt x="3588" y="3247"/>
                  </a:cubicBezTo>
                  <a:cubicBezTo>
                    <a:pt x="3530" y="3247"/>
                    <a:pt x="3472" y="3251"/>
                    <a:pt x="3413" y="3259"/>
                  </a:cubicBezTo>
                  <a:cubicBezTo>
                    <a:pt x="2774" y="3345"/>
                    <a:pt x="2295" y="3892"/>
                    <a:pt x="2294" y="4541"/>
                  </a:cubicBezTo>
                  <a:lnTo>
                    <a:pt x="2294" y="4549"/>
                  </a:lnTo>
                  <a:cubicBezTo>
                    <a:pt x="2007" y="4589"/>
                    <a:pt x="1797" y="4839"/>
                    <a:pt x="1809" y="5129"/>
                  </a:cubicBezTo>
                  <a:cubicBezTo>
                    <a:pt x="1819" y="5419"/>
                    <a:pt x="2046" y="5653"/>
                    <a:pt x="2335" y="5672"/>
                  </a:cubicBezTo>
                  <a:cubicBezTo>
                    <a:pt x="2381" y="5855"/>
                    <a:pt x="2467" y="6025"/>
                    <a:pt x="2586" y="6172"/>
                  </a:cubicBezTo>
                  <a:cubicBezTo>
                    <a:pt x="2200" y="6218"/>
                    <a:pt x="1850" y="6416"/>
                    <a:pt x="1611" y="6724"/>
                  </a:cubicBezTo>
                  <a:cubicBezTo>
                    <a:pt x="1443" y="6947"/>
                    <a:pt x="1345" y="7217"/>
                    <a:pt x="1328" y="7497"/>
                  </a:cubicBezTo>
                  <a:cubicBezTo>
                    <a:pt x="1325" y="7527"/>
                    <a:pt x="1324" y="7558"/>
                    <a:pt x="1325" y="7587"/>
                  </a:cubicBezTo>
                  <a:cubicBezTo>
                    <a:pt x="1333" y="8056"/>
                    <a:pt x="1715" y="8432"/>
                    <a:pt x="2184" y="8432"/>
                  </a:cubicBezTo>
                  <a:lnTo>
                    <a:pt x="5004" y="8432"/>
                  </a:lnTo>
                  <a:cubicBezTo>
                    <a:pt x="5473" y="8432"/>
                    <a:pt x="5856" y="8058"/>
                    <a:pt x="5865" y="7591"/>
                  </a:cubicBezTo>
                  <a:cubicBezTo>
                    <a:pt x="5866" y="7561"/>
                    <a:pt x="5865" y="7531"/>
                    <a:pt x="5863" y="7501"/>
                  </a:cubicBezTo>
                  <a:cubicBezTo>
                    <a:pt x="5845" y="7222"/>
                    <a:pt x="5746" y="6953"/>
                    <a:pt x="5577" y="6729"/>
                  </a:cubicBezTo>
                  <a:cubicBezTo>
                    <a:pt x="5338" y="6423"/>
                    <a:pt x="4986" y="6225"/>
                    <a:pt x="4600" y="6180"/>
                  </a:cubicBezTo>
                  <a:cubicBezTo>
                    <a:pt x="4733" y="6016"/>
                    <a:pt x="4824" y="5823"/>
                    <a:pt x="4865" y="5617"/>
                  </a:cubicBezTo>
                  <a:lnTo>
                    <a:pt x="6191" y="4295"/>
                  </a:lnTo>
                  <a:lnTo>
                    <a:pt x="6191" y="8756"/>
                  </a:lnTo>
                  <a:lnTo>
                    <a:pt x="1001" y="8756"/>
                  </a:lnTo>
                  <a:lnTo>
                    <a:pt x="1001" y="2919"/>
                  </a:lnTo>
                  <a:close/>
                  <a:moveTo>
                    <a:pt x="7961" y="0"/>
                  </a:moveTo>
                  <a:cubicBezTo>
                    <a:pt x="7940" y="0"/>
                    <a:pt x="7919" y="3"/>
                    <a:pt x="7898" y="7"/>
                  </a:cubicBezTo>
                  <a:cubicBezTo>
                    <a:pt x="7805" y="30"/>
                    <a:pt x="7729" y="99"/>
                    <a:pt x="7700" y="190"/>
                  </a:cubicBezTo>
                  <a:lnTo>
                    <a:pt x="7527" y="706"/>
                  </a:lnTo>
                  <a:lnTo>
                    <a:pt x="6334" y="1902"/>
                  </a:lnTo>
                  <a:cubicBezTo>
                    <a:pt x="6295" y="1899"/>
                    <a:pt x="6256" y="1898"/>
                    <a:pt x="6216" y="1898"/>
                  </a:cubicBezTo>
                  <a:cubicBezTo>
                    <a:pt x="6078" y="1898"/>
                    <a:pt x="5941" y="1915"/>
                    <a:pt x="5807" y="1949"/>
                  </a:cubicBezTo>
                  <a:lnTo>
                    <a:pt x="672" y="1949"/>
                  </a:lnTo>
                  <a:cubicBezTo>
                    <a:pt x="300" y="1949"/>
                    <a:pt x="0" y="2265"/>
                    <a:pt x="28" y="2644"/>
                  </a:cubicBezTo>
                  <a:cubicBezTo>
                    <a:pt x="30" y="2668"/>
                    <a:pt x="41" y="2691"/>
                    <a:pt x="60" y="2707"/>
                  </a:cubicBezTo>
                  <a:cubicBezTo>
                    <a:pt x="103" y="2742"/>
                    <a:pt x="147" y="2757"/>
                    <a:pt x="188" y="2757"/>
                  </a:cubicBezTo>
                  <a:cubicBezTo>
                    <a:pt x="304" y="2757"/>
                    <a:pt x="391" y="2636"/>
                    <a:pt x="328" y="2513"/>
                  </a:cubicBezTo>
                  <a:cubicBezTo>
                    <a:pt x="272" y="2403"/>
                    <a:pt x="357" y="2273"/>
                    <a:pt x="481" y="2273"/>
                  </a:cubicBezTo>
                  <a:lnTo>
                    <a:pt x="5167" y="2273"/>
                  </a:lnTo>
                  <a:cubicBezTo>
                    <a:pt x="5127" y="2305"/>
                    <a:pt x="5088" y="2340"/>
                    <a:pt x="5051" y="2378"/>
                  </a:cubicBezTo>
                  <a:lnTo>
                    <a:pt x="4970" y="2457"/>
                  </a:lnTo>
                  <a:cubicBezTo>
                    <a:pt x="4932" y="2497"/>
                    <a:pt x="4901" y="2544"/>
                    <a:pt x="4882" y="2596"/>
                  </a:cubicBezTo>
                  <a:lnTo>
                    <a:pt x="839" y="2596"/>
                  </a:lnTo>
                  <a:cubicBezTo>
                    <a:pt x="750" y="2596"/>
                    <a:pt x="678" y="2668"/>
                    <a:pt x="678" y="2758"/>
                  </a:cubicBezTo>
                  <a:lnTo>
                    <a:pt x="678" y="8916"/>
                  </a:lnTo>
                  <a:cubicBezTo>
                    <a:pt x="678" y="9007"/>
                    <a:pt x="750" y="9079"/>
                    <a:pt x="839" y="9079"/>
                  </a:cubicBezTo>
                  <a:lnTo>
                    <a:pt x="6376" y="9079"/>
                  </a:lnTo>
                  <a:cubicBezTo>
                    <a:pt x="6452" y="9079"/>
                    <a:pt x="6514" y="9017"/>
                    <a:pt x="6514" y="8942"/>
                  </a:cubicBezTo>
                  <a:lnTo>
                    <a:pt x="6514" y="4566"/>
                  </a:lnTo>
                  <a:lnTo>
                    <a:pt x="6747" y="4799"/>
                  </a:lnTo>
                  <a:cubicBezTo>
                    <a:pt x="6774" y="4825"/>
                    <a:pt x="6804" y="4847"/>
                    <a:pt x="6837" y="4864"/>
                  </a:cubicBezTo>
                  <a:lnTo>
                    <a:pt x="6837" y="9127"/>
                  </a:lnTo>
                  <a:cubicBezTo>
                    <a:pt x="6837" y="9280"/>
                    <a:pt x="6714" y="9403"/>
                    <a:pt x="6562" y="9403"/>
                  </a:cubicBezTo>
                  <a:lnTo>
                    <a:pt x="522" y="9403"/>
                  </a:lnTo>
                  <a:cubicBezTo>
                    <a:pt x="429" y="9403"/>
                    <a:pt x="354" y="9327"/>
                    <a:pt x="354" y="9233"/>
                  </a:cubicBezTo>
                  <a:lnTo>
                    <a:pt x="354" y="3844"/>
                  </a:lnTo>
                  <a:cubicBezTo>
                    <a:pt x="354" y="3819"/>
                    <a:pt x="343" y="3795"/>
                    <a:pt x="324" y="3778"/>
                  </a:cubicBezTo>
                  <a:cubicBezTo>
                    <a:pt x="280" y="3740"/>
                    <a:pt x="234" y="3724"/>
                    <a:pt x="192" y="3724"/>
                  </a:cubicBezTo>
                  <a:cubicBezTo>
                    <a:pt x="103" y="3724"/>
                    <a:pt x="31" y="3797"/>
                    <a:pt x="31" y="3886"/>
                  </a:cubicBezTo>
                  <a:lnTo>
                    <a:pt x="31" y="9096"/>
                  </a:lnTo>
                  <a:cubicBezTo>
                    <a:pt x="31" y="9454"/>
                    <a:pt x="321" y="9745"/>
                    <a:pt x="680" y="9745"/>
                  </a:cubicBezTo>
                  <a:lnTo>
                    <a:pt x="6511" y="9745"/>
                  </a:lnTo>
                  <a:cubicBezTo>
                    <a:pt x="6870" y="9745"/>
                    <a:pt x="7161" y="9454"/>
                    <a:pt x="7161" y="9096"/>
                  </a:cubicBezTo>
                  <a:lnTo>
                    <a:pt x="7161" y="4883"/>
                  </a:lnTo>
                  <a:cubicBezTo>
                    <a:pt x="7212" y="4864"/>
                    <a:pt x="7260" y="4834"/>
                    <a:pt x="7298" y="4795"/>
                  </a:cubicBezTo>
                  <a:lnTo>
                    <a:pt x="7379" y="4714"/>
                  </a:lnTo>
                  <a:cubicBezTo>
                    <a:pt x="7717" y="4375"/>
                    <a:pt x="7891" y="3905"/>
                    <a:pt x="7855" y="3428"/>
                  </a:cubicBezTo>
                  <a:lnTo>
                    <a:pt x="9049" y="2232"/>
                  </a:lnTo>
                  <a:lnTo>
                    <a:pt x="9563" y="2059"/>
                  </a:lnTo>
                  <a:cubicBezTo>
                    <a:pt x="9655" y="2029"/>
                    <a:pt x="9724" y="1954"/>
                    <a:pt x="9746" y="1861"/>
                  </a:cubicBezTo>
                  <a:cubicBezTo>
                    <a:pt x="9768" y="1766"/>
                    <a:pt x="9740" y="1669"/>
                    <a:pt x="9672" y="1600"/>
                  </a:cubicBezTo>
                  <a:lnTo>
                    <a:pt x="8156" y="82"/>
                  </a:lnTo>
                  <a:cubicBezTo>
                    <a:pt x="8104" y="29"/>
                    <a:pt x="8034" y="0"/>
                    <a:pt x="79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34" name="Google Shape;253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42560">
            <a:off x="-975592" y="3808469"/>
            <a:ext cx="3200687" cy="2114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5" name="Google Shape;2535;p92"/>
          <p:cNvGrpSpPr/>
          <p:nvPr/>
        </p:nvGrpSpPr>
        <p:grpSpPr>
          <a:xfrm>
            <a:off x="8424000" y="2232538"/>
            <a:ext cx="1078525" cy="774400"/>
            <a:chOff x="4972825" y="2605125"/>
            <a:chExt cx="1078525" cy="774400"/>
          </a:xfrm>
        </p:grpSpPr>
        <p:sp>
          <p:nvSpPr>
            <p:cNvPr id="2536" name="Google Shape;2536;p92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2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8" name="Google Shape;2538;p92"/>
          <p:cNvGrpSpPr/>
          <p:nvPr/>
        </p:nvGrpSpPr>
        <p:grpSpPr>
          <a:xfrm rot="-305247">
            <a:off x="8244230" y="1935512"/>
            <a:ext cx="635713" cy="537665"/>
            <a:chOff x="1488250" y="1650750"/>
            <a:chExt cx="211450" cy="178850"/>
          </a:xfrm>
        </p:grpSpPr>
        <p:sp>
          <p:nvSpPr>
            <p:cNvPr id="2539" name="Google Shape;2539;p92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2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92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p9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Organize a little more</a:t>
            </a:r>
            <a:endParaRPr/>
          </a:p>
        </p:txBody>
      </p:sp>
      <p:grpSp>
        <p:nvGrpSpPr>
          <p:cNvPr id="2547" name="Google Shape;2547;p93"/>
          <p:cNvGrpSpPr/>
          <p:nvPr/>
        </p:nvGrpSpPr>
        <p:grpSpPr>
          <a:xfrm>
            <a:off x="6818932" y="1470113"/>
            <a:ext cx="373929" cy="373929"/>
            <a:chOff x="7232882" y="3980313"/>
            <a:chExt cx="373929" cy="373929"/>
          </a:xfrm>
        </p:grpSpPr>
        <p:sp>
          <p:nvSpPr>
            <p:cNvPr id="2548" name="Google Shape;2548;p93"/>
            <p:cNvSpPr/>
            <p:nvPr/>
          </p:nvSpPr>
          <p:spPr>
            <a:xfrm>
              <a:off x="7237974" y="4200900"/>
              <a:ext cx="270963" cy="147551"/>
            </a:xfrm>
            <a:custGeom>
              <a:avLst/>
              <a:gdLst/>
              <a:ahLst/>
              <a:cxnLst/>
              <a:rect l="l" t="t" r="r" b="b"/>
              <a:pathLst>
                <a:path w="6971" h="3796" extrusionOk="0">
                  <a:moveTo>
                    <a:pt x="562" y="1"/>
                  </a:moveTo>
                  <a:cubicBezTo>
                    <a:pt x="251" y="1"/>
                    <a:pt x="1" y="253"/>
                    <a:pt x="1" y="565"/>
                  </a:cubicBezTo>
                  <a:lnTo>
                    <a:pt x="1" y="3231"/>
                  </a:lnTo>
                  <a:cubicBezTo>
                    <a:pt x="1" y="3543"/>
                    <a:pt x="254" y="3795"/>
                    <a:pt x="565" y="3795"/>
                  </a:cubicBezTo>
                  <a:lnTo>
                    <a:pt x="6406" y="3795"/>
                  </a:lnTo>
                  <a:cubicBezTo>
                    <a:pt x="6719" y="3795"/>
                    <a:pt x="6971" y="3542"/>
                    <a:pt x="6971" y="3231"/>
                  </a:cubicBezTo>
                  <a:lnTo>
                    <a:pt x="6971" y="565"/>
                  </a:lnTo>
                  <a:cubicBezTo>
                    <a:pt x="6971" y="252"/>
                    <a:pt x="6718" y="1"/>
                    <a:pt x="6406" y="1"/>
                  </a:cubicBezTo>
                  <a:lnTo>
                    <a:pt x="565" y="1"/>
                  </a:lnTo>
                  <a:cubicBezTo>
                    <a:pt x="564" y="1"/>
                    <a:pt x="563" y="1"/>
                    <a:pt x="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3"/>
            <p:cNvSpPr/>
            <p:nvPr/>
          </p:nvSpPr>
          <p:spPr>
            <a:xfrm>
              <a:off x="7267204" y="4200822"/>
              <a:ext cx="197965" cy="147628"/>
            </a:xfrm>
            <a:custGeom>
              <a:avLst/>
              <a:gdLst/>
              <a:ahLst/>
              <a:cxnLst/>
              <a:rect l="l" t="t" r="r" b="b"/>
              <a:pathLst>
                <a:path w="5093" h="3798" extrusionOk="0">
                  <a:moveTo>
                    <a:pt x="0" y="1"/>
                  </a:moveTo>
                  <a:lnTo>
                    <a:pt x="0" y="3797"/>
                  </a:lnTo>
                  <a:lnTo>
                    <a:pt x="5093" y="3797"/>
                  </a:lnTo>
                  <a:lnTo>
                    <a:pt x="509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3"/>
            <p:cNvSpPr/>
            <p:nvPr/>
          </p:nvSpPr>
          <p:spPr>
            <a:xfrm>
              <a:off x="7330718" y="3986143"/>
              <a:ext cx="270963" cy="147551"/>
            </a:xfrm>
            <a:custGeom>
              <a:avLst/>
              <a:gdLst/>
              <a:ahLst/>
              <a:cxnLst/>
              <a:rect l="l" t="t" r="r" b="b"/>
              <a:pathLst>
                <a:path w="6971" h="3796" extrusionOk="0">
                  <a:moveTo>
                    <a:pt x="565" y="1"/>
                  </a:moveTo>
                  <a:cubicBezTo>
                    <a:pt x="254" y="1"/>
                    <a:pt x="0" y="254"/>
                    <a:pt x="0" y="565"/>
                  </a:cubicBezTo>
                  <a:lnTo>
                    <a:pt x="0" y="3231"/>
                  </a:lnTo>
                  <a:cubicBezTo>
                    <a:pt x="0" y="3544"/>
                    <a:pt x="254" y="3796"/>
                    <a:pt x="565" y="3796"/>
                  </a:cubicBezTo>
                  <a:lnTo>
                    <a:pt x="6406" y="3796"/>
                  </a:lnTo>
                  <a:cubicBezTo>
                    <a:pt x="6719" y="3796"/>
                    <a:pt x="6970" y="3541"/>
                    <a:pt x="6970" y="3231"/>
                  </a:cubicBezTo>
                  <a:lnTo>
                    <a:pt x="6970" y="565"/>
                  </a:lnTo>
                  <a:cubicBezTo>
                    <a:pt x="6970" y="253"/>
                    <a:pt x="6717" y="1"/>
                    <a:pt x="6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3"/>
            <p:cNvSpPr/>
            <p:nvPr/>
          </p:nvSpPr>
          <p:spPr>
            <a:xfrm>
              <a:off x="7359948" y="3986143"/>
              <a:ext cx="197965" cy="147589"/>
            </a:xfrm>
            <a:custGeom>
              <a:avLst/>
              <a:gdLst/>
              <a:ahLst/>
              <a:cxnLst/>
              <a:rect l="l" t="t" r="r" b="b"/>
              <a:pathLst>
                <a:path w="5093" h="3797" extrusionOk="0">
                  <a:moveTo>
                    <a:pt x="1" y="1"/>
                  </a:moveTo>
                  <a:lnTo>
                    <a:pt x="1" y="3797"/>
                  </a:lnTo>
                  <a:lnTo>
                    <a:pt x="5093" y="3797"/>
                  </a:lnTo>
                  <a:lnTo>
                    <a:pt x="509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3"/>
            <p:cNvSpPr/>
            <p:nvPr/>
          </p:nvSpPr>
          <p:spPr>
            <a:xfrm>
              <a:off x="7392793" y="4008105"/>
              <a:ext cx="131497" cy="102267"/>
            </a:xfrm>
            <a:custGeom>
              <a:avLst/>
              <a:gdLst/>
              <a:ahLst/>
              <a:cxnLst/>
              <a:rect l="l" t="t" r="r" b="b"/>
              <a:pathLst>
                <a:path w="3383" h="2631" extrusionOk="0">
                  <a:moveTo>
                    <a:pt x="378" y="0"/>
                  </a:moveTo>
                  <a:cubicBezTo>
                    <a:pt x="170" y="0"/>
                    <a:pt x="2" y="169"/>
                    <a:pt x="2" y="377"/>
                  </a:cubicBezTo>
                  <a:lnTo>
                    <a:pt x="2" y="1690"/>
                  </a:lnTo>
                  <a:cubicBezTo>
                    <a:pt x="1" y="1898"/>
                    <a:pt x="170" y="2066"/>
                    <a:pt x="376" y="2066"/>
                  </a:cubicBezTo>
                  <a:lnTo>
                    <a:pt x="789" y="2066"/>
                  </a:lnTo>
                  <a:lnTo>
                    <a:pt x="789" y="2630"/>
                  </a:lnTo>
                  <a:lnTo>
                    <a:pt x="1863" y="2066"/>
                  </a:lnTo>
                  <a:lnTo>
                    <a:pt x="3007" y="2066"/>
                  </a:lnTo>
                  <a:cubicBezTo>
                    <a:pt x="3215" y="2066"/>
                    <a:pt x="3382" y="1897"/>
                    <a:pt x="3382" y="1690"/>
                  </a:cubicBezTo>
                  <a:lnTo>
                    <a:pt x="3382" y="377"/>
                  </a:lnTo>
                  <a:cubicBezTo>
                    <a:pt x="3382" y="168"/>
                    <a:pt x="3214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3"/>
            <p:cNvSpPr/>
            <p:nvPr/>
          </p:nvSpPr>
          <p:spPr>
            <a:xfrm>
              <a:off x="7303703" y="4224222"/>
              <a:ext cx="131847" cy="102306"/>
            </a:xfrm>
            <a:custGeom>
              <a:avLst/>
              <a:gdLst/>
              <a:ahLst/>
              <a:cxnLst/>
              <a:rect l="l" t="t" r="r" b="b"/>
              <a:pathLst>
                <a:path w="3392" h="2632" extrusionOk="0">
                  <a:moveTo>
                    <a:pt x="1973" y="0"/>
                  </a:moveTo>
                  <a:lnTo>
                    <a:pt x="1729" y="827"/>
                  </a:lnTo>
                  <a:lnTo>
                    <a:pt x="1128" y="827"/>
                  </a:lnTo>
                  <a:lnTo>
                    <a:pt x="1128" y="527"/>
                  </a:lnTo>
                  <a:lnTo>
                    <a:pt x="0" y="527"/>
                  </a:lnTo>
                  <a:lnTo>
                    <a:pt x="0" y="2632"/>
                  </a:lnTo>
                  <a:lnTo>
                    <a:pt x="1128" y="2632"/>
                  </a:lnTo>
                  <a:lnTo>
                    <a:pt x="1128" y="2331"/>
                  </a:lnTo>
                  <a:lnTo>
                    <a:pt x="1448" y="2331"/>
                  </a:lnTo>
                  <a:lnTo>
                    <a:pt x="1785" y="2519"/>
                  </a:lnTo>
                  <a:lnTo>
                    <a:pt x="2590" y="2519"/>
                  </a:lnTo>
                  <a:cubicBezTo>
                    <a:pt x="2851" y="2519"/>
                    <a:pt x="3076" y="2340"/>
                    <a:pt x="3138" y="2088"/>
                  </a:cubicBezTo>
                  <a:lnTo>
                    <a:pt x="3333" y="1292"/>
                  </a:lnTo>
                  <a:cubicBezTo>
                    <a:pt x="3391" y="1055"/>
                    <a:pt x="3212" y="827"/>
                    <a:pt x="2969" y="827"/>
                  </a:cubicBezTo>
                  <a:lnTo>
                    <a:pt x="2575" y="827"/>
                  </a:lnTo>
                  <a:lnTo>
                    <a:pt x="2575" y="602"/>
                  </a:lnTo>
                  <a:cubicBezTo>
                    <a:pt x="2575" y="269"/>
                    <a:pt x="2306" y="0"/>
                    <a:pt x="1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3"/>
            <p:cNvSpPr/>
            <p:nvPr/>
          </p:nvSpPr>
          <p:spPr>
            <a:xfrm>
              <a:off x="7232882" y="3980313"/>
              <a:ext cx="373929" cy="373929"/>
            </a:xfrm>
            <a:custGeom>
              <a:avLst/>
              <a:gdLst/>
              <a:ahLst/>
              <a:cxnLst/>
              <a:rect l="l" t="t" r="r" b="b"/>
              <a:pathLst>
                <a:path w="9620" h="9620" extrusionOk="0">
                  <a:moveTo>
                    <a:pt x="1822" y="958"/>
                  </a:moveTo>
                  <a:lnTo>
                    <a:pt x="1822" y="1240"/>
                  </a:lnTo>
                  <a:lnTo>
                    <a:pt x="2105" y="1240"/>
                  </a:lnTo>
                  <a:lnTo>
                    <a:pt x="2105" y="958"/>
                  </a:lnTo>
                  <a:close/>
                  <a:moveTo>
                    <a:pt x="4678" y="1315"/>
                  </a:moveTo>
                  <a:lnTo>
                    <a:pt x="4678" y="1598"/>
                  </a:lnTo>
                  <a:lnTo>
                    <a:pt x="6933" y="1598"/>
                  </a:lnTo>
                  <a:lnTo>
                    <a:pt x="6933" y="1315"/>
                  </a:lnTo>
                  <a:close/>
                  <a:moveTo>
                    <a:pt x="4678" y="1879"/>
                  </a:moveTo>
                  <a:lnTo>
                    <a:pt x="4678" y="2161"/>
                  </a:lnTo>
                  <a:lnTo>
                    <a:pt x="6368" y="2161"/>
                  </a:lnTo>
                  <a:lnTo>
                    <a:pt x="6368" y="1879"/>
                  </a:lnTo>
                  <a:close/>
                  <a:moveTo>
                    <a:pt x="8774" y="1899"/>
                  </a:moveTo>
                  <a:lnTo>
                    <a:pt x="8774" y="2181"/>
                  </a:lnTo>
                  <a:lnTo>
                    <a:pt x="9057" y="2181"/>
                  </a:lnTo>
                  <a:lnTo>
                    <a:pt x="9057" y="1899"/>
                  </a:lnTo>
                  <a:close/>
                  <a:moveTo>
                    <a:pt x="7129" y="847"/>
                  </a:moveTo>
                  <a:cubicBezTo>
                    <a:pt x="7260" y="847"/>
                    <a:pt x="7364" y="952"/>
                    <a:pt x="7364" y="1082"/>
                  </a:cubicBezTo>
                  <a:lnTo>
                    <a:pt x="7364" y="2397"/>
                  </a:lnTo>
                  <a:cubicBezTo>
                    <a:pt x="7364" y="2528"/>
                    <a:pt x="7259" y="2632"/>
                    <a:pt x="7129" y="2632"/>
                  </a:cubicBezTo>
                  <a:lnTo>
                    <a:pt x="5931" y="2632"/>
                  </a:lnTo>
                  <a:lnTo>
                    <a:pt x="5035" y="3103"/>
                  </a:lnTo>
                  <a:lnTo>
                    <a:pt x="5035" y="2632"/>
                  </a:lnTo>
                  <a:lnTo>
                    <a:pt x="4481" y="2632"/>
                  </a:lnTo>
                  <a:cubicBezTo>
                    <a:pt x="4351" y="2632"/>
                    <a:pt x="4247" y="2527"/>
                    <a:pt x="4247" y="2397"/>
                  </a:cubicBezTo>
                  <a:lnTo>
                    <a:pt x="4247" y="1082"/>
                  </a:lnTo>
                  <a:cubicBezTo>
                    <a:pt x="4247" y="951"/>
                    <a:pt x="4352" y="847"/>
                    <a:pt x="4481" y="847"/>
                  </a:cubicBezTo>
                  <a:close/>
                  <a:moveTo>
                    <a:pt x="4501" y="562"/>
                  </a:moveTo>
                  <a:cubicBezTo>
                    <a:pt x="4215" y="562"/>
                    <a:pt x="3983" y="794"/>
                    <a:pt x="3983" y="1081"/>
                  </a:cubicBezTo>
                  <a:lnTo>
                    <a:pt x="3983" y="2395"/>
                  </a:lnTo>
                  <a:cubicBezTo>
                    <a:pt x="3983" y="2681"/>
                    <a:pt x="4215" y="2913"/>
                    <a:pt x="4501" y="2913"/>
                  </a:cubicBezTo>
                  <a:lnTo>
                    <a:pt x="4754" y="2913"/>
                  </a:lnTo>
                  <a:lnTo>
                    <a:pt x="4754" y="3571"/>
                  </a:lnTo>
                  <a:lnTo>
                    <a:pt x="6003" y="2913"/>
                  </a:lnTo>
                  <a:lnTo>
                    <a:pt x="7129" y="2913"/>
                  </a:lnTo>
                  <a:cubicBezTo>
                    <a:pt x="7416" y="2913"/>
                    <a:pt x="7648" y="2681"/>
                    <a:pt x="7648" y="2395"/>
                  </a:cubicBezTo>
                  <a:lnTo>
                    <a:pt x="7648" y="1081"/>
                  </a:lnTo>
                  <a:cubicBezTo>
                    <a:pt x="7648" y="794"/>
                    <a:pt x="7416" y="562"/>
                    <a:pt x="7129" y="562"/>
                  </a:cubicBezTo>
                  <a:close/>
                  <a:moveTo>
                    <a:pt x="3119" y="282"/>
                  </a:moveTo>
                  <a:lnTo>
                    <a:pt x="3119" y="3796"/>
                  </a:lnTo>
                  <a:lnTo>
                    <a:pt x="3072" y="3796"/>
                  </a:lnTo>
                  <a:cubicBezTo>
                    <a:pt x="2839" y="3796"/>
                    <a:pt x="2649" y="3606"/>
                    <a:pt x="2649" y="3373"/>
                  </a:cubicBezTo>
                  <a:lnTo>
                    <a:pt x="2649" y="707"/>
                  </a:lnTo>
                  <a:cubicBezTo>
                    <a:pt x="2649" y="472"/>
                    <a:pt x="2839" y="282"/>
                    <a:pt x="3072" y="282"/>
                  </a:cubicBezTo>
                  <a:close/>
                  <a:moveTo>
                    <a:pt x="8211" y="282"/>
                  </a:moveTo>
                  <a:lnTo>
                    <a:pt x="8211" y="3796"/>
                  </a:lnTo>
                  <a:lnTo>
                    <a:pt x="3420" y="3796"/>
                  </a:lnTo>
                  <a:lnTo>
                    <a:pt x="3420" y="282"/>
                  </a:lnTo>
                  <a:close/>
                  <a:moveTo>
                    <a:pt x="8914" y="282"/>
                  </a:moveTo>
                  <a:cubicBezTo>
                    <a:pt x="9148" y="282"/>
                    <a:pt x="9337" y="472"/>
                    <a:pt x="9337" y="707"/>
                  </a:cubicBezTo>
                  <a:lnTo>
                    <a:pt x="9337" y="3373"/>
                  </a:lnTo>
                  <a:cubicBezTo>
                    <a:pt x="9339" y="3606"/>
                    <a:pt x="9149" y="3796"/>
                    <a:pt x="8914" y="3796"/>
                  </a:cubicBezTo>
                  <a:lnTo>
                    <a:pt x="8492" y="3796"/>
                  </a:lnTo>
                  <a:lnTo>
                    <a:pt x="8492" y="282"/>
                  </a:lnTo>
                  <a:close/>
                  <a:moveTo>
                    <a:pt x="3072" y="1"/>
                  </a:moveTo>
                  <a:cubicBezTo>
                    <a:pt x="2682" y="1"/>
                    <a:pt x="2368" y="317"/>
                    <a:pt x="2368" y="707"/>
                  </a:cubicBezTo>
                  <a:lnTo>
                    <a:pt x="2368" y="3372"/>
                  </a:lnTo>
                  <a:cubicBezTo>
                    <a:pt x="2368" y="3762"/>
                    <a:pt x="2684" y="4078"/>
                    <a:pt x="3072" y="4078"/>
                  </a:cubicBezTo>
                  <a:lnTo>
                    <a:pt x="8914" y="4078"/>
                  </a:lnTo>
                  <a:cubicBezTo>
                    <a:pt x="9305" y="4078"/>
                    <a:pt x="9619" y="3761"/>
                    <a:pt x="9619" y="3372"/>
                  </a:cubicBezTo>
                  <a:lnTo>
                    <a:pt x="9619" y="707"/>
                  </a:lnTo>
                  <a:cubicBezTo>
                    <a:pt x="9619" y="317"/>
                    <a:pt x="9305" y="1"/>
                    <a:pt x="8914" y="1"/>
                  </a:cubicBezTo>
                  <a:close/>
                  <a:moveTo>
                    <a:pt x="1120" y="960"/>
                  </a:moveTo>
                  <a:cubicBezTo>
                    <a:pt x="834" y="960"/>
                    <a:pt x="601" y="1191"/>
                    <a:pt x="601" y="1478"/>
                  </a:cubicBezTo>
                  <a:lnTo>
                    <a:pt x="601" y="4713"/>
                  </a:lnTo>
                  <a:lnTo>
                    <a:pt x="203" y="4313"/>
                  </a:lnTo>
                  <a:lnTo>
                    <a:pt x="4" y="4512"/>
                  </a:lnTo>
                  <a:lnTo>
                    <a:pt x="743" y="5252"/>
                  </a:lnTo>
                  <a:lnTo>
                    <a:pt x="1482" y="4512"/>
                  </a:lnTo>
                  <a:lnTo>
                    <a:pt x="1283" y="4313"/>
                  </a:lnTo>
                  <a:lnTo>
                    <a:pt x="885" y="4713"/>
                  </a:lnTo>
                  <a:lnTo>
                    <a:pt x="885" y="1476"/>
                  </a:lnTo>
                  <a:cubicBezTo>
                    <a:pt x="885" y="1347"/>
                    <a:pt x="989" y="1242"/>
                    <a:pt x="1120" y="1242"/>
                  </a:cubicBezTo>
                  <a:lnTo>
                    <a:pt x="1542" y="1242"/>
                  </a:lnTo>
                  <a:lnTo>
                    <a:pt x="1542" y="960"/>
                  </a:lnTo>
                  <a:close/>
                  <a:moveTo>
                    <a:pt x="6406" y="7441"/>
                  </a:moveTo>
                  <a:lnTo>
                    <a:pt x="6406" y="7724"/>
                  </a:lnTo>
                  <a:lnTo>
                    <a:pt x="6689" y="7724"/>
                  </a:lnTo>
                  <a:lnTo>
                    <a:pt x="6689" y="7441"/>
                  </a:lnTo>
                  <a:close/>
                  <a:moveTo>
                    <a:pt x="3888" y="6438"/>
                  </a:moveTo>
                  <a:cubicBezTo>
                    <a:pt x="4092" y="6484"/>
                    <a:pt x="4247" y="6669"/>
                    <a:pt x="4247" y="6886"/>
                  </a:cubicBezTo>
                  <a:lnTo>
                    <a:pt x="4247" y="7253"/>
                  </a:lnTo>
                  <a:lnTo>
                    <a:pt x="4775" y="7253"/>
                  </a:lnTo>
                  <a:cubicBezTo>
                    <a:pt x="4839" y="7253"/>
                    <a:pt x="4901" y="7275"/>
                    <a:pt x="4945" y="7320"/>
                  </a:cubicBezTo>
                  <a:cubicBezTo>
                    <a:pt x="5005" y="7380"/>
                    <a:pt x="5029" y="7462"/>
                    <a:pt x="5009" y="7543"/>
                  </a:cubicBezTo>
                  <a:lnTo>
                    <a:pt x="4813" y="8340"/>
                  </a:lnTo>
                  <a:cubicBezTo>
                    <a:pt x="4768" y="8530"/>
                    <a:pt x="4599" y="8662"/>
                    <a:pt x="4404" y="8662"/>
                  </a:cubicBezTo>
                  <a:lnTo>
                    <a:pt x="3634" y="8662"/>
                  </a:lnTo>
                  <a:lnTo>
                    <a:pt x="3296" y="8474"/>
                  </a:lnTo>
                  <a:lnTo>
                    <a:pt x="3081" y="8474"/>
                  </a:lnTo>
                  <a:lnTo>
                    <a:pt x="3081" y="7253"/>
                  </a:lnTo>
                  <a:lnTo>
                    <a:pt x="3646" y="7253"/>
                  </a:lnTo>
                  <a:lnTo>
                    <a:pt x="3888" y="6438"/>
                  </a:lnTo>
                  <a:close/>
                  <a:moveTo>
                    <a:pt x="8878" y="4369"/>
                  </a:moveTo>
                  <a:lnTo>
                    <a:pt x="8138" y="5108"/>
                  </a:lnTo>
                  <a:lnTo>
                    <a:pt x="8337" y="5308"/>
                  </a:lnTo>
                  <a:lnTo>
                    <a:pt x="8736" y="4908"/>
                  </a:lnTo>
                  <a:lnTo>
                    <a:pt x="8736" y="8145"/>
                  </a:lnTo>
                  <a:cubicBezTo>
                    <a:pt x="8736" y="8274"/>
                    <a:pt x="8632" y="8379"/>
                    <a:pt x="8501" y="8379"/>
                  </a:cubicBezTo>
                  <a:lnTo>
                    <a:pt x="8079" y="8379"/>
                  </a:lnTo>
                  <a:lnTo>
                    <a:pt x="8079" y="8662"/>
                  </a:lnTo>
                  <a:lnTo>
                    <a:pt x="8501" y="8662"/>
                  </a:lnTo>
                  <a:cubicBezTo>
                    <a:pt x="8787" y="8662"/>
                    <a:pt x="9020" y="8430"/>
                    <a:pt x="9020" y="8143"/>
                  </a:cubicBezTo>
                  <a:lnTo>
                    <a:pt x="9020" y="4908"/>
                  </a:lnTo>
                  <a:lnTo>
                    <a:pt x="9418" y="5308"/>
                  </a:lnTo>
                  <a:lnTo>
                    <a:pt x="9617" y="5108"/>
                  </a:lnTo>
                  <a:lnTo>
                    <a:pt x="8878" y="4369"/>
                  </a:lnTo>
                  <a:close/>
                  <a:moveTo>
                    <a:pt x="7516" y="8380"/>
                  </a:moveTo>
                  <a:lnTo>
                    <a:pt x="7516" y="8663"/>
                  </a:lnTo>
                  <a:lnTo>
                    <a:pt x="7798" y="8663"/>
                  </a:lnTo>
                  <a:lnTo>
                    <a:pt x="7798" y="8380"/>
                  </a:lnTo>
                  <a:close/>
                  <a:moveTo>
                    <a:pt x="2800" y="6953"/>
                  </a:moveTo>
                  <a:lnTo>
                    <a:pt x="2800" y="8775"/>
                  </a:lnTo>
                  <a:lnTo>
                    <a:pt x="1954" y="8775"/>
                  </a:lnTo>
                  <a:lnTo>
                    <a:pt x="1954" y="6953"/>
                  </a:lnTo>
                  <a:close/>
                  <a:moveTo>
                    <a:pt x="3679" y="6146"/>
                  </a:moveTo>
                  <a:lnTo>
                    <a:pt x="3435" y="6972"/>
                  </a:lnTo>
                  <a:lnTo>
                    <a:pt x="3081" y="6972"/>
                  </a:lnTo>
                  <a:lnTo>
                    <a:pt x="3081" y="6671"/>
                  </a:lnTo>
                  <a:lnTo>
                    <a:pt x="1672" y="6671"/>
                  </a:lnTo>
                  <a:lnTo>
                    <a:pt x="1672" y="9058"/>
                  </a:lnTo>
                  <a:lnTo>
                    <a:pt x="3081" y="9058"/>
                  </a:lnTo>
                  <a:lnTo>
                    <a:pt x="3081" y="8757"/>
                  </a:lnTo>
                  <a:lnTo>
                    <a:pt x="3223" y="8757"/>
                  </a:lnTo>
                  <a:lnTo>
                    <a:pt x="3561" y="8944"/>
                  </a:lnTo>
                  <a:lnTo>
                    <a:pt x="4412" y="8944"/>
                  </a:lnTo>
                  <a:cubicBezTo>
                    <a:pt x="4738" y="8944"/>
                    <a:pt x="5019" y="8722"/>
                    <a:pt x="5097" y="8407"/>
                  </a:cubicBezTo>
                  <a:lnTo>
                    <a:pt x="5290" y="7623"/>
                  </a:lnTo>
                  <a:cubicBezTo>
                    <a:pt x="5325" y="7476"/>
                    <a:pt x="5302" y="7318"/>
                    <a:pt x="5214" y="7193"/>
                  </a:cubicBezTo>
                  <a:cubicBezTo>
                    <a:pt x="5117" y="7053"/>
                    <a:pt x="4960" y="6972"/>
                    <a:pt x="4790" y="6972"/>
                  </a:cubicBezTo>
                  <a:lnTo>
                    <a:pt x="4527" y="6972"/>
                  </a:lnTo>
                  <a:lnTo>
                    <a:pt x="4527" y="6889"/>
                  </a:lnTo>
                  <a:cubicBezTo>
                    <a:pt x="4527" y="6479"/>
                    <a:pt x="4195" y="6146"/>
                    <a:pt x="3784" y="6146"/>
                  </a:cubicBezTo>
                  <a:close/>
                  <a:moveTo>
                    <a:pt x="751" y="5826"/>
                  </a:moveTo>
                  <a:lnTo>
                    <a:pt x="751" y="9339"/>
                  </a:lnTo>
                  <a:lnTo>
                    <a:pt x="706" y="9339"/>
                  </a:lnTo>
                  <a:cubicBezTo>
                    <a:pt x="472" y="9339"/>
                    <a:pt x="282" y="9149"/>
                    <a:pt x="282" y="8916"/>
                  </a:cubicBezTo>
                  <a:lnTo>
                    <a:pt x="282" y="6249"/>
                  </a:lnTo>
                  <a:cubicBezTo>
                    <a:pt x="282" y="6016"/>
                    <a:pt x="472" y="5826"/>
                    <a:pt x="706" y="5826"/>
                  </a:cubicBezTo>
                  <a:close/>
                  <a:moveTo>
                    <a:pt x="5824" y="5826"/>
                  </a:moveTo>
                  <a:lnTo>
                    <a:pt x="5824" y="9339"/>
                  </a:lnTo>
                  <a:lnTo>
                    <a:pt x="1033" y="9339"/>
                  </a:lnTo>
                  <a:lnTo>
                    <a:pt x="1033" y="5826"/>
                  </a:lnTo>
                  <a:close/>
                  <a:moveTo>
                    <a:pt x="6547" y="5826"/>
                  </a:moveTo>
                  <a:cubicBezTo>
                    <a:pt x="6780" y="5826"/>
                    <a:pt x="6970" y="6016"/>
                    <a:pt x="6970" y="6249"/>
                  </a:cubicBezTo>
                  <a:lnTo>
                    <a:pt x="6970" y="8916"/>
                  </a:lnTo>
                  <a:cubicBezTo>
                    <a:pt x="6970" y="9149"/>
                    <a:pt x="6781" y="9339"/>
                    <a:pt x="6547" y="9339"/>
                  </a:cubicBezTo>
                  <a:lnTo>
                    <a:pt x="6125" y="9339"/>
                  </a:lnTo>
                  <a:lnTo>
                    <a:pt x="6125" y="5826"/>
                  </a:lnTo>
                  <a:close/>
                  <a:moveTo>
                    <a:pt x="706" y="5544"/>
                  </a:moveTo>
                  <a:cubicBezTo>
                    <a:pt x="316" y="5544"/>
                    <a:pt x="0" y="5861"/>
                    <a:pt x="0" y="6249"/>
                  </a:cubicBezTo>
                  <a:lnTo>
                    <a:pt x="0" y="8915"/>
                  </a:lnTo>
                  <a:cubicBezTo>
                    <a:pt x="0" y="9305"/>
                    <a:pt x="317" y="9620"/>
                    <a:pt x="706" y="9620"/>
                  </a:cubicBezTo>
                  <a:lnTo>
                    <a:pt x="6547" y="9620"/>
                  </a:lnTo>
                  <a:cubicBezTo>
                    <a:pt x="6937" y="9620"/>
                    <a:pt x="7253" y="9303"/>
                    <a:pt x="7253" y="8915"/>
                  </a:cubicBezTo>
                  <a:lnTo>
                    <a:pt x="7253" y="6249"/>
                  </a:lnTo>
                  <a:cubicBezTo>
                    <a:pt x="7253" y="5859"/>
                    <a:pt x="6937" y="5544"/>
                    <a:pt x="6547" y="554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5" name="Google Shape;2555;p93"/>
          <p:cNvGrpSpPr/>
          <p:nvPr/>
        </p:nvGrpSpPr>
        <p:grpSpPr>
          <a:xfrm>
            <a:off x="4405497" y="1470103"/>
            <a:ext cx="333038" cy="373968"/>
            <a:chOff x="6447397" y="1575503"/>
            <a:chExt cx="333038" cy="373968"/>
          </a:xfrm>
        </p:grpSpPr>
        <p:sp>
          <p:nvSpPr>
            <p:cNvPr id="2556" name="Google Shape;2556;p93"/>
            <p:cNvSpPr/>
            <p:nvPr/>
          </p:nvSpPr>
          <p:spPr>
            <a:xfrm>
              <a:off x="6452528" y="1580595"/>
              <a:ext cx="292963" cy="363007"/>
            </a:xfrm>
            <a:custGeom>
              <a:avLst/>
              <a:gdLst/>
              <a:ahLst/>
              <a:cxnLst/>
              <a:rect l="l" t="t" r="r" b="b"/>
              <a:pathLst>
                <a:path w="7537" h="9339" extrusionOk="0">
                  <a:moveTo>
                    <a:pt x="0" y="0"/>
                  </a:moveTo>
                  <a:lnTo>
                    <a:pt x="0" y="8585"/>
                  </a:lnTo>
                  <a:cubicBezTo>
                    <a:pt x="0" y="9001"/>
                    <a:pt x="338" y="9339"/>
                    <a:pt x="754" y="9339"/>
                  </a:cubicBezTo>
                  <a:lnTo>
                    <a:pt x="7537" y="9339"/>
                  </a:lnTo>
                  <a:cubicBezTo>
                    <a:pt x="7120" y="9339"/>
                    <a:pt x="6783" y="9001"/>
                    <a:pt x="6783" y="8585"/>
                  </a:cubicBezTo>
                  <a:lnTo>
                    <a:pt x="6783" y="6891"/>
                  </a:lnTo>
                  <a:lnTo>
                    <a:pt x="6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3"/>
            <p:cNvSpPr/>
            <p:nvPr/>
          </p:nvSpPr>
          <p:spPr>
            <a:xfrm>
              <a:off x="6716183" y="1644847"/>
              <a:ext cx="58460" cy="299338"/>
            </a:xfrm>
            <a:custGeom>
              <a:avLst/>
              <a:gdLst/>
              <a:ahLst/>
              <a:cxnLst/>
              <a:rect l="l" t="t" r="r" b="b"/>
              <a:pathLst>
                <a:path w="1504" h="7701" extrusionOk="0">
                  <a:moveTo>
                    <a:pt x="0" y="1"/>
                  </a:moveTo>
                  <a:lnTo>
                    <a:pt x="0" y="6947"/>
                  </a:lnTo>
                  <a:cubicBezTo>
                    <a:pt x="0" y="7364"/>
                    <a:pt x="337" y="7701"/>
                    <a:pt x="755" y="7701"/>
                  </a:cubicBezTo>
                  <a:cubicBezTo>
                    <a:pt x="759" y="7701"/>
                    <a:pt x="764" y="7701"/>
                    <a:pt x="768" y="7700"/>
                  </a:cubicBezTo>
                  <a:cubicBezTo>
                    <a:pt x="1172" y="7692"/>
                    <a:pt x="1504" y="7339"/>
                    <a:pt x="1504" y="6934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3"/>
            <p:cNvSpPr/>
            <p:nvPr/>
          </p:nvSpPr>
          <p:spPr>
            <a:xfrm>
              <a:off x="6482225" y="1819529"/>
              <a:ext cx="96553" cy="102384"/>
            </a:xfrm>
            <a:custGeom>
              <a:avLst/>
              <a:gdLst/>
              <a:ahLst/>
              <a:cxnLst/>
              <a:rect l="l" t="t" r="r" b="b"/>
              <a:pathLst>
                <a:path w="2484" h="2634" extrusionOk="0">
                  <a:moveTo>
                    <a:pt x="2108" y="0"/>
                  </a:moveTo>
                  <a:cubicBezTo>
                    <a:pt x="1899" y="0"/>
                    <a:pt x="1732" y="169"/>
                    <a:pt x="1732" y="376"/>
                  </a:cubicBezTo>
                  <a:cubicBezTo>
                    <a:pt x="1732" y="584"/>
                    <a:pt x="1900" y="752"/>
                    <a:pt x="2108" y="752"/>
                  </a:cubicBezTo>
                  <a:cubicBezTo>
                    <a:pt x="2316" y="752"/>
                    <a:pt x="2484" y="584"/>
                    <a:pt x="2484" y="376"/>
                  </a:cubicBezTo>
                  <a:cubicBezTo>
                    <a:pt x="2484" y="169"/>
                    <a:pt x="2316" y="0"/>
                    <a:pt x="2108" y="0"/>
                  </a:cubicBezTo>
                  <a:close/>
                  <a:moveTo>
                    <a:pt x="376" y="942"/>
                  </a:moveTo>
                  <a:cubicBezTo>
                    <a:pt x="169" y="942"/>
                    <a:pt x="0" y="1111"/>
                    <a:pt x="0" y="1318"/>
                  </a:cubicBezTo>
                  <a:cubicBezTo>
                    <a:pt x="0" y="1525"/>
                    <a:pt x="169" y="1693"/>
                    <a:pt x="376" y="1693"/>
                  </a:cubicBezTo>
                  <a:cubicBezTo>
                    <a:pt x="584" y="1693"/>
                    <a:pt x="752" y="1526"/>
                    <a:pt x="752" y="1318"/>
                  </a:cubicBezTo>
                  <a:cubicBezTo>
                    <a:pt x="752" y="1109"/>
                    <a:pt x="584" y="942"/>
                    <a:pt x="376" y="942"/>
                  </a:cubicBezTo>
                  <a:close/>
                  <a:moveTo>
                    <a:pt x="2108" y="1882"/>
                  </a:moveTo>
                  <a:cubicBezTo>
                    <a:pt x="1899" y="1882"/>
                    <a:pt x="1732" y="2051"/>
                    <a:pt x="1732" y="2258"/>
                  </a:cubicBezTo>
                  <a:cubicBezTo>
                    <a:pt x="1732" y="2465"/>
                    <a:pt x="1900" y="2634"/>
                    <a:pt x="2108" y="2634"/>
                  </a:cubicBezTo>
                  <a:cubicBezTo>
                    <a:pt x="2316" y="2634"/>
                    <a:pt x="2484" y="2465"/>
                    <a:pt x="2484" y="2258"/>
                  </a:cubicBezTo>
                  <a:cubicBezTo>
                    <a:pt x="2484" y="2051"/>
                    <a:pt x="2316" y="1882"/>
                    <a:pt x="2108" y="188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3"/>
            <p:cNvSpPr/>
            <p:nvPr/>
          </p:nvSpPr>
          <p:spPr>
            <a:xfrm>
              <a:off x="6490426" y="1693746"/>
              <a:ext cx="88196" cy="90567"/>
            </a:xfrm>
            <a:custGeom>
              <a:avLst/>
              <a:gdLst/>
              <a:ahLst/>
              <a:cxnLst/>
              <a:rect l="l" t="t" r="r" b="b"/>
              <a:pathLst>
                <a:path w="2269" h="2330" extrusionOk="0">
                  <a:moveTo>
                    <a:pt x="902" y="0"/>
                  </a:moveTo>
                  <a:lnTo>
                    <a:pt x="659" y="826"/>
                  </a:lnTo>
                  <a:lnTo>
                    <a:pt x="0" y="826"/>
                  </a:lnTo>
                  <a:lnTo>
                    <a:pt x="0" y="2143"/>
                  </a:lnTo>
                  <a:lnTo>
                    <a:pt x="401" y="2143"/>
                  </a:lnTo>
                  <a:lnTo>
                    <a:pt x="739" y="2330"/>
                  </a:lnTo>
                  <a:lnTo>
                    <a:pt x="1502" y="2330"/>
                  </a:lnTo>
                  <a:cubicBezTo>
                    <a:pt x="1758" y="2330"/>
                    <a:pt x="1983" y="2156"/>
                    <a:pt x="2047" y="1908"/>
                  </a:cubicBezTo>
                  <a:lnTo>
                    <a:pt x="2206" y="1298"/>
                  </a:lnTo>
                  <a:cubicBezTo>
                    <a:pt x="2269" y="1058"/>
                    <a:pt x="2089" y="826"/>
                    <a:pt x="1842" y="826"/>
                  </a:cubicBezTo>
                  <a:lnTo>
                    <a:pt x="1410" y="826"/>
                  </a:lnTo>
                  <a:lnTo>
                    <a:pt x="1410" y="508"/>
                  </a:lnTo>
                  <a:cubicBezTo>
                    <a:pt x="1410" y="228"/>
                    <a:pt x="1183" y="0"/>
                    <a:pt x="90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3"/>
            <p:cNvSpPr/>
            <p:nvPr/>
          </p:nvSpPr>
          <p:spPr>
            <a:xfrm>
              <a:off x="6447397" y="1575503"/>
              <a:ext cx="333038" cy="373968"/>
            </a:xfrm>
            <a:custGeom>
              <a:avLst/>
              <a:gdLst/>
              <a:ahLst/>
              <a:cxnLst/>
              <a:rect l="l" t="t" r="r" b="b"/>
              <a:pathLst>
                <a:path w="8568" h="9621" extrusionOk="0">
                  <a:moveTo>
                    <a:pt x="6033" y="1033"/>
                  </a:moveTo>
                  <a:lnTo>
                    <a:pt x="6033" y="2067"/>
                  </a:lnTo>
                  <a:lnTo>
                    <a:pt x="1034" y="2067"/>
                  </a:lnTo>
                  <a:lnTo>
                    <a:pt x="1034" y="1033"/>
                  </a:lnTo>
                  <a:close/>
                  <a:moveTo>
                    <a:pt x="753" y="751"/>
                  </a:moveTo>
                  <a:lnTo>
                    <a:pt x="753" y="2348"/>
                  </a:lnTo>
                  <a:lnTo>
                    <a:pt x="6314" y="2348"/>
                  </a:lnTo>
                  <a:lnTo>
                    <a:pt x="6314" y="751"/>
                  </a:lnTo>
                  <a:close/>
                  <a:moveTo>
                    <a:pt x="4022" y="2986"/>
                  </a:moveTo>
                  <a:lnTo>
                    <a:pt x="4022" y="3269"/>
                  </a:lnTo>
                  <a:lnTo>
                    <a:pt x="6277" y="3269"/>
                  </a:lnTo>
                  <a:lnTo>
                    <a:pt x="6277" y="2986"/>
                  </a:lnTo>
                  <a:close/>
                  <a:moveTo>
                    <a:pt x="4022" y="3739"/>
                  </a:moveTo>
                  <a:lnTo>
                    <a:pt x="4022" y="4020"/>
                  </a:lnTo>
                  <a:lnTo>
                    <a:pt x="6277" y="4020"/>
                  </a:lnTo>
                  <a:lnTo>
                    <a:pt x="6277" y="3739"/>
                  </a:lnTo>
                  <a:close/>
                  <a:moveTo>
                    <a:pt x="4022" y="4490"/>
                  </a:moveTo>
                  <a:lnTo>
                    <a:pt x="4022" y="4772"/>
                  </a:lnTo>
                  <a:lnTo>
                    <a:pt x="5713" y="4772"/>
                  </a:lnTo>
                  <a:lnTo>
                    <a:pt x="5713" y="4490"/>
                  </a:lnTo>
                  <a:close/>
                  <a:moveTo>
                    <a:pt x="2103" y="3190"/>
                  </a:moveTo>
                  <a:cubicBezTo>
                    <a:pt x="2256" y="3233"/>
                    <a:pt x="2368" y="3375"/>
                    <a:pt x="2368" y="3541"/>
                  </a:cubicBezTo>
                  <a:lnTo>
                    <a:pt x="2368" y="4001"/>
                  </a:lnTo>
                  <a:lnTo>
                    <a:pt x="2936" y="4001"/>
                  </a:lnTo>
                  <a:lnTo>
                    <a:pt x="2936" y="4002"/>
                  </a:lnTo>
                  <a:cubicBezTo>
                    <a:pt x="3000" y="4002"/>
                    <a:pt x="3063" y="4025"/>
                    <a:pt x="3108" y="4072"/>
                  </a:cubicBezTo>
                  <a:cubicBezTo>
                    <a:pt x="3168" y="4132"/>
                    <a:pt x="3190" y="4216"/>
                    <a:pt x="3169" y="4296"/>
                  </a:cubicBezTo>
                  <a:lnTo>
                    <a:pt x="3009" y="4906"/>
                  </a:lnTo>
                  <a:cubicBezTo>
                    <a:pt x="2960" y="5092"/>
                    <a:pt x="2791" y="5223"/>
                    <a:pt x="2599" y="5223"/>
                  </a:cubicBezTo>
                  <a:lnTo>
                    <a:pt x="1877" y="5223"/>
                  </a:lnTo>
                  <a:lnTo>
                    <a:pt x="1539" y="5054"/>
                  </a:lnTo>
                  <a:lnTo>
                    <a:pt x="1240" y="5054"/>
                  </a:lnTo>
                  <a:lnTo>
                    <a:pt x="1240" y="4002"/>
                  </a:lnTo>
                  <a:lnTo>
                    <a:pt x="1863" y="4002"/>
                  </a:lnTo>
                  <a:lnTo>
                    <a:pt x="2103" y="3190"/>
                  </a:lnTo>
                  <a:close/>
                  <a:moveTo>
                    <a:pt x="1897" y="2892"/>
                  </a:moveTo>
                  <a:lnTo>
                    <a:pt x="1654" y="3720"/>
                  </a:lnTo>
                  <a:lnTo>
                    <a:pt x="959" y="3720"/>
                  </a:lnTo>
                  <a:lnTo>
                    <a:pt x="959" y="5335"/>
                  </a:lnTo>
                  <a:lnTo>
                    <a:pt x="1466" y="5335"/>
                  </a:lnTo>
                  <a:lnTo>
                    <a:pt x="1805" y="5504"/>
                  </a:lnTo>
                  <a:lnTo>
                    <a:pt x="2731" y="5504"/>
                  </a:lnTo>
                  <a:cubicBezTo>
                    <a:pt x="2978" y="5504"/>
                    <a:pt x="3194" y="5338"/>
                    <a:pt x="3255" y="5097"/>
                  </a:cubicBezTo>
                  <a:lnTo>
                    <a:pt x="3455" y="4335"/>
                  </a:lnTo>
                  <a:cubicBezTo>
                    <a:pt x="3472" y="4268"/>
                    <a:pt x="3474" y="4200"/>
                    <a:pt x="3458" y="4134"/>
                  </a:cubicBezTo>
                  <a:cubicBezTo>
                    <a:pt x="3396" y="3877"/>
                    <a:pt x="3185" y="3718"/>
                    <a:pt x="2947" y="3718"/>
                  </a:cubicBezTo>
                  <a:lnTo>
                    <a:pt x="2651" y="3718"/>
                  </a:lnTo>
                  <a:lnTo>
                    <a:pt x="2651" y="3541"/>
                  </a:lnTo>
                  <a:cubicBezTo>
                    <a:pt x="2651" y="3185"/>
                    <a:pt x="2358" y="2892"/>
                    <a:pt x="2002" y="2892"/>
                  </a:cubicBezTo>
                  <a:close/>
                  <a:moveTo>
                    <a:pt x="4022" y="6331"/>
                  </a:moveTo>
                  <a:lnTo>
                    <a:pt x="4022" y="6614"/>
                  </a:lnTo>
                  <a:lnTo>
                    <a:pt x="6277" y="6614"/>
                  </a:lnTo>
                  <a:lnTo>
                    <a:pt x="6277" y="6331"/>
                  </a:lnTo>
                  <a:close/>
                  <a:moveTo>
                    <a:pt x="3004" y="6419"/>
                  </a:moveTo>
                  <a:cubicBezTo>
                    <a:pt x="3133" y="6419"/>
                    <a:pt x="3238" y="6525"/>
                    <a:pt x="3238" y="6654"/>
                  </a:cubicBezTo>
                  <a:cubicBezTo>
                    <a:pt x="3238" y="6783"/>
                    <a:pt x="3133" y="6889"/>
                    <a:pt x="3004" y="6889"/>
                  </a:cubicBezTo>
                  <a:cubicBezTo>
                    <a:pt x="2874" y="6889"/>
                    <a:pt x="2769" y="6783"/>
                    <a:pt x="2769" y="6654"/>
                  </a:cubicBezTo>
                  <a:cubicBezTo>
                    <a:pt x="2769" y="6525"/>
                    <a:pt x="2874" y="6419"/>
                    <a:pt x="3004" y="6419"/>
                  </a:cubicBezTo>
                  <a:close/>
                  <a:moveTo>
                    <a:pt x="4022" y="7083"/>
                  </a:moveTo>
                  <a:lnTo>
                    <a:pt x="4022" y="7365"/>
                  </a:lnTo>
                  <a:lnTo>
                    <a:pt x="6277" y="7365"/>
                  </a:lnTo>
                  <a:lnTo>
                    <a:pt x="6277" y="7083"/>
                  </a:lnTo>
                  <a:close/>
                  <a:moveTo>
                    <a:pt x="1272" y="7361"/>
                  </a:moveTo>
                  <a:cubicBezTo>
                    <a:pt x="1402" y="7361"/>
                    <a:pt x="1507" y="7466"/>
                    <a:pt x="1507" y="7596"/>
                  </a:cubicBezTo>
                  <a:cubicBezTo>
                    <a:pt x="1507" y="7725"/>
                    <a:pt x="1402" y="7830"/>
                    <a:pt x="1272" y="7830"/>
                  </a:cubicBezTo>
                  <a:cubicBezTo>
                    <a:pt x="1143" y="7830"/>
                    <a:pt x="1038" y="7725"/>
                    <a:pt x="1038" y="7596"/>
                  </a:cubicBezTo>
                  <a:cubicBezTo>
                    <a:pt x="1038" y="7466"/>
                    <a:pt x="1143" y="7361"/>
                    <a:pt x="1272" y="7361"/>
                  </a:cubicBezTo>
                  <a:close/>
                  <a:moveTo>
                    <a:pt x="4022" y="7834"/>
                  </a:moveTo>
                  <a:lnTo>
                    <a:pt x="4022" y="8117"/>
                  </a:lnTo>
                  <a:lnTo>
                    <a:pt x="5713" y="8117"/>
                  </a:lnTo>
                  <a:lnTo>
                    <a:pt x="5713" y="7834"/>
                  </a:lnTo>
                  <a:close/>
                  <a:moveTo>
                    <a:pt x="3004" y="8302"/>
                  </a:moveTo>
                  <a:cubicBezTo>
                    <a:pt x="3133" y="8302"/>
                    <a:pt x="3238" y="8407"/>
                    <a:pt x="3238" y="8536"/>
                  </a:cubicBezTo>
                  <a:cubicBezTo>
                    <a:pt x="3238" y="8666"/>
                    <a:pt x="3133" y="8771"/>
                    <a:pt x="3004" y="8771"/>
                  </a:cubicBezTo>
                  <a:cubicBezTo>
                    <a:pt x="2874" y="8771"/>
                    <a:pt x="2769" y="8666"/>
                    <a:pt x="2769" y="8536"/>
                  </a:cubicBezTo>
                  <a:cubicBezTo>
                    <a:pt x="2769" y="8407"/>
                    <a:pt x="2874" y="8302"/>
                    <a:pt x="3004" y="8302"/>
                  </a:cubicBezTo>
                  <a:close/>
                  <a:moveTo>
                    <a:pt x="3004" y="6136"/>
                  </a:moveTo>
                  <a:cubicBezTo>
                    <a:pt x="2719" y="6136"/>
                    <a:pt x="2485" y="6368"/>
                    <a:pt x="2485" y="6654"/>
                  </a:cubicBezTo>
                  <a:cubicBezTo>
                    <a:pt x="2485" y="6680"/>
                    <a:pt x="2488" y="6705"/>
                    <a:pt x="2490" y="6731"/>
                  </a:cubicBezTo>
                  <a:lnTo>
                    <a:pt x="1636" y="7228"/>
                  </a:lnTo>
                  <a:cubicBezTo>
                    <a:pt x="1543" y="7134"/>
                    <a:pt x="1413" y="7078"/>
                    <a:pt x="1271" y="7078"/>
                  </a:cubicBezTo>
                  <a:cubicBezTo>
                    <a:pt x="986" y="7078"/>
                    <a:pt x="753" y="7310"/>
                    <a:pt x="753" y="7596"/>
                  </a:cubicBezTo>
                  <a:cubicBezTo>
                    <a:pt x="753" y="7881"/>
                    <a:pt x="985" y="8114"/>
                    <a:pt x="1271" y="8114"/>
                  </a:cubicBezTo>
                  <a:cubicBezTo>
                    <a:pt x="1413" y="8114"/>
                    <a:pt x="1543" y="8056"/>
                    <a:pt x="1636" y="7964"/>
                  </a:cubicBezTo>
                  <a:lnTo>
                    <a:pt x="2490" y="8461"/>
                  </a:lnTo>
                  <a:cubicBezTo>
                    <a:pt x="2487" y="8486"/>
                    <a:pt x="2485" y="8513"/>
                    <a:pt x="2485" y="8537"/>
                  </a:cubicBezTo>
                  <a:cubicBezTo>
                    <a:pt x="2485" y="8822"/>
                    <a:pt x="2717" y="9056"/>
                    <a:pt x="3004" y="9056"/>
                  </a:cubicBezTo>
                  <a:cubicBezTo>
                    <a:pt x="3289" y="9056"/>
                    <a:pt x="3522" y="8824"/>
                    <a:pt x="3522" y="8537"/>
                  </a:cubicBezTo>
                  <a:cubicBezTo>
                    <a:pt x="3522" y="8251"/>
                    <a:pt x="3290" y="8019"/>
                    <a:pt x="3004" y="8019"/>
                  </a:cubicBezTo>
                  <a:cubicBezTo>
                    <a:pt x="2846" y="8019"/>
                    <a:pt x="2705" y="8091"/>
                    <a:pt x="2610" y="8201"/>
                  </a:cubicBezTo>
                  <a:lnTo>
                    <a:pt x="1775" y="7716"/>
                  </a:lnTo>
                  <a:cubicBezTo>
                    <a:pt x="1783" y="7677"/>
                    <a:pt x="1789" y="7637"/>
                    <a:pt x="1789" y="7596"/>
                  </a:cubicBezTo>
                  <a:cubicBezTo>
                    <a:pt x="1789" y="7555"/>
                    <a:pt x="1783" y="7514"/>
                    <a:pt x="1775" y="7476"/>
                  </a:cubicBezTo>
                  <a:lnTo>
                    <a:pt x="2610" y="6990"/>
                  </a:lnTo>
                  <a:cubicBezTo>
                    <a:pt x="2705" y="7101"/>
                    <a:pt x="2846" y="7173"/>
                    <a:pt x="3004" y="7173"/>
                  </a:cubicBezTo>
                  <a:cubicBezTo>
                    <a:pt x="3289" y="7173"/>
                    <a:pt x="3522" y="6940"/>
                    <a:pt x="3522" y="6654"/>
                  </a:cubicBezTo>
                  <a:cubicBezTo>
                    <a:pt x="3522" y="6369"/>
                    <a:pt x="3290" y="6136"/>
                    <a:pt x="3004" y="6136"/>
                  </a:cubicBezTo>
                  <a:close/>
                  <a:moveTo>
                    <a:pt x="8287" y="1915"/>
                  </a:moveTo>
                  <a:lnTo>
                    <a:pt x="8287" y="8722"/>
                  </a:lnTo>
                  <a:cubicBezTo>
                    <a:pt x="8287" y="9047"/>
                    <a:pt x="8034" y="9312"/>
                    <a:pt x="7715" y="9333"/>
                  </a:cubicBezTo>
                  <a:cubicBezTo>
                    <a:pt x="7702" y="9333"/>
                    <a:pt x="7689" y="9334"/>
                    <a:pt x="7677" y="9334"/>
                  </a:cubicBezTo>
                  <a:cubicBezTo>
                    <a:pt x="7338" y="9334"/>
                    <a:pt x="7066" y="9054"/>
                    <a:pt x="7066" y="8709"/>
                  </a:cubicBezTo>
                  <a:lnTo>
                    <a:pt x="7066" y="1915"/>
                  </a:lnTo>
                  <a:close/>
                  <a:moveTo>
                    <a:pt x="6783" y="281"/>
                  </a:moveTo>
                  <a:lnTo>
                    <a:pt x="6783" y="8726"/>
                  </a:lnTo>
                  <a:cubicBezTo>
                    <a:pt x="6783" y="8962"/>
                    <a:pt x="6876" y="9178"/>
                    <a:pt x="7026" y="9338"/>
                  </a:cubicBezTo>
                  <a:lnTo>
                    <a:pt x="894" y="9338"/>
                  </a:lnTo>
                  <a:cubicBezTo>
                    <a:pt x="557" y="9338"/>
                    <a:pt x="283" y="9063"/>
                    <a:pt x="283" y="8726"/>
                  </a:cubicBezTo>
                  <a:lnTo>
                    <a:pt x="283" y="281"/>
                  </a:lnTo>
                  <a:close/>
                  <a:moveTo>
                    <a:pt x="0" y="0"/>
                  </a:moveTo>
                  <a:lnTo>
                    <a:pt x="0" y="8726"/>
                  </a:lnTo>
                  <a:cubicBezTo>
                    <a:pt x="0" y="9220"/>
                    <a:pt x="401" y="9621"/>
                    <a:pt x="895" y="9621"/>
                  </a:cubicBezTo>
                  <a:lnTo>
                    <a:pt x="7674" y="9621"/>
                  </a:lnTo>
                  <a:cubicBezTo>
                    <a:pt x="8167" y="9621"/>
                    <a:pt x="8568" y="9220"/>
                    <a:pt x="8568" y="8726"/>
                  </a:cubicBezTo>
                  <a:lnTo>
                    <a:pt x="8568" y="1635"/>
                  </a:lnTo>
                  <a:lnTo>
                    <a:pt x="7066" y="1635"/>
                  </a:lnTo>
                  <a:lnTo>
                    <a:pt x="7066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1" name="Google Shape;2561;p93"/>
          <p:cNvGrpSpPr/>
          <p:nvPr/>
        </p:nvGrpSpPr>
        <p:grpSpPr>
          <a:xfrm>
            <a:off x="1965441" y="1470124"/>
            <a:ext cx="359664" cy="373929"/>
            <a:chOff x="6433404" y="2779074"/>
            <a:chExt cx="359664" cy="373929"/>
          </a:xfrm>
        </p:grpSpPr>
        <p:sp>
          <p:nvSpPr>
            <p:cNvPr id="2562" name="Google Shape;2562;p93"/>
            <p:cNvSpPr/>
            <p:nvPr/>
          </p:nvSpPr>
          <p:spPr>
            <a:xfrm>
              <a:off x="6517674" y="2784205"/>
              <a:ext cx="192096" cy="362968"/>
            </a:xfrm>
            <a:custGeom>
              <a:avLst/>
              <a:gdLst/>
              <a:ahLst/>
              <a:cxnLst/>
              <a:rect l="l" t="t" r="r" b="b"/>
              <a:pathLst>
                <a:path w="4942" h="9338" extrusionOk="0">
                  <a:moveTo>
                    <a:pt x="565" y="1"/>
                  </a:moveTo>
                  <a:cubicBezTo>
                    <a:pt x="253" y="1"/>
                    <a:pt x="1" y="254"/>
                    <a:pt x="1" y="565"/>
                  </a:cubicBezTo>
                  <a:lnTo>
                    <a:pt x="1" y="8773"/>
                  </a:lnTo>
                  <a:cubicBezTo>
                    <a:pt x="1" y="9086"/>
                    <a:pt x="253" y="9338"/>
                    <a:pt x="565" y="9338"/>
                  </a:cubicBezTo>
                  <a:lnTo>
                    <a:pt x="4377" y="9338"/>
                  </a:lnTo>
                  <a:cubicBezTo>
                    <a:pt x="4690" y="9338"/>
                    <a:pt x="4942" y="9084"/>
                    <a:pt x="4942" y="8773"/>
                  </a:cubicBezTo>
                  <a:lnTo>
                    <a:pt x="4942" y="565"/>
                  </a:lnTo>
                  <a:cubicBezTo>
                    <a:pt x="4942" y="252"/>
                    <a:pt x="4687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93"/>
            <p:cNvSpPr/>
            <p:nvPr/>
          </p:nvSpPr>
          <p:spPr>
            <a:xfrm>
              <a:off x="6517674" y="2828011"/>
              <a:ext cx="192134" cy="253471"/>
            </a:xfrm>
            <a:custGeom>
              <a:avLst/>
              <a:gdLst/>
              <a:ahLst/>
              <a:cxnLst/>
              <a:rect l="l" t="t" r="r" b="b"/>
              <a:pathLst>
                <a:path w="4943" h="6521" extrusionOk="0">
                  <a:moveTo>
                    <a:pt x="1" y="0"/>
                  </a:moveTo>
                  <a:lnTo>
                    <a:pt x="1" y="6521"/>
                  </a:lnTo>
                  <a:lnTo>
                    <a:pt x="4943" y="6521"/>
                  </a:lnTo>
                  <a:lnTo>
                    <a:pt x="494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93"/>
            <p:cNvSpPr/>
            <p:nvPr/>
          </p:nvSpPr>
          <p:spPr>
            <a:xfrm>
              <a:off x="6549781" y="2930823"/>
              <a:ext cx="128543" cy="105299"/>
            </a:xfrm>
            <a:custGeom>
              <a:avLst/>
              <a:gdLst/>
              <a:ahLst/>
              <a:cxnLst/>
              <a:rect l="l" t="t" r="r" b="b"/>
              <a:pathLst>
                <a:path w="3307" h="2709" extrusionOk="0">
                  <a:moveTo>
                    <a:pt x="1653" y="0"/>
                  </a:moveTo>
                  <a:cubicBezTo>
                    <a:pt x="740" y="0"/>
                    <a:pt x="1" y="757"/>
                    <a:pt x="1" y="1675"/>
                  </a:cubicBezTo>
                  <a:lnTo>
                    <a:pt x="1" y="2709"/>
                  </a:lnTo>
                  <a:lnTo>
                    <a:pt x="3306" y="2709"/>
                  </a:lnTo>
                  <a:lnTo>
                    <a:pt x="3306" y="1657"/>
                  </a:lnTo>
                  <a:cubicBezTo>
                    <a:pt x="3306" y="753"/>
                    <a:pt x="2584" y="18"/>
                    <a:pt x="1687" y="0"/>
                  </a:cubicBezTo>
                  <a:cubicBezTo>
                    <a:pt x="1676" y="0"/>
                    <a:pt x="1664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93"/>
            <p:cNvSpPr/>
            <p:nvPr/>
          </p:nvSpPr>
          <p:spPr>
            <a:xfrm>
              <a:off x="6588534" y="2887171"/>
              <a:ext cx="51153" cy="54224"/>
            </a:xfrm>
            <a:custGeom>
              <a:avLst/>
              <a:gdLst/>
              <a:ahLst/>
              <a:cxnLst/>
              <a:rect l="l" t="t" r="r" b="b"/>
              <a:pathLst>
                <a:path w="1316" h="1395" extrusionOk="0">
                  <a:moveTo>
                    <a:pt x="1" y="1"/>
                  </a:moveTo>
                  <a:lnTo>
                    <a:pt x="1" y="735"/>
                  </a:lnTo>
                  <a:cubicBezTo>
                    <a:pt x="1" y="1084"/>
                    <a:pt x="272" y="1371"/>
                    <a:pt x="615" y="1394"/>
                  </a:cubicBezTo>
                  <a:cubicBezTo>
                    <a:pt x="629" y="1394"/>
                    <a:pt x="642" y="1395"/>
                    <a:pt x="655" y="1395"/>
                  </a:cubicBezTo>
                  <a:cubicBezTo>
                    <a:pt x="1021" y="1395"/>
                    <a:pt x="1316" y="1092"/>
                    <a:pt x="1316" y="720"/>
                  </a:cubicBezTo>
                  <a:lnTo>
                    <a:pt x="1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93"/>
            <p:cNvSpPr/>
            <p:nvPr/>
          </p:nvSpPr>
          <p:spPr>
            <a:xfrm>
              <a:off x="6581188" y="2857941"/>
              <a:ext cx="65729" cy="29269"/>
            </a:xfrm>
            <a:custGeom>
              <a:avLst/>
              <a:gdLst/>
              <a:ahLst/>
              <a:cxnLst/>
              <a:rect l="l" t="t" r="r" b="b"/>
              <a:pathLst>
                <a:path w="1691" h="753" extrusionOk="0">
                  <a:moveTo>
                    <a:pt x="0" y="1"/>
                  </a:moveTo>
                  <a:lnTo>
                    <a:pt x="188" y="753"/>
                  </a:lnTo>
                  <a:lnTo>
                    <a:pt x="1503" y="753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93"/>
            <p:cNvSpPr/>
            <p:nvPr/>
          </p:nvSpPr>
          <p:spPr>
            <a:xfrm>
              <a:off x="6670278" y="2858719"/>
              <a:ext cx="116921" cy="94998"/>
            </a:xfrm>
            <a:custGeom>
              <a:avLst/>
              <a:gdLst/>
              <a:ahLst/>
              <a:cxnLst/>
              <a:rect l="l" t="t" r="r" b="b"/>
              <a:pathLst>
                <a:path w="3008" h="2444" extrusionOk="0">
                  <a:moveTo>
                    <a:pt x="379" y="1"/>
                  </a:moveTo>
                  <a:cubicBezTo>
                    <a:pt x="172" y="1"/>
                    <a:pt x="4" y="169"/>
                    <a:pt x="4" y="376"/>
                  </a:cubicBezTo>
                  <a:lnTo>
                    <a:pt x="4" y="1503"/>
                  </a:lnTo>
                  <a:cubicBezTo>
                    <a:pt x="1" y="1710"/>
                    <a:pt x="170" y="1879"/>
                    <a:pt x="378" y="1879"/>
                  </a:cubicBezTo>
                  <a:lnTo>
                    <a:pt x="791" y="1879"/>
                  </a:lnTo>
                  <a:lnTo>
                    <a:pt x="791" y="2443"/>
                  </a:lnTo>
                  <a:lnTo>
                    <a:pt x="1865" y="1879"/>
                  </a:lnTo>
                  <a:lnTo>
                    <a:pt x="2632" y="1879"/>
                  </a:lnTo>
                  <a:cubicBezTo>
                    <a:pt x="2841" y="1879"/>
                    <a:pt x="3008" y="1710"/>
                    <a:pt x="3008" y="1503"/>
                  </a:cubicBezTo>
                  <a:lnTo>
                    <a:pt x="3008" y="376"/>
                  </a:lnTo>
                  <a:cubicBezTo>
                    <a:pt x="3008" y="168"/>
                    <a:pt x="2839" y="1"/>
                    <a:pt x="26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93"/>
            <p:cNvSpPr/>
            <p:nvPr/>
          </p:nvSpPr>
          <p:spPr>
            <a:xfrm>
              <a:off x="6440595" y="2852577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3" y="0"/>
                  </a:moveTo>
                  <a:cubicBezTo>
                    <a:pt x="632" y="0"/>
                    <a:pt x="0" y="632"/>
                    <a:pt x="0" y="1413"/>
                  </a:cubicBezTo>
                  <a:cubicBezTo>
                    <a:pt x="0" y="2193"/>
                    <a:pt x="632" y="2826"/>
                    <a:pt x="1413" y="2826"/>
                  </a:cubicBezTo>
                  <a:cubicBezTo>
                    <a:pt x="2193" y="2826"/>
                    <a:pt x="2826" y="2193"/>
                    <a:pt x="2826" y="1413"/>
                  </a:cubicBezTo>
                  <a:cubicBezTo>
                    <a:pt x="2826" y="632"/>
                    <a:pt x="2193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93"/>
            <p:cNvSpPr/>
            <p:nvPr/>
          </p:nvSpPr>
          <p:spPr>
            <a:xfrm>
              <a:off x="6433404" y="2779074"/>
              <a:ext cx="359664" cy="373929"/>
            </a:xfrm>
            <a:custGeom>
              <a:avLst/>
              <a:gdLst/>
              <a:ahLst/>
              <a:cxnLst/>
              <a:rect l="l" t="t" r="r" b="b"/>
              <a:pathLst>
                <a:path w="9253" h="9620" extrusionOk="0">
                  <a:moveTo>
                    <a:pt x="3615" y="565"/>
                  </a:moveTo>
                  <a:lnTo>
                    <a:pt x="3615" y="847"/>
                  </a:lnTo>
                  <a:lnTo>
                    <a:pt x="3898" y="847"/>
                  </a:lnTo>
                  <a:lnTo>
                    <a:pt x="3898" y="565"/>
                  </a:lnTo>
                  <a:close/>
                  <a:moveTo>
                    <a:pt x="4179" y="565"/>
                  </a:moveTo>
                  <a:lnTo>
                    <a:pt x="4179" y="847"/>
                  </a:lnTo>
                  <a:lnTo>
                    <a:pt x="5118" y="847"/>
                  </a:lnTo>
                  <a:lnTo>
                    <a:pt x="5118" y="565"/>
                  </a:lnTo>
                  <a:close/>
                  <a:moveTo>
                    <a:pt x="5400" y="565"/>
                  </a:moveTo>
                  <a:lnTo>
                    <a:pt x="5400" y="847"/>
                  </a:lnTo>
                  <a:lnTo>
                    <a:pt x="5682" y="847"/>
                  </a:lnTo>
                  <a:lnTo>
                    <a:pt x="5682" y="565"/>
                  </a:lnTo>
                  <a:close/>
                  <a:moveTo>
                    <a:pt x="6537" y="282"/>
                  </a:moveTo>
                  <a:cubicBezTo>
                    <a:pt x="6770" y="282"/>
                    <a:pt x="6960" y="472"/>
                    <a:pt x="6960" y="705"/>
                  </a:cubicBezTo>
                  <a:lnTo>
                    <a:pt x="6960" y="1127"/>
                  </a:lnTo>
                  <a:lnTo>
                    <a:pt x="2320" y="1127"/>
                  </a:lnTo>
                  <a:lnTo>
                    <a:pt x="2320" y="705"/>
                  </a:lnTo>
                  <a:cubicBezTo>
                    <a:pt x="2320" y="472"/>
                    <a:pt x="2507" y="282"/>
                    <a:pt x="2743" y="282"/>
                  </a:cubicBezTo>
                  <a:close/>
                  <a:moveTo>
                    <a:pt x="5313" y="2161"/>
                  </a:moveTo>
                  <a:lnTo>
                    <a:pt x="5196" y="2631"/>
                  </a:lnTo>
                  <a:lnTo>
                    <a:pt x="4101" y="2631"/>
                  </a:lnTo>
                  <a:lnTo>
                    <a:pt x="3983" y="2161"/>
                  </a:lnTo>
                  <a:close/>
                  <a:moveTo>
                    <a:pt x="6659" y="2575"/>
                  </a:moveTo>
                  <a:lnTo>
                    <a:pt x="6659" y="2857"/>
                  </a:lnTo>
                  <a:lnTo>
                    <a:pt x="8539" y="2857"/>
                  </a:lnTo>
                  <a:lnTo>
                    <a:pt x="8539" y="2575"/>
                  </a:lnTo>
                  <a:close/>
                  <a:moveTo>
                    <a:pt x="6659" y="3137"/>
                  </a:moveTo>
                  <a:lnTo>
                    <a:pt x="6659" y="3420"/>
                  </a:lnTo>
                  <a:lnTo>
                    <a:pt x="7975" y="3420"/>
                  </a:lnTo>
                  <a:lnTo>
                    <a:pt x="7975" y="3137"/>
                  </a:lnTo>
                  <a:close/>
                  <a:moveTo>
                    <a:pt x="1436" y="2916"/>
                  </a:moveTo>
                  <a:lnTo>
                    <a:pt x="1989" y="3304"/>
                  </a:lnTo>
                  <a:lnTo>
                    <a:pt x="1436" y="3691"/>
                  </a:lnTo>
                  <a:lnTo>
                    <a:pt x="1436" y="2916"/>
                  </a:lnTo>
                  <a:close/>
                  <a:moveTo>
                    <a:pt x="5156" y="2914"/>
                  </a:moveTo>
                  <a:lnTo>
                    <a:pt x="5156" y="3507"/>
                  </a:lnTo>
                  <a:cubicBezTo>
                    <a:pt x="5156" y="3791"/>
                    <a:pt x="4925" y="4024"/>
                    <a:pt x="4642" y="4024"/>
                  </a:cubicBezTo>
                  <a:cubicBezTo>
                    <a:pt x="4636" y="4024"/>
                    <a:pt x="4631" y="4024"/>
                    <a:pt x="4625" y="4024"/>
                  </a:cubicBezTo>
                  <a:cubicBezTo>
                    <a:pt x="4342" y="4014"/>
                    <a:pt x="4122" y="3776"/>
                    <a:pt x="4122" y="3495"/>
                  </a:cubicBezTo>
                  <a:lnTo>
                    <a:pt x="4122" y="2914"/>
                  </a:lnTo>
                  <a:close/>
                  <a:moveTo>
                    <a:pt x="1154" y="2376"/>
                  </a:moveTo>
                  <a:lnTo>
                    <a:pt x="1154" y="4235"/>
                  </a:lnTo>
                  <a:lnTo>
                    <a:pt x="2481" y="3305"/>
                  </a:lnTo>
                  <a:lnTo>
                    <a:pt x="1154" y="2376"/>
                  </a:lnTo>
                  <a:close/>
                  <a:moveTo>
                    <a:pt x="8736" y="2180"/>
                  </a:moveTo>
                  <a:cubicBezTo>
                    <a:pt x="8866" y="2180"/>
                    <a:pt x="8970" y="2286"/>
                    <a:pt x="8970" y="2415"/>
                  </a:cubicBezTo>
                  <a:lnTo>
                    <a:pt x="8970" y="3541"/>
                  </a:lnTo>
                  <a:cubicBezTo>
                    <a:pt x="8970" y="3671"/>
                    <a:pt x="8864" y="3776"/>
                    <a:pt x="8736" y="3776"/>
                  </a:cubicBezTo>
                  <a:lnTo>
                    <a:pt x="7933" y="3776"/>
                  </a:lnTo>
                  <a:lnTo>
                    <a:pt x="7036" y="4248"/>
                  </a:lnTo>
                  <a:lnTo>
                    <a:pt x="7036" y="3776"/>
                  </a:lnTo>
                  <a:lnTo>
                    <a:pt x="6482" y="3776"/>
                  </a:lnTo>
                  <a:cubicBezTo>
                    <a:pt x="6351" y="3776"/>
                    <a:pt x="6247" y="3670"/>
                    <a:pt x="6247" y="3541"/>
                  </a:cubicBezTo>
                  <a:lnTo>
                    <a:pt x="6247" y="2415"/>
                  </a:lnTo>
                  <a:cubicBezTo>
                    <a:pt x="6247" y="2285"/>
                    <a:pt x="6352" y="2180"/>
                    <a:pt x="6482" y="2180"/>
                  </a:cubicBezTo>
                  <a:close/>
                  <a:moveTo>
                    <a:pt x="1598" y="2033"/>
                  </a:moveTo>
                  <a:cubicBezTo>
                    <a:pt x="2299" y="2033"/>
                    <a:pt x="2869" y="2602"/>
                    <a:pt x="2869" y="3304"/>
                  </a:cubicBezTo>
                  <a:cubicBezTo>
                    <a:pt x="2869" y="4006"/>
                    <a:pt x="2300" y="4575"/>
                    <a:pt x="1598" y="4575"/>
                  </a:cubicBezTo>
                  <a:cubicBezTo>
                    <a:pt x="897" y="4575"/>
                    <a:pt x="327" y="4006"/>
                    <a:pt x="327" y="3304"/>
                  </a:cubicBezTo>
                  <a:cubicBezTo>
                    <a:pt x="327" y="2604"/>
                    <a:pt x="896" y="2033"/>
                    <a:pt x="1598" y="2033"/>
                  </a:cubicBezTo>
                  <a:close/>
                  <a:moveTo>
                    <a:pt x="4648" y="4312"/>
                  </a:moveTo>
                  <a:cubicBezTo>
                    <a:pt x="4831" y="4312"/>
                    <a:pt x="4978" y="4459"/>
                    <a:pt x="4978" y="4641"/>
                  </a:cubicBezTo>
                  <a:cubicBezTo>
                    <a:pt x="4978" y="4823"/>
                    <a:pt x="4831" y="4971"/>
                    <a:pt x="4648" y="4971"/>
                  </a:cubicBezTo>
                  <a:cubicBezTo>
                    <a:pt x="4467" y="4971"/>
                    <a:pt x="4319" y="4823"/>
                    <a:pt x="4319" y="4641"/>
                  </a:cubicBezTo>
                  <a:cubicBezTo>
                    <a:pt x="4319" y="4459"/>
                    <a:pt x="4467" y="4312"/>
                    <a:pt x="4648" y="4312"/>
                  </a:cubicBezTo>
                  <a:close/>
                  <a:moveTo>
                    <a:pt x="5061" y="5261"/>
                  </a:moveTo>
                  <a:lnTo>
                    <a:pt x="5061" y="5731"/>
                  </a:lnTo>
                  <a:lnTo>
                    <a:pt x="4216" y="5731"/>
                  </a:lnTo>
                  <a:lnTo>
                    <a:pt x="4216" y="5261"/>
                  </a:lnTo>
                  <a:close/>
                  <a:moveTo>
                    <a:pt x="6959" y="1410"/>
                  </a:moveTo>
                  <a:lnTo>
                    <a:pt x="6959" y="1898"/>
                  </a:lnTo>
                  <a:lnTo>
                    <a:pt x="6480" y="1898"/>
                  </a:lnTo>
                  <a:cubicBezTo>
                    <a:pt x="6194" y="1898"/>
                    <a:pt x="5962" y="2130"/>
                    <a:pt x="5962" y="2417"/>
                  </a:cubicBezTo>
                  <a:lnTo>
                    <a:pt x="5962" y="3541"/>
                  </a:lnTo>
                  <a:cubicBezTo>
                    <a:pt x="5962" y="3827"/>
                    <a:pt x="6194" y="4060"/>
                    <a:pt x="6480" y="4060"/>
                  </a:cubicBezTo>
                  <a:lnTo>
                    <a:pt x="6752" y="4060"/>
                  </a:lnTo>
                  <a:lnTo>
                    <a:pt x="6752" y="4716"/>
                  </a:lnTo>
                  <a:lnTo>
                    <a:pt x="6978" y="4598"/>
                  </a:lnTo>
                  <a:lnTo>
                    <a:pt x="6978" y="6464"/>
                  </a:lnTo>
                  <a:lnTo>
                    <a:pt x="6452" y="6464"/>
                  </a:lnTo>
                  <a:lnTo>
                    <a:pt x="6452" y="5552"/>
                  </a:lnTo>
                  <a:cubicBezTo>
                    <a:pt x="6452" y="5157"/>
                    <a:pt x="6326" y="4782"/>
                    <a:pt x="6088" y="4468"/>
                  </a:cubicBezTo>
                  <a:cubicBezTo>
                    <a:pt x="5898" y="4218"/>
                    <a:pt x="5641" y="4019"/>
                    <a:pt x="5353" y="3898"/>
                  </a:cubicBezTo>
                  <a:cubicBezTo>
                    <a:pt x="5418" y="3782"/>
                    <a:pt x="5456" y="3648"/>
                    <a:pt x="5456" y="3506"/>
                  </a:cubicBezTo>
                  <a:lnTo>
                    <a:pt x="5456" y="2790"/>
                  </a:lnTo>
                  <a:lnTo>
                    <a:pt x="5683" y="1881"/>
                  </a:lnTo>
                  <a:lnTo>
                    <a:pt x="3613" y="1881"/>
                  </a:lnTo>
                  <a:lnTo>
                    <a:pt x="3840" y="2790"/>
                  </a:lnTo>
                  <a:lnTo>
                    <a:pt x="3840" y="3506"/>
                  </a:lnTo>
                  <a:cubicBezTo>
                    <a:pt x="3840" y="3648"/>
                    <a:pt x="3878" y="3782"/>
                    <a:pt x="3944" y="3898"/>
                  </a:cubicBezTo>
                  <a:cubicBezTo>
                    <a:pt x="3655" y="4019"/>
                    <a:pt x="3399" y="4218"/>
                    <a:pt x="3208" y="4468"/>
                  </a:cubicBezTo>
                  <a:cubicBezTo>
                    <a:pt x="2970" y="4782"/>
                    <a:pt x="2844" y="5157"/>
                    <a:pt x="2844" y="5552"/>
                  </a:cubicBezTo>
                  <a:lnTo>
                    <a:pt x="2844" y="6464"/>
                  </a:lnTo>
                  <a:lnTo>
                    <a:pt x="2318" y="6464"/>
                  </a:lnTo>
                  <a:lnTo>
                    <a:pt x="2318" y="4669"/>
                  </a:lnTo>
                  <a:cubicBezTo>
                    <a:pt x="2808" y="4409"/>
                    <a:pt x="3145" y="3892"/>
                    <a:pt x="3145" y="3299"/>
                  </a:cubicBezTo>
                  <a:cubicBezTo>
                    <a:pt x="3145" y="2705"/>
                    <a:pt x="2810" y="2188"/>
                    <a:pt x="2318" y="1928"/>
                  </a:cubicBezTo>
                  <a:lnTo>
                    <a:pt x="2318" y="1410"/>
                  </a:lnTo>
                  <a:close/>
                  <a:moveTo>
                    <a:pt x="4138" y="4144"/>
                  </a:moveTo>
                  <a:cubicBezTo>
                    <a:pt x="4164" y="4166"/>
                    <a:pt x="4193" y="4186"/>
                    <a:pt x="4224" y="4205"/>
                  </a:cubicBezTo>
                  <a:cubicBezTo>
                    <a:pt x="4104" y="4317"/>
                    <a:pt x="4030" y="4475"/>
                    <a:pt x="4030" y="4650"/>
                  </a:cubicBezTo>
                  <a:cubicBezTo>
                    <a:pt x="4030" y="4772"/>
                    <a:pt x="4066" y="4884"/>
                    <a:pt x="4126" y="4978"/>
                  </a:cubicBezTo>
                  <a:lnTo>
                    <a:pt x="3936" y="4978"/>
                  </a:lnTo>
                  <a:lnTo>
                    <a:pt x="3936" y="6012"/>
                  </a:lnTo>
                  <a:lnTo>
                    <a:pt x="4218" y="6012"/>
                  </a:lnTo>
                  <a:lnTo>
                    <a:pt x="4218" y="6482"/>
                  </a:lnTo>
                  <a:lnTo>
                    <a:pt x="3129" y="6482"/>
                  </a:lnTo>
                  <a:lnTo>
                    <a:pt x="3129" y="5570"/>
                  </a:lnTo>
                  <a:cubicBezTo>
                    <a:pt x="3127" y="4931"/>
                    <a:pt x="3539" y="4355"/>
                    <a:pt x="4138" y="4144"/>
                  </a:cubicBezTo>
                  <a:close/>
                  <a:moveTo>
                    <a:pt x="4780" y="6012"/>
                  </a:moveTo>
                  <a:lnTo>
                    <a:pt x="4780" y="6482"/>
                  </a:lnTo>
                  <a:lnTo>
                    <a:pt x="4498" y="6482"/>
                  </a:lnTo>
                  <a:lnTo>
                    <a:pt x="4498" y="6012"/>
                  </a:lnTo>
                  <a:close/>
                  <a:moveTo>
                    <a:pt x="5161" y="4144"/>
                  </a:moveTo>
                  <a:cubicBezTo>
                    <a:pt x="5760" y="4355"/>
                    <a:pt x="6173" y="4930"/>
                    <a:pt x="6173" y="5571"/>
                  </a:cubicBezTo>
                  <a:lnTo>
                    <a:pt x="6173" y="6482"/>
                  </a:lnTo>
                  <a:lnTo>
                    <a:pt x="5084" y="6482"/>
                  </a:lnTo>
                  <a:lnTo>
                    <a:pt x="5084" y="6012"/>
                  </a:lnTo>
                  <a:lnTo>
                    <a:pt x="5364" y="6012"/>
                  </a:lnTo>
                  <a:lnTo>
                    <a:pt x="5364" y="4978"/>
                  </a:lnTo>
                  <a:lnTo>
                    <a:pt x="5174" y="4978"/>
                  </a:lnTo>
                  <a:cubicBezTo>
                    <a:pt x="5234" y="4884"/>
                    <a:pt x="5270" y="4771"/>
                    <a:pt x="5270" y="4650"/>
                  </a:cubicBezTo>
                  <a:cubicBezTo>
                    <a:pt x="5270" y="4475"/>
                    <a:pt x="5194" y="4316"/>
                    <a:pt x="5075" y="4205"/>
                  </a:cubicBezTo>
                  <a:cubicBezTo>
                    <a:pt x="5106" y="4186"/>
                    <a:pt x="5134" y="4166"/>
                    <a:pt x="5161" y="4144"/>
                  </a:cubicBezTo>
                  <a:close/>
                  <a:moveTo>
                    <a:pt x="3934" y="7045"/>
                  </a:moveTo>
                  <a:lnTo>
                    <a:pt x="3934" y="7328"/>
                  </a:lnTo>
                  <a:lnTo>
                    <a:pt x="4216" y="7328"/>
                  </a:lnTo>
                  <a:lnTo>
                    <a:pt x="4216" y="7045"/>
                  </a:lnTo>
                  <a:close/>
                  <a:moveTo>
                    <a:pt x="4498" y="7045"/>
                  </a:moveTo>
                  <a:lnTo>
                    <a:pt x="4498" y="7328"/>
                  </a:lnTo>
                  <a:lnTo>
                    <a:pt x="4780" y="7328"/>
                  </a:lnTo>
                  <a:lnTo>
                    <a:pt x="4780" y="7045"/>
                  </a:lnTo>
                  <a:close/>
                  <a:moveTo>
                    <a:pt x="5081" y="7045"/>
                  </a:moveTo>
                  <a:lnTo>
                    <a:pt x="5081" y="7328"/>
                  </a:lnTo>
                  <a:lnTo>
                    <a:pt x="5364" y="7328"/>
                  </a:lnTo>
                  <a:lnTo>
                    <a:pt x="5364" y="7045"/>
                  </a:lnTo>
                  <a:close/>
                  <a:moveTo>
                    <a:pt x="6960" y="6764"/>
                  </a:moveTo>
                  <a:lnTo>
                    <a:pt x="6960" y="7647"/>
                  </a:lnTo>
                  <a:lnTo>
                    <a:pt x="2320" y="7647"/>
                  </a:lnTo>
                  <a:lnTo>
                    <a:pt x="2320" y="6764"/>
                  </a:lnTo>
                  <a:close/>
                  <a:moveTo>
                    <a:pt x="4780" y="8492"/>
                  </a:moveTo>
                  <a:lnTo>
                    <a:pt x="4780" y="8775"/>
                  </a:lnTo>
                  <a:lnTo>
                    <a:pt x="4498" y="8775"/>
                  </a:lnTo>
                  <a:lnTo>
                    <a:pt x="4498" y="8492"/>
                  </a:lnTo>
                  <a:close/>
                  <a:moveTo>
                    <a:pt x="4217" y="8211"/>
                  </a:moveTo>
                  <a:lnTo>
                    <a:pt x="4217" y="9056"/>
                  </a:lnTo>
                  <a:lnTo>
                    <a:pt x="5063" y="9056"/>
                  </a:lnTo>
                  <a:lnTo>
                    <a:pt x="5063" y="8211"/>
                  </a:lnTo>
                  <a:close/>
                  <a:moveTo>
                    <a:pt x="6959" y="7931"/>
                  </a:moveTo>
                  <a:lnTo>
                    <a:pt x="6959" y="8916"/>
                  </a:lnTo>
                  <a:cubicBezTo>
                    <a:pt x="6960" y="9149"/>
                    <a:pt x="6770" y="9339"/>
                    <a:pt x="6536" y="9339"/>
                  </a:cubicBezTo>
                  <a:lnTo>
                    <a:pt x="2741" y="9339"/>
                  </a:lnTo>
                  <a:cubicBezTo>
                    <a:pt x="2507" y="9339"/>
                    <a:pt x="2318" y="9149"/>
                    <a:pt x="2318" y="8916"/>
                  </a:cubicBezTo>
                  <a:lnTo>
                    <a:pt x="2318" y="7931"/>
                  </a:lnTo>
                  <a:close/>
                  <a:moveTo>
                    <a:pt x="2743" y="1"/>
                  </a:moveTo>
                  <a:cubicBezTo>
                    <a:pt x="2352" y="1"/>
                    <a:pt x="2037" y="317"/>
                    <a:pt x="2037" y="705"/>
                  </a:cubicBezTo>
                  <a:lnTo>
                    <a:pt x="2037" y="1815"/>
                  </a:lnTo>
                  <a:cubicBezTo>
                    <a:pt x="1896" y="1773"/>
                    <a:pt x="1747" y="1751"/>
                    <a:pt x="1593" y="1751"/>
                  </a:cubicBezTo>
                  <a:cubicBezTo>
                    <a:pt x="1558" y="1751"/>
                    <a:pt x="1523" y="1752"/>
                    <a:pt x="1487" y="1754"/>
                  </a:cubicBezTo>
                  <a:cubicBezTo>
                    <a:pt x="701" y="1808"/>
                    <a:pt x="73" y="2449"/>
                    <a:pt x="39" y="3237"/>
                  </a:cubicBezTo>
                  <a:cubicBezTo>
                    <a:pt x="1" y="4124"/>
                    <a:pt x="713" y="4857"/>
                    <a:pt x="1593" y="4857"/>
                  </a:cubicBezTo>
                  <a:cubicBezTo>
                    <a:pt x="1747" y="4857"/>
                    <a:pt x="1894" y="4835"/>
                    <a:pt x="2036" y="4793"/>
                  </a:cubicBezTo>
                  <a:lnTo>
                    <a:pt x="2036" y="8914"/>
                  </a:lnTo>
                  <a:cubicBezTo>
                    <a:pt x="2036" y="9304"/>
                    <a:pt x="2352" y="9620"/>
                    <a:pt x="2742" y="9620"/>
                  </a:cubicBezTo>
                  <a:lnTo>
                    <a:pt x="6553" y="9620"/>
                  </a:lnTo>
                  <a:cubicBezTo>
                    <a:pt x="6943" y="9620"/>
                    <a:pt x="7258" y="9303"/>
                    <a:pt x="7258" y="8914"/>
                  </a:cubicBezTo>
                  <a:lnTo>
                    <a:pt x="7258" y="4447"/>
                  </a:lnTo>
                  <a:lnTo>
                    <a:pt x="7998" y="4058"/>
                  </a:lnTo>
                  <a:lnTo>
                    <a:pt x="8732" y="4058"/>
                  </a:lnTo>
                  <a:cubicBezTo>
                    <a:pt x="9019" y="4058"/>
                    <a:pt x="9251" y="3826"/>
                    <a:pt x="9251" y="3539"/>
                  </a:cubicBezTo>
                  <a:lnTo>
                    <a:pt x="9251" y="2415"/>
                  </a:lnTo>
                  <a:cubicBezTo>
                    <a:pt x="9253" y="2130"/>
                    <a:pt x="9020" y="1898"/>
                    <a:pt x="8734" y="1898"/>
                  </a:cubicBezTo>
                  <a:lnTo>
                    <a:pt x="7259" y="1898"/>
                  </a:lnTo>
                  <a:lnTo>
                    <a:pt x="7259" y="705"/>
                  </a:lnTo>
                  <a:cubicBezTo>
                    <a:pt x="7259" y="315"/>
                    <a:pt x="6943" y="1"/>
                    <a:pt x="655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70" name="Google Shape;2570;p93"/>
          <p:cNvCxnSpPr/>
          <p:nvPr/>
        </p:nvCxnSpPr>
        <p:spPr>
          <a:xfrm>
            <a:off x="2145275" y="1952625"/>
            <a:ext cx="0" cy="267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71" name="Google Shape;2571;p93"/>
          <p:cNvCxnSpPr/>
          <p:nvPr/>
        </p:nvCxnSpPr>
        <p:spPr>
          <a:xfrm>
            <a:off x="4572013" y="1952625"/>
            <a:ext cx="0" cy="267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72" name="Google Shape;2572;p93"/>
          <p:cNvCxnSpPr/>
          <p:nvPr/>
        </p:nvCxnSpPr>
        <p:spPr>
          <a:xfrm>
            <a:off x="7005875" y="1952625"/>
            <a:ext cx="0" cy="267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graphicFrame>
        <p:nvGraphicFramePr>
          <p:cNvPr id="2573" name="Google Shape;2573;p93"/>
          <p:cNvGraphicFramePr/>
          <p:nvPr/>
        </p:nvGraphicFramePr>
        <p:xfrm>
          <a:off x="931913" y="2209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242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Venus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Mars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Jupiter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 has a beautiful name and is the second planet from the Sun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Despite being red, Mars is actually a cold place. It’s full of iron oxide dust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 is a gas giant and the fourth-brightest object in the night sky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5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 is very hot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It has a beautiful name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Mars is very cold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Mars is made of basalt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 is very big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 is very bright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74" name="Google Shape;257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07149" y="1534923"/>
            <a:ext cx="3073818" cy="19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5" name="Google Shape;257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4122" y="3830907"/>
            <a:ext cx="792596" cy="1135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94"/>
          <p:cNvSpPr txBox="1">
            <a:spLocks noGrp="1"/>
          </p:cNvSpPr>
          <p:nvPr>
            <p:ph type="title"/>
          </p:nvPr>
        </p:nvSpPr>
        <p:spPr>
          <a:xfrm rot="349">
            <a:off x="1022025" y="2157275"/>
            <a:ext cx="5909700" cy="12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 4, </a:t>
            </a:r>
            <a:r>
              <a:rPr lang="en">
                <a:solidFill>
                  <a:schemeClr val="accent1"/>
                </a:solidFill>
              </a:rPr>
              <a:t>2004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581" name="Google Shape;2581;p94"/>
          <p:cNvSpPr/>
          <p:nvPr/>
        </p:nvSpPr>
        <p:spPr>
          <a:xfrm>
            <a:off x="888675" y="3596125"/>
            <a:ext cx="4876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82" name="Google Shape;2582;p94"/>
          <p:cNvCxnSpPr/>
          <p:nvPr/>
        </p:nvCxnSpPr>
        <p:spPr>
          <a:xfrm>
            <a:off x="888675" y="3394275"/>
            <a:ext cx="679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3" name="Google Shape;2583;p94"/>
          <p:cNvSpPr txBox="1">
            <a:spLocks noGrp="1"/>
          </p:cNvSpPr>
          <p:nvPr>
            <p:ph type="subTitle" idx="1"/>
          </p:nvPr>
        </p:nvSpPr>
        <p:spPr>
          <a:xfrm>
            <a:off x="1034025" y="3601075"/>
            <a:ext cx="45855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Big numbers</a:t>
            </a:r>
            <a:r>
              <a:rPr lang="en"/>
              <a:t> catch your audience’s attention</a:t>
            </a:r>
            <a:endParaRPr/>
          </a:p>
        </p:txBody>
      </p:sp>
      <p:grpSp>
        <p:nvGrpSpPr>
          <p:cNvPr id="2584" name="Google Shape;2584;p94"/>
          <p:cNvGrpSpPr/>
          <p:nvPr/>
        </p:nvGrpSpPr>
        <p:grpSpPr>
          <a:xfrm>
            <a:off x="7933870" y="3239570"/>
            <a:ext cx="1620693" cy="1524814"/>
            <a:chOff x="1985875" y="643100"/>
            <a:chExt cx="1375100" cy="1293750"/>
          </a:xfrm>
        </p:grpSpPr>
        <p:sp>
          <p:nvSpPr>
            <p:cNvPr id="2585" name="Google Shape;2585;p94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94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7" name="Google Shape;2587;p94"/>
          <p:cNvGrpSpPr/>
          <p:nvPr/>
        </p:nvGrpSpPr>
        <p:grpSpPr>
          <a:xfrm>
            <a:off x="7293437" y="3927500"/>
            <a:ext cx="1271150" cy="912708"/>
            <a:chOff x="4972825" y="2605125"/>
            <a:chExt cx="1078525" cy="774400"/>
          </a:xfrm>
        </p:grpSpPr>
        <p:sp>
          <p:nvSpPr>
            <p:cNvPr id="2588" name="Google Shape;2588;p94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94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94"/>
          <p:cNvGrpSpPr/>
          <p:nvPr/>
        </p:nvGrpSpPr>
        <p:grpSpPr>
          <a:xfrm rot="-858286">
            <a:off x="7993922" y="4441513"/>
            <a:ext cx="674313" cy="570376"/>
            <a:chOff x="1477075" y="1122475"/>
            <a:chExt cx="237775" cy="201125"/>
          </a:xfrm>
        </p:grpSpPr>
        <p:sp>
          <p:nvSpPr>
            <p:cNvPr id="2591" name="Google Shape;2591;p94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94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94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94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95" name="Google Shape;25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6417">
            <a:off x="-481524" y="-487750"/>
            <a:ext cx="4781547" cy="315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6" name="Google Shape;2596;p94"/>
          <p:cNvGrpSpPr/>
          <p:nvPr/>
        </p:nvGrpSpPr>
        <p:grpSpPr>
          <a:xfrm rot="1258793">
            <a:off x="532161" y="352708"/>
            <a:ext cx="525656" cy="530162"/>
            <a:chOff x="1482725" y="1385500"/>
            <a:chExt cx="201225" cy="202950"/>
          </a:xfrm>
        </p:grpSpPr>
        <p:sp>
          <p:nvSpPr>
            <p:cNvPr id="2597" name="Google Shape;2597;p94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94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94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94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94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94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95"/>
          <p:cNvSpPr/>
          <p:nvPr/>
        </p:nvSpPr>
        <p:spPr>
          <a:xfrm>
            <a:off x="2933100" y="3224650"/>
            <a:ext cx="4876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95"/>
          <p:cNvSpPr txBox="1">
            <a:spLocks noGrp="1"/>
          </p:cNvSpPr>
          <p:nvPr>
            <p:ph type="title"/>
          </p:nvPr>
        </p:nvSpPr>
        <p:spPr>
          <a:xfrm rot="349">
            <a:off x="2416350" y="1785800"/>
            <a:ext cx="5909700" cy="12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 4, </a:t>
            </a:r>
            <a:r>
              <a:rPr lang="en">
                <a:solidFill>
                  <a:schemeClr val="accent1"/>
                </a:solidFill>
              </a:rPr>
              <a:t>2004</a:t>
            </a:r>
            <a:endParaRPr/>
          </a:p>
        </p:txBody>
      </p:sp>
      <p:sp>
        <p:nvSpPr>
          <p:cNvPr id="2609" name="Google Shape;2609;p95"/>
          <p:cNvSpPr txBox="1">
            <a:spLocks noGrp="1"/>
          </p:cNvSpPr>
          <p:nvPr>
            <p:ph type="subTitle" idx="1"/>
          </p:nvPr>
        </p:nvSpPr>
        <p:spPr>
          <a:xfrm>
            <a:off x="3078450" y="3229600"/>
            <a:ext cx="45855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Big numbers</a:t>
            </a:r>
            <a:r>
              <a:rPr lang="en"/>
              <a:t> catch your audience’s attention</a:t>
            </a:r>
            <a:endParaRPr/>
          </a:p>
        </p:txBody>
      </p:sp>
      <p:cxnSp>
        <p:nvCxnSpPr>
          <p:cNvPr id="2610" name="Google Shape;2610;p95"/>
          <p:cNvCxnSpPr/>
          <p:nvPr/>
        </p:nvCxnSpPr>
        <p:spPr>
          <a:xfrm>
            <a:off x="2318400" y="3022800"/>
            <a:ext cx="610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11" name="Google Shape;2611;p95"/>
          <p:cNvGrpSpPr/>
          <p:nvPr/>
        </p:nvGrpSpPr>
        <p:grpSpPr>
          <a:xfrm rot="999339" flipH="1">
            <a:off x="-206171" y="490437"/>
            <a:ext cx="2586195" cy="5064744"/>
            <a:chOff x="4471925" y="-1013281"/>
            <a:chExt cx="1135149" cy="2223050"/>
          </a:xfrm>
        </p:grpSpPr>
        <p:sp>
          <p:nvSpPr>
            <p:cNvPr id="2612" name="Google Shape;2612;p95"/>
            <p:cNvSpPr/>
            <p:nvPr/>
          </p:nvSpPr>
          <p:spPr>
            <a:xfrm>
              <a:off x="4661007" y="593049"/>
              <a:ext cx="140134" cy="295131"/>
            </a:xfrm>
            <a:custGeom>
              <a:avLst/>
              <a:gdLst/>
              <a:ahLst/>
              <a:cxnLst/>
              <a:rect l="l" t="t" r="r" b="b"/>
              <a:pathLst>
                <a:path w="3215" h="6771" extrusionOk="0">
                  <a:moveTo>
                    <a:pt x="0" y="0"/>
                  </a:moveTo>
                  <a:lnTo>
                    <a:pt x="719" y="6771"/>
                  </a:lnTo>
                  <a:lnTo>
                    <a:pt x="3049" y="5053"/>
                  </a:lnTo>
                  <a:cubicBezTo>
                    <a:pt x="2865" y="4386"/>
                    <a:pt x="3214" y="767"/>
                    <a:pt x="3214" y="7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95"/>
            <p:cNvSpPr/>
            <p:nvPr/>
          </p:nvSpPr>
          <p:spPr>
            <a:xfrm>
              <a:off x="4608223" y="889400"/>
              <a:ext cx="317361" cy="320368"/>
            </a:xfrm>
            <a:custGeom>
              <a:avLst/>
              <a:gdLst/>
              <a:ahLst/>
              <a:cxnLst/>
              <a:rect l="l" t="t" r="r" b="b"/>
              <a:pathLst>
                <a:path w="7281" h="7350" extrusionOk="0">
                  <a:moveTo>
                    <a:pt x="6459" y="1"/>
                  </a:moveTo>
                  <a:lnTo>
                    <a:pt x="1" y="6617"/>
                  </a:lnTo>
                  <a:lnTo>
                    <a:pt x="435" y="7349"/>
                  </a:lnTo>
                  <a:lnTo>
                    <a:pt x="7281" y="637"/>
                  </a:lnTo>
                  <a:lnTo>
                    <a:pt x="64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95"/>
            <p:cNvSpPr/>
            <p:nvPr/>
          </p:nvSpPr>
          <p:spPr>
            <a:xfrm>
              <a:off x="4613148" y="778209"/>
              <a:ext cx="276693" cy="395949"/>
            </a:xfrm>
            <a:custGeom>
              <a:avLst/>
              <a:gdLst/>
              <a:ahLst/>
              <a:cxnLst/>
              <a:rect l="l" t="t" r="r" b="b"/>
              <a:pathLst>
                <a:path w="6348" h="9084" extrusionOk="0">
                  <a:moveTo>
                    <a:pt x="4432" y="1"/>
                  </a:moveTo>
                  <a:lnTo>
                    <a:pt x="1159" y="981"/>
                  </a:lnTo>
                  <a:cubicBezTo>
                    <a:pt x="2019" y="3356"/>
                    <a:pt x="1897" y="4272"/>
                    <a:pt x="1062" y="6555"/>
                  </a:cubicBezTo>
                  <a:cubicBezTo>
                    <a:pt x="737" y="7442"/>
                    <a:pt x="426" y="8270"/>
                    <a:pt x="0" y="9083"/>
                  </a:cubicBezTo>
                  <a:cubicBezTo>
                    <a:pt x="618" y="8648"/>
                    <a:pt x="1537" y="7721"/>
                    <a:pt x="2601" y="6620"/>
                  </a:cubicBezTo>
                  <a:cubicBezTo>
                    <a:pt x="4432" y="4724"/>
                    <a:pt x="6347" y="2552"/>
                    <a:pt x="6347" y="2552"/>
                  </a:cubicBezTo>
                  <a:cubicBezTo>
                    <a:pt x="6134" y="2461"/>
                    <a:pt x="5839" y="2311"/>
                    <a:pt x="5478" y="2082"/>
                  </a:cubicBezTo>
                  <a:cubicBezTo>
                    <a:pt x="4775" y="1635"/>
                    <a:pt x="4373" y="835"/>
                    <a:pt x="4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95"/>
            <p:cNvSpPr/>
            <p:nvPr/>
          </p:nvSpPr>
          <p:spPr>
            <a:xfrm>
              <a:off x="4585165" y="811030"/>
              <a:ext cx="149069" cy="118602"/>
            </a:xfrm>
            <a:custGeom>
              <a:avLst/>
              <a:gdLst/>
              <a:ahLst/>
              <a:cxnLst/>
              <a:rect l="l" t="t" r="r" b="b"/>
              <a:pathLst>
                <a:path w="3420" h="2721" extrusionOk="0">
                  <a:moveTo>
                    <a:pt x="2597" y="137"/>
                  </a:moveTo>
                  <a:cubicBezTo>
                    <a:pt x="2614" y="137"/>
                    <a:pt x="2631" y="139"/>
                    <a:pt x="2649" y="143"/>
                  </a:cubicBezTo>
                  <a:cubicBezTo>
                    <a:pt x="2814" y="181"/>
                    <a:pt x="2899" y="351"/>
                    <a:pt x="2923" y="504"/>
                  </a:cubicBezTo>
                  <a:cubicBezTo>
                    <a:pt x="2974" y="808"/>
                    <a:pt x="2918" y="1151"/>
                    <a:pt x="2826" y="1442"/>
                  </a:cubicBezTo>
                  <a:cubicBezTo>
                    <a:pt x="2776" y="1601"/>
                    <a:pt x="2709" y="1756"/>
                    <a:pt x="2628" y="1901"/>
                  </a:cubicBezTo>
                  <a:cubicBezTo>
                    <a:pt x="2563" y="2018"/>
                    <a:pt x="2476" y="2122"/>
                    <a:pt x="2400" y="2232"/>
                  </a:cubicBezTo>
                  <a:cubicBezTo>
                    <a:pt x="2337" y="1966"/>
                    <a:pt x="2292" y="1696"/>
                    <a:pt x="2267" y="1425"/>
                  </a:cubicBezTo>
                  <a:cubicBezTo>
                    <a:pt x="2251" y="1250"/>
                    <a:pt x="2245" y="1076"/>
                    <a:pt x="2247" y="901"/>
                  </a:cubicBezTo>
                  <a:cubicBezTo>
                    <a:pt x="2250" y="740"/>
                    <a:pt x="2249" y="568"/>
                    <a:pt x="2299" y="411"/>
                  </a:cubicBezTo>
                  <a:cubicBezTo>
                    <a:pt x="2341" y="282"/>
                    <a:pt x="2451" y="137"/>
                    <a:pt x="2597" y="137"/>
                  </a:cubicBezTo>
                  <a:close/>
                  <a:moveTo>
                    <a:pt x="733" y="1929"/>
                  </a:moveTo>
                  <a:cubicBezTo>
                    <a:pt x="794" y="1929"/>
                    <a:pt x="855" y="1934"/>
                    <a:pt x="915" y="1940"/>
                  </a:cubicBezTo>
                  <a:cubicBezTo>
                    <a:pt x="1064" y="1956"/>
                    <a:pt x="1211" y="1983"/>
                    <a:pt x="1356" y="2017"/>
                  </a:cubicBezTo>
                  <a:cubicBezTo>
                    <a:pt x="1523" y="2058"/>
                    <a:pt x="1688" y="2111"/>
                    <a:pt x="1850" y="2172"/>
                  </a:cubicBezTo>
                  <a:cubicBezTo>
                    <a:pt x="1933" y="2206"/>
                    <a:pt x="2014" y="2241"/>
                    <a:pt x="2097" y="2277"/>
                  </a:cubicBezTo>
                  <a:cubicBezTo>
                    <a:pt x="2139" y="2295"/>
                    <a:pt x="2183" y="2311"/>
                    <a:pt x="2227" y="2327"/>
                  </a:cubicBezTo>
                  <a:cubicBezTo>
                    <a:pt x="1973" y="2411"/>
                    <a:pt x="1711" y="2470"/>
                    <a:pt x="1443" y="2502"/>
                  </a:cubicBezTo>
                  <a:cubicBezTo>
                    <a:pt x="1278" y="2522"/>
                    <a:pt x="1104" y="2537"/>
                    <a:pt x="932" y="2537"/>
                  </a:cubicBezTo>
                  <a:cubicBezTo>
                    <a:pt x="803" y="2537"/>
                    <a:pt x="674" y="2528"/>
                    <a:pt x="550" y="2507"/>
                  </a:cubicBezTo>
                  <a:cubicBezTo>
                    <a:pt x="417" y="2483"/>
                    <a:pt x="244" y="2415"/>
                    <a:pt x="251" y="2252"/>
                  </a:cubicBezTo>
                  <a:cubicBezTo>
                    <a:pt x="256" y="2128"/>
                    <a:pt x="356" y="2023"/>
                    <a:pt x="466" y="1977"/>
                  </a:cubicBezTo>
                  <a:cubicBezTo>
                    <a:pt x="550" y="1940"/>
                    <a:pt x="641" y="1929"/>
                    <a:pt x="733" y="1929"/>
                  </a:cubicBezTo>
                  <a:close/>
                  <a:moveTo>
                    <a:pt x="2606" y="0"/>
                  </a:moveTo>
                  <a:cubicBezTo>
                    <a:pt x="2509" y="0"/>
                    <a:pt x="2412" y="36"/>
                    <a:pt x="2335" y="99"/>
                  </a:cubicBezTo>
                  <a:cubicBezTo>
                    <a:pt x="2198" y="213"/>
                    <a:pt x="2138" y="383"/>
                    <a:pt x="2117" y="554"/>
                  </a:cubicBezTo>
                  <a:cubicBezTo>
                    <a:pt x="2093" y="746"/>
                    <a:pt x="2096" y="943"/>
                    <a:pt x="2101" y="1135"/>
                  </a:cubicBezTo>
                  <a:cubicBezTo>
                    <a:pt x="2112" y="1495"/>
                    <a:pt x="2162" y="1851"/>
                    <a:pt x="2249" y="2199"/>
                  </a:cubicBezTo>
                  <a:cubicBezTo>
                    <a:pt x="2228" y="2184"/>
                    <a:pt x="2204" y="2170"/>
                    <a:pt x="2182" y="2157"/>
                  </a:cubicBezTo>
                  <a:cubicBezTo>
                    <a:pt x="2098" y="2113"/>
                    <a:pt x="2012" y="2075"/>
                    <a:pt x="1924" y="2040"/>
                  </a:cubicBezTo>
                  <a:cubicBezTo>
                    <a:pt x="1755" y="1974"/>
                    <a:pt x="1581" y="1921"/>
                    <a:pt x="1406" y="1879"/>
                  </a:cubicBezTo>
                  <a:cubicBezTo>
                    <a:pt x="1229" y="1837"/>
                    <a:pt x="1047" y="1805"/>
                    <a:pt x="866" y="1788"/>
                  </a:cubicBezTo>
                  <a:cubicBezTo>
                    <a:pt x="817" y="1783"/>
                    <a:pt x="766" y="1780"/>
                    <a:pt x="716" y="1780"/>
                  </a:cubicBezTo>
                  <a:cubicBezTo>
                    <a:pt x="596" y="1780"/>
                    <a:pt x="476" y="1798"/>
                    <a:pt x="371" y="1853"/>
                  </a:cubicBezTo>
                  <a:cubicBezTo>
                    <a:pt x="125" y="1980"/>
                    <a:pt x="0" y="2317"/>
                    <a:pt x="221" y="2528"/>
                  </a:cubicBezTo>
                  <a:cubicBezTo>
                    <a:pt x="343" y="2645"/>
                    <a:pt x="522" y="2679"/>
                    <a:pt x="685" y="2697"/>
                  </a:cubicBezTo>
                  <a:cubicBezTo>
                    <a:pt x="823" y="2712"/>
                    <a:pt x="964" y="2720"/>
                    <a:pt x="1104" y="2720"/>
                  </a:cubicBezTo>
                  <a:cubicBezTo>
                    <a:pt x="1138" y="2720"/>
                    <a:pt x="1173" y="2720"/>
                    <a:pt x="1208" y="2718"/>
                  </a:cubicBezTo>
                  <a:cubicBezTo>
                    <a:pt x="1566" y="2708"/>
                    <a:pt x="1921" y="2639"/>
                    <a:pt x="2263" y="2532"/>
                  </a:cubicBezTo>
                  <a:cubicBezTo>
                    <a:pt x="2265" y="2534"/>
                    <a:pt x="2267" y="2535"/>
                    <a:pt x="2270" y="2539"/>
                  </a:cubicBezTo>
                  <a:cubicBezTo>
                    <a:pt x="2271" y="2545"/>
                    <a:pt x="2271" y="2551"/>
                    <a:pt x="2274" y="2557"/>
                  </a:cubicBezTo>
                  <a:cubicBezTo>
                    <a:pt x="2290" y="2596"/>
                    <a:pt x="2324" y="2613"/>
                    <a:pt x="2360" y="2613"/>
                  </a:cubicBezTo>
                  <a:cubicBezTo>
                    <a:pt x="2372" y="2613"/>
                    <a:pt x="2385" y="2611"/>
                    <a:pt x="2397" y="2608"/>
                  </a:cubicBezTo>
                  <a:cubicBezTo>
                    <a:pt x="2663" y="2532"/>
                    <a:pt x="2938" y="2482"/>
                    <a:pt x="3215" y="2455"/>
                  </a:cubicBezTo>
                  <a:cubicBezTo>
                    <a:pt x="3288" y="2449"/>
                    <a:pt x="3396" y="2445"/>
                    <a:pt x="3407" y="2352"/>
                  </a:cubicBezTo>
                  <a:cubicBezTo>
                    <a:pt x="3419" y="2263"/>
                    <a:pt x="3334" y="2244"/>
                    <a:pt x="3261" y="2244"/>
                  </a:cubicBezTo>
                  <a:cubicBezTo>
                    <a:pt x="3243" y="2244"/>
                    <a:pt x="3226" y="2245"/>
                    <a:pt x="3212" y="2247"/>
                  </a:cubicBezTo>
                  <a:cubicBezTo>
                    <a:pt x="3073" y="2262"/>
                    <a:pt x="2937" y="2284"/>
                    <a:pt x="2801" y="2312"/>
                  </a:cubicBezTo>
                  <a:cubicBezTo>
                    <a:pt x="2716" y="2330"/>
                    <a:pt x="2633" y="2349"/>
                    <a:pt x="2550" y="2370"/>
                  </a:cubicBezTo>
                  <a:cubicBezTo>
                    <a:pt x="2646" y="2262"/>
                    <a:pt x="2721" y="2123"/>
                    <a:pt x="2786" y="2000"/>
                  </a:cubicBezTo>
                  <a:cubicBezTo>
                    <a:pt x="2868" y="1843"/>
                    <a:pt x="2936" y="1678"/>
                    <a:pt x="2985" y="1510"/>
                  </a:cubicBezTo>
                  <a:cubicBezTo>
                    <a:pt x="3083" y="1173"/>
                    <a:pt x="3154" y="771"/>
                    <a:pt x="3066" y="425"/>
                  </a:cubicBezTo>
                  <a:cubicBezTo>
                    <a:pt x="3022" y="261"/>
                    <a:pt x="2930" y="116"/>
                    <a:pt x="2778" y="41"/>
                  </a:cubicBezTo>
                  <a:cubicBezTo>
                    <a:pt x="2723" y="13"/>
                    <a:pt x="2664" y="0"/>
                    <a:pt x="2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95"/>
            <p:cNvSpPr/>
            <p:nvPr/>
          </p:nvSpPr>
          <p:spPr>
            <a:xfrm>
              <a:off x="4680535" y="930939"/>
              <a:ext cx="55966" cy="17479"/>
            </a:xfrm>
            <a:custGeom>
              <a:avLst/>
              <a:gdLst/>
              <a:ahLst/>
              <a:cxnLst/>
              <a:rect l="l" t="t" r="r" b="b"/>
              <a:pathLst>
                <a:path w="1284" h="401" extrusionOk="0">
                  <a:moveTo>
                    <a:pt x="1173" y="1"/>
                  </a:moveTo>
                  <a:cubicBezTo>
                    <a:pt x="1159" y="1"/>
                    <a:pt x="1143" y="3"/>
                    <a:pt x="1126" y="6"/>
                  </a:cubicBezTo>
                  <a:cubicBezTo>
                    <a:pt x="1075" y="14"/>
                    <a:pt x="1024" y="28"/>
                    <a:pt x="973" y="41"/>
                  </a:cubicBezTo>
                  <a:cubicBezTo>
                    <a:pt x="877" y="63"/>
                    <a:pt x="778" y="86"/>
                    <a:pt x="681" y="108"/>
                  </a:cubicBezTo>
                  <a:cubicBezTo>
                    <a:pt x="483" y="155"/>
                    <a:pt x="286" y="206"/>
                    <a:pt x="89" y="256"/>
                  </a:cubicBezTo>
                  <a:cubicBezTo>
                    <a:pt x="1" y="279"/>
                    <a:pt x="30" y="400"/>
                    <a:pt x="110" y="400"/>
                  </a:cubicBezTo>
                  <a:cubicBezTo>
                    <a:pt x="115" y="400"/>
                    <a:pt x="120" y="400"/>
                    <a:pt x="126" y="399"/>
                  </a:cubicBezTo>
                  <a:cubicBezTo>
                    <a:pt x="323" y="360"/>
                    <a:pt x="520" y="323"/>
                    <a:pt x="715" y="280"/>
                  </a:cubicBezTo>
                  <a:cubicBezTo>
                    <a:pt x="810" y="260"/>
                    <a:pt x="904" y="239"/>
                    <a:pt x="1000" y="219"/>
                  </a:cubicBezTo>
                  <a:cubicBezTo>
                    <a:pt x="1086" y="201"/>
                    <a:pt x="1230" y="197"/>
                    <a:pt x="1272" y="105"/>
                  </a:cubicBezTo>
                  <a:cubicBezTo>
                    <a:pt x="1281" y="84"/>
                    <a:pt x="1283" y="54"/>
                    <a:pt x="1263" y="37"/>
                  </a:cubicBezTo>
                  <a:cubicBezTo>
                    <a:pt x="1233" y="10"/>
                    <a:pt x="1206" y="1"/>
                    <a:pt x="1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95"/>
            <p:cNvSpPr/>
            <p:nvPr/>
          </p:nvSpPr>
          <p:spPr>
            <a:xfrm>
              <a:off x="4682670" y="963891"/>
              <a:ext cx="73314" cy="11987"/>
            </a:xfrm>
            <a:custGeom>
              <a:avLst/>
              <a:gdLst/>
              <a:ahLst/>
              <a:cxnLst/>
              <a:rect l="l" t="t" r="r" b="b"/>
              <a:pathLst>
                <a:path w="1682" h="275" extrusionOk="0">
                  <a:moveTo>
                    <a:pt x="1484" y="0"/>
                  </a:moveTo>
                  <a:cubicBezTo>
                    <a:pt x="1471" y="0"/>
                    <a:pt x="1460" y="1"/>
                    <a:pt x="1450" y="1"/>
                  </a:cubicBezTo>
                  <a:cubicBezTo>
                    <a:pt x="1229" y="20"/>
                    <a:pt x="1010" y="43"/>
                    <a:pt x="790" y="65"/>
                  </a:cubicBezTo>
                  <a:cubicBezTo>
                    <a:pt x="547" y="91"/>
                    <a:pt x="295" y="113"/>
                    <a:pt x="57" y="171"/>
                  </a:cubicBezTo>
                  <a:cubicBezTo>
                    <a:pt x="0" y="184"/>
                    <a:pt x="14" y="266"/>
                    <a:pt x="68" y="269"/>
                  </a:cubicBezTo>
                  <a:cubicBezTo>
                    <a:pt x="127" y="273"/>
                    <a:pt x="186" y="274"/>
                    <a:pt x="245" y="274"/>
                  </a:cubicBezTo>
                  <a:cubicBezTo>
                    <a:pt x="406" y="274"/>
                    <a:pt x="568" y="262"/>
                    <a:pt x="729" y="253"/>
                  </a:cubicBezTo>
                  <a:cubicBezTo>
                    <a:pt x="945" y="241"/>
                    <a:pt x="1161" y="226"/>
                    <a:pt x="1377" y="207"/>
                  </a:cubicBezTo>
                  <a:cubicBezTo>
                    <a:pt x="1461" y="198"/>
                    <a:pt x="1618" y="209"/>
                    <a:pt x="1652" y="109"/>
                  </a:cubicBezTo>
                  <a:cubicBezTo>
                    <a:pt x="1682" y="16"/>
                    <a:pt x="1560" y="0"/>
                    <a:pt x="1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95"/>
            <p:cNvSpPr/>
            <p:nvPr/>
          </p:nvSpPr>
          <p:spPr>
            <a:xfrm>
              <a:off x="4676219" y="1005343"/>
              <a:ext cx="57056" cy="9110"/>
            </a:xfrm>
            <a:custGeom>
              <a:avLst/>
              <a:gdLst/>
              <a:ahLst/>
              <a:cxnLst/>
              <a:rect l="l" t="t" r="r" b="b"/>
              <a:pathLst>
                <a:path w="1309" h="209" extrusionOk="0">
                  <a:moveTo>
                    <a:pt x="537" y="1"/>
                  </a:moveTo>
                  <a:cubicBezTo>
                    <a:pt x="384" y="1"/>
                    <a:pt x="230" y="3"/>
                    <a:pt x="77" y="7"/>
                  </a:cubicBezTo>
                  <a:cubicBezTo>
                    <a:pt x="0" y="8"/>
                    <a:pt x="0" y="118"/>
                    <a:pt x="76" y="126"/>
                  </a:cubicBezTo>
                  <a:cubicBezTo>
                    <a:pt x="403" y="157"/>
                    <a:pt x="731" y="179"/>
                    <a:pt x="1060" y="202"/>
                  </a:cubicBezTo>
                  <a:cubicBezTo>
                    <a:pt x="1091" y="204"/>
                    <a:pt x="1126" y="209"/>
                    <a:pt x="1161" y="209"/>
                  </a:cubicBezTo>
                  <a:cubicBezTo>
                    <a:pt x="1214" y="209"/>
                    <a:pt x="1265" y="197"/>
                    <a:pt x="1292" y="144"/>
                  </a:cubicBezTo>
                  <a:cubicBezTo>
                    <a:pt x="1309" y="108"/>
                    <a:pt x="1296" y="70"/>
                    <a:pt x="1269" y="44"/>
                  </a:cubicBezTo>
                  <a:cubicBezTo>
                    <a:pt x="1233" y="4"/>
                    <a:pt x="1184" y="3"/>
                    <a:pt x="1136" y="3"/>
                  </a:cubicBezTo>
                  <a:cubicBezTo>
                    <a:pt x="1134" y="3"/>
                    <a:pt x="1131" y="3"/>
                    <a:pt x="1129" y="3"/>
                  </a:cubicBezTo>
                  <a:cubicBezTo>
                    <a:pt x="964" y="2"/>
                    <a:pt x="799" y="2"/>
                    <a:pt x="632" y="1"/>
                  </a:cubicBezTo>
                  <a:cubicBezTo>
                    <a:pt x="600" y="1"/>
                    <a:pt x="568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95"/>
            <p:cNvSpPr/>
            <p:nvPr/>
          </p:nvSpPr>
          <p:spPr>
            <a:xfrm>
              <a:off x="4608223" y="1060917"/>
              <a:ext cx="118384" cy="116902"/>
            </a:xfrm>
            <a:custGeom>
              <a:avLst/>
              <a:gdLst/>
              <a:ahLst/>
              <a:cxnLst/>
              <a:rect l="l" t="t" r="r" b="b"/>
              <a:pathLst>
                <a:path w="2716" h="2682" extrusionOk="0">
                  <a:moveTo>
                    <a:pt x="1827" y="0"/>
                  </a:moveTo>
                  <a:cubicBezTo>
                    <a:pt x="1609" y="0"/>
                    <a:pt x="1391" y="24"/>
                    <a:pt x="1177" y="70"/>
                  </a:cubicBezTo>
                  <a:cubicBezTo>
                    <a:pt x="852" y="958"/>
                    <a:pt x="426" y="1868"/>
                    <a:pt x="1" y="2682"/>
                  </a:cubicBezTo>
                  <a:cubicBezTo>
                    <a:pt x="744" y="2390"/>
                    <a:pt x="1920" y="1345"/>
                    <a:pt x="2716" y="136"/>
                  </a:cubicBezTo>
                  <a:cubicBezTo>
                    <a:pt x="2603" y="101"/>
                    <a:pt x="2489" y="72"/>
                    <a:pt x="2376" y="51"/>
                  </a:cubicBezTo>
                  <a:cubicBezTo>
                    <a:pt x="2195" y="17"/>
                    <a:pt x="2011" y="0"/>
                    <a:pt x="1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95"/>
            <p:cNvSpPr/>
            <p:nvPr/>
          </p:nvSpPr>
          <p:spPr>
            <a:xfrm>
              <a:off x="4745654" y="841628"/>
              <a:ext cx="65817" cy="60499"/>
            </a:xfrm>
            <a:custGeom>
              <a:avLst/>
              <a:gdLst/>
              <a:ahLst/>
              <a:cxnLst/>
              <a:rect l="l" t="t" r="r" b="b"/>
              <a:pathLst>
                <a:path w="1510" h="1388" extrusionOk="0">
                  <a:moveTo>
                    <a:pt x="795" y="0"/>
                  </a:moveTo>
                  <a:cubicBezTo>
                    <a:pt x="620" y="0"/>
                    <a:pt x="444" y="79"/>
                    <a:pt x="313" y="264"/>
                  </a:cubicBezTo>
                  <a:cubicBezTo>
                    <a:pt x="0" y="703"/>
                    <a:pt x="283" y="1387"/>
                    <a:pt x="801" y="1387"/>
                  </a:cubicBezTo>
                  <a:cubicBezTo>
                    <a:pt x="877" y="1387"/>
                    <a:pt x="958" y="1373"/>
                    <a:pt x="1042" y="1340"/>
                  </a:cubicBezTo>
                  <a:cubicBezTo>
                    <a:pt x="1278" y="1250"/>
                    <a:pt x="1448" y="1016"/>
                    <a:pt x="1470" y="765"/>
                  </a:cubicBezTo>
                  <a:cubicBezTo>
                    <a:pt x="1509" y="332"/>
                    <a:pt x="1153" y="0"/>
                    <a:pt x="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95"/>
            <p:cNvSpPr/>
            <p:nvPr/>
          </p:nvSpPr>
          <p:spPr>
            <a:xfrm>
              <a:off x="4641698" y="-136475"/>
              <a:ext cx="478155" cy="888531"/>
            </a:xfrm>
            <a:custGeom>
              <a:avLst/>
              <a:gdLst/>
              <a:ahLst/>
              <a:cxnLst/>
              <a:rect l="l" t="t" r="r" b="b"/>
              <a:pathLst>
                <a:path w="10970" h="20385" extrusionOk="0">
                  <a:moveTo>
                    <a:pt x="10970" y="0"/>
                  </a:moveTo>
                  <a:lnTo>
                    <a:pt x="3361" y="466"/>
                  </a:lnTo>
                  <a:cubicBezTo>
                    <a:pt x="3268" y="566"/>
                    <a:pt x="684" y="7044"/>
                    <a:pt x="599" y="7741"/>
                  </a:cubicBezTo>
                  <a:cubicBezTo>
                    <a:pt x="513" y="8437"/>
                    <a:pt x="0" y="20238"/>
                    <a:pt x="0" y="20238"/>
                  </a:cubicBezTo>
                  <a:cubicBezTo>
                    <a:pt x="418" y="20343"/>
                    <a:pt x="864" y="20384"/>
                    <a:pt x="1307" y="20384"/>
                  </a:cubicBezTo>
                  <a:cubicBezTo>
                    <a:pt x="2955" y="20384"/>
                    <a:pt x="4569" y="19814"/>
                    <a:pt x="4569" y="19814"/>
                  </a:cubicBezTo>
                  <a:cubicBezTo>
                    <a:pt x="4569" y="19814"/>
                    <a:pt x="5575" y="10599"/>
                    <a:pt x="5726" y="9986"/>
                  </a:cubicBezTo>
                  <a:cubicBezTo>
                    <a:pt x="5878" y="9371"/>
                    <a:pt x="10970" y="0"/>
                    <a:pt x="10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95"/>
            <p:cNvSpPr/>
            <p:nvPr/>
          </p:nvSpPr>
          <p:spPr>
            <a:xfrm>
              <a:off x="4649021" y="-155610"/>
              <a:ext cx="388975" cy="873406"/>
            </a:xfrm>
            <a:custGeom>
              <a:avLst/>
              <a:gdLst/>
              <a:ahLst/>
              <a:cxnLst/>
              <a:rect l="l" t="t" r="r" b="b"/>
              <a:pathLst>
                <a:path w="8924" h="20038" extrusionOk="0">
                  <a:moveTo>
                    <a:pt x="8722" y="0"/>
                  </a:moveTo>
                  <a:cubicBezTo>
                    <a:pt x="8675" y="0"/>
                    <a:pt x="8627" y="20"/>
                    <a:pt x="8596" y="67"/>
                  </a:cubicBezTo>
                  <a:cubicBezTo>
                    <a:pt x="8152" y="727"/>
                    <a:pt x="7794" y="1436"/>
                    <a:pt x="7419" y="2136"/>
                  </a:cubicBezTo>
                  <a:cubicBezTo>
                    <a:pt x="7043" y="2836"/>
                    <a:pt x="6668" y="3538"/>
                    <a:pt x="6292" y="4239"/>
                  </a:cubicBezTo>
                  <a:cubicBezTo>
                    <a:pt x="5555" y="5614"/>
                    <a:pt x="4821" y="6989"/>
                    <a:pt x="4103" y="8372"/>
                  </a:cubicBezTo>
                  <a:cubicBezTo>
                    <a:pt x="3913" y="8261"/>
                    <a:pt x="3712" y="8169"/>
                    <a:pt x="3503" y="8100"/>
                  </a:cubicBezTo>
                  <a:cubicBezTo>
                    <a:pt x="3491" y="8096"/>
                    <a:pt x="3478" y="8094"/>
                    <a:pt x="3467" y="8094"/>
                  </a:cubicBezTo>
                  <a:cubicBezTo>
                    <a:pt x="3371" y="8094"/>
                    <a:pt x="3340" y="8241"/>
                    <a:pt x="3443" y="8288"/>
                  </a:cubicBezTo>
                  <a:cubicBezTo>
                    <a:pt x="3607" y="8364"/>
                    <a:pt x="3761" y="8458"/>
                    <a:pt x="3908" y="8561"/>
                  </a:cubicBezTo>
                  <a:cubicBezTo>
                    <a:pt x="3863" y="8672"/>
                    <a:pt x="3849" y="8788"/>
                    <a:pt x="3832" y="8911"/>
                  </a:cubicBezTo>
                  <a:cubicBezTo>
                    <a:pt x="3805" y="9112"/>
                    <a:pt x="3777" y="9314"/>
                    <a:pt x="3751" y="9515"/>
                  </a:cubicBezTo>
                  <a:cubicBezTo>
                    <a:pt x="3703" y="9880"/>
                    <a:pt x="3660" y="10247"/>
                    <a:pt x="3618" y="10615"/>
                  </a:cubicBezTo>
                  <a:cubicBezTo>
                    <a:pt x="3534" y="11361"/>
                    <a:pt x="3464" y="12109"/>
                    <a:pt x="3405" y="12859"/>
                  </a:cubicBezTo>
                  <a:cubicBezTo>
                    <a:pt x="3290" y="14345"/>
                    <a:pt x="3229" y="15836"/>
                    <a:pt x="3218" y="17327"/>
                  </a:cubicBezTo>
                  <a:cubicBezTo>
                    <a:pt x="3214" y="17863"/>
                    <a:pt x="3219" y="18399"/>
                    <a:pt x="3229" y="18935"/>
                  </a:cubicBezTo>
                  <a:cubicBezTo>
                    <a:pt x="2719" y="19061"/>
                    <a:pt x="2187" y="19115"/>
                    <a:pt x="1656" y="19115"/>
                  </a:cubicBezTo>
                  <a:cubicBezTo>
                    <a:pt x="1157" y="19115"/>
                    <a:pt x="660" y="19067"/>
                    <a:pt x="185" y="18986"/>
                  </a:cubicBezTo>
                  <a:cubicBezTo>
                    <a:pt x="177" y="18985"/>
                    <a:pt x="170" y="18985"/>
                    <a:pt x="164" y="18985"/>
                  </a:cubicBezTo>
                  <a:cubicBezTo>
                    <a:pt x="36" y="18985"/>
                    <a:pt x="0" y="19206"/>
                    <a:pt x="137" y="19240"/>
                  </a:cubicBezTo>
                  <a:cubicBezTo>
                    <a:pt x="736" y="19395"/>
                    <a:pt x="1332" y="19461"/>
                    <a:pt x="1928" y="19461"/>
                  </a:cubicBezTo>
                  <a:cubicBezTo>
                    <a:pt x="2364" y="19461"/>
                    <a:pt x="2800" y="19426"/>
                    <a:pt x="3237" y="19364"/>
                  </a:cubicBezTo>
                  <a:cubicBezTo>
                    <a:pt x="3241" y="19530"/>
                    <a:pt x="3242" y="19699"/>
                    <a:pt x="3248" y="19865"/>
                  </a:cubicBezTo>
                  <a:cubicBezTo>
                    <a:pt x="3252" y="19977"/>
                    <a:pt x="3346" y="20037"/>
                    <a:pt x="3434" y="20037"/>
                  </a:cubicBezTo>
                  <a:cubicBezTo>
                    <a:pt x="3514" y="20037"/>
                    <a:pt x="3589" y="19988"/>
                    <a:pt x="3586" y="19883"/>
                  </a:cubicBezTo>
                  <a:cubicBezTo>
                    <a:pt x="3581" y="19692"/>
                    <a:pt x="3578" y="19502"/>
                    <a:pt x="3575" y="19311"/>
                  </a:cubicBezTo>
                  <a:cubicBezTo>
                    <a:pt x="3746" y="19281"/>
                    <a:pt x="3919" y="19248"/>
                    <a:pt x="4092" y="19212"/>
                  </a:cubicBezTo>
                  <a:cubicBezTo>
                    <a:pt x="4421" y="19142"/>
                    <a:pt x="4321" y="18686"/>
                    <a:pt x="4039" y="18686"/>
                  </a:cubicBezTo>
                  <a:cubicBezTo>
                    <a:pt x="4003" y="18686"/>
                    <a:pt x="3964" y="18694"/>
                    <a:pt x="3922" y="18711"/>
                  </a:cubicBezTo>
                  <a:cubicBezTo>
                    <a:pt x="3805" y="18759"/>
                    <a:pt x="3686" y="18800"/>
                    <a:pt x="3565" y="18838"/>
                  </a:cubicBezTo>
                  <a:cubicBezTo>
                    <a:pt x="3530" y="16218"/>
                    <a:pt x="3657" y="13596"/>
                    <a:pt x="3947" y="10990"/>
                  </a:cubicBezTo>
                  <a:cubicBezTo>
                    <a:pt x="3993" y="10575"/>
                    <a:pt x="4043" y="10161"/>
                    <a:pt x="4097" y="9747"/>
                  </a:cubicBezTo>
                  <a:cubicBezTo>
                    <a:pt x="4125" y="9534"/>
                    <a:pt x="4155" y="9321"/>
                    <a:pt x="4184" y="9108"/>
                  </a:cubicBezTo>
                  <a:cubicBezTo>
                    <a:pt x="4197" y="9011"/>
                    <a:pt x="4216" y="8914"/>
                    <a:pt x="4226" y="8817"/>
                  </a:cubicBezTo>
                  <a:cubicBezTo>
                    <a:pt x="4302" y="8888"/>
                    <a:pt x="4376" y="8961"/>
                    <a:pt x="4440" y="9039"/>
                  </a:cubicBezTo>
                  <a:cubicBezTo>
                    <a:pt x="4540" y="9163"/>
                    <a:pt x="4597" y="9268"/>
                    <a:pt x="4687" y="9403"/>
                  </a:cubicBezTo>
                  <a:cubicBezTo>
                    <a:pt x="4719" y="9451"/>
                    <a:pt x="4778" y="9473"/>
                    <a:pt x="4839" y="9473"/>
                  </a:cubicBezTo>
                  <a:cubicBezTo>
                    <a:pt x="4892" y="9473"/>
                    <a:pt x="4945" y="9456"/>
                    <a:pt x="4980" y="9422"/>
                  </a:cubicBezTo>
                  <a:cubicBezTo>
                    <a:pt x="5066" y="9340"/>
                    <a:pt x="5071" y="9222"/>
                    <a:pt x="4999" y="9129"/>
                  </a:cubicBezTo>
                  <a:cubicBezTo>
                    <a:pt x="4909" y="9011"/>
                    <a:pt x="4786" y="8908"/>
                    <a:pt x="4684" y="8813"/>
                  </a:cubicBezTo>
                  <a:cubicBezTo>
                    <a:pt x="4599" y="8734"/>
                    <a:pt x="4513" y="8661"/>
                    <a:pt x="4422" y="8590"/>
                  </a:cubicBezTo>
                  <a:cubicBezTo>
                    <a:pt x="5616" y="6429"/>
                    <a:pt x="6774" y="4252"/>
                    <a:pt x="7940" y="2077"/>
                  </a:cubicBezTo>
                  <a:cubicBezTo>
                    <a:pt x="8271" y="1458"/>
                    <a:pt x="8609" y="849"/>
                    <a:pt x="8877" y="200"/>
                  </a:cubicBezTo>
                  <a:cubicBezTo>
                    <a:pt x="8924" y="88"/>
                    <a:pt x="8823" y="0"/>
                    <a:pt x="872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95"/>
            <p:cNvSpPr/>
            <p:nvPr/>
          </p:nvSpPr>
          <p:spPr>
            <a:xfrm>
              <a:off x="5495882" y="541528"/>
              <a:ext cx="111192" cy="209438"/>
            </a:xfrm>
            <a:custGeom>
              <a:avLst/>
              <a:gdLst/>
              <a:ahLst/>
              <a:cxnLst/>
              <a:rect l="l" t="t" r="r" b="b"/>
              <a:pathLst>
                <a:path w="2551" h="4805" extrusionOk="0">
                  <a:moveTo>
                    <a:pt x="1188" y="1"/>
                  </a:moveTo>
                  <a:lnTo>
                    <a:pt x="0" y="4248"/>
                  </a:lnTo>
                  <a:cubicBezTo>
                    <a:pt x="0" y="4248"/>
                    <a:pt x="382" y="4543"/>
                    <a:pt x="899" y="4804"/>
                  </a:cubicBezTo>
                  <a:lnTo>
                    <a:pt x="2550" y="758"/>
                  </a:lnTo>
                  <a:cubicBezTo>
                    <a:pt x="2550" y="758"/>
                    <a:pt x="2406" y="487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95"/>
            <p:cNvSpPr/>
            <p:nvPr/>
          </p:nvSpPr>
          <p:spPr>
            <a:xfrm>
              <a:off x="5144000" y="401874"/>
              <a:ext cx="421186" cy="324814"/>
            </a:xfrm>
            <a:custGeom>
              <a:avLst/>
              <a:gdLst/>
              <a:ahLst/>
              <a:cxnLst/>
              <a:rect l="l" t="t" r="r" b="b"/>
              <a:pathLst>
                <a:path w="9663" h="7452" extrusionOk="0">
                  <a:moveTo>
                    <a:pt x="2089" y="1"/>
                  </a:moveTo>
                  <a:lnTo>
                    <a:pt x="1" y="2076"/>
                  </a:lnTo>
                  <a:cubicBezTo>
                    <a:pt x="2392" y="2724"/>
                    <a:pt x="3207" y="3060"/>
                    <a:pt x="4209" y="3690"/>
                  </a:cubicBezTo>
                  <a:cubicBezTo>
                    <a:pt x="5267" y="4356"/>
                    <a:pt x="6482" y="5914"/>
                    <a:pt x="7470" y="6919"/>
                  </a:cubicBezTo>
                  <a:cubicBezTo>
                    <a:pt x="7727" y="7177"/>
                    <a:pt x="7938" y="7370"/>
                    <a:pt x="8074" y="7452"/>
                  </a:cubicBezTo>
                  <a:cubicBezTo>
                    <a:pt x="8333" y="7418"/>
                    <a:pt x="9663" y="5452"/>
                    <a:pt x="9408" y="3753"/>
                  </a:cubicBezTo>
                  <a:cubicBezTo>
                    <a:pt x="9381" y="3566"/>
                    <a:pt x="9334" y="3381"/>
                    <a:pt x="9263" y="3206"/>
                  </a:cubicBezTo>
                  <a:cubicBezTo>
                    <a:pt x="9041" y="3118"/>
                    <a:pt x="8745" y="3009"/>
                    <a:pt x="8383" y="2875"/>
                  </a:cubicBezTo>
                  <a:cubicBezTo>
                    <a:pt x="8045" y="2749"/>
                    <a:pt x="7648" y="2604"/>
                    <a:pt x="7199" y="2438"/>
                  </a:cubicBezTo>
                  <a:cubicBezTo>
                    <a:pt x="6710" y="2257"/>
                    <a:pt x="6158" y="2049"/>
                    <a:pt x="5548" y="1814"/>
                  </a:cubicBezTo>
                  <a:cubicBezTo>
                    <a:pt x="4502" y="1411"/>
                    <a:pt x="3435" y="575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95"/>
            <p:cNvSpPr/>
            <p:nvPr/>
          </p:nvSpPr>
          <p:spPr>
            <a:xfrm>
              <a:off x="5144044" y="401830"/>
              <a:ext cx="241823" cy="160881"/>
            </a:xfrm>
            <a:custGeom>
              <a:avLst/>
              <a:gdLst/>
              <a:ahLst/>
              <a:cxnLst/>
              <a:rect l="l" t="t" r="r" b="b"/>
              <a:pathLst>
                <a:path w="5548" h="3691" extrusionOk="0">
                  <a:moveTo>
                    <a:pt x="2090" y="1"/>
                  </a:moveTo>
                  <a:lnTo>
                    <a:pt x="1" y="2076"/>
                  </a:lnTo>
                  <a:cubicBezTo>
                    <a:pt x="2392" y="2723"/>
                    <a:pt x="3207" y="3059"/>
                    <a:pt x="4210" y="3690"/>
                  </a:cubicBezTo>
                  <a:cubicBezTo>
                    <a:pt x="4527" y="3009"/>
                    <a:pt x="5026" y="2344"/>
                    <a:pt x="5548" y="1813"/>
                  </a:cubicBezTo>
                  <a:cubicBezTo>
                    <a:pt x="4503" y="1410"/>
                    <a:pt x="3435" y="575"/>
                    <a:pt x="2090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95"/>
            <p:cNvSpPr/>
            <p:nvPr/>
          </p:nvSpPr>
          <p:spPr>
            <a:xfrm>
              <a:off x="5457133" y="507704"/>
              <a:ext cx="53133" cy="23232"/>
            </a:xfrm>
            <a:custGeom>
              <a:avLst/>
              <a:gdLst/>
              <a:ahLst/>
              <a:cxnLst/>
              <a:rect l="l" t="t" r="r" b="b"/>
              <a:pathLst>
                <a:path w="1219" h="533" extrusionOk="0">
                  <a:moveTo>
                    <a:pt x="0" y="0"/>
                  </a:moveTo>
                  <a:cubicBezTo>
                    <a:pt x="141" y="264"/>
                    <a:pt x="511" y="533"/>
                    <a:pt x="882" y="533"/>
                  </a:cubicBezTo>
                  <a:cubicBezTo>
                    <a:pt x="996" y="533"/>
                    <a:pt x="1111" y="508"/>
                    <a:pt x="1218" y="449"/>
                  </a:cubicBezTo>
                  <a:cubicBezTo>
                    <a:pt x="871" y="321"/>
                    <a:pt x="462" y="17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95"/>
            <p:cNvSpPr/>
            <p:nvPr/>
          </p:nvSpPr>
          <p:spPr>
            <a:xfrm>
              <a:off x="5445321" y="565414"/>
              <a:ext cx="133116" cy="161274"/>
            </a:xfrm>
            <a:custGeom>
              <a:avLst/>
              <a:gdLst/>
              <a:ahLst/>
              <a:cxnLst/>
              <a:rect l="l" t="t" r="r" b="b"/>
              <a:pathLst>
                <a:path w="3054" h="3700" extrusionOk="0">
                  <a:moveTo>
                    <a:pt x="2495" y="1"/>
                  </a:moveTo>
                  <a:lnTo>
                    <a:pt x="2495" y="1"/>
                  </a:lnTo>
                  <a:cubicBezTo>
                    <a:pt x="989" y="791"/>
                    <a:pt x="1" y="2725"/>
                    <a:pt x="1161" y="3700"/>
                  </a:cubicBezTo>
                  <a:cubicBezTo>
                    <a:pt x="1778" y="3563"/>
                    <a:pt x="3053" y="1635"/>
                    <a:pt x="2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95"/>
            <p:cNvSpPr/>
            <p:nvPr/>
          </p:nvSpPr>
          <p:spPr>
            <a:xfrm>
              <a:off x="5295554" y="467866"/>
              <a:ext cx="139306" cy="137736"/>
            </a:xfrm>
            <a:custGeom>
              <a:avLst/>
              <a:gdLst/>
              <a:ahLst/>
              <a:cxnLst/>
              <a:rect l="l" t="t" r="r" b="b"/>
              <a:pathLst>
                <a:path w="3196" h="3160" extrusionOk="0">
                  <a:moveTo>
                    <a:pt x="2309" y="152"/>
                  </a:moveTo>
                  <a:cubicBezTo>
                    <a:pt x="2412" y="152"/>
                    <a:pt x="2503" y="198"/>
                    <a:pt x="2567" y="280"/>
                  </a:cubicBezTo>
                  <a:cubicBezTo>
                    <a:pt x="2751" y="519"/>
                    <a:pt x="2729" y="914"/>
                    <a:pt x="2687" y="1210"/>
                  </a:cubicBezTo>
                  <a:cubicBezTo>
                    <a:pt x="2640" y="1553"/>
                    <a:pt x="2494" y="1856"/>
                    <a:pt x="2339" y="2176"/>
                  </a:cubicBezTo>
                  <a:cubicBezTo>
                    <a:pt x="2338" y="2179"/>
                    <a:pt x="2338" y="2180"/>
                    <a:pt x="2338" y="2181"/>
                  </a:cubicBezTo>
                  <a:cubicBezTo>
                    <a:pt x="2125" y="1985"/>
                    <a:pt x="1961" y="1744"/>
                    <a:pt x="1869" y="1474"/>
                  </a:cubicBezTo>
                  <a:cubicBezTo>
                    <a:pt x="1775" y="1198"/>
                    <a:pt x="1736" y="871"/>
                    <a:pt x="1829" y="572"/>
                  </a:cubicBezTo>
                  <a:cubicBezTo>
                    <a:pt x="1879" y="413"/>
                    <a:pt x="1983" y="259"/>
                    <a:pt x="2155" y="185"/>
                  </a:cubicBezTo>
                  <a:cubicBezTo>
                    <a:pt x="2207" y="163"/>
                    <a:pt x="2259" y="152"/>
                    <a:pt x="2309" y="152"/>
                  </a:cubicBezTo>
                  <a:close/>
                  <a:moveTo>
                    <a:pt x="1478" y="2195"/>
                  </a:moveTo>
                  <a:cubicBezTo>
                    <a:pt x="1751" y="2195"/>
                    <a:pt x="2019" y="2245"/>
                    <a:pt x="2257" y="2345"/>
                  </a:cubicBezTo>
                  <a:cubicBezTo>
                    <a:pt x="2262" y="2347"/>
                    <a:pt x="2268" y="2347"/>
                    <a:pt x="2271" y="2347"/>
                  </a:cubicBezTo>
                  <a:cubicBezTo>
                    <a:pt x="2045" y="2552"/>
                    <a:pt x="1791" y="2728"/>
                    <a:pt x="1504" y="2846"/>
                  </a:cubicBezTo>
                  <a:cubicBezTo>
                    <a:pt x="1241" y="2954"/>
                    <a:pt x="954" y="3013"/>
                    <a:pt x="676" y="3013"/>
                  </a:cubicBezTo>
                  <a:cubicBezTo>
                    <a:pt x="656" y="3013"/>
                    <a:pt x="635" y="3013"/>
                    <a:pt x="614" y="3012"/>
                  </a:cubicBezTo>
                  <a:cubicBezTo>
                    <a:pt x="480" y="3008"/>
                    <a:pt x="321" y="2985"/>
                    <a:pt x="236" y="2889"/>
                  </a:cubicBezTo>
                  <a:cubicBezTo>
                    <a:pt x="120" y="2760"/>
                    <a:pt x="248" y="2582"/>
                    <a:pt x="385" y="2489"/>
                  </a:cubicBezTo>
                  <a:cubicBezTo>
                    <a:pt x="650" y="2310"/>
                    <a:pt x="1008" y="2222"/>
                    <a:pt x="1317" y="2201"/>
                  </a:cubicBezTo>
                  <a:cubicBezTo>
                    <a:pt x="1371" y="2197"/>
                    <a:pt x="1424" y="2195"/>
                    <a:pt x="1478" y="2195"/>
                  </a:cubicBezTo>
                  <a:close/>
                  <a:moveTo>
                    <a:pt x="2327" y="1"/>
                  </a:moveTo>
                  <a:cubicBezTo>
                    <a:pt x="2037" y="1"/>
                    <a:pt x="1772" y="257"/>
                    <a:pt x="1682" y="514"/>
                  </a:cubicBezTo>
                  <a:cubicBezTo>
                    <a:pt x="1562" y="855"/>
                    <a:pt x="1602" y="1237"/>
                    <a:pt x="1715" y="1551"/>
                  </a:cubicBezTo>
                  <a:cubicBezTo>
                    <a:pt x="1794" y="1767"/>
                    <a:pt x="1917" y="1959"/>
                    <a:pt x="2076" y="2124"/>
                  </a:cubicBezTo>
                  <a:cubicBezTo>
                    <a:pt x="1883" y="2066"/>
                    <a:pt x="1679" y="2036"/>
                    <a:pt x="1470" y="2036"/>
                  </a:cubicBezTo>
                  <a:cubicBezTo>
                    <a:pt x="1350" y="2036"/>
                    <a:pt x="1228" y="2046"/>
                    <a:pt x="1105" y="2065"/>
                  </a:cubicBezTo>
                  <a:cubicBezTo>
                    <a:pt x="766" y="2121"/>
                    <a:pt x="280" y="2260"/>
                    <a:pt x="91" y="2566"/>
                  </a:cubicBezTo>
                  <a:cubicBezTo>
                    <a:pt x="5" y="2706"/>
                    <a:pt x="1" y="2869"/>
                    <a:pt x="104" y="2984"/>
                  </a:cubicBezTo>
                  <a:cubicBezTo>
                    <a:pt x="200" y="3093"/>
                    <a:pt x="364" y="3134"/>
                    <a:pt x="514" y="3150"/>
                  </a:cubicBezTo>
                  <a:cubicBezTo>
                    <a:pt x="574" y="3156"/>
                    <a:pt x="635" y="3159"/>
                    <a:pt x="697" y="3159"/>
                  </a:cubicBezTo>
                  <a:cubicBezTo>
                    <a:pt x="1230" y="3159"/>
                    <a:pt x="1818" y="2938"/>
                    <a:pt x="2225" y="2576"/>
                  </a:cubicBezTo>
                  <a:lnTo>
                    <a:pt x="2225" y="2576"/>
                  </a:lnTo>
                  <a:cubicBezTo>
                    <a:pt x="2163" y="2680"/>
                    <a:pt x="2095" y="2793"/>
                    <a:pt x="2076" y="2901"/>
                  </a:cubicBezTo>
                  <a:cubicBezTo>
                    <a:pt x="2068" y="2941"/>
                    <a:pt x="2101" y="2963"/>
                    <a:pt x="2137" y="2963"/>
                  </a:cubicBezTo>
                  <a:cubicBezTo>
                    <a:pt x="2160" y="2963"/>
                    <a:pt x="2185" y="2954"/>
                    <a:pt x="2200" y="2933"/>
                  </a:cubicBezTo>
                  <a:cubicBezTo>
                    <a:pt x="2284" y="2826"/>
                    <a:pt x="2328" y="2686"/>
                    <a:pt x="2393" y="2569"/>
                  </a:cubicBezTo>
                  <a:cubicBezTo>
                    <a:pt x="2461" y="2447"/>
                    <a:pt x="2537" y="2326"/>
                    <a:pt x="2619" y="2211"/>
                  </a:cubicBezTo>
                  <a:cubicBezTo>
                    <a:pt x="2784" y="1974"/>
                    <a:pt x="2965" y="1746"/>
                    <a:pt x="3174" y="1538"/>
                  </a:cubicBezTo>
                  <a:cubicBezTo>
                    <a:pt x="3196" y="1517"/>
                    <a:pt x="3179" y="1489"/>
                    <a:pt x="3156" y="1489"/>
                  </a:cubicBezTo>
                  <a:cubicBezTo>
                    <a:pt x="3148" y="1489"/>
                    <a:pt x="3141" y="1492"/>
                    <a:pt x="3133" y="1498"/>
                  </a:cubicBezTo>
                  <a:cubicBezTo>
                    <a:pt x="2931" y="1669"/>
                    <a:pt x="2742" y="1856"/>
                    <a:pt x="2578" y="2058"/>
                  </a:cubicBezTo>
                  <a:cubicBezTo>
                    <a:pt x="2781" y="1709"/>
                    <a:pt x="2868" y="1288"/>
                    <a:pt x="2871" y="926"/>
                  </a:cubicBezTo>
                  <a:cubicBezTo>
                    <a:pt x="2874" y="616"/>
                    <a:pt x="2845" y="163"/>
                    <a:pt x="2498" y="32"/>
                  </a:cubicBezTo>
                  <a:cubicBezTo>
                    <a:pt x="2440" y="10"/>
                    <a:pt x="2383" y="1"/>
                    <a:pt x="2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95"/>
            <p:cNvSpPr/>
            <p:nvPr/>
          </p:nvSpPr>
          <p:spPr>
            <a:xfrm>
              <a:off x="5407269" y="545146"/>
              <a:ext cx="55313" cy="58712"/>
            </a:xfrm>
            <a:custGeom>
              <a:avLst/>
              <a:gdLst/>
              <a:ahLst/>
              <a:cxnLst/>
              <a:rect l="l" t="t" r="r" b="b"/>
              <a:pathLst>
                <a:path w="1269" h="1347" extrusionOk="0">
                  <a:moveTo>
                    <a:pt x="1214" y="1"/>
                  </a:moveTo>
                  <a:cubicBezTo>
                    <a:pt x="1207" y="1"/>
                    <a:pt x="1200" y="3"/>
                    <a:pt x="1193" y="7"/>
                  </a:cubicBezTo>
                  <a:cubicBezTo>
                    <a:pt x="692" y="318"/>
                    <a:pt x="254" y="764"/>
                    <a:pt x="13" y="1271"/>
                  </a:cubicBezTo>
                  <a:cubicBezTo>
                    <a:pt x="1" y="1296"/>
                    <a:pt x="14" y="1325"/>
                    <a:pt x="36" y="1339"/>
                  </a:cubicBezTo>
                  <a:cubicBezTo>
                    <a:pt x="45" y="1344"/>
                    <a:pt x="54" y="1345"/>
                    <a:pt x="67" y="1346"/>
                  </a:cubicBezTo>
                  <a:cubicBezTo>
                    <a:pt x="69" y="1347"/>
                    <a:pt x="71" y="1347"/>
                    <a:pt x="73" y="1347"/>
                  </a:cubicBezTo>
                  <a:cubicBezTo>
                    <a:pt x="100" y="1347"/>
                    <a:pt x="124" y="1323"/>
                    <a:pt x="136" y="1303"/>
                  </a:cubicBezTo>
                  <a:cubicBezTo>
                    <a:pt x="267" y="1063"/>
                    <a:pt x="413" y="835"/>
                    <a:pt x="601" y="626"/>
                  </a:cubicBezTo>
                  <a:cubicBezTo>
                    <a:pt x="787" y="417"/>
                    <a:pt x="1001" y="227"/>
                    <a:pt x="1236" y="66"/>
                  </a:cubicBezTo>
                  <a:cubicBezTo>
                    <a:pt x="1268" y="44"/>
                    <a:pt x="1246" y="1"/>
                    <a:pt x="1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95"/>
            <p:cNvSpPr/>
            <p:nvPr/>
          </p:nvSpPr>
          <p:spPr>
            <a:xfrm>
              <a:off x="5429106" y="556740"/>
              <a:ext cx="46246" cy="68868"/>
            </a:xfrm>
            <a:custGeom>
              <a:avLst/>
              <a:gdLst/>
              <a:ahLst/>
              <a:cxnLst/>
              <a:rect l="l" t="t" r="r" b="b"/>
              <a:pathLst>
                <a:path w="1061" h="1580" extrusionOk="0">
                  <a:moveTo>
                    <a:pt x="989" y="0"/>
                  </a:moveTo>
                  <a:cubicBezTo>
                    <a:pt x="972" y="0"/>
                    <a:pt x="954" y="7"/>
                    <a:pt x="940" y="22"/>
                  </a:cubicBezTo>
                  <a:cubicBezTo>
                    <a:pt x="543" y="456"/>
                    <a:pt x="202" y="968"/>
                    <a:pt x="18" y="1498"/>
                  </a:cubicBezTo>
                  <a:cubicBezTo>
                    <a:pt x="0" y="1547"/>
                    <a:pt x="39" y="1579"/>
                    <a:pt x="82" y="1579"/>
                  </a:cubicBezTo>
                  <a:cubicBezTo>
                    <a:pt x="110" y="1579"/>
                    <a:pt x="139" y="1565"/>
                    <a:pt x="153" y="1532"/>
                  </a:cubicBezTo>
                  <a:cubicBezTo>
                    <a:pt x="268" y="1272"/>
                    <a:pt x="382" y="1017"/>
                    <a:pt x="532" y="770"/>
                  </a:cubicBezTo>
                  <a:cubicBezTo>
                    <a:pt x="679" y="527"/>
                    <a:pt x="845" y="293"/>
                    <a:pt x="1030" y="72"/>
                  </a:cubicBezTo>
                  <a:cubicBezTo>
                    <a:pt x="1061" y="34"/>
                    <a:pt x="1028" y="0"/>
                    <a:pt x="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95"/>
            <p:cNvSpPr/>
            <p:nvPr/>
          </p:nvSpPr>
          <p:spPr>
            <a:xfrm>
              <a:off x="5448982" y="573260"/>
              <a:ext cx="51390" cy="67648"/>
            </a:xfrm>
            <a:custGeom>
              <a:avLst/>
              <a:gdLst/>
              <a:ahLst/>
              <a:cxnLst/>
              <a:rect l="l" t="t" r="r" b="b"/>
              <a:pathLst>
                <a:path w="1179" h="1552" extrusionOk="0">
                  <a:moveTo>
                    <a:pt x="1107" y="0"/>
                  </a:moveTo>
                  <a:cubicBezTo>
                    <a:pt x="1095" y="0"/>
                    <a:pt x="1082" y="5"/>
                    <a:pt x="1072" y="15"/>
                  </a:cubicBezTo>
                  <a:cubicBezTo>
                    <a:pt x="852" y="224"/>
                    <a:pt x="656" y="449"/>
                    <a:pt x="481" y="689"/>
                  </a:cubicBezTo>
                  <a:cubicBezTo>
                    <a:pt x="393" y="810"/>
                    <a:pt x="309" y="935"/>
                    <a:pt x="233" y="1062"/>
                  </a:cubicBezTo>
                  <a:cubicBezTo>
                    <a:pt x="155" y="1190"/>
                    <a:pt x="95" y="1326"/>
                    <a:pt x="21" y="1454"/>
                  </a:cubicBezTo>
                  <a:cubicBezTo>
                    <a:pt x="10" y="1472"/>
                    <a:pt x="1" y="1498"/>
                    <a:pt x="15" y="1516"/>
                  </a:cubicBezTo>
                  <a:cubicBezTo>
                    <a:pt x="17" y="1521"/>
                    <a:pt x="21" y="1527"/>
                    <a:pt x="25" y="1532"/>
                  </a:cubicBezTo>
                  <a:cubicBezTo>
                    <a:pt x="32" y="1543"/>
                    <a:pt x="43" y="1551"/>
                    <a:pt x="58" y="1551"/>
                  </a:cubicBezTo>
                  <a:cubicBezTo>
                    <a:pt x="62" y="1551"/>
                    <a:pt x="66" y="1551"/>
                    <a:pt x="70" y="1550"/>
                  </a:cubicBezTo>
                  <a:cubicBezTo>
                    <a:pt x="75" y="1548"/>
                    <a:pt x="82" y="1547"/>
                    <a:pt x="87" y="1546"/>
                  </a:cubicBezTo>
                  <a:cubicBezTo>
                    <a:pt x="111" y="1539"/>
                    <a:pt x="133" y="1521"/>
                    <a:pt x="142" y="1500"/>
                  </a:cubicBezTo>
                  <a:cubicBezTo>
                    <a:pt x="198" y="1362"/>
                    <a:pt x="283" y="1227"/>
                    <a:pt x="362" y="1097"/>
                  </a:cubicBezTo>
                  <a:cubicBezTo>
                    <a:pt x="433" y="978"/>
                    <a:pt x="510" y="863"/>
                    <a:pt x="591" y="748"/>
                  </a:cubicBezTo>
                  <a:cubicBezTo>
                    <a:pt x="758" y="513"/>
                    <a:pt x="947" y="286"/>
                    <a:pt x="1148" y="72"/>
                  </a:cubicBezTo>
                  <a:cubicBezTo>
                    <a:pt x="1179" y="39"/>
                    <a:pt x="1144" y="0"/>
                    <a:pt x="1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95"/>
            <p:cNvSpPr/>
            <p:nvPr/>
          </p:nvSpPr>
          <p:spPr>
            <a:xfrm>
              <a:off x="4794690" y="-134645"/>
              <a:ext cx="545759" cy="718453"/>
            </a:xfrm>
            <a:custGeom>
              <a:avLst/>
              <a:gdLst/>
              <a:ahLst/>
              <a:cxnLst/>
              <a:rect l="l" t="t" r="r" b="b"/>
              <a:pathLst>
                <a:path w="12521" h="16483" extrusionOk="0">
                  <a:moveTo>
                    <a:pt x="2970" y="1"/>
                  </a:moveTo>
                  <a:cubicBezTo>
                    <a:pt x="2970" y="1"/>
                    <a:pt x="1" y="9788"/>
                    <a:pt x="963" y="10979"/>
                  </a:cubicBezTo>
                  <a:cubicBezTo>
                    <a:pt x="3529" y="14153"/>
                    <a:pt x="10618" y="16482"/>
                    <a:pt x="10618" y="16482"/>
                  </a:cubicBezTo>
                  <a:cubicBezTo>
                    <a:pt x="10618" y="16482"/>
                    <a:pt x="11786" y="15926"/>
                    <a:pt x="12520" y="13442"/>
                  </a:cubicBezTo>
                  <a:lnTo>
                    <a:pt x="6591" y="9441"/>
                  </a:lnTo>
                  <a:cubicBezTo>
                    <a:pt x="6591" y="9441"/>
                    <a:pt x="8736" y="5649"/>
                    <a:pt x="8877" y="3050"/>
                  </a:cubicBezTo>
                  <a:lnTo>
                    <a:pt x="29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95"/>
            <p:cNvSpPr/>
            <p:nvPr/>
          </p:nvSpPr>
          <p:spPr>
            <a:xfrm>
              <a:off x="4788196" y="-390460"/>
              <a:ext cx="414909" cy="388844"/>
            </a:xfrm>
            <a:custGeom>
              <a:avLst/>
              <a:gdLst/>
              <a:ahLst/>
              <a:cxnLst/>
              <a:rect l="l" t="t" r="r" b="b"/>
              <a:pathLst>
                <a:path w="9519" h="8921" extrusionOk="0">
                  <a:moveTo>
                    <a:pt x="7583" y="0"/>
                  </a:moveTo>
                  <a:lnTo>
                    <a:pt x="2180" y="1570"/>
                  </a:lnTo>
                  <a:lnTo>
                    <a:pt x="0" y="6295"/>
                  </a:lnTo>
                  <a:lnTo>
                    <a:pt x="9027" y="8920"/>
                  </a:lnTo>
                  <a:cubicBezTo>
                    <a:pt x="9027" y="8920"/>
                    <a:pt x="9519" y="4866"/>
                    <a:pt x="7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95"/>
            <p:cNvSpPr/>
            <p:nvPr/>
          </p:nvSpPr>
          <p:spPr>
            <a:xfrm>
              <a:off x="4876242" y="-233370"/>
              <a:ext cx="447818" cy="792726"/>
            </a:xfrm>
            <a:custGeom>
              <a:avLst/>
              <a:gdLst/>
              <a:ahLst/>
              <a:cxnLst/>
              <a:rect l="l" t="t" r="r" b="b"/>
              <a:pathLst>
                <a:path w="10274" h="18187" extrusionOk="0">
                  <a:moveTo>
                    <a:pt x="3517" y="1"/>
                  </a:moveTo>
                  <a:cubicBezTo>
                    <a:pt x="3475" y="1"/>
                    <a:pt x="3433" y="25"/>
                    <a:pt x="3431" y="75"/>
                  </a:cubicBezTo>
                  <a:cubicBezTo>
                    <a:pt x="3364" y="1662"/>
                    <a:pt x="4390" y="3054"/>
                    <a:pt x="5884" y="3523"/>
                  </a:cubicBezTo>
                  <a:cubicBezTo>
                    <a:pt x="5668" y="5511"/>
                    <a:pt x="5203" y="7473"/>
                    <a:pt x="4426" y="9320"/>
                  </a:cubicBezTo>
                  <a:cubicBezTo>
                    <a:pt x="4116" y="10055"/>
                    <a:pt x="3760" y="10773"/>
                    <a:pt x="3361" y="11465"/>
                  </a:cubicBezTo>
                  <a:cubicBezTo>
                    <a:pt x="3358" y="11468"/>
                    <a:pt x="3357" y="11473"/>
                    <a:pt x="3356" y="11478"/>
                  </a:cubicBezTo>
                  <a:cubicBezTo>
                    <a:pt x="2306" y="11915"/>
                    <a:pt x="1229" y="12229"/>
                    <a:pt x="89" y="12306"/>
                  </a:cubicBezTo>
                  <a:cubicBezTo>
                    <a:pt x="0" y="12311"/>
                    <a:pt x="17" y="12442"/>
                    <a:pt x="101" y="12442"/>
                  </a:cubicBezTo>
                  <a:cubicBezTo>
                    <a:pt x="102" y="12442"/>
                    <a:pt x="104" y="12442"/>
                    <a:pt x="105" y="12442"/>
                  </a:cubicBezTo>
                  <a:cubicBezTo>
                    <a:pt x="1181" y="12408"/>
                    <a:pt x="2274" y="12258"/>
                    <a:pt x="3299" y="11912"/>
                  </a:cubicBezTo>
                  <a:lnTo>
                    <a:pt x="3299" y="11912"/>
                  </a:lnTo>
                  <a:cubicBezTo>
                    <a:pt x="3291" y="11931"/>
                    <a:pt x="3283" y="11951"/>
                    <a:pt x="3273" y="11971"/>
                  </a:cubicBezTo>
                  <a:cubicBezTo>
                    <a:pt x="3229" y="12057"/>
                    <a:pt x="3184" y="12142"/>
                    <a:pt x="3131" y="12224"/>
                  </a:cubicBezTo>
                  <a:cubicBezTo>
                    <a:pt x="3025" y="12397"/>
                    <a:pt x="2897" y="12557"/>
                    <a:pt x="2766" y="12711"/>
                  </a:cubicBezTo>
                  <a:cubicBezTo>
                    <a:pt x="2504" y="13016"/>
                    <a:pt x="2205" y="13309"/>
                    <a:pt x="1859" y="13518"/>
                  </a:cubicBezTo>
                  <a:cubicBezTo>
                    <a:pt x="1814" y="13545"/>
                    <a:pt x="1847" y="13602"/>
                    <a:pt x="1891" y="13602"/>
                  </a:cubicBezTo>
                  <a:cubicBezTo>
                    <a:pt x="1899" y="13602"/>
                    <a:pt x="1907" y="13600"/>
                    <a:pt x="1916" y="13595"/>
                  </a:cubicBezTo>
                  <a:cubicBezTo>
                    <a:pt x="2286" y="13387"/>
                    <a:pt x="2637" y="13166"/>
                    <a:pt x="2945" y="12872"/>
                  </a:cubicBezTo>
                  <a:cubicBezTo>
                    <a:pt x="3096" y="12728"/>
                    <a:pt x="3234" y="12572"/>
                    <a:pt x="3367" y="12409"/>
                  </a:cubicBezTo>
                  <a:cubicBezTo>
                    <a:pt x="3431" y="12330"/>
                    <a:pt x="3493" y="12253"/>
                    <a:pt x="3553" y="12170"/>
                  </a:cubicBezTo>
                  <a:cubicBezTo>
                    <a:pt x="3603" y="12099"/>
                    <a:pt x="3682" y="12021"/>
                    <a:pt x="3728" y="11939"/>
                  </a:cubicBezTo>
                  <a:cubicBezTo>
                    <a:pt x="4414" y="12541"/>
                    <a:pt x="5167" y="13083"/>
                    <a:pt x="5922" y="13592"/>
                  </a:cubicBezTo>
                  <a:cubicBezTo>
                    <a:pt x="6762" y="14159"/>
                    <a:pt x="7622" y="14692"/>
                    <a:pt x="8508" y="15186"/>
                  </a:cubicBezTo>
                  <a:cubicBezTo>
                    <a:pt x="8696" y="15290"/>
                    <a:pt x="8884" y="15392"/>
                    <a:pt x="9075" y="15493"/>
                  </a:cubicBezTo>
                  <a:cubicBezTo>
                    <a:pt x="9054" y="15557"/>
                    <a:pt x="9038" y="15623"/>
                    <a:pt x="9017" y="15684"/>
                  </a:cubicBezTo>
                  <a:cubicBezTo>
                    <a:pt x="8978" y="15800"/>
                    <a:pt x="8936" y="15915"/>
                    <a:pt x="8889" y="16029"/>
                  </a:cubicBezTo>
                  <a:cubicBezTo>
                    <a:pt x="8794" y="16269"/>
                    <a:pt x="8686" y="16503"/>
                    <a:pt x="8567" y="16732"/>
                  </a:cubicBezTo>
                  <a:cubicBezTo>
                    <a:pt x="8330" y="17182"/>
                    <a:pt x="8053" y="17610"/>
                    <a:pt x="7724" y="17999"/>
                  </a:cubicBezTo>
                  <a:cubicBezTo>
                    <a:pt x="7648" y="18088"/>
                    <a:pt x="7731" y="18187"/>
                    <a:pt x="7822" y="18187"/>
                  </a:cubicBezTo>
                  <a:cubicBezTo>
                    <a:pt x="7854" y="18187"/>
                    <a:pt x="7886" y="18175"/>
                    <a:pt x="7913" y="18147"/>
                  </a:cubicBezTo>
                  <a:cubicBezTo>
                    <a:pt x="8281" y="17765"/>
                    <a:pt x="8614" y="17353"/>
                    <a:pt x="8884" y="16895"/>
                  </a:cubicBezTo>
                  <a:cubicBezTo>
                    <a:pt x="9017" y="16669"/>
                    <a:pt x="9141" y="16439"/>
                    <a:pt x="9247" y="16200"/>
                  </a:cubicBezTo>
                  <a:cubicBezTo>
                    <a:pt x="9301" y="16076"/>
                    <a:pt x="9354" y="15949"/>
                    <a:pt x="9401" y="15823"/>
                  </a:cubicBezTo>
                  <a:cubicBezTo>
                    <a:pt x="9417" y="15782"/>
                    <a:pt x="9433" y="15740"/>
                    <a:pt x="9449" y="15697"/>
                  </a:cubicBezTo>
                  <a:cubicBezTo>
                    <a:pt x="9642" y="15805"/>
                    <a:pt x="9840" y="15915"/>
                    <a:pt x="10049" y="15963"/>
                  </a:cubicBezTo>
                  <a:cubicBezTo>
                    <a:pt x="10061" y="15966"/>
                    <a:pt x="10073" y="15968"/>
                    <a:pt x="10084" y="15968"/>
                  </a:cubicBezTo>
                  <a:cubicBezTo>
                    <a:pt x="10221" y="15968"/>
                    <a:pt x="10273" y="15764"/>
                    <a:pt x="10169" y="15676"/>
                  </a:cubicBezTo>
                  <a:cubicBezTo>
                    <a:pt x="9981" y="15517"/>
                    <a:pt x="9724" y="15425"/>
                    <a:pt x="9507" y="15311"/>
                  </a:cubicBezTo>
                  <a:cubicBezTo>
                    <a:pt x="9289" y="15197"/>
                    <a:pt x="9070" y="15081"/>
                    <a:pt x="8855" y="14962"/>
                  </a:cubicBezTo>
                  <a:cubicBezTo>
                    <a:pt x="8410" y="14719"/>
                    <a:pt x="7971" y="14468"/>
                    <a:pt x="7535" y="14208"/>
                  </a:cubicBezTo>
                  <a:cubicBezTo>
                    <a:pt x="6672" y="13690"/>
                    <a:pt x="5827" y="13139"/>
                    <a:pt x="5003" y="12560"/>
                  </a:cubicBezTo>
                  <a:cubicBezTo>
                    <a:pt x="4572" y="12257"/>
                    <a:pt x="4146" y="11944"/>
                    <a:pt x="3713" y="11645"/>
                  </a:cubicBezTo>
                  <a:cubicBezTo>
                    <a:pt x="3718" y="11636"/>
                    <a:pt x="3725" y="11629"/>
                    <a:pt x="3729" y="11620"/>
                  </a:cubicBezTo>
                  <a:cubicBezTo>
                    <a:pt x="5152" y="9162"/>
                    <a:pt x="6039" y="6352"/>
                    <a:pt x="6210" y="3513"/>
                  </a:cubicBezTo>
                  <a:cubicBezTo>
                    <a:pt x="6210" y="3502"/>
                    <a:pt x="6210" y="3491"/>
                    <a:pt x="6211" y="3481"/>
                  </a:cubicBezTo>
                  <a:cubicBezTo>
                    <a:pt x="6228" y="3437"/>
                    <a:pt x="6231" y="3385"/>
                    <a:pt x="6216" y="3337"/>
                  </a:cubicBezTo>
                  <a:cubicBezTo>
                    <a:pt x="6251" y="2594"/>
                    <a:pt x="6227" y="1854"/>
                    <a:pt x="6152" y="1116"/>
                  </a:cubicBezTo>
                  <a:cubicBezTo>
                    <a:pt x="6149" y="1079"/>
                    <a:pt x="6116" y="1060"/>
                    <a:pt x="6084" y="1060"/>
                  </a:cubicBezTo>
                  <a:cubicBezTo>
                    <a:pt x="6054" y="1060"/>
                    <a:pt x="6025" y="1078"/>
                    <a:pt x="6025" y="1114"/>
                  </a:cubicBezTo>
                  <a:cubicBezTo>
                    <a:pt x="6018" y="1800"/>
                    <a:pt x="5983" y="2485"/>
                    <a:pt x="5919" y="3169"/>
                  </a:cubicBezTo>
                  <a:cubicBezTo>
                    <a:pt x="4553" y="2779"/>
                    <a:pt x="3614" y="1500"/>
                    <a:pt x="3603" y="76"/>
                  </a:cubicBezTo>
                  <a:cubicBezTo>
                    <a:pt x="3603" y="26"/>
                    <a:pt x="3560" y="1"/>
                    <a:pt x="351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95"/>
            <p:cNvSpPr/>
            <p:nvPr/>
          </p:nvSpPr>
          <p:spPr>
            <a:xfrm>
              <a:off x="4879468" y="-242829"/>
              <a:ext cx="85170" cy="116945"/>
            </a:xfrm>
            <a:custGeom>
              <a:avLst/>
              <a:gdLst/>
              <a:ahLst/>
              <a:cxnLst/>
              <a:rect l="l" t="t" r="r" b="b"/>
              <a:pathLst>
                <a:path w="1954" h="2683" extrusionOk="0">
                  <a:moveTo>
                    <a:pt x="1106" y="1"/>
                  </a:moveTo>
                  <a:cubicBezTo>
                    <a:pt x="1076" y="1"/>
                    <a:pt x="1046" y="15"/>
                    <a:pt x="1030" y="50"/>
                  </a:cubicBezTo>
                  <a:cubicBezTo>
                    <a:pt x="849" y="448"/>
                    <a:pt x="673" y="845"/>
                    <a:pt x="487" y="1241"/>
                  </a:cubicBezTo>
                  <a:cubicBezTo>
                    <a:pt x="396" y="1439"/>
                    <a:pt x="302" y="1636"/>
                    <a:pt x="210" y="1834"/>
                  </a:cubicBezTo>
                  <a:cubicBezTo>
                    <a:pt x="134" y="1998"/>
                    <a:pt x="1" y="2194"/>
                    <a:pt x="4" y="2382"/>
                  </a:cubicBezTo>
                  <a:cubicBezTo>
                    <a:pt x="9" y="2589"/>
                    <a:pt x="168" y="2683"/>
                    <a:pt x="338" y="2683"/>
                  </a:cubicBezTo>
                  <a:cubicBezTo>
                    <a:pt x="447" y="2683"/>
                    <a:pt x="560" y="2645"/>
                    <a:pt x="641" y="2573"/>
                  </a:cubicBezTo>
                  <a:cubicBezTo>
                    <a:pt x="771" y="2457"/>
                    <a:pt x="844" y="2291"/>
                    <a:pt x="924" y="2139"/>
                  </a:cubicBezTo>
                  <a:cubicBezTo>
                    <a:pt x="1025" y="1945"/>
                    <a:pt x="1127" y="1753"/>
                    <a:pt x="1228" y="1558"/>
                  </a:cubicBezTo>
                  <a:cubicBezTo>
                    <a:pt x="1344" y="1337"/>
                    <a:pt x="1461" y="1115"/>
                    <a:pt x="1578" y="893"/>
                  </a:cubicBezTo>
                  <a:cubicBezTo>
                    <a:pt x="1691" y="675"/>
                    <a:pt x="1829" y="456"/>
                    <a:pt x="1918" y="226"/>
                  </a:cubicBezTo>
                  <a:cubicBezTo>
                    <a:pt x="1954" y="126"/>
                    <a:pt x="1863" y="29"/>
                    <a:pt x="1776" y="29"/>
                  </a:cubicBezTo>
                  <a:cubicBezTo>
                    <a:pt x="1739" y="29"/>
                    <a:pt x="1703" y="46"/>
                    <a:pt x="1677" y="86"/>
                  </a:cubicBezTo>
                  <a:cubicBezTo>
                    <a:pt x="1551" y="278"/>
                    <a:pt x="1457" y="496"/>
                    <a:pt x="1354" y="700"/>
                  </a:cubicBezTo>
                  <a:cubicBezTo>
                    <a:pt x="1247" y="908"/>
                    <a:pt x="1141" y="1117"/>
                    <a:pt x="1036" y="1327"/>
                  </a:cubicBezTo>
                  <a:cubicBezTo>
                    <a:pt x="929" y="1535"/>
                    <a:pt x="824" y="1744"/>
                    <a:pt x="717" y="1953"/>
                  </a:cubicBezTo>
                  <a:cubicBezTo>
                    <a:pt x="646" y="2094"/>
                    <a:pt x="562" y="2370"/>
                    <a:pt x="398" y="2435"/>
                  </a:cubicBezTo>
                  <a:cubicBezTo>
                    <a:pt x="378" y="2443"/>
                    <a:pt x="353" y="2448"/>
                    <a:pt x="328" y="2448"/>
                  </a:cubicBezTo>
                  <a:cubicBezTo>
                    <a:pt x="290" y="2448"/>
                    <a:pt x="253" y="2436"/>
                    <a:pt x="237" y="2403"/>
                  </a:cubicBezTo>
                  <a:cubicBezTo>
                    <a:pt x="196" y="2318"/>
                    <a:pt x="307" y="2143"/>
                    <a:pt x="339" y="2068"/>
                  </a:cubicBezTo>
                  <a:cubicBezTo>
                    <a:pt x="432" y="1852"/>
                    <a:pt x="523" y="1638"/>
                    <a:pt x="615" y="1421"/>
                  </a:cubicBezTo>
                  <a:cubicBezTo>
                    <a:pt x="801" y="984"/>
                    <a:pt x="994" y="550"/>
                    <a:pt x="1186" y="115"/>
                  </a:cubicBezTo>
                  <a:cubicBezTo>
                    <a:pt x="1215" y="50"/>
                    <a:pt x="1160" y="1"/>
                    <a:pt x="1106" y="1"/>
                  </a:cubicBezTo>
                  <a:close/>
                </a:path>
              </a:pathLst>
            </a:custGeom>
            <a:solidFill>
              <a:srgbClr val="38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95"/>
            <p:cNvSpPr/>
            <p:nvPr/>
          </p:nvSpPr>
          <p:spPr>
            <a:xfrm>
              <a:off x="4673648" y="-668679"/>
              <a:ext cx="268630" cy="266668"/>
            </a:xfrm>
            <a:custGeom>
              <a:avLst/>
              <a:gdLst/>
              <a:ahLst/>
              <a:cxnLst/>
              <a:rect l="l" t="t" r="r" b="b"/>
              <a:pathLst>
                <a:path w="6163" h="6118" extrusionOk="0">
                  <a:moveTo>
                    <a:pt x="6162" y="0"/>
                  </a:moveTo>
                  <a:lnTo>
                    <a:pt x="2146" y="2420"/>
                  </a:lnTo>
                  <a:lnTo>
                    <a:pt x="2140" y="2423"/>
                  </a:lnTo>
                  <a:lnTo>
                    <a:pt x="1944" y="2542"/>
                  </a:lnTo>
                  <a:lnTo>
                    <a:pt x="1896" y="2569"/>
                  </a:lnTo>
                  <a:lnTo>
                    <a:pt x="1" y="3713"/>
                  </a:lnTo>
                  <a:lnTo>
                    <a:pt x="1696" y="6117"/>
                  </a:lnTo>
                  <a:lnTo>
                    <a:pt x="6126" y="4221"/>
                  </a:lnTo>
                  <a:lnTo>
                    <a:pt x="6162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95"/>
            <p:cNvSpPr/>
            <p:nvPr/>
          </p:nvSpPr>
          <p:spPr>
            <a:xfrm>
              <a:off x="4860115" y="-691693"/>
              <a:ext cx="156828" cy="204818"/>
            </a:xfrm>
            <a:custGeom>
              <a:avLst/>
              <a:gdLst/>
              <a:ahLst/>
              <a:cxnLst/>
              <a:rect l="l" t="t" r="r" b="b"/>
              <a:pathLst>
                <a:path w="3598" h="4699" extrusionOk="0">
                  <a:moveTo>
                    <a:pt x="3597" y="0"/>
                  </a:moveTo>
                  <a:lnTo>
                    <a:pt x="3597" y="0"/>
                  </a:lnTo>
                  <a:cubicBezTo>
                    <a:pt x="2735" y="23"/>
                    <a:pt x="1893" y="347"/>
                    <a:pt x="1632" y="500"/>
                  </a:cubicBezTo>
                  <a:cubicBezTo>
                    <a:pt x="1369" y="651"/>
                    <a:pt x="1" y="1559"/>
                    <a:pt x="1" y="1559"/>
                  </a:cubicBezTo>
                  <a:lnTo>
                    <a:pt x="903" y="3720"/>
                  </a:lnTo>
                  <a:lnTo>
                    <a:pt x="1064" y="4111"/>
                  </a:lnTo>
                  <a:lnTo>
                    <a:pt x="1309" y="4699"/>
                  </a:lnTo>
                  <a:lnTo>
                    <a:pt x="2870" y="1492"/>
                  </a:lnTo>
                  <a:lnTo>
                    <a:pt x="2953" y="1325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95"/>
            <p:cNvSpPr/>
            <p:nvPr/>
          </p:nvSpPr>
          <p:spPr>
            <a:xfrm>
              <a:off x="4846516" y="-691649"/>
              <a:ext cx="451349" cy="498946"/>
            </a:xfrm>
            <a:custGeom>
              <a:avLst/>
              <a:gdLst/>
              <a:ahLst/>
              <a:cxnLst/>
              <a:rect l="l" t="t" r="r" b="b"/>
              <a:pathLst>
                <a:path w="10355" h="11447" extrusionOk="0">
                  <a:moveTo>
                    <a:pt x="3902" y="0"/>
                  </a:moveTo>
                  <a:cubicBezTo>
                    <a:pt x="3871" y="0"/>
                    <a:pt x="3832" y="5"/>
                    <a:pt x="3787" y="14"/>
                  </a:cubicBezTo>
                  <a:cubicBezTo>
                    <a:pt x="3324" y="97"/>
                    <a:pt x="2205" y="546"/>
                    <a:pt x="2205" y="546"/>
                  </a:cubicBezTo>
                  <a:cubicBezTo>
                    <a:pt x="2205" y="546"/>
                    <a:pt x="1290" y="4263"/>
                    <a:pt x="668" y="7580"/>
                  </a:cubicBezTo>
                  <a:cubicBezTo>
                    <a:pt x="563" y="8139"/>
                    <a:pt x="83" y="9300"/>
                    <a:pt x="1" y="9817"/>
                  </a:cubicBezTo>
                  <a:cubicBezTo>
                    <a:pt x="1641" y="11096"/>
                    <a:pt x="3252" y="11447"/>
                    <a:pt x="4690" y="11447"/>
                  </a:cubicBezTo>
                  <a:cubicBezTo>
                    <a:pt x="5986" y="11447"/>
                    <a:pt x="7142" y="11162"/>
                    <a:pt x="8053" y="11015"/>
                  </a:cubicBezTo>
                  <a:lnTo>
                    <a:pt x="6987" y="7986"/>
                  </a:lnTo>
                  <a:cubicBezTo>
                    <a:pt x="9520" y="5212"/>
                    <a:pt x="10355" y="1989"/>
                    <a:pt x="10164" y="1560"/>
                  </a:cubicBezTo>
                  <a:cubicBezTo>
                    <a:pt x="10164" y="1560"/>
                    <a:pt x="10016" y="1471"/>
                    <a:pt x="9600" y="1245"/>
                  </a:cubicBezTo>
                  <a:cubicBezTo>
                    <a:pt x="9596" y="1241"/>
                    <a:pt x="9589" y="1240"/>
                    <a:pt x="9584" y="1235"/>
                  </a:cubicBezTo>
                  <a:cubicBezTo>
                    <a:pt x="9559" y="1223"/>
                    <a:pt x="9530" y="1207"/>
                    <a:pt x="9501" y="1191"/>
                  </a:cubicBezTo>
                  <a:cubicBezTo>
                    <a:pt x="9143" y="997"/>
                    <a:pt x="8613" y="719"/>
                    <a:pt x="7854" y="329"/>
                  </a:cubicBezTo>
                  <a:cubicBezTo>
                    <a:pt x="6726" y="153"/>
                    <a:pt x="5352" y="30"/>
                    <a:pt x="4246" y="6"/>
                  </a:cubicBezTo>
                  <a:cubicBezTo>
                    <a:pt x="4194" y="5"/>
                    <a:pt x="4140" y="3"/>
                    <a:pt x="4090" y="3"/>
                  </a:cubicBezTo>
                  <a:cubicBezTo>
                    <a:pt x="4029" y="1"/>
                    <a:pt x="3970" y="1"/>
                    <a:pt x="3910" y="0"/>
                  </a:cubicBezTo>
                  <a:cubicBezTo>
                    <a:pt x="3908" y="0"/>
                    <a:pt x="3905" y="0"/>
                    <a:pt x="3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95"/>
            <p:cNvSpPr/>
            <p:nvPr/>
          </p:nvSpPr>
          <p:spPr>
            <a:xfrm>
              <a:off x="4927676" y="-514030"/>
              <a:ext cx="201897" cy="73924"/>
            </a:xfrm>
            <a:custGeom>
              <a:avLst/>
              <a:gdLst/>
              <a:ahLst/>
              <a:cxnLst/>
              <a:rect l="l" t="t" r="r" b="b"/>
              <a:pathLst>
                <a:path w="4632" h="1696" extrusionOk="0">
                  <a:moveTo>
                    <a:pt x="257" y="0"/>
                  </a:moveTo>
                  <a:cubicBezTo>
                    <a:pt x="104" y="0"/>
                    <a:pt x="0" y="198"/>
                    <a:pt x="150" y="300"/>
                  </a:cubicBezTo>
                  <a:cubicBezTo>
                    <a:pt x="309" y="411"/>
                    <a:pt x="510" y="474"/>
                    <a:pt x="688" y="546"/>
                  </a:cubicBezTo>
                  <a:cubicBezTo>
                    <a:pt x="865" y="618"/>
                    <a:pt x="1043" y="689"/>
                    <a:pt x="1223" y="757"/>
                  </a:cubicBezTo>
                  <a:cubicBezTo>
                    <a:pt x="1574" y="890"/>
                    <a:pt x="1926" y="1013"/>
                    <a:pt x="2283" y="1130"/>
                  </a:cubicBezTo>
                  <a:cubicBezTo>
                    <a:pt x="3018" y="1368"/>
                    <a:pt x="3769" y="1518"/>
                    <a:pt x="4520" y="1694"/>
                  </a:cubicBezTo>
                  <a:cubicBezTo>
                    <a:pt x="4525" y="1695"/>
                    <a:pt x="4530" y="1696"/>
                    <a:pt x="4535" y="1696"/>
                  </a:cubicBezTo>
                  <a:cubicBezTo>
                    <a:pt x="4600" y="1696"/>
                    <a:pt x="4631" y="1597"/>
                    <a:pt x="4561" y="1581"/>
                  </a:cubicBezTo>
                  <a:cubicBezTo>
                    <a:pt x="3826" y="1410"/>
                    <a:pt x="3109" y="1140"/>
                    <a:pt x="2403" y="881"/>
                  </a:cubicBezTo>
                  <a:cubicBezTo>
                    <a:pt x="2052" y="754"/>
                    <a:pt x="1702" y="617"/>
                    <a:pt x="1357" y="471"/>
                  </a:cubicBezTo>
                  <a:cubicBezTo>
                    <a:pt x="1181" y="396"/>
                    <a:pt x="1005" y="319"/>
                    <a:pt x="830" y="239"/>
                  </a:cubicBezTo>
                  <a:cubicBezTo>
                    <a:pt x="660" y="162"/>
                    <a:pt x="486" y="54"/>
                    <a:pt x="304" y="6"/>
                  </a:cubicBezTo>
                  <a:cubicBezTo>
                    <a:pt x="288" y="2"/>
                    <a:pt x="272" y="0"/>
                    <a:pt x="257" y="0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95"/>
            <p:cNvSpPr/>
            <p:nvPr/>
          </p:nvSpPr>
          <p:spPr>
            <a:xfrm>
              <a:off x="5112705" y="-440498"/>
              <a:ext cx="83862" cy="201418"/>
            </a:xfrm>
            <a:custGeom>
              <a:avLst/>
              <a:gdLst/>
              <a:ahLst/>
              <a:cxnLst/>
              <a:rect l="l" t="t" r="r" b="b"/>
              <a:pathLst>
                <a:path w="1924" h="4621" extrusionOk="0">
                  <a:moveTo>
                    <a:pt x="1882" y="1"/>
                  </a:moveTo>
                  <a:cubicBezTo>
                    <a:pt x="1874" y="1"/>
                    <a:pt x="1867" y="4"/>
                    <a:pt x="1860" y="11"/>
                  </a:cubicBezTo>
                  <a:cubicBezTo>
                    <a:pt x="1545" y="342"/>
                    <a:pt x="1202" y="637"/>
                    <a:pt x="918" y="998"/>
                  </a:cubicBezTo>
                  <a:cubicBezTo>
                    <a:pt x="663" y="1320"/>
                    <a:pt x="394" y="1673"/>
                    <a:pt x="268" y="2069"/>
                  </a:cubicBezTo>
                  <a:cubicBezTo>
                    <a:pt x="1" y="2919"/>
                    <a:pt x="264" y="3741"/>
                    <a:pt x="572" y="4538"/>
                  </a:cubicBezTo>
                  <a:cubicBezTo>
                    <a:pt x="594" y="4596"/>
                    <a:pt x="641" y="4620"/>
                    <a:pt x="689" y="4620"/>
                  </a:cubicBezTo>
                  <a:cubicBezTo>
                    <a:pt x="768" y="4620"/>
                    <a:pt x="848" y="4553"/>
                    <a:pt x="812" y="4456"/>
                  </a:cubicBezTo>
                  <a:cubicBezTo>
                    <a:pt x="541" y="3723"/>
                    <a:pt x="195" y="2854"/>
                    <a:pt x="498" y="2078"/>
                  </a:cubicBezTo>
                  <a:cubicBezTo>
                    <a:pt x="646" y="1701"/>
                    <a:pt x="902" y="1365"/>
                    <a:pt x="1142" y="1046"/>
                  </a:cubicBezTo>
                  <a:cubicBezTo>
                    <a:pt x="1394" y="714"/>
                    <a:pt x="1635" y="366"/>
                    <a:pt x="1905" y="49"/>
                  </a:cubicBezTo>
                  <a:cubicBezTo>
                    <a:pt x="1924" y="27"/>
                    <a:pt x="1904" y="1"/>
                    <a:pt x="1882" y="1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95"/>
            <p:cNvSpPr/>
            <p:nvPr/>
          </p:nvSpPr>
          <p:spPr>
            <a:xfrm>
              <a:off x="4899344" y="-644357"/>
              <a:ext cx="90531" cy="131983"/>
            </a:xfrm>
            <a:custGeom>
              <a:avLst/>
              <a:gdLst/>
              <a:ahLst/>
              <a:cxnLst/>
              <a:rect l="l" t="t" r="r" b="b"/>
              <a:pathLst>
                <a:path w="2077" h="3028" extrusionOk="0">
                  <a:moveTo>
                    <a:pt x="1374" y="1"/>
                  </a:moveTo>
                  <a:cubicBezTo>
                    <a:pt x="1356" y="1"/>
                    <a:pt x="1338" y="10"/>
                    <a:pt x="1329" y="31"/>
                  </a:cubicBezTo>
                  <a:cubicBezTo>
                    <a:pt x="1233" y="234"/>
                    <a:pt x="1145" y="441"/>
                    <a:pt x="1100" y="661"/>
                  </a:cubicBezTo>
                  <a:cubicBezTo>
                    <a:pt x="1079" y="766"/>
                    <a:pt x="1064" y="873"/>
                    <a:pt x="1057" y="981"/>
                  </a:cubicBezTo>
                  <a:cubicBezTo>
                    <a:pt x="1052" y="1039"/>
                    <a:pt x="1052" y="1096"/>
                    <a:pt x="1052" y="1153"/>
                  </a:cubicBezTo>
                  <a:cubicBezTo>
                    <a:pt x="1052" y="1158"/>
                    <a:pt x="1053" y="1165"/>
                    <a:pt x="1053" y="1170"/>
                  </a:cubicBezTo>
                  <a:cubicBezTo>
                    <a:pt x="913" y="1327"/>
                    <a:pt x="777" y="1488"/>
                    <a:pt x="648" y="1660"/>
                  </a:cubicBezTo>
                  <a:cubicBezTo>
                    <a:pt x="419" y="1966"/>
                    <a:pt x="191" y="2293"/>
                    <a:pt x="0" y="2635"/>
                  </a:cubicBezTo>
                  <a:lnTo>
                    <a:pt x="163" y="3027"/>
                  </a:lnTo>
                  <a:cubicBezTo>
                    <a:pt x="393" y="2631"/>
                    <a:pt x="610" y="2229"/>
                    <a:pt x="868" y="1847"/>
                  </a:cubicBezTo>
                  <a:cubicBezTo>
                    <a:pt x="983" y="1677"/>
                    <a:pt x="1102" y="1507"/>
                    <a:pt x="1225" y="1337"/>
                  </a:cubicBezTo>
                  <a:cubicBezTo>
                    <a:pt x="1232" y="1334"/>
                    <a:pt x="1240" y="1334"/>
                    <a:pt x="1245" y="1330"/>
                  </a:cubicBezTo>
                  <a:cubicBezTo>
                    <a:pt x="1270" y="1308"/>
                    <a:pt x="1282" y="1279"/>
                    <a:pt x="1291" y="1247"/>
                  </a:cubicBezTo>
                  <a:cubicBezTo>
                    <a:pt x="1505" y="956"/>
                    <a:pt x="1727" y="671"/>
                    <a:pt x="1970" y="406"/>
                  </a:cubicBezTo>
                  <a:cubicBezTo>
                    <a:pt x="1996" y="374"/>
                    <a:pt x="2027" y="342"/>
                    <a:pt x="2054" y="313"/>
                  </a:cubicBezTo>
                  <a:cubicBezTo>
                    <a:pt x="2077" y="289"/>
                    <a:pt x="2070" y="256"/>
                    <a:pt x="2053" y="241"/>
                  </a:cubicBezTo>
                  <a:cubicBezTo>
                    <a:pt x="2045" y="233"/>
                    <a:pt x="2035" y="228"/>
                    <a:pt x="2023" y="228"/>
                  </a:cubicBezTo>
                  <a:cubicBezTo>
                    <a:pt x="2013" y="228"/>
                    <a:pt x="2002" y="232"/>
                    <a:pt x="1991" y="241"/>
                  </a:cubicBezTo>
                  <a:cubicBezTo>
                    <a:pt x="1750" y="461"/>
                    <a:pt x="1511" y="682"/>
                    <a:pt x="1288" y="915"/>
                  </a:cubicBezTo>
                  <a:cubicBezTo>
                    <a:pt x="1288" y="840"/>
                    <a:pt x="1288" y="766"/>
                    <a:pt x="1296" y="691"/>
                  </a:cubicBezTo>
                  <a:cubicBezTo>
                    <a:pt x="1314" y="479"/>
                    <a:pt x="1346" y="266"/>
                    <a:pt x="1422" y="66"/>
                  </a:cubicBezTo>
                  <a:cubicBezTo>
                    <a:pt x="1435" y="28"/>
                    <a:pt x="1404" y="1"/>
                    <a:pt x="1374" y="1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95"/>
            <p:cNvSpPr/>
            <p:nvPr/>
          </p:nvSpPr>
          <p:spPr>
            <a:xfrm>
              <a:off x="5012846" y="-689862"/>
              <a:ext cx="223168" cy="109535"/>
            </a:xfrm>
            <a:custGeom>
              <a:avLst/>
              <a:gdLst/>
              <a:ahLst/>
              <a:cxnLst/>
              <a:rect l="l" t="t" r="r" b="b"/>
              <a:pathLst>
                <a:path w="5120" h="2513" extrusionOk="0">
                  <a:moveTo>
                    <a:pt x="1023" y="1"/>
                  </a:moveTo>
                  <a:cubicBezTo>
                    <a:pt x="915" y="124"/>
                    <a:pt x="818" y="239"/>
                    <a:pt x="732" y="347"/>
                  </a:cubicBezTo>
                  <a:lnTo>
                    <a:pt x="721" y="361"/>
                  </a:lnTo>
                  <a:cubicBezTo>
                    <a:pt x="350" y="819"/>
                    <a:pt x="158" y="1165"/>
                    <a:pt x="1" y="1719"/>
                  </a:cubicBezTo>
                  <a:lnTo>
                    <a:pt x="372" y="1825"/>
                  </a:lnTo>
                  <a:lnTo>
                    <a:pt x="2822" y="2512"/>
                  </a:lnTo>
                  <a:cubicBezTo>
                    <a:pt x="3377" y="2000"/>
                    <a:pt x="4193" y="1224"/>
                    <a:pt x="5120" y="869"/>
                  </a:cubicBezTo>
                  <a:cubicBezTo>
                    <a:pt x="4826" y="714"/>
                    <a:pt x="4466" y="528"/>
                    <a:pt x="4033" y="304"/>
                  </a:cubicBezTo>
                  <a:cubicBezTo>
                    <a:pt x="3101" y="159"/>
                    <a:pt x="2001" y="49"/>
                    <a:pt x="1023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95"/>
            <p:cNvSpPr/>
            <p:nvPr/>
          </p:nvSpPr>
          <p:spPr>
            <a:xfrm>
              <a:off x="5012976" y="-690516"/>
              <a:ext cx="44677" cy="79547"/>
            </a:xfrm>
            <a:custGeom>
              <a:avLst/>
              <a:gdLst/>
              <a:ahLst/>
              <a:cxnLst/>
              <a:rect l="l" t="t" r="r" b="b"/>
              <a:pathLst>
                <a:path w="1025" h="1825" extrusionOk="0">
                  <a:moveTo>
                    <a:pt x="1024" y="1"/>
                  </a:moveTo>
                  <a:lnTo>
                    <a:pt x="733" y="347"/>
                  </a:lnTo>
                  <a:lnTo>
                    <a:pt x="723" y="361"/>
                  </a:lnTo>
                  <a:cubicBezTo>
                    <a:pt x="350" y="819"/>
                    <a:pt x="157" y="1164"/>
                    <a:pt x="1" y="1719"/>
                  </a:cubicBezTo>
                  <a:lnTo>
                    <a:pt x="372" y="1825"/>
                  </a:lnTo>
                  <a:lnTo>
                    <a:pt x="1024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95"/>
            <p:cNvSpPr/>
            <p:nvPr/>
          </p:nvSpPr>
          <p:spPr>
            <a:xfrm>
              <a:off x="5163615" y="-490013"/>
              <a:ext cx="200241" cy="232496"/>
            </a:xfrm>
            <a:custGeom>
              <a:avLst/>
              <a:gdLst/>
              <a:ahLst/>
              <a:cxnLst/>
              <a:rect l="l" t="t" r="r" b="b"/>
              <a:pathLst>
                <a:path w="4594" h="5334" extrusionOk="0">
                  <a:moveTo>
                    <a:pt x="3828" y="0"/>
                  </a:moveTo>
                  <a:lnTo>
                    <a:pt x="1" y="669"/>
                  </a:lnTo>
                  <a:lnTo>
                    <a:pt x="1065" y="3692"/>
                  </a:lnTo>
                  <a:lnTo>
                    <a:pt x="1133" y="3881"/>
                  </a:lnTo>
                  <a:lnTo>
                    <a:pt x="1643" y="5334"/>
                  </a:lnTo>
                  <a:lnTo>
                    <a:pt x="4594" y="5242"/>
                  </a:lnTo>
                  <a:lnTo>
                    <a:pt x="3828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95"/>
            <p:cNvSpPr/>
            <p:nvPr/>
          </p:nvSpPr>
          <p:spPr>
            <a:xfrm>
              <a:off x="5154723" y="-623653"/>
              <a:ext cx="186075" cy="190390"/>
            </a:xfrm>
            <a:custGeom>
              <a:avLst/>
              <a:gdLst/>
              <a:ahLst/>
              <a:cxnLst/>
              <a:rect l="l" t="t" r="r" b="b"/>
              <a:pathLst>
                <a:path w="4269" h="4368" extrusionOk="0">
                  <a:moveTo>
                    <a:pt x="3092" y="0"/>
                  </a:moveTo>
                  <a:lnTo>
                    <a:pt x="0" y="2782"/>
                  </a:lnTo>
                  <a:lnTo>
                    <a:pt x="272" y="4367"/>
                  </a:lnTo>
                  <a:lnTo>
                    <a:pt x="4269" y="3261"/>
                  </a:lnTo>
                  <a:cubicBezTo>
                    <a:pt x="4269" y="3261"/>
                    <a:pt x="4136" y="1292"/>
                    <a:pt x="30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95"/>
            <p:cNvSpPr/>
            <p:nvPr/>
          </p:nvSpPr>
          <p:spPr>
            <a:xfrm>
              <a:off x="5072517" y="-798090"/>
              <a:ext cx="170601" cy="192788"/>
            </a:xfrm>
            <a:custGeom>
              <a:avLst/>
              <a:gdLst/>
              <a:ahLst/>
              <a:cxnLst/>
              <a:rect l="l" t="t" r="r" b="b"/>
              <a:pathLst>
                <a:path w="3914" h="4423" extrusionOk="0">
                  <a:moveTo>
                    <a:pt x="755" y="1"/>
                  </a:moveTo>
                  <a:lnTo>
                    <a:pt x="544" y="1023"/>
                  </a:lnTo>
                  <a:lnTo>
                    <a:pt x="300" y="2200"/>
                  </a:lnTo>
                  <a:lnTo>
                    <a:pt x="157" y="2812"/>
                  </a:lnTo>
                  <a:cubicBezTo>
                    <a:pt x="1" y="3488"/>
                    <a:pt x="397" y="4169"/>
                    <a:pt x="1062" y="4367"/>
                  </a:cubicBezTo>
                  <a:cubicBezTo>
                    <a:pt x="1187" y="4404"/>
                    <a:pt x="1313" y="4422"/>
                    <a:pt x="1437" y="4422"/>
                  </a:cubicBezTo>
                  <a:cubicBezTo>
                    <a:pt x="1980" y="4422"/>
                    <a:pt x="2485" y="4084"/>
                    <a:pt x="2674" y="3546"/>
                  </a:cubicBezTo>
                  <a:lnTo>
                    <a:pt x="3914" y="38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95"/>
            <p:cNvSpPr/>
            <p:nvPr/>
          </p:nvSpPr>
          <p:spPr>
            <a:xfrm>
              <a:off x="5084416" y="-755941"/>
              <a:ext cx="125750" cy="70002"/>
            </a:xfrm>
            <a:custGeom>
              <a:avLst/>
              <a:gdLst/>
              <a:ahLst/>
              <a:cxnLst/>
              <a:rect l="l" t="t" r="r" b="b"/>
              <a:pathLst>
                <a:path w="2885" h="1606" extrusionOk="0">
                  <a:moveTo>
                    <a:pt x="794" y="1"/>
                  </a:moveTo>
                  <a:cubicBezTo>
                    <a:pt x="618" y="1"/>
                    <a:pt x="442" y="19"/>
                    <a:pt x="271" y="56"/>
                  </a:cubicBezTo>
                  <a:lnTo>
                    <a:pt x="0" y="1345"/>
                  </a:lnTo>
                  <a:cubicBezTo>
                    <a:pt x="297" y="1514"/>
                    <a:pt x="654" y="1605"/>
                    <a:pt x="1018" y="1605"/>
                  </a:cubicBezTo>
                  <a:cubicBezTo>
                    <a:pt x="1744" y="1605"/>
                    <a:pt x="2502" y="1246"/>
                    <a:pt x="2885" y="430"/>
                  </a:cubicBezTo>
                  <a:cubicBezTo>
                    <a:pt x="2356" y="138"/>
                    <a:pt x="1544" y="59"/>
                    <a:pt x="1027" y="11"/>
                  </a:cubicBezTo>
                  <a:cubicBezTo>
                    <a:pt x="949" y="4"/>
                    <a:pt x="872" y="1"/>
                    <a:pt x="794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95"/>
            <p:cNvSpPr/>
            <p:nvPr/>
          </p:nvSpPr>
          <p:spPr>
            <a:xfrm>
              <a:off x="4967253" y="-943890"/>
              <a:ext cx="153864" cy="199108"/>
            </a:xfrm>
            <a:custGeom>
              <a:avLst/>
              <a:gdLst/>
              <a:ahLst/>
              <a:cxnLst/>
              <a:rect l="l" t="t" r="r" b="b"/>
              <a:pathLst>
                <a:path w="3530" h="4568" extrusionOk="0">
                  <a:moveTo>
                    <a:pt x="2147" y="1"/>
                  </a:moveTo>
                  <a:cubicBezTo>
                    <a:pt x="1852" y="398"/>
                    <a:pt x="1661" y="786"/>
                    <a:pt x="1261" y="1738"/>
                  </a:cubicBezTo>
                  <a:cubicBezTo>
                    <a:pt x="1156" y="1920"/>
                    <a:pt x="1048" y="2098"/>
                    <a:pt x="925" y="2271"/>
                  </a:cubicBezTo>
                  <a:cubicBezTo>
                    <a:pt x="785" y="2465"/>
                    <a:pt x="634" y="2651"/>
                    <a:pt x="478" y="2835"/>
                  </a:cubicBezTo>
                  <a:cubicBezTo>
                    <a:pt x="330" y="3011"/>
                    <a:pt x="192" y="3199"/>
                    <a:pt x="35" y="3368"/>
                  </a:cubicBezTo>
                  <a:cubicBezTo>
                    <a:pt x="0" y="3407"/>
                    <a:pt x="38" y="3460"/>
                    <a:pt x="81" y="3460"/>
                  </a:cubicBezTo>
                  <a:cubicBezTo>
                    <a:pt x="92" y="3460"/>
                    <a:pt x="103" y="3457"/>
                    <a:pt x="113" y="3449"/>
                  </a:cubicBezTo>
                  <a:cubicBezTo>
                    <a:pt x="276" y="3330"/>
                    <a:pt x="432" y="3212"/>
                    <a:pt x="579" y="3078"/>
                  </a:cubicBezTo>
                  <a:lnTo>
                    <a:pt x="579" y="3078"/>
                  </a:lnTo>
                  <a:cubicBezTo>
                    <a:pt x="390" y="3440"/>
                    <a:pt x="276" y="3649"/>
                    <a:pt x="276" y="3649"/>
                  </a:cubicBezTo>
                  <a:cubicBezTo>
                    <a:pt x="1255" y="4450"/>
                    <a:pt x="2414" y="4567"/>
                    <a:pt x="2414" y="4567"/>
                  </a:cubicBezTo>
                  <a:lnTo>
                    <a:pt x="3530" y="974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95"/>
            <p:cNvSpPr/>
            <p:nvPr/>
          </p:nvSpPr>
          <p:spPr>
            <a:xfrm>
              <a:off x="5028537" y="-852879"/>
              <a:ext cx="68781" cy="68171"/>
            </a:xfrm>
            <a:custGeom>
              <a:avLst/>
              <a:gdLst/>
              <a:ahLst/>
              <a:cxnLst/>
              <a:rect l="l" t="t" r="r" b="b"/>
              <a:pathLst>
                <a:path w="1578" h="1564" extrusionOk="0">
                  <a:moveTo>
                    <a:pt x="824" y="0"/>
                  </a:moveTo>
                  <a:cubicBezTo>
                    <a:pt x="541" y="0"/>
                    <a:pt x="279" y="181"/>
                    <a:pt x="187" y="465"/>
                  </a:cubicBezTo>
                  <a:lnTo>
                    <a:pt x="116" y="685"/>
                  </a:lnTo>
                  <a:cubicBezTo>
                    <a:pt x="1" y="1038"/>
                    <a:pt x="193" y="1416"/>
                    <a:pt x="546" y="1531"/>
                  </a:cubicBezTo>
                  <a:cubicBezTo>
                    <a:pt x="615" y="1553"/>
                    <a:pt x="684" y="1563"/>
                    <a:pt x="753" y="1563"/>
                  </a:cubicBezTo>
                  <a:cubicBezTo>
                    <a:pt x="1036" y="1563"/>
                    <a:pt x="1299" y="1383"/>
                    <a:pt x="1391" y="1099"/>
                  </a:cubicBezTo>
                  <a:lnTo>
                    <a:pt x="1463" y="878"/>
                  </a:lnTo>
                  <a:cubicBezTo>
                    <a:pt x="1577" y="525"/>
                    <a:pt x="1384" y="147"/>
                    <a:pt x="1032" y="34"/>
                  </a:cubicBezTo>
                  <a:cubicBezTo>
                    <a:pt x="963" y="11"/>
                    <a:pt x="893" y="0"/>
                    <a:pt x="824" y="0"/>
                  </a:cubicBezTo>
                  <a:close/>
                </a:path>
              </a:pathLst>
            </a:custGeom>
            <a:solidFill>
              <a:srgbClr val="D8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95"/>
            <p:cNvSpPr/>
            <p:nvPr/>
          </p:nvSpPr>
          <p:spPr>
            <a:xfrm>
              <a:off x="5166971" y="-941188"/>
              <a:ext cx="163976" cy="235939"/>
            </a:xfrm>
            <a:custGeom>
              <a:avLst/>
              <a:gdLst/>
              <a:ahLst/>
              <a:cxnLst/>
              <a:rect l="l" t="t" r="r" b="b"/>
              <a:pathLst>
                <a:path w="3762" h="5413" extrusionOk="0">
                  <a:moveTo>
                    <a:pt x="1546" y="0"/>
                  </a:moveTo>
                  <a:cubicBezTo>
                    <a:pt x="1546" y="0"/>
                    <a:pt x="503" y="4283"/>
                    <a:pt x="1" y="5241"/>
                  </a:cubicBezTo>
                  <a:cubicBezTo>
                    <a:pt x="1" y="5241"/>
                    <a:pt x="534" y="5413"/>
                    <a:pt x="1289" y="5413"/>
                  </a:cubicBezTo>
                  <a:cubicBezTo>
                    <a:pt x="1858" y="5413"/>
                    <a:pt x="2552" y="5315"/>
                    <a:pt x="3238" y="4973"/>
                  </a:cubicBezTo>
                  <a:cubicBezTo>
                    <a:pt x="3316" y="4572"/>
                    <a:pt x="3372" y="4180"/>
                    <a:pt x="3404" y="3801"/>
                  </a:cubicBezTo>
                  <a:cubicBezTo>
                    <a:pt x="3405" y="3806"/>
                    <a:pt x="3405" y="3811"/>
                    <a:pt x="3408" y="3816"/>
                  </a:cubicBezTo>
                  <a:cubicBezTo>
                    <a:pt x="3458" y="4173"/>
                    <a:pt x="3521" y="4536"/>
                    <a:pt x="3526" y="4898"/>
                  </a:cubicBezTo>
                  <a:cubicBezTo>
                    <a:pt x="3526" y="4943"/>
                    <a:pt x="3563" y="4965"/>
                    <a:pt x="3601" y="4965"/>
                  </a:cubicBezTo>
                  <a:cubicBezTo>
                    <a:pt x="3637" y="4965"/>
                    <a:pt x="3673" y="4945"/>
                    <a:pt x="3677" y="4903"/>
                  </a:cubicBezTo>
                  <a:cubicBezTo>
                    <a:pt x="3716" y="4510"/>
                    <a:pt x="3761" y="4127"/>
                    <a:pt x="3733" y="3732"/>
                  </a:cubicBezTo>
                  <a:cubicBezTo>
                    <a:pt x="3707" y="3344"/>
                    <a:pt x="3639" y="2960"/>
                    <a:pt x="3547" y="2582"/>
                  </a:cubicBezTo>
                  <a:cubicBezTo>
                    <a:pt x="3464" y="2238"/>
                    <a:pt x="3365" y="1901"/>
                    <a:pt x="3197" y="1587"/>
                  </a:cubicBezTo>
                  <a:cubicBezTo>
                    <a:pt x="3189" y="1572"/>
                    <a:pt x="3180" y="1556"/>
                    <a:pt x="3170" y="1540"/>
                  </a:cubicBezTo>
                  <a:cubicBezTo>
                    <a:pt x="2892" y="815"/>
                    <a:pt x="2377" y="267"/>
                    <a:pt x="1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95"/>
            <p:cNvSpPr/>
            <p:nvPr/>
          </p:nvSpPr>
          <p:spPr>
            <a:xfrm>
              <a:off x="5019035" y="-968473"/>
              <a:ext cx="248405" cy="255728"/>
            </a:xfrm>
            <a:custGeom>
              <a:avLst/>
              <a:gdLst/>
              <a:ahLst/>
              <a:cxnLst/>
              <a:rect l="l" t="t" r="r" b="b"/>
              <a:pathLst>
                <a:path w="5699" h="5867" extrusionOk="0">
                  <a:moveTo>
                    <a:pt x="2483" y="1"/>
                  </a:moveTo>
                  <a:cubicBezTo>
                    <a:pt x="2425" y="1"/>
                    <a:pt x="2367" y="3"/>
                    <a:pt x="2310" y="7"/>
                  </a:cubicBezTo>
                  <a:cubicBezTo>
                    <a:pt x="1927" y="33"/>
                    <a:pt x="1572" y="154"/>
                    <a:pt x="1295" y="399"/>
                  </a:cubicBezTo>
                  <a:cubicBezTo>
                    <a:pt x="418" y="1173"/>
                    <a:pt x="0" y="2707"/>
                    <a:pt x="128" y="3838"/>
                  </a:cubicBezTo>
                  <a:cubicBezTo>
                    <a:pt x="203" y="4507"/>
                    <a:pt x="530" y="5172"/>
                    <a:pt x="1091" y="5541"/>
                  </a:cubicBezTo>
                  <a:cubicBezTo>
                    <a:pt x="1432" y="5767"/>
                    <a:pt x="1829" y="5866"/>
                    <a:pt x="2234" y="5866"/>
                  </a:cubicBezTo>
                  <a:cubicBezTo>
                    <a:pt x="2752" y="5866"/>
                    <a:pt x="3285" y="5705"/>
                    <a:pt x="3738" y="5445"/>
                  </a:cubicBezTo>
                  <a:cubicBezTo>
                    <a:pt x="4199" y="5180"/>
                    <a:pt x="4599" y="4801"/>
                    <a:pt x="4894" y="4360"/>
                  </a:cubicBezTo>
                  <a:cubicBezTo>
                    <a:pt x="5539" y="3405"/>
                    <a:pt x="5699" y="2160"/>
                    <a:pt x="4953" y="1161"/>
                  </a:cubicBezTo>
                  <a:cubicBezTo>
                    <a:pt x="4474" y="518"/>
                    <a:pt x="3419" y="1"/>
                    <a:pt x="2483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95"/>
            <p:cNvSpPr/>
            <p:nvPr/>
          </p:nvSpPr>
          <p:spPr>
            <a:xfrm>
              <a:off x="5054820" y="-856889"/>
              <a:ext cx="20137" cy="21532"/>
            </a:xfrm>
            <a:custGeom>
              <a:avLst/>
              <a:gdLst/>
              <a:ahLst/>
              <a:cxnLst/>
              <a:rect l="l" t="t" r="r" b="b"/>
              <a:pathLst>
                <a:path w="462" h="494" extrusionOk="0">
                  <a:moveTo>
                    <a:pt x="251" y="1"/>
                  </a:moveTo>
                  <a:cubicBezTo>
                    <a:pt x="165" y="1"/>
                    <a:pt x="79" y="69"/>
                    <a:pt x="43" y="176"/>
                  </a:cubicBezTo>
                  <a:cubicBezTo>
                    <a:pt x="0" y="307"/>
                    <a:pt x="48" y="443"/>
                    <a:pt x="152" y="483"/>
                  </a:cubicBezTo>
                  <a:cubicBezTo>
                    <a:pt x="171" y="491"/>
                    <a:pt x="191" y="494"/>
                    <a:pt x="211" y="494"/>
                  </a:cubicBezTo>
                  <a:cubicBezTo>
                    <a:pt x="297" y="494"/>
                    <a:pt x="383" y="426"/>
                    <a:pt x="419" y="319"/>
                  </a:cubicBezTo>
                  <a:cubicBezTo>
                    <a:pt x="461" y="189"/>
                    <a:pt x="413" y="52"/>
                    <a:pt x="309" y="12"/>
                  </a:cubicBezTo>
                  <a:cubicBezTo>
                    <a:pt x="290" y="4"/>
                    <a:pt x="271" y="1"/>
                    <a:pt x="2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95"/>
            <p:cNvSpPr/>
            <p:nvPr/>
          </p:nvSpPr>
          <p:spPr>
            <a:xfrm>
              <a:off x="5124822" y="-839019"/>
              <a:ext cx="20137" cy="21532"/>
            </a:xfrm>
            <a:custGeom>
              <a:avLst/>
              <a:gdLst/>
              <a:ahLst/>
              <a:cxnLst/>
              <a:rect l="l" t="t" r="r" b="b"/>
              <a:pathLst>
                <a:path w="462" h="494" extrusionOk="0">
                  <a:moveTo>
                    <a:pt x="252" y="1"/>
                  </a:moveTo>
                  <a:cubicBezTo>
                    <a:pt x="165" y="1"/>
                    <a:pt x="79" y="70"/>
                    <a:pt x="43" y="175"/>
                  </a:cubicBezTo>
                  <a:cubicBezTo>
                    <a:pt x="1" y="306"/>
                    <a:pt x="49" y="443"/>
                    <a:pt x="153" y="483"/>
                  </a:cubicBezTo>
                  <a:cubicBezTo>
                    <a:pt x="172" y="490"/>
                    <a:pt x="192" y="494"/>
                    <a:pt x="211" y="494"/>
                  </a:cubicBezTo>
                  <a:cubicBezTo>
                    <a:pt x="297" y="494"/>
                    <a:pt x="383" y="426"/>
                    <a:pt x="419" y="319"/>
                  </a:cubicBezTo>
                  <a:cubicBezTo>
                    <a:pt x="462" y="189"/>
                    <a:pt x="414" y="52"/>
                    <a:pt x="310" y="12"/>
                  </a:cubicBezTo>
                  <a:cubicBezTo>
                    <a:pt x="291" y="4"/>
                    <a:pt x="272" y="1"/>
                    <a:pt x="2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95"/>
            <p:cNvSpPr/>
            <p:nvPr/>
          </p:nvSpPr>
          <p:spPr>
            <a:xfrm>
              <a:off x="5036906" y="-916561"/>
              <a:ext cx="53046" cy="24017"/>
            </a:xfrm>
            <a:custGeom>
              <a:avLst/>
              <a:gdLst/>
              <a:ahLst/>
              <a:cxnLst/>
              <a:rect l="l" t="t" r="r" b="b"/>
              <a:pathLst>
                <a:path w="1217" h="551" extrusionOk="0">
                  <a:moveTo>
                    <a:pt x="579" y="0"/>
                  </a:moveTo>
                  <a:cubicBezTo>
                    <a:pt x="455" y="0"/>
                    <a:pt x="345" y="26"/>
                    <a:pt x="287" y="81"/>
                  </a:cubicBezTo>
                  <a:cubicBezTo>
                    <a:pt x="0" y="352"/>
                    <a:pt x="464" y="550"/>
                    <a:pt x="832" y="550"/>
                  </a:cubicBezTo>
                  <a:cubicBezTo>
                    <a:pt x="1039" y="550"/>
                    <a:pt x="1216" y="487"/>
                    <a:pt x="1212" y="339"/>
                  </a:cubicBezTo>
                  <a:cubicBezTo>
                    <a:pt x="1206" y="127"/>
                    <a:pt x="857" y="0"/>
                    <a:pt x="5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95"/>
            <p:cNvSpPr/>
            <p:nvPr/>
          </p:nvSpPr>
          <p:spPr>
            <a:xfrm>
              <a:off x="5133714" y="-883129"/>
              <a:ext cx="53525" cy="27199"/>
            </a:xfrm>
            <a:custGeom>
              <a:avLst/>
              <a:gdLst/>
              <a:ahLst/>
              <a:cxnLst/>
              <a:rect l="l" t="t" r="r" b="b"/>
              <a:pathLst>
                <a:path w="1228" h="624" extrusionOk="0">
                  <a:moveTo>
                    <a:pt x="472" y="0"/>
                  </a:moveTo>
                  <a:cubicBezTo>
                    <a:pt x="448" y="0"/>
                    <a:pt x="427" y="2"/>
                    <a:pt x="409" y="7"/>
                  </a:cubicBezTo>
                  <a:cubicBezTo>
                    <a:pt x="1" y="114"/>
                    <a:pt x="585" y="624"/>
                    <a:pt x="940" y="624"/>
                  </a:cubicBezTo>
                  <a:cubicBezTo>
                    <a:pt x="1048" y="624"/>
                    <a:pt x="1136" y="576"/>
                    <a:pt x="1166" y="454"/>
                  </a:cubicBezTo>
                  <a:cubicBezTo>
                    <a:pt x="1228" y="210"/>
                    <a:pt x="710" y="0"/>
                    <a:pt x="4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95"/>
            <p:cNvSpPr/>
            <p:nvPr/>
          </p:nvSpPr>
          <p:spPr>
            <a:xfrm>
              <a:off x="5036862" y="-982901"/>
              <a:ext cx="273555" cy="186642"/>
            </a:xfrm>
            <a:custGeom>
              <a:avLst/>
              <a:gdLst/>
              <a:ahLst/>
              <a:cxnLst/>
              <a:rect l="l" t="t" r="r" b="b"/>
              <a:pathLst>
                <a:path w="6276" h="4282" extrusionOk="0">
                  <a:moveTo>
                    <a:pt x="2311" y="1"/>
                  </a:moveTo>
                  <a:cubicBezTo>
                    <a:pt x="1172" y="1"/>
                    <a:pt x="303" y="841"/>
                    <a:pt x="0" y="2074"/>
                  </a:cubicBezTo>
                  <a:cubicBezTo>
                    <a:pt x="0" y="2074"/>
                    <a:pt x="1050" y="680"/>
                    <a:pt x="2548" y="680"/>
                  </a:cubicBezTo>
                  <a:cubicBezTo>
                    <a:pt x="2619" y="680"/>
                    <a:pt x="2692" y="684"/>
                    <a:pt x="2765" y="690"/>
                  </a:cubicBezTo>
                  <a:cubicBezTo>
                    <a:pt x="2765" y="690"/>
                    <a:pt x="3461" y="4281"/>
                    <a:pt x="4708" y="4281"/>
                  </a:cubicBezTo>
                  <a:cubicBezTo>
                    <a:pt x="4862" y="4281"/>
                    <a:pt x="5025" y="4226"/>
                    <a:pt x="5196" y="4103"/>
                  </a:cubicBezTo>
                  <a:cubicBezTo>
                    <a:pt x="5196" y="4103"/>
                    <a:pt x="6275" y="1696"/>
                    <a:pt x="4530" y="956"/>
                  </a:cubicBezTo>
                  <a:cubicBezTo>
                    <a:pt x="3738" y="289"/>
                    <a:pt x="2978" y="1"/>
                    <a:pt x="2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95"/>
            <p:cNvSpPr/>
            <p:nvPr/>
          </p:nvSpPr>
          <p:spPr>
            <a:xfrm>
              <a:off x="5192688" y="-813825"/>
              <a:ext cx="104610" cy="93277"/>
            </a:xfrm>
            <a:custGeom>
              <a:avLst/>
              <a:gdLst/>
              <a:ahLst/>
              <a:cxnLst/>
              <a:rect l="l" t="t" r="r" b="b"/>
              <a:pathLst>
                <a:path w="2400" h="2140" extrusionOk="0">
                  <a:moveTo>
                    <a:pt x="1576" y="1"/>
                  </a:moveTo>
                  <a:cubicBezTo>
                    <a:pt x="1527" y="1"/>
                    <a:pt x="1479" y="4"/>
                    <a:pt x="1431" y="12"/>
                  </a:cubicBezTo>
                  <a:cubicBezTo>
                    <a:pt x="865" y="98"/>
                    <a:pt x="0" y="692"/>
                    <a:pt x="69" y="1346"/>
                  </a:cubicBezTo>
                  <a:cubicBezTo>
                    <a:pt x="104" y="1689"/>
                    <a:pt x="370" y="1983"/>
                    <a:pt x="696" y="2090"/>
                  </a:cubicBezTo>
                  <a:cubicBezTo>
                    <a:pt x="799" y="2124"/>
                    <a:pt x="906" y="2139"/>
                    <a:pt x="1014" y="2139"/>
                  </a:cubicBezTo>
                  <a:cubicBezTo>
                    <a:pt x="1247" y="2139"/>
                    <a:pt x="1482" y="2065"/>
                    <a:pt x="1678" y="1936"/>
                  </a:cubicBezTo>
                  <a:cubicBezTo>
                    <a:pt x="1964" y="1746"/>
                    <a:pt x="2169" y="1448"/>
                    <a:pt x="2281" y="1124"/>
                  </a:cubicBezTo>
                  <a:cubicBezTo>
                    <a:pt x="2367" y="873"/>
                    <a:pt x="2399" y="581"/>
                    <a:pt x="2266" y="351"/>
                  </a:cubicBezTo>
                  <a:cubicBezTo>
                    <a:pt x="2131" y="116"/>
                    <a:pt x="1851" y="1"/>
                    <a:pt x="1576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95"/>
            <p:cNvSpPr/>
            <p:nvPr/>
          </p:nvSpPr>
          <p:spPr>
            <a:xfrm>
              <a:off x="5221194" y="-778824"/>
              <a:ext cx="44023" cy="26240"/>
            </a:xfrm>
            <a:custGeom>
              <a:avLst/>
              <a:gdLst/>
              <a:ahLst/>
              <a:cxnLst/>
              <a:rect l="l" t="t" r="r" b="b"/>
              <a:pathLst>
                <a:path w="1010" h="602" extrusionOk="0">
                  <a:moveTo>
                    <a:pt x="891" y="1"/>
                  </a:moveTo>
                  <a:cubicBezTo>
                    <a:pt x="738" y="1"/>
                    <a:pt x="585" y="25"/>
                    <a:pt x="441" y="82"/>
                  </a:cubicBezTo>
                  <a:cubicBezTo>
                    <a:pt x="361" y="114"/>
                    <a:pt x="282" y="153"/>
                    <a:pt x="211" y="203"/>
                  </a:cubicBezTo>
                  <a:cubicBezTo>
                    <a:pt x="111" y="270"/>
                    <a:pt x="0" y="374"/>
                    <a:pt x="48" y="510"/>
                  </a:cubicBezTo>
                  <a:cubicBezTo>
                    <a:pt x="64" y="557"/>
                    <a:pt x="107" y="589"/>
                    <a:pt x="154" y="598"/>
                  </a:cubicBezTo>
                  <a:cubicBezTo>
                    <a:pt x="166" y="600"/>
                    <a:pt x="177" y="601"/>
                    <a:pt x="188" y="601"/>
                  </a:cubicBezTo>
                  <a:cubicBezTo>
                    <a:pt x="294" y="601"/>
                    <a:pt x="363" y="507"/>
                    <a:pt x="430" y="435"/>
                  </a:cubicBezTo>
                  <a:lnTo>
                    <a:pt x="466" y="399"/>
                  </a:lnTo>
                  <a:cubicBezTo>
                    <a:pt x="473" y="394"/>
                    <a:pt x="479" y="387"/>
                    <a:pt x="485" y="382"/>
                  </a:cubicBezTo>
                  <a:cubicBezTo>
                    <a:pt x="511" y="360"/>
                    <a:pt x="537" y="337"/>
                    <a:pt x="564" y="316"/>
                  </a:cubicBezTo>
                  <a:cubicBezTo>
                    <a:pt x="592" y="294"/>
                    <a:pt x="622" y="273"/>
                    <a:pt x="653" y="254"/>
                  </a:cubicBezTo>
                  <a:lnTo>
                    <a:pt x="701" y="227"/>
                  </a:lnTo>
                  <a:cubicBezTo>
                    <a:pt x="702" y="226"/>
                    <a:pt x="718" y="218"/>
                    <a:pt x="717" y="218"/>
                  </a:cubicBezTo>
                  <a:lnTo>
                    <a:pt x="717" y="218"/>
                  </a:lnTo>
                  <a:cubicBezTo>
                    <a:pt x="717" y="218"/>
                    <a:pt x="716" y="218"/>
                    <a:pt x="715" y="219"/>
                  </a:cubicBezTo>
                  <a:cubicBezTo>
                    <a:pt x="713" y="220"/>
                    <a:pt x="712" y="220"/>
                    <a:pt x="711" y="220"/>
                  </a:cubicBezTo>
                  <a:cubicBezTo>
                    <a:pt x="711" y="220"/>
                    <a:pt x="728" y="211"/>
                    <a:pt x="729" y="211"/>
                  </a:cubicBezTo>
                  <a:cubicBezTo>
                    <a:pt x="792" y="179"/>
                    <a:pt x="856" y="152"/>
                    <a:pt x="924" y="137"/>
                  </a:cubicBezTo>
                  <a:cubicBezTo>
                    <a:pt x="1009" y="118"/>
                    <a:pt x="1000" y="1"/>
                    <a:pt x="910" y="1"/>
                  </a:cubicBezTo>
                  <a:cubicBezTo>
                    <a:pt x="904" y="1"/>
                    <a:pt x="898" y="1"/>
                    <a:pt x="89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95"/>
            <p:cNvSpPr/>
            <p:nvPr/>
          </p:nvSpPr>
          <p:spPr>
            <a:xfrm>
              <a:off x="4984470" y="-949077"/>
              <a:ext cx="278611" cy="161143"/>
            </a:xfrm>
            <a:custGeom>
              <a:avLst/>
              <a:gdLst/>
              <a:ahLst/>
              <a:cxnLst/>
              <a:rect l="l" t="t" r="r" b="b"/>
              <a:pathLst>
                <a:path w="6392" h="3697" extrusionOk="0">
                  <a:moveTo>
                    <a:pt x="1424" y="0"/>
                  </a:moveTo>
                  <a:cubicBezTo>
                    <a:pt x="891" y="0"/>
                    <a:pt x="399" y="320"/>
                    <a:pt x="224" y="833"/>
                  </a:cubicBezTo>
                  <a:cubicBezTo>
                    <a:pt x="0" y="1487"/>
                    <a:pt x="372" y="2205"/>
                    <a:pt x="1054" y="2439"/>
                  </a:cubicBezTo>
                  <a:lnTo>
                    <a:pt x="4528" y="3623"/>
                  </a:lnTo>
                  <a:cubicBezTo>
                    <a:pt x="4674" y="3673"/>
                    <a:pt x="4823" y="3696"/>
                    <a:pt x="4968" y="3696"/>
                  </a:cubicBezTo>
                  <a:cubicBezTo>
                    <a:pt x="5502" y="3696"/>
                    <a:pt x="5992" y="3376"/>
                    <a:pt x="6168" y="2863"/>
                  </a:cubicBezTo>
                  <a:cubicBezTo>
                    <a:pt x="6391" y="2210"/>
                    <a:pt x="6020" y="1491"/>
                    <a:pt x="5337" y="1258"/>
                  </a:cubicBezTo>
                  <a:lnTo>
                    <a:pt x="1863" y="74"/>
                  </a:lnTo>
                  <a:cubicBezTo>
                    <a:pt x="1718" y="24"/>
                    <a:pt x="1569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95"/>
            <p:cNvSpPr/>
            <p:nvPr/>
          </p:nvSpPr>
          <p:spPr>
            <a:xfrm>
              <a:off x="4983555" y="-950341"/>
              <a:ext cx="235503" cy="150115"/>
            </a:xfrm>
            <a:custGeom>
              <a:avLst/>
              <a:gdLst/>
              <a:ahLst/>
              <a:cxnLst/>
              <a:rect l="l" t="t" r="r" b="b"/>
              <a:pathLst>
                <a:path w="5403" h="3444" extrusionOk="0">
                  <a:moveTo>
                    <a:pt x="1426" y="35"/>
                  </a:moveTo>
                  <a:cubicBezTo>
                    <a:pt x="1561" y="35"/>
                    <a:pt x="1696" y="57"/>
                    <a:pt x="1827" y="101"/>
                  </a:cubicBezTo>
                  <a:lnTo>
                    <a:pt x="4493" y="1009"/>
                  </a:lnTo>
                  <a:cubicBezTo>
                    <a:pt x="4804" y="1115"/>
                    <a:pt x="5055" y="1336"/>
                    <a:pt x="5200" y="1632"/>
                  </a:cubicBezTo>
                  <a:cubicBezTo>
                    <a:pt x="5345" y="1927"/>
                    <a:pt x="5366" y="2261"/>
                    <a:pt x="5259" y="2573"/>
                  </a:cubicBezTo>
                  <a:cubicBezTo>
                    <a:pt x="5085" y="3084"/>
                    <a:pt x="4605" y="3406"/>
                    <a:pt x="4093" y="3406"/>
                  </a:cubicBezTo>
                  <a:cubicBezTo>
                    <a:pt x="3961" y="3406"/>
                    <a:pt x="3827" y="3384"/>
                    <a:pt x="3695" y="3340"/>
                  </a:cubicBezTo>
                  <a:lnTo>
                    <a:pt x="1030" y="2431"/>
                  </a:lnTo>
                  <a:cubicBezTo>
                    <a:pt x="387" y="2212"/>
                    <a:pt x="43" y="1510"/>
                    <a:pt x="264" y="867"/>
                  </a:cubicBezTo>
                  <a:cubicBezTo>
                    <a:pt x="370" y="556"/>
                    <a:pt x="591" y="306"/>
                    <a:pt x="886" y="161"/>
                  </a:cubicBezTo>
                  <a:cubicBezTo>
                    <a:pt x="1057" y="77"/>
                    <a:pt x="1241" y="35"/>
                    <a:pt x="1426" y="35"/>
                  </a:cubicBezTo>
                  <a:close/>
                  <a:moveTo>
                    <a:pt x="1427" y="1"/>
                  </a:moveTo>
                  <a:cubicBezTo>
                    <a:pt x="1236" y="1"/>
                    <a:pt x="1046" y="44"/>
                    <a:pt x="869" y="131"/>
                  </a:cubicBezTo>
                  <a:cubicBezTo>
                    <a:pt x="565" y="280"/>
                    <a:pt x="336" y="537"/>
                    <a:pt x="228" y="859"/>
                  </a:cubicBezTo>
                  <a:cubicBezTo>
                    <a:pt x="1" y="1520"/>
                    <a:pt x="355" y="2243"/>
                    <a:pt x="1017" y="2469"/>
                  </a:cubicBezTo>
                  <a:lnTo>
                    <a:pt x="3683" y="3377"/>
                  </a:lnTo>
                  <a:cubicBezTo>
                    <a:pt x="3818" y="3422"/>
                    <a:pt x="3956" y="3444"/>
                    <a:pt x="4092" y="3444"/>
                  </a:cubicBezTo>
                  <a:cubicBezTo>
                    <a:pt x="4620" y="3444"/>
                    <a:pt x="5114" y="3112"/>
                    <a:pt x="5292" y="2587"/>
                  </a:cubicBezTo>
                  <a:cubicBezTo>
                    <a:pt x="5402" y="2266"/>
                    <a:pt x="5381" y="1924"/>
                    <a:pt x="5232" y="1618"/>
                  </a:cubicBezTo>
                  <a:cubicBezTo>
                    <a:pt x="5083" y="1314"/>
                    <a:pt x="4824" y="1086"/>
                    <a:pt x="4503" y="977"/>
                  </a:cubicBezTo>
                  <a:lnTo>
                    <a:pt x="1837" y="69"/>
                  </a:lnTo>
                  <a:cubicBezTo>
                    <a:pt x="1703" y="23"/>
                    <a:pt x="1565" y="1"/>
                    <a:pt x="1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95"/>
            <p:cNvSpPr/>
            <p:nvPr/>
          </p:nvSpPr>
          <p:spPr>
            <a:xfrm>
              <a:off x="4994583" y="-939880"/>
              <a:ext cx="215976" cy="128191"/>
            </a:xfrm>
            <a:custGeom>
              <a:avLst/>
              <a:gdLst/>
              <a:ahLst/>
              <a:cxnLst/>
              <a:rect l="l" t="t" r="r" b="b"/>
              <a:pathLst>
                <a:path w="4955" h="2941" extrusionOk="0">
                  <a:moveTo>
                    <a:pt x="1141" y="1"/>
                  </a:moveTo>
                  <a:cubicBezTo>
                    <a:pt x="718" y="1"/>
                    <a:pt x="325" y="265"/>
                    <a:pt x="181" y="686"/>
                  </a:cubicBezTo>
                  <a:cubicBezTo>
                    <a:pt x="0" y="1217"/>
                    <a:pt x="282" y="1793"/>
                    <a:pt x="811" y="1974"/>
                  </a:cubicBezTo>
                  <a:lnTo>
                    <a:pt x="3485" y="2884"/>
                  </a:lnTo>
                  <a:cubicBezTo>
                    <a:pt x="3594" y="2922"/>
                    <a:pt x="3705" y="2940"/>
                    <a:pt x="3815" y="2940"/>
                  </a:cubicBezTo>
                  <a:cubicBezTo>
                    <a:pt x="4236" y="2940"/>
                    <a:pt x="4629" y="2674"/>
                    <a:pt x="4773" y="2254"/>
                  </a:cubicBezTo>
                  <a:cubicBezTo>
                    <a:pt x="4954" y="1723"/>
                    <a:pt x="4672" y="1147"/>
                    <a:pt x="4143" y="966"/>
                  </a:cubicBezTo>
                  <a:lnTo>
                    <a:pt x="1469" y="56"/>
                  </a:lnTo>
                  <a:cubicBezTo>
                    <a:pt x="1360" y="18"/>
                    <a:pt x="125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95"/>
            <p:cNvSpPr/>
            <p:nvPr/>
          </p:nvSpPr>
          <p:spPr>
            <a:xfrm>
              <a:off x="5036252" y="-889885"/>
              <a:ext cx="103433" cy="17261"/>
            </a:xfrm>
            <a:custGeom>
              <a:avLst/>
              <a:gdLst/>
              <a:ahLst/>
              <a:cxnLst/>
              <a:rect l="l" t="t" r="r" b="b"/>
              <a:pathLst>
                <a:path w="2373" h="396" extrusionOk="0">
                  <a:moveTo>
                    <a:pt x="2367" y="1"/>
                  </a:moveTo>
                  <a:lnTo>
                    <a:pt x="0" y="359"/>
                  </a:lnTo>
                  <a:lnTo>
                    <a:pt x="6" y="396"/>
                  </a:lnTo>
                  <a:lnTo>
                    <a:pt x="2372" y="38"/>
                  </a:lnTo>
                  <a:lnTo>
                    <a:pt x="2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95"/>
            <p:cNvSpPr/>
            <p:nvPr/>
          </p:nvSpPr>
          <p:spPr>
            <a:xfrm>
              <a:off x="5079491" y="-870140"/>
              <a:ext cx="46116" cy="8630"/>
            </a:xfrm>
            <a:custGeom>
              <a:avLst/>
              <a:gdLst/>
              <a:ahLst/>
              <a:cxnLst/>
              <a:rect l="l" t="t" r="r" b="b"/>
              <a:pathLst>
                <a:path w="1058" h="198" extrusionOk="0">
                  <a:moveTo>
                    <a:pt x="1053" y="0"/>
                  </a:moveTo>
                  <a:lnTo>
                    <a:pt x="1" y="160"/>
                  </a:lnTo>
                  <a:lnTo>
                    <a:pt x="6" y="197"/>
                  </a:lnTo>
                  <a:lnTo>
                    <a:pt x="1058" y="38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95"/>
            <p:cNvSpPr/>
            <p:nvPr/>
          </p:nvSpPr>
          <p:spPr>
            <a:xfrm>
              <a:off x="5012976" y="-329001"/>
              <a:ext cx="352884" cy="131329"/>
            </a:xfrm>
            <a:custGeom>
              <a:avLst/>
              <a:gdLst/>
              <a:ahLst/>
              <a:cxnLst/>
              <a:rect l="l" t="t" r="r" b="b"/>
              <a:pathLst>
                <a:path w="8096" h="3013" extrusionOk="0">
                  <a:moveTo>
                    <a:pt x="5450" y="1"/>
                  </a:moveTo>
                  <a:lnTo>
                    <a:pt x="171" y="1159"/>
                  </a:lnTo>
                  <a:lnTo>
                    <a:pt x="1" y="2831"/>
                  </a:lnTo>
                  <a:cubicBezTo>
                    <a:pt x="78" y="2829"/>
                    <a:pt x="159" y="2828"/>
                    <a:pt x="243" y="2828"/>
                  </a:cubicBezTo>
                  <a:cubicBezTo>
                    <a:pt x="1407" y="2828"/>
                    <a:pt x="3134" y="3013"/>
                    <a:pt x="4669" y="3013"/>
                  </a:cubicBezTo>
                  <a:cubicBezTo>
                    <a:pt x="6523" y="3013"/>
                    <a:pt x="8096" y="2743"/>
                    <a:pt x="8051" y="1550"/>
                  </a:cubicBezTo>
                  <a:lnTo>
                    <a:pt x="5450" y="1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95"/>
            <p:cNvSpPr/>
            <p:nvPr/>
          </p:nvSpPr>
          <p:spPr>
            <a:xfrm>
              <a:off x="4893067" y="-278352"/>
              <a:ext cx="128278" cy="47249"/>
            </a:xfrm>
            <a:custGeom>
              <a:avLst/>
              <a:gdLst/>
              <a:ahLst/>
              <a:cxnLst/>
              <a:rect l="l" t="t" r="r" b="b"/>
              <a:pathLst>
                <a:path w="2943" h="1084" extrusionOk="0">
                  <a:moveTo>
                    <a:pt x="2942" y="1"/>
                  </a:moveTo>
                  <a:lnTo>
                    <a:pt x="597" y="137"/>
                  </a:lnTo>
                  <a:cubicBezTo>
                    <a:pt x="390" y="137"/>
                    <a:pt x="211" y="275"/>
                    <a:pt x="159" y="474"/>
                  </a:cubicBezTo>
                  <a:lnTo>
                    <a:pt x="1" y="1083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95"/>
            <p:cNvSpPr/>
            <p:nvPr/>
          </p:nvSpPr>
          <p:spPr>
            <a:xfrm>
              <a:off x="4901349" y="-270289"/>
              <a:ext cx="75363" cy="14951"/>
            </a:xfrm>
            <a:custGeom>
              <a:avLst/>
              <a:gdLst/>
              <a:ahLst/>
              <a:cxnLst/>
              <a:rect l="l" t="t" r="r" b="b"/>
              <a:pathLst>
                <a:path w="1729" h="343" extrusionOk="0">
                  <a:moveTo>
                    <a:pt x="1703" y="1"/>
                  </a:moveTo>
                  <a:cubicBezTo>
                    <a:pt x="1702" y="1"/>
                    <a:pt x="1701" y="1"/>
                    <a:pt x="1701" y="1"/>
                  </a:cubicBezTo>
                  <a:cubicBezTo>
                    <a:pt x="1410" y="45"/>
                    <a:pt x="1115" y="65"/>
                    <a:pt x="822" y="89"/>
                  </a:cubicBezTo>
                  <a:cubicBezTo>
                    <a:pt x="564" y="110"/>
                    <a:pt x="231" y="108"/>
                    <a:pt x="14" y="270"/>
                  </a:cubicBezTo>
                  <a:cubicBezTo>
                    <a:pt x="0" y="281"/>
                    <a:pt x="6" y="305"/>
                    <a:pt x="23" y="311"/>
                  </a:cubicBezTo>
                  <a:cubicBezTo>
                    <a:pt x="91" y="333"/>
                    <a:pt x="163" y="342"/>
                    <a:pt x="238" y="342"/>
                  </a:cubicBezTo>
                  <a:cubicBezTo>
                    <a:pt x="444" y="342"/>
                    <a:pt x="664" y="273"/>
                    <a:pt x="849" y="228"/>
                  </a:cubicBezTo>
                  <a:cubicBezTo>
                    <a:pt x="1134" y="158"/>
                    <a:pt x="1418" y="85"/>
                    <a:pt x="1707" y="34"/>
                  </a:cubicBezTo>
                  <a:cubicBezTo>
                    <a:pt x="1728" y="32"/>
                    <a:pt x="1722" y="1"/>
                    <a:pt x="170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95"/>
            <p:cNvSpPr/>
            <p:nvPr/>
          </p:nvSpPr>
          <p:spPr>
            <a:xfrm>
              <a:off x="4872930" y="-278352"/>
              <a:ext cx="174219" cy="127624"/>
            </a:xfrm>
            <a:custGeom>
              <a:avLst/>
              <a:gdLst/>
              <a:ahLst/>
              <a:cxnLst/>
              <a:rect l="l" t="t" r="r" b="b"/>
              <a:pathLst>
                <a:path w="3997" h="2928" extrusionOk="0">
                  <a:moveTo>
                    <a:pt x="3404" y="1"/>
                  </a:moveTo>
                  <a:lnTo>
                    <a:pt x="1" y="634"/>
                  </a:lnTo>
                  <a:lnTo>
                    <a:pt x="1536" y="2927"/>
                  </a:lnTo>
                  <a:lnTo>
                    <a:pt x="2971" y="2187"/>
                  </a:lnTo>
                  <a:cubicBezTo>
                    <a:pt x="3785" y="1767"/>
                    <a:pt x="3996" y="699"/>
                    <a:pt x="3404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95"/>
            <p:cNvSpPr/>
            <p:nvPr/>
          </p:nvSpPr>
          <p:spPr>
            <a:xfrm>
              <a:off x="4867002" y="-230493"/>
              <a:ext cx="97898" cy="111497"/>
            </a:xfrm>
            <a:custGeom>
              <a:avLst/>
              <a:gdLst/>
              <a:ahLst/>
              <a:cxnLst/>
              <a:rect l="l" t="t" r="r" b="b"/>
              <a:pathLst>
                <a:path w="2246" h="2558" extrusionOk="0">
                  <a:moveTo>
                    <a:pt x="1421" y="0"/>
                  </a:moveTo>
                  <a:lnTo>
                    <a:pt x="0" y="1462"/>
                  </a:lnTo>
                  <a:lnTo>
                    <a:pt x="474" y="2458"/>
                  </a:lnTo>
                  <a:cubicBezTo>
                    <a:pt x="506" y="2521"/>
                    <a:pt x="571" y="2557"/>
                    <a:pt x="638" y="2557"/>
                  </a:cubicBezTo>
                  <a:cubicBezTo>
                    <a:pt x="659" y="2557"/>
                    <a:pt x="681" y="2554"/>
                    <a:pt x="702" y="2546"/>
                  </a:cubicBezTo>
                  <a:cubicBezTo>
                    <a:pt x="795" y="2513"/>
                    <a:pt x="845" y="2412"/>
                    <a:pt x="816" y="2317"/>
                  </a:cubicBezTo>
                  <a:lnTo>
                    <a:pt x="672" y="1584"/>
                  </a:lnTo>
                  <a:lnTo>
                    <a:pt x="1102" y="1285"/>
                  </a:lnTo>
                  <a:lnTo>
                    <a:pt x="2246" y="1008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95"/>
            <p:cNvSpPr/>
            <p:nvPr/>
          </p:nvSpPr>
          <p:spPr>
            <a:xfrm>
              <a:off x="4905272" y="-202379"/>
              <a:ext cx="65512" cy="99903"/>
            </a:xfrm>
            <a:custGeom>
              <a:avLst/>
              <a:gdLst/>
              <a:ahLst/>
              <a:cxnLst/>
              <a:rect l="l" t="t" r="r" b="b"/>
              <a:pathLst>
                <a:path w="1503" h="2292" extrusionOk="0">
                  <a:moveTo>
                    <a:pt x="1027" y="0"/>
                  </a:moveTo>
                  <a:lnTo>
                    <a:pt x="492" y="335"/>
                  </a:lnTo>
                  <a:lnTo>
                    <a:pt x="51" y="1014"/>
                  </a:lnTo>
                  <a:lnTo>
                    <a:pt x="1" y="1868"/>
                  </a:lnTo>
                  <a:lnTo>
                    <a:pt x="683" y="2269"/>
                  </a:lnTo>
                  <a:cubicBezTo>
                    <a:pt x="710" y="2284"/>
                    <a:pt x="739" y="2292"/>
                    <a:pt x="768" y="2292"/>
                  </a:cubicBezTo>
                  <a:cubicBezTo>
                    <a:pt x="827" y="2292"/>
                    <a:pt x="884" y="2262"/>
                    <a:pt x="916" y="2210"/>
                  </a:cubicBezTo>
                  <a:cubicBezTo>
                    <a:pt x="961" y="2136"/>
                    <a:pt x="948" y="2044"/>
                    <a:pt x="885" y="1986"/>
                  </a:cubicBezTo>
                  <a:lnTo>
                    <a:pt x="512" y="1648"/>
                  </a:lnTo>
                  <a:lnTo>
                    <a:pt x="726" y="1215"/>
                  </a:lnTo>
                  <a:lnTo>
                    <a:pt x="1503" y="819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95"/>
            <p:cNvSpPr/>
            <p:nvPr/>
          </p:nvSpPr>
          <p:spPr>
            <a:xfrm>
              <a:off x="4851659" y="-250805"/>
              <a:ext cx="76932" cy="98639"/>
            </a:xfrm>
            <a:custGeom>
              <a:avLst/>
              <a:gdLst/>
              <a:ahLst/>
              <a:cxnLst/>
              <a:rect l="l" t="t" r="r" b="b"/>
              <a:pathLst>
                <a:path w="1765" h="2263" extrusionOk="0">
                  <a:moveTo>
                    <a:pt x="490" y="1"/>
                  </a:moveTo>
                  <a:lnTo>
                    <a:pt x="1" y="702"/>
                  </a:lnTo>
                  <a:lnTo>
                    <a:pt x="236" y="1197"/>
                  </a:lnTo>
                  <a:lnTo>
                    <a:pt x="147" y="1497"/>
                  </a:lnTo>
                  <a:lnTo>
                    <a:pt x="512" y="2262"/>
                  </a:lnTo>
                  <a:lnTo>
                    <a:pt x="1764" y="729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95"/>
            <p:cNvSpPr/>
            <p:nvPr/>
          </p:nvSpPr>
          <p:spPr>
            <a:xfrm>
              <a:off x="4862948" y="-240954"/>
              <a:ext cx="52784" cy="37180"/>
            </a:xfrm>
            <a:custGeom>
              <a:avLst/>
              <a:gdLst/>
              <a:ahLst/>
              <a:cxnLst/>
              <a:rect l="l" t="t" r="r" b="b"/>
              <a:pathLst>
                <a:path w="1211" h="853" extrusionOk="0">
                  <a:moveTo>
                    <a:pt x="1173" y="1"/>
                  </a:moveTo>
                  <a:cubicBezTo>
                    <a:pt x="1172" y="1"/>
                    <a:pt x="1171" y="1"/>
                    <a:pt x="1170" y="1"/>
                  </a:cubicBezTo>
                  <a:cubicBezTo>
                    <a:pt x="912" y="25"/>
                    <a:pt x="646" y="72"/>
                    <a:pt x="402" y="166"/>
                  </a:cubicBezTo>
                  <a:cubicBezTo>
                    <a:pt x="391" y="169"/>
                    <a:pt x="385" y="177"/>
                    <a:pt x="379" y="187"/>
                  </a:cubicBezTo>
                  <a:cubicBezTo>
                    <a:pt x="370" y="190"/>
                    <a:pt x="361" y="196"/>
                    <a:pt x="352" y="205"/>
                  </a:cubicBezTo>
                  <a:cubicBezTo>
                    <a:pt x="275" y="297"/>
                    <a:pt x="209" y="398"/>
                    <a:pt x="156" y="507"/>
                  </a:cubicBezTo>
                  <a:cubicBezTo>
                    <a:pt x="131" y="560"/>
                    <a:pt x="108" y="610"/>
                    <a:pt x="82" y="660"/>
                  </a:cubicBezTo>
                  <a:cubicBezTo>
                    <a:pt x="67" y="686"/>
                    <a:pt x="51" y="712"/>
                    <a:pt x="40" y="740"/>
                  </a:cubicBezTo>
                  <a:cubicBezTo>
                    <a:pt x="28" y="768"/>
                    <a:pt x="19" y="796"/>
                    <a:pt x="6" y="824"/>
                  </a:cubicBezTo>
                  <a:cubicBezTo>
                    <a:pt x="0" y="840"/>
                    <a:pt x="14" y="853"/>
                    <a:pt x="28" y="853"/>
                  </a:cubicBezTo>
                  <a:cubicBezTo>
                    <a:pt x="34" y="853"/>
                    <a:pt x="41" y="850"/>
                    <a:pt x="45" y="844"/>
                  </a:cubicBezTo>
                  <a:cubicBezTo>
                    <a:pt x="79" y="797"/>
                    <a:pt x="117" y="754"/>
                    <a:pt x="149" y="707"/>
                  </a:cubicBezTo>
                  <a:cubicBezTo>
                    <a:pt x="183" y="658"/>
                    <a:pt x="219" y="613"/>
                    <a:pt x="257" y="566"/>
                  </a:cubicBezTo>
                  <a:cubicBezTo>
                    <a:pt x="330" y="476"/>
                    <a:pt x="396" y="377"/>
                    <a:pt x="451" y="274"/>
                  </a:cubicBezTo>
                  <a:cubicBezTo>
                    <a:pt x="452" y="273"/>
                    <a:pt x="452" y="272"/>
                    <a:pt x="452" y="269"/>
                  </a:cubicBezTo>
                  <a:cubicBezTo>
                    <a:pt x="572" y="229"/>
                    <a:pt x="692" y="184"/>
                    <a:pt x="812" y="147"/>
                  </a:cubicBezTo>
                  <a:cubicBezTo>
                    <a:pt x="933" y="108"/>
                    <a:pt x="1056" y="78"/>
                    <a:pt x="1179" y="51"/>
                  </a:cubicBezTo>
                  <a:cubicBezTo>
                    <a:pt x="1210" y="45"/>
                    <a:pt x="1202" y="1"/>
                    <a:pt x="117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95"/>
            <p:cNvSpPr/>
            <p:nvPr/>
          </p:nvSpPr>
          <p:spPr>
            <a:xfrm>
              <a:off x="4869138" y="-211882"/>
              <a:ext cx="58233" cy="42062"/>
            </a:xfrm>
            <a:custGeom>
              <a:avLst/>
              <a:gdLst/>
              <a:ahLst/>
              <a:cxnLst/>
              <a:rect l="l" t="t" r="r" b="b"/>
              <a:pathLst>
                <a:path w="1336" h="965" extrusionOk="0">
                  <a:moveTo>
                    <a:pt x="1308" y="0"/>
                  </a:moveTo>
                  <a:cubicBezTo>
                    <a:pt x="1307" y="0"/>
                    <a:pt x="1307" y="0"/>
                    <a:pt x="1307" y="0"/>
                  </a:cubicBezTo>
                  <a:cubicBezTo>
                    <a:pt x="1241" y="5"/>
                    <a:pt x="1176" y="7"/>
                    <a:pt x="1109" y="15"/>
                  </a:cubicBezTo>
                  <a:cubicBezTo>
                    <a:pt x="1048" y="23"/>
                    <a:pt x="987" y="33"/>
                    <a:pt x="928" y="47"/>
                  </a:cubicBezTo>
                  <a:cubicBezTo>
                    <a:pt x="868" y="60"/>
                    <a:pt x="808" y="74"/>
                    <a:pt x="750" y="90"/>
                  </a:cubicBezTo>
                  <a:cubicBezTo>
                    <a:pt x="687" y="106"/>
                    <a:pt x="619" y="117"/>
                    <a:pt x="558" y="139"/>
                  </a:cubicBezTo>
                  <a:cubicBezTo>
                    <a:pt x="555" y="140"/>
                    <a:pt x="553" y="141"/>
                    <a:pt x="550" y="144"/>
                  </a:cubicBezTo>
                  <a:lnTo>
                    <a:pt x="548" y="144"/>
                  </a:lnTo>
                  <a:cubicBezTo>
                    <a:pt x="503" y="155"/>
                    <a:pt x="479" y="189"/>
                    <a:pt x="452" y="223"/>
                  </a:cubicBezTo>
                  <a:cubicBezTo>
                    <a:pt x="426" y="251"/>
                    <a:pt x="401" y="279"/>
                    <a:pt x="377" y="310"/>
                  </a:cubicBezTo>
                  <a:cubicBezTo>
                    <a:pt x="326" y="374"/>
                    <a:pt x="277" y="438"/>
                    <a:pt x="233" y="507"/>
                  </a:cubicBezTo>
                  <a:cubicBezTo>
                    <a:pt x="149" y="641"/>
                    <a:pt x="75" y="784"/>
                    <a:pt x="10" y="929"/>
                  </a:cubicBezTo>
                  <a:cubicBezTo>
                    <a:pt x="0" y="948"/>
                    <a:pt x="19" y="965"/>
                    <a:pt x="38" y="965"/>
                  </a:cubicBezTo>
                  <a:cubicBezTo>
                    <a:pt x="47" y="965"/>
                    <a:pt x="56" y="961"/>
                    <a:pt x="62" y="953"/>
                  </a:cubicBezTo>
                  <a:cubicBezTo>
                    <a:pt x="150" y="825"/>
                    <a:pt x="245" y="703"/>
                    <a:pt x="342" y="581"/>
                  </a:cubicBezTo>
                  <a:cubicBezTo>
                    <a:pt x="390" y="522"/>
                    <a:pt x="436" y="460"/>
                    <a:pt x="484" y="400"/>
                  </a:cubicBezTo>
                  <a:cubicBezTo>
                    <a:pt x="507" y="372"/>
                    <a:pt x="531" y="341"/>
                    <a:pt x="554" y="310"/>
                  </a:cubicBezTo>
                  <a:cubicBezTo>
                    <a:pt x="573" y="286"/>
                    <a:pt x="594" y="265"/>
                    <a:pt x="606" y="239"/>
                  </a:cubicBezTo>
                  <a:cubicBezTo>
                    <a:pt x="633" y="229"/>
                    <a:pt x="659" y="218"/>
                    <a:pt x="687" y="210"/>
                  </a:cubicBezTo>
                  <a:cubicBezTo>
                    <a:pt x="714" y="202"/>
                    <a:pt x="741" y="194"/>
                    <a:pt x="768" y="186"/>
                  </a:cubicBezTo>
                  <a:cubicBezTo>
                    <a:pt x="830" y="168"/>
                    <a:pt x="890" y="151"/>
                    <a:pt x="952" y="138"/>
                  </a:cubicBezTo>
                  <a:cubicBezTo>
                    <a:pt x="1012" y="123"/>
                    <a:pt x="1070" y="107"/>
                    <a:pt x="1130" y="90"/>
                  </a:cubicBezTo>
                  <a:cubicBezTo>
                    <a:pt x="1192" y="71"/>
                    <a:pt x="1251" y="50"/>
                    <a:pt x="1314" y="33"/>
                  </a:cubicBezTo>
                  <a:cubicBezTo>
                    <a:pt x="1335" y="28"/>
                    <a:pt x="1328" y="0"/>
                    <a:pt x="130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95"/>
            <p:cNvSpPr/>
            <p:nvPr/>
          </p:nvSpPr>
          <p:spPr>
            <a:xfrm>
              <a:off x="4545152" y="-797741"/>
              <a:ext cx="259912" cy="400961"/>
            </a:xfrm>
            <a:custGeom>
              <a:avLst/>
              <a:gdLst/>
              <a:ahLst/>
              <a:cxnLst/>
              <a:rect l="l" t="t" r="r" b="b"/>
              <a:pathLst>
                <a:path w="5963" h="9199" extrusionOk="0">
                  <a:moveTo>
                    <a:pt x="1408" y="0"/>
                  </a:moveTo>
                  <a:lnTo>
                    <a:pt x="1" y="311"/>
                  </a:lnTo>
                  <a:cubicBezTo>
                    <a:pt x="787" y="2225"/>
                    <a:pt x="936" y="5835"/>
                    <a:pt x="2279" y="8216"/>
                  </a:cubicBezTo>
                  <a:cubicBezTo>
                    <a:pt x="2641" y="8858"/>
                    <a:pt x="3299" y="9199"/>
                    <a:pt x="3964" y="9199"/>
                  </a:cubicBezTo>
                  <a:cubicBezTo>
                    <a:pt x="4447" y="9199"/>
                    <a:pt x="4933" y="9019"/>
                    <a:pt x="5313" y="8646"/>
                  </a:cubicBezTo>
                  <a:cubicBezTo>
                    <a:pt x="5963" y="8010"/>
                    <a:pt x="5884" y="7191"/>
                    <a:pt x="5401" y="6422"/>
                  </a:cubicBezTo>
                  <a:lnTo>
                    <a:pt x="1408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95"/>
            <p:cNvSpPr/>
            <p:nvPr/>
          </p:nvSpPr>
          <p:spPr>
            <a:xfrm>
              <a:off x="4502175" y="-895290"/>
              <a:ext cx="111933" cy="153036"/>
            </a:xfrm>
            <a:custGeom>
              <a:avLst/>
              <a:gdLst/>
              <a:ahLst/>
              <a:cxnLst/>
              <a:rect l="l" t="t" r="r" b="b"/>
              <a:pathLst>
                <a:path w="2568" h="3511" extrusionOk="0">
                  <a:moveTo>
                    <a:pt x="2340" y="0"/>
                  </a:moveTo>
                  <a:lnTo>
                    <a:pt x="1" y="197"/>
                  </a:lnTo>
                  <a:cubicBezTo>
                    <a:pt x="305" y="930"/>
                    <a:pt x="252" y="2444"/>
                    <a:pt x="1921" y="3511"/>
                  </a:cubicBezTo>
                  <a:lnTo>
                    <a:pt x="2568" y="2646"/>
                  </a:lnTo>
                  <a:lnTo>
                    <a:pt x="2340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95"/>
            <p:cNvSpPr/>
            <p:nvPr/>
          </p:nvSpPr>
          <p:spPr>
            <a:xfrm>
              <a:off x="4489752" y="-926063"/>
              <a:ext cx="64771" cy="44198"/>
            </a:xfrm>
            <a:custGeom>
              <a:avLst/>
              <a:gdLst/>
              <a:ahLst/>
              <a:cxnLst/>
              <a:rect l="l" t="t" r="r" b="b"/>
              <a:pathLst>
                <a:path w="1486" h="1014" extrusionOk="0">
                  <a:moveTo>
                    <a:pt x="366" y="0"/>
                  </a:moveTo>
                  <a:cubicBezTo>
                    <a:pt x="226" y="0"/>
                    <a:pt x="93" y="82"/>
                    <a:pt x="33" y="218"/>
                  </a:cubicBezTo>
                  <a:cubicBezTo>
                    <a:pt x="15" y="262"/>
                    <a:pt x="5" y="309"/>
                    <a:pt x="4" y="356"/>
                  </a:cubicBezTo>
                  <a:cubicBezTo>
                    <a:pt x="0" y="442"/>
                    <a:pt x="30" y="526"/>
                    <a:pt x="84" y="592"/>
                  </a:cubicBezTo>
                  <a:cubicBezTo>
                    <a:pt x="123" y="640"/>
                    <a:pt x="174" y="680"/>
                    <a:pt x="235" y="703"/>
                  </a:cubicBezTo>
                  <a:lnTo>
                    <a:pt x="665" y="871"/>
                  </a:lnTo>
                  <a:lnTo>
                    <a:pt x="969" y="989"/>
                  </a:lnTo>
                  <a:cubicBezTo>
                    <a:pt x="1012" y="1005"/>
                    <a:pt x="1058" y="1013"/>
                    <a:pt x="1102" y="1013"/>
                  </a:cubicBezTo>
                  <a:cubicBezTo>
                    <a:pt x="1107" y="1013"/>
                    <a:pt x="1112" y="1013"/>
                    <a:pt x="1117" y="1013"/>
                  </a:cubicBezTo>
                  <a:cubicBezTo>
                    <a:pt x="1246" y="1011"/>
                    <a:pt x="1369" y="938"/>
                    <a:pt x="1433" y="820"/>
                  </a:cubicBezTo>
                  <a:cubicBezTo>
                    <a:pt x="1441" y="810"/>
                    <a:pt x="1446" y="798"/>
                    <a:pt x="1452" y="786"/>
                  </a:cubicBezTo>
                  <a:cubicBezTo>
                    <a:pt x="1471" y="742"/>
                    <a:pt x="1480" y="694"/>
                    <a:pt x="1481" y="648"/>
                  </a:cubicBezTo>
                  <a:cubicBezTo>
                    <a:pt x="1486" y="497"/>
                    <a:pt x="1399" y="353"/>
                    <a:pt x="1251" y="292"/>
                  </a:cubicBezTo>
                  <a:cubicBezTo>
                    <a:pt x="1245" y="288"/>
                    <a:pt x="1236" y="286"/>
                    <a:pt x="1230" y="283"/>
                  </a:cubicBezTo>
                  <a:lnTo>
                    <a:pt x="486" y="22"/>
                  </a:lnTo>
                  <a:cubicBezTo>
                    <a:pt x="477" y="18"/>
                    <a:pt x="468" y="15"/>
                    <a:pt x="458" y="12"/>
                  </a:cubicBezTo>
                  <a:lnTo>
                    <a:pt x="457" y="12"/>
                  </a:lnTo>
                  <a:cubicBezTo>
                    <a:pt x="427" y="4"/>
                    <a:pt x="396" y="0"/>
                    <a:pt x="366" y="0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95"/>
            <p:cNvSpPr/>
            <p:nvPr/>
          </p:nvSpPr>
          <p:spPr>
            <a:xfrm>
              <a:off x="4528545" y="-1013281"/>
              <a:ext cx="83950" cy="149854"/>
            </a:xfrm>
            <a:custGeom>
              <a:avLst/>
              <a:gdLst/>
              <a:ahLst/>
              <a:cxnLst/>
              <a:rect l="l" t="t" r="r" b="b"/>
              <a:pathLst>
                <a:path w="1926" h="3438" extrusionOk="0">
                  <a:moveTo>
                    <a:pt x="343" y="1"/>
                  </a:moveTo>
                  <a:cubicBezTo>
                    <a:pt x="272" y="1"/>
                    <a:pt x="201" y="25"/>
                    <a:pt x="142" y="75"/>
                  </a:cubicBezTo>
                  <a:cubicBezTo>
                    <a:pt x="29" y="171"/>
                    <a:pt x="0" y="334"/>
                    <a:pt x="74" y="464"/>
                  </a:cubicBezTo>
                  <a:lnTo>
                    <a:pt x="633" y="1462"/>
                  </a:lnTo>
                  <a:lnTo>
                    <a:pt x="653" y="3438"/>
                  </a:lnTo>
                  <a:lnTo>
                    <a:pt x="1925" y="2976"/>
                  </a:lnTo>
                  <a:lnTo>
                    <a:pt x="1508" y="1421"/>
                  </a:lnTo>
                  <a:lnTo>
                    <a:pt x="598" y="132"/>
                  </a:lnTo>
                  <a:cubicBezTo>
                    <a:pt x="536" y="46"/>
                    <a:pt x="440" y="1"/>
                    <a:pt x="343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95"/>
            <p:cNvSpPr/>
            <p:nvPr/>
          </p:nvSpPr>
          <p:spPr>
            <a:xfrm>
              <a:off x="4556267" y="-937483"/>
              <a:ext cx="56228" cy="76888"/>
            </a:xfrm>
            <a:custGeom>
              <a:avLst/>
              <a:gdLst/>
              <a:ahLst/>
              <a:cxnLst/>
              <a:rect l="l" t="t" r="r" b="b"/>
              <a:pathLst>
                <a:path w="1290" h="1764" extrusionOk="0">
                  <a:moveTo>
                    <a:pt x="406" y="1"/>
                  </a:moveTo>
                  <a:lnTo>
                    <a:pt x="0" y="9"/>
                  </a:lnTo>
                  <a:lnTo>
                    <a:pt x="51" y="1764"/>
                  </a:lnTo>
                  <a:lnTo>
                    <a:pt x="1289" y="1236"/>
                  </a:lnTo>
                  <a:lnTo>
                    <a:pt x="1204" y="917"/>
                  </a:lnTo>
                  <a:lnTo>
                    <a:pt x="406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95"/>
            <p:cNvSpPr/>
            <p:nvPr/>
          </p:nvSpPr>
          <p:spPr>
            <a:xfrm>
              <a:off x="4471925" y="-900215"/>
              <a:ext cx="56097" cy="58712"/>
            </a:xfrm>
            <a:custGeom>
              <a:avLst/>
              <a:gdLst/>
              <a:ahLst/>
              <a:cxnLst/>
              <a:rect l="l" t="t" r="r" b="b"/>
              <a:pathLst>
                <a:path w="1287" h="1347" extrusionOk="0">
                  <a:moveTo>
                    <a:pt x="384" y="0"/>
                  </a:moveTo>
                  <a:cubicBezTo>
                    <a:pt x="381" y="0"/>
                    <a:pt x="379" y="0"/>
                    <a:pt x="376" y="1"/>
                  </a:cubicBezTo>
                  <a:cubicBezTo>
                    <a:pt x="361" y="1"/>
                    <a:pt x="345" y="3"/>
                    <a:pt x="330" y="5"/>
                  </a:cubicBezTo>
                  <a:cubicBezTo>
                    <a:pt x="273" y="11"/>
                    <a:pt x="219" y="32"/>
                    <a:pt x="170" y="69"/>
                  </a:cubicBezTo>
                  <a:cubicBezTo>
                    <a:pt x="117" y="111"/>
                    <a:pt x="77" y="163"/>
                    <a:pt x="52" y="221"/>
                  </a:cubicBezTo>
                  <a:cubicBezTo>
                    <a:pt x="1" y="340"/>
                    <a:pt x="15" y="482"/>
                    <a:pt x="102" y="590"/>
                  </a:cubicBezTo>
                  <a:lnTo>
                    <a:pt x="596" y="1206"/>
                  </a:lnTo>
                  <a:cubicBezTo>
                    <a:pt x="670" y="1298"/>
                    <a:pt x="779" y="1347"/>
                    <a:pt x="889" y="1347"/>
                  </a:cubicBezTo>
                  <a:cubicBezTo>
                    <a:pt x="969" y="1347"/>
                    <a:pt x="1048" y="1322"/>
                    <a:pt x="1116" y="1271"/>
                  </a:cubicBezTo>
                  <a:cubicBezTo>
                    <a:pt x="1163" y="1237"/>
                    <a:pt x="1197" y="1191"/>
                    <a:pt x="1223" y="1142"/>
                  </a:cubicBezTo>
                  <a:cubicBezTo>
                    <a:pt x="1228" y="1132"/>
                    <a:pt x="1232" y="1125"/>
                    <a:pt x="1235" y="1115"/>
                  </a:cubicBezTo>
                  <a:cubicBezTo>
                    <a:pt x="1238" y="1109"/>
                    <a:pt x="1241" y="1099"/>
                    <a:pt x="1243" y="1093"/>
                  </a:cubicBezTo>
                  <a:cubicBezTo>
                    <a:pt x="1287" y="970"/>
                    <a:pt x="1264" y="829"/>
                    <a:pt x="1174" y="723"/>
                  </a:cubicBezTo>
                  <a:lnTo>
                    <a:pt x="661" y="126"/>
                  </a:lnTo>
                  <a:cubicBezTo>
                    <a:pt x="590" y="44"/>
                    <a:pt x="487" y="0"/>
                    <a:pt x="384" y="0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95"/>
            <p:cNvSpPr/>
            <p:nvPr/>
          </p:nvSpPr>
          <p:spPr>
            <a:xfrm>
              <a:off x="4487921" y="-900128"/>
              <a:ext cx="43108" cy="49908"/>
            </a:xfrm>
            <a:custGeom>
              <a:avLst/>
              <a:gdLst/>
              <a:ahLst/>
              <a:cxnLst/>
              <a:rect l="l" t="t" r="r" b="b"/>
              <a:pathLst>
                <a:path w="989" h="1145" extrusionOk="0">
                  <a:moveTo>
                    <a:pt x="24" y="0"/>
                  </a:moveTo>
                  <a:cubicBezTo>
                    <a:pt x="19" y="0"/>
                    <a:pt x="15" y="0"/>
                    <a:pt x="10" y="1"/>
                  </a:cubicBezTo>
                  <a:cubicBezTo>
                    <a:pt x="1" y="70"/>
                    <a:pt x="12" y="141"/>
                    <a:pt x="47" y="209"/>
                  </a:cubicBezTo>
                  <a:lnTo>
                    <a:pt x="400" y="912"/>
                  </a:lnTo>
                  <a:cubicBezTo>
                    <a:pt x="463" y="1038"/>
                    <a:pt x="599" y="1144"/>
                    <a:pt x="754" y="1144"/>
                  </a:cubicBezTo>
                  <a:cubicBezTo>
                    <a:pt x="816" y="1144"/>
                    <a:pt x="881" y="1127"/>
                    <a:pt x="945" y="1088"/>
                  </a:cubicBezTo>
                  <a:cubicBezTo>
                    <a:pt x="989" y="965"/>
                    <a:pt x="899" y="828"/>
                    <a:pt x="808" y="724"/>
                  </a:cubicBezTo>
                  <a:lnTo>
                    <a:pt x="296" y="125"/>
                  </a:lnTo>
                  <a:cubicBezTo>
                    <a:pt x="224" y="46"/>
                    <a:pt x="125" y="0"/>
                    <a:pt x="2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95"/>
            <p:cNvSpPr/>
            <p:nvPr/>
          </p:nvSpPr>
          <p:spPr>
            <a:xfrm>
              <a:off x="4505705" y="-907538"/>
              <a:ext cx="43326" cy="53831"/>
            </a:xfrm>
            <a:custGeom>
              <a:avLst/>
              <a:gdLst/>
              <a:ahLst/>
              <a:cxnLst/>
              <a:rect l="l" t="t" r="r" b="b"/>
              <a:pathLst>
                <a:path w="994" h="1235" extrusionOk="0">
                  <a:moveTo>
                    <a:pt x="379" y="0"/>
                  </a:moveTo>
                  <a:cubicBezTo>
                    <a:pt x="338" y="0"/>
                    <a:pt x="297" y="7"/>
                    <a:pt x="256" y="22"/>
                  </a:cubicBezTo>
                  <a:cubicBezTo>
                    <a:pt x="167" y="55"/>
                    <a:pt x="98" y="118"/>
                    <a:pt x="56" y="198"/>
                  </a:cubicBezTo>
                  <a:cubicBezTo>
                    <a:pt x="10" y="289"/>
                    <a:pt x="1" y="400"/>
                    <a:pt x="42" y="502"/>
                  </a:cubicBezTo>
                  <a:lnTo>
                    <a:pt x="256" y="1001"/>
                  </a:lnTo>
                  <a:cubicBezTo>
                    <a:pt x="314" y="1147"/>
                    <a:pt x="455" y="1235"/>
                    <a:pt x="603" y="1235"/>
                  </a:cubicBezTo>
                  <a:cubicBezTo>
                    <a:pt x="646" y="1235"/>
                    <a:pt x="691" y="1227"/>
                    <a:pt x="734" y="1211"/>
                  </a:cubicBezTo>
                  <a:cubicBezTo>
                    <a:pt x="817" y="1179"/>
                    <a:pt x="883" y="1124"/>
                    <a:pt x="924" y="1051"/>
                  </a:cubicBezTo>
                  <a:cubicBezTo>
                    <a:pt x="929" y="1045"/>
                    <a:pt x="933" y="1037"/>
                    <a:pt x="935" y="1030"/>
                  </a:cubicBezTo>
                  <a:cubicBezTo>
                    <a:pt x="987" y="932"/>
                    <a:pt x="994" y="814"/>
                    <a:pt x="946" y="704"/>
                  </a:cubicBezTo>
                  <a:lnTo>
                    <a:pt x="710" y="214"/>
                  </a:lnTo>
                  <a:cubicBezTo>
                    <a:pt x="671" y="129"/>
                    <a:pt x="603" y="65"/>
                    <a:pt x="523" y="31"/>
                  </a:cubicBezTo>
                  <a:cubicBezTo>
                    <a:pt x="478" y="11"/>
                    <a:pt x="429" y="0"/>
                    <a:pt x="37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95"/>
            <p:cNvSpPr/>
            <p:nvPr/>
          </p:nvSpPr>
          <p:spPr>
            <a:xfrm>
              <a:off x="4492934" y="-918609"/>
              <a:ext cx="49080" cy="62810"/>
            </a:xfrm>
            <a:custGeom>
              <a:avLst/>
              <a:gdLst/>
              <a:ahLst/>
              <a:cxnLst/>
              <a:rect l="l" t="t" r="r" b="b"/>
              <a:pathLst>
                <a:path w="1126" h="1441" extrusionOk="0">
                  <a:moveTo>
                    <a:pt x="375" y="1"/>
                  </a:moveTo>
                  <a:cubicBezTo>
                    <a:pt x="322" y="1"/>
                    <a:pt x="272" y="12"/>
                    <a:pt x="221" y="33"/>
                  </a:cubicBezTo>
                  <a:cubicBezTo>
                    <a:pt x="134" y="73"/>
                    <a:pt x="70" y="143"/>
                    <a:pt x="35" y="224"/>
                  </a:cubicBezTo>
                  <a:cubicBezTo>
                    <a:pt x="8" y="286"/>
                    <a:pt x="1" y="355"/>
                    <a:pt x="11" y="424"/>
                  </a:cubicBezTo>
                  <a:cubicBezTo>
                    <a:pt x="17" y="459"/>
                    <a:pt x="27" y="495"/>
                    <a:pt x="44" y="530"/>
                  </a:cubicBezTo>
                  <a:lnTo>
                    <a:pt x="400" y="1233"/>
                  </a:lnTo>
                  <a:cubicBezTo>
                    <a:pt x="466" y="1364"/>
                    <a:pt x="599" y="1440"/>
                    <a:pt x="736" y="1440"/>
                  </a:cubicBezTo>
                  <a:cubicBezTo>
                    <a:pt x="789" y="1440"/>
                    <a:pt x="842" y="1429"/>
                    <a:pt x="893" y="1405"/>
                  </a:cubicBezTo>
                  <a:cubicBezTo>
                    <a:pt x="964" y="1371"/>
                    <a:pt x="1019" y="1320"/>
                    <a:pt x="1056" y="1257"/>
                  </a:cubicBezTo>
                  <a:lnTo>
                    <a:pt x="1057" y="1257"/>
                  </a:lnTo>
                  <a:cubicBezTo>
                    <a:pt x="1062" y="1250"/>
                    <a:pt x="1068" y="1241"/>
                    <a:pt x="1072" y="1233"/>
                  </a:cubicBezTo>
                  <a:cubicBezTo>
                    <a:pt x="1076" y="1225"/>
                    <a:pt x="1079" y="1217"/>
                    <a:pt x="1083" y="1209"/>
                  </a:cubicBezTo>
                  <a:cubicBezTo>
                    <a:pt x="1125" y="1107"/>
                    <a:pt x="1124" y="990"/>
                    <a:pt x="1067" y="882"/>
                  </a:cubicBezTo>
                  <a:lnTo>
                    <a:pt x="1044" y="841"/>
                  </a:lnTo>
                  <a:lnTo>
                    <a:pt x="690" y="190"/>
                  </a:lnTo>
                  <a:cubicBezTo>
                    <a:pt x="646" y="108"/>
                    <a:pt x="573" y="50"/>
                    <a:pt x="491" y="22"/>
                  </a:cubicBezTo>
                  <a:cubicBezTo>
                    <a:pt x="453" y="9"/>
                    <a:pt x="414" y="2"/>
                    <a:pt x="375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95"/>
            <p:cNvSpPr/>
            <p:nvPr/>
          </p:nvSpPr>
          <p:spPr>
            <a:xfrm>
              <a:off x="4508800" y="-925888"/>
              <a:ext cx="43457" cy="61807"/>
            </a:xfrm>
            <a:custGeom>
              <a:avLst/>
              <a:gdLst/>
              <a:ahLst/>
              <a:cxnLst/>
              <a:rect l="l" t="t" r="r" b="b"/>
              <a:pathLst>
                <a:path w="997" h="1418" extrusionOk="0">
                  <a:moveTo>
                    <a:pt x="20" y="1"/>
                  </a:moveTo>
                  <a:cubicBezTo>
                    <a:pt x="5" y="51"/>
                    <a:pt x="1" y="106"/>
                    <a:pt x="11" y="160"/>
                  </a:cubicBezTo>
                  <a:cubicBezTo>
                    <a:pt x="12" y="179"/>
                    <a:pt x="17" y="198"/>
                    <a:pt x="22" y="215"/>
                  </a:cubicBezTo>
                  <a:lnTo>
                    <a:pt x="228" y="859"/>
                  </a:lnTo>
                  <a:lnTo>
                    <a:pt x="323" y="1156"/>
                  </a:lnTo>
                  <a:cubicBezTo>
                    <a:pt x="372" y="1315"/>
                    <a:pt x="519" y="1417"/>
                    <a:pt x="678" y="1417"/>
                  </a:cubicBezTo>
                  <a:cubicBezTo>
                    <a:pt x="682" y="1417"/>
                    <a:pt x="687" y="1417"/>
                    <a:pt x="692" y="1417"/>
                  </a:cubicBezTo>
                  <a:lnTo>
                    <a:pt x="693" y="1417"/>
                  </a:lnTo>
                  <a:cubicBezTo>
                    <a:pt x="698" y="1408"/>
                    <a:pt x="704" y="1401"/>
                    <a:pt x="708" y="1391"/>
                  </a:cubicBezTo>
                  <a:cubicBezTo>
                    <a:pt x="712" y="1385"/>
                    <a:pt x="716" y="1375"/>
                    <a:pt x="719" y="1369"/>
                  </a:cubicBezTo>
                  <a:cubicBezTo>
                    <a:pt x="762" y="1267"/>
                    <a:pt x="760" y="1150"/>
                    <a:pt x="704" y="1044"/>
                  </a:cubicBezTo>
                  <a:lnTo>
                    <a:pt x="681" y="1003"/>
                  </a:lnTo>
                  <a:cubicBezTo>
                    <a:pt x="810" y="998"/>
                    <a:pt x="933" y="927"/>
                    <a:pt x="996" y="809"/>
                  </a:cubicBezTo>
                  <a:lnTo>
                    <a:pt x="814" y="280"/>
                  </a:lnTo>
                  <a:cubicBezTo>
                    <a:pt x="808" y="277"/>
                    <a:pt x="799" y="273"/>
                    <a:pt x="793" y="271"/>
                  </a:cubicBezTo>
                  <a:lnTo>
                    <a:pt x="49" y="10"/>
                  </a:lnTo>
                  <a:cubicBezTo>
                    <a:pt x="40" y="6"/>
                    <a:pt x="31" y="3"/>
                    <a:pt x="2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95"/>
            <p:cNvSpPr/>
            <p:nvPr/>
          </p:nvSpPr>
          <p:spPr>
            <a:xfrm>
              <a:off x="4513464" y="-941580"/>
              <a:ext cx="62548" cy="48992"/>
            </a:xfrm>
            <a:custGeom>
              <a:avLst/>
              <a:gdLst/>
              <a:ahLst/>
              <a:cxnLst/>
              <a:rect l="l" t="t" r="r" b="b"/>
              <a:pathLst>
                <a:path w="1435" h="1124" extrusionOk="0">
                  <a:moveTo>
                    <a:pt x="369" y="1"/>
                  </a:moveTo>
                  <a:cubicBezTo>
                    <a:pt x="248" y="1"/>
                    <a:pt x="130" y="60"/>
                    <a:pt x="60" y="168"/>
                  </a:cubicBezTo>
                  <a:cubicBezTo>
                    <a:pt x="22" y="224"/>
                    <a:pt x="4" y="290"/>
                    <a:pt x="2" y="355"/>
                  </a:cubicBezTo>
                  <a:cubicBezTo>
                    <a:pt x="0" y="409"/>
                    <a:pt x="11" y="462"/>
                    <a:pt x="33" y="510"/>
                  </a:cubicBezTo>
                  <a:cubicBezTo>
                    <a:pt x="63" y="578"/>
                    <a:pt x="115" y="638"/>
                    <a:pt x="185" y="677"/>
                  </a:cubicBezTo>
                  <a:lnTo>
                    <a:pt x="646" y="945"/>
                  </a:lnTo>
                  <a:lnTo>
                    <a:pt x="867" y="1073"/>
                  </a:lnTo>
                  <a:cubicBezTo>
                    <a:pt x="926" y="1107"/>
                    <a:pt x="991" y="1123"/>
                    <a:pt x="1054" y="1123"/>
                  </a:cubicBezTo>
                  <a:cubicBezTo>
                    <a:pt x="1180" y="1123"/>
                    <a:pt x="1304" y="1060"/>
                    <a:pt x="1375" y="945"/>
                  </a:cubicBezTo>
                  <a:cubicBezTo>
                    <a:pt x="1411" y="887"/>
                    <a:pt x="1430" y="821"/>
                    <a:pt x="1431" y="756"/>
                  </a:cubicBezTo>
                  <a:cubicBezTo>
                    <a:pt x="1435" y="618"/>
                    <a:pt x="1362" y="485"/>
                    <a:pt x="1231" y="415"/>
                  </a:cubicBezTo>
                  <a:lnTo>
                    <a:pt x="1001" y="292"/>
                  </a:lnTo>
                  <a:lnTo>
                    <a:pt x="762" y="164"/>
                  </a:lnTo>
                  <a:lnTo>
                    <a:pt x="537" y="42"/>
                  </a:lnTo>
                  <a:cubicBezTo>
                    <a:pt x="484" y="14"/>
                    <a:pt x="426" y="1"/>
                    <a:pt x="369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95"/>
            <p:cNvSpPr/>
            <p:nvPr/>
          </p:nvSpPr>
          <p:spPr>
            <a:xfrm>
              <a:off x="4526235" y="-920396"/>
              <a:ext cx="40318" cy="55051"/>
            </a:xfrm>
            <a:custGeom>
              <a:avLst/>
              <a:gdLst/>
              <a:ahLst/>
              <a:cxnLst/>
              <a:rect l="l" t="t" r="r" b="b"/>
              <a:pathLst>
                <a:path w="925" h="1263" extrusionOk="0">
                  <a:moveTo>
                    <a:pt x="385" y="0"/>
                  </a:moveTo>
                  <a:cubicBezTo>
                    <a:pt x="361" y="0"/>
                    <a:pt x="338" y="2"/>
                    <a:pt x="314" y="7"/>
                  </a:cubicBezTo>
                  <a:cubicBezTo>
                    <a:pt x="217" y="25"/>
                    <a:pt x="141" y="77"/>
                    <a:pt x="88" y="149"/>
                  </a:cubicBezTo>
                  <a:cubicBezTo>
                    <a:pt x="27" y="232"/>
                    <a:pt x="0" y="340"/>
                    <a:pt x="27" y="449"/>
                  </a:cubicBezTo>
                  <a:lnTo>
                    <a:pt x="163" y="974"/>
                  </a:lnTo>
                  <a:cubicBezTo>
                    <a:pt x="204" y="1147"/>
                    <a:pt x="357" y="1263"/>
                    <a:pt x="527" y="1263"/>
                  </a:cubicBezTo>
                  <a:cubicBezTo>
                    <a:pt x="552" y="1263"/>
                    <a:pt x="578" y="1260"/>
                    <a:pt x="604" y="1255"/>
                  </a:cubicBezTo>
                  <a:cubicBezTo>
                    <a:pt x="691" y="1235"/>
                    <a:pt x="764" y="1191"/>
                    <a:pt x="817" y="1127"/>
                  </a:cubicBezTo>
                  <a:cubicBezTo>
                    <a:pt x="822" y="1122"/>
                    <a:pt x="828" y="1114"/>
                    <a:pt x="833" y="1109"/>
                  </a:cubicBezTo>
                  <a:cubicBezTo>
                    <a:pt x="898" y="1018"/>
                    <a:pt x="924" y="903"/>
                    <a:pt x="892" y="787"/>
                  </a:cubicBezTo>
                  <a:lnTo>
                    <a:pt x="734" y="268"/>
                  </a:lnTo>
                  <a:cubicBezTo>
                    <a:pt x="708" y="177"/>
                    <a:pt x="652" y="104"/>
                    <a:pt x="578" y="57"/>
                  </a:cubicBezTo>
                  <a:cubicBezTo>
                    <a:pt x="522" y="20"/>
                    <a:pt x="455" y="0"/>
                    <a:pt x="38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95"/>
            <p:cNvSpPr/>
            <p:nvPr/>
          </p:nvSpPr>
          <p:spPr>
            <a:xfrm>
              <a:off x="4515033" y="-933647"/>
              <a:ext cx="44895" cy="64727"/>
            </a:xfrm>
            <a:custGeom>
              <a:avLst/>
              <a:gdLst/>
              <a:ahLst/>
              <a:cxnLst/>
              <a:rect l="l" t="t" r="r" b="b"/>
              <a:pathLst>
                <a:path w="1030" h="1485" extrusionOk="0">
                  <a:moveTo>
                    <a:pt x="385" y="0"/>
                  </a:moveTo>
                  <a:cubicBezTo>
                    <a:pt x="352" y="0"/>
                    <a:pt x="319" y="5"/>
                    <a:pt x="286" y="14"/>
                  </a:cubicBezTo>
                  <a:cubicBezTo>
                    <a:pt x="192" y="39"/>
                    <a:pt x="118" y="98"/>
                    <a:pt x="71" y="173"/>
                  </a:cubicBezTo>
                  <a:cubicBezTo>
                    <a:pt x="18" y="260"/>
                    <a:pt x="1" y="369"/>
                    <a:pt x="34" y="474"/>
                  </a:cubicBezTo>
                  <a:lnTo>
                    <a:pt x="277" y="1223"/>
                  </a:lnTo>
                  <a:cubicBezTo>
                    <a:pt x="328" y="1382"/>
                    <a:pt x="475" y="1484"/>
                    <a:pt x="634" y="1484"/>
                  </a:cubicBezTo>
                  <a:cubicBezTo>
                    <a:pt x="669" y="1484"/>
                    <a:pt x="704" y="1479"/>
                    <a:pt x="738" y="1469"/>
                  </a:cubicBezTo>
                  <a:cubicBezTo>
                    <a:pt x="824" y="1444"/>
                    <a:pt x="893" y="1393"/>
                    <a:pt x="941" y="1325"/>
                  </a:cubicBezTo>
                  <a:cubicBezTo>
                    <a:pt x="946" y="1320"/>
                    <a:pt x="951" y="1313"/>
                    <a:pt x="955" y="1306"/>
                  </a:cubicBezTo>
                  <a:cubicBezTo>
                    <a:pt x="1013" y="1212"/>
                    <a:pt x="1029" y="1094"/>
                    <a:pt x="990" y="983"/>
                  </a:cubicBezTo>
                  <a:lnTo>
                    <a:pt x="724" y="239"/>
                  </a:lnTo>
                  <a:cubicBezTo>
                    <a:pt x="692" y="152"/>
                    <a:pt x="629" y="83"/>
                    <a:pt x="552" y="42"/>
                  </a:cubicBezTo>
                  <a:cubicBezTo>
                    <a:pt x="502" y="14"/>
                    <a:pt x="444" y="0"/>
                    <a:pt x="385" y="0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95"/>
            <p:cNvSpPr/>
            <p:nvPr/>
          </p:nvSpPr>
          <p:spPr>
            <a:xfrm>
              <a:off x="4517605" y="-919612"/>
              <a:ext cx="79547" cy="127450"/>
            </a:xfrm>
            <a:custGeom>
              <a:avLst/>
              <a:gdLst/>
              <a:ahLst/>
              <a:cxnLst/>
              <a:rect l="l" t="t" r="r" b="b"/>
              <a:pathLst>
                <a:path w="1825" h="2924" extrusionOk="0">
                  <a:moveTo>
                    <a:pt x="957" y="0"/>
                  </a:moveTo>
                  <a:lnTo>
                    <a:pt x="659" y="676"/>
                  </a:lnTo>
                  <a:lnTo>
                    <a:pt x="873" y="1126"/>
                  </a:lnTo>
                  <a:cubicBezTo>
                    <a:pt x="873" y="1126"/>
                    <a:pt x="0" y="2524"/>
                    <a:pt x="1824" y="2923"/>
                  </a:cubicBezTo>
                  <a:lnTo>
                    <a:pt x="1785" y="91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95"/>
            <p:cNvSpPr/>
            <p:nvPr/>
          </p:nvSpPr>
          <p:spPr>
            <a:xfrm>
              <a:off x="4516820" y="-919612"/>
              <a:ext cx="42541" cy="29509"/>
            </a:xfrm>
            <a:custGeom>
              <a:avLst/>
              <a:gdLst/>
              <a:ahLst/>
              <a:cxnLst/>
              <a:rect l="l" t="t" r="r" b="b"/>
              <a:pathLst>
                <a:path w="976" h="677" extrusionOk="0">
                  <a:moveTo>
                    <a:pt x="975" y="0"/>
                  </a:moveTo>
                  <a:lnTo>
                    <a:pt x="266" y="77"/>
                  </a:lnTo>
                  <a:cubicBezTo>
                    <a:pt x="112" y="95"/>
                    <a:pt x="0" y="232"/>
                    <a:pt x="14" y="386"/>
                  </a:cubicBezTo>
                  <a:cubicBezTo>
                    <a:pt x="28" y="523"/>
                    <a:pt x="136" y="631"/>
                    <a:pt x="274" y="644"/>
                  </a:cubicBezTo>
                  <a:lnTo>
                    <a:pt x="677" y="677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95"/>
            <p:cNvSpPr/>
            <p:nvPr/>
          </p:nvSpPr>
          <p:spPr>
            <a:xfrm>
              <a:off x="4520351" y="-930509"/>
              <a:ext cx="93757" cy="150595"/>
            </a:xfrm>
            <a:custGeom>
              <a:avLst/>
              <a:gdLst/>
              <a:ahLst/>
              <a:cxnLst/>
              <a:rect l="l" t="t" r="r" b="b"/>
              <a:pathLst>
                <a:path w="2151" h="3455" extrusionOk="0">
                  <a:moveTo>
                    <a:pt x="1139" y="0"/>
                  </a:moveTo>
                  <a:lnTo>
                    <a:pt x="785" y="796"/>
                  </a:lnTo>
                  <a:lnTo>
                    <a:pt x="1036" y="1330"/>
                  </a:lnTo>
                  <a:cubicBezTo>
                    <a:pt x="1037" y="1330"/>
                    <a:pt x="0" y="2976"/>
                    <a:pt x="2151" y="3454"/>
                  </a:cubicBezTo>
                  <a:lnTo>
                    <a:pt x="2113" y="1077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95"/>
            <p:cNvSpPr/>
            <p:nvPr/>
          </p:nvSpPr>
          <p:spPr>
            <a:xfrm>
              <a:off x="4513377" y="-934432"/>
              <a:ext cx="43762" cy="35393"/>
            </a:xfrm>
            <a:custGeom>
              <a:avLst/>
              <a:gdLst/>
              <a:ahLst/>
              <a:cxnLst/>
              <a:rect l="l" t="t" r="r" b="b"/>
              <a:pathLst>
                <a:path w="1004" h="812" extrusionOk="0">
                  <a:moveTo>
                    <a:pt x="765" y="1"/>
                  </a:moveTo>
                  <a:lnTo>
                    <a:pt x="249" y="156"/>
                  </a:lnTo>
                  <a:cubicBezTo>
                    <a:pt x="149" y="186"/>
                    <a:pt x="75" y="257"/>
                    <a:pt x="38" y="347"/>
                  </a:cubicBezTo>
                  <a:cubicBezTo>
                    <a:pt x="8" y="415"/>
                    <a:pt x="0" y="492"/>
                    <a:pt x="23" y="568"/>
                  </a:cubicBezTo>
                  <a:cubicBezTo>
                    <a:pt x="63" y="712"/>
                    <a:pt x="192" y="808"/>
                    <a:pt x="337" y="811"/>
                  </a:cubicBezTo>
                  <a:cubicBezTo>
                    <a:pt x="351" y="811"/>
                    <a:pt x="364" y="810"/>
                    <a:pt x="379" y="809"/>
                  </a:cubicBezTo>
                  <a:lnTo>
                    <a:pt x="649" y="782"/>
                  </a:lnTo>
                  <a:lnTo>
                    <a:pt x="853" y="761"/>
                  </a:lnTo>
                  <a:lnTo>
                    <a:pt x="1003" y="128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95"/>
            <p:cNvSpPr/>
            <p:nvPr/>
          </p:nvSpPr>
          <p:spPr>
            <a:xfrm>
              <a:off x="4519784" y="-930509"/>
              <a:ext cx="50256" cy="34696"/>
            </a:xfrm>
            <a:custGeom>
              <a:avLst/>
              <a:gdLst/>
              <a:ahLst/>
              <a:cxnLst/>
              <a:rect l="l" t="t" r="r" b="b"/>
              <a:pathLst>
                <a:path w="1153" h="796" extrusionOk="0">
                  <a:moveTo>
                    <a:pt x="1152" y="0"/>
                  </a:moveTo>
                  <a:lnTo>
                    <a:pt x="315" y="90"/>
                  </a:lnTo>
                  <a:cubicBezTo>
                    <a:pt x="132" y="108"/>
                    <a:pt x="0" y="271"/>
                    <a:pt x="17" y="453"/>
                  </a:cubicBezTo>
                  <a:cubicBezTo>
                    <a:pt x="31" y="615"/>
                    <a:pt x="160" y="742"/>
                    <a:pt x="322" y="756"/>
                  </a:cubicBezTo>
                  <a:lnTo>
                    <a:pt x="798" y="796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95"/>
            <p:cNvSpPr/>
            <p:nvPr/>
          </p:nvSpPr>
          <p:spPr>
            <a:xfrm>
              <a:off x="4756420" y="-561976"/>
              <a:ext cx="18525" cy="83383"/>
            </a:xfrm>
            <a:custGeom>
              <a:avLst/>
              <a:gdLst/>
              <a:ahLst/>
              <a:cxnLst/>
              <a:rect l="l" t="t" r="r" b="b"/>
              <a:pathLst>
                <a:path w="425" h="1913" extrusionOk="0">
                  <a:moveTo>
                    <a:pt x="194" y="0"/>
                  </a:moveTo>
                  <a:lnTo>
                    <a:pt x="190" y="3"/>
                  </a:lnTo>
                  <a:lnTo>
                    <a:pt x="36" y="95"/>
                  </a:lnTo>
                  <a:lnTo>
                    <a:pt x="0" y="116"/>
                  </a:lnTo>
                  <a:cubicBezTo>
                    <a:pt x="21" y="164"/>
                    <a:pt x="48" y="212"/>
                    <a:pt x="68" y="260"/>
                  </a:cubicBezTo>
                  <a:cubicBezTo>
                    <a:pt x="98" y="330"/>
                    <a:pt x="125" y="401"/>
                    <a:pt x="147" y="474"/>
                  </a:cubicBezTo>
                  <a:cubicBezTo>
                    <a:pt x="192" y="623"/>
                    <a:pt x="222" y="776"/>
                    <a:pt x="238" y="928"/>
                  </a:cubicBezTo>
                  <a:cubicBezTo>
                    <a:pt x="270" y="1234"/>
                    <a:pt x="271" y="1571"/>
                    <a:pt x="176" y="1863"/>
                  </a:cubicBezTo>
                  <a:cubicBezTo>
                    <a:pt x="167" y="1892"/>
                    <a:pt x="191" y="1912"/>
                    <a:pt x="214" y="1912"/>
                  </a:cubicBezTo>
                  <a:cubicBezTo>
                    <a:pt x="228" y="1912"/>
                    <a:pt x="241" y="1905"/>
                    <a:pt x="247" y="1889"/>
                  </a:cubicBezTo>
                  <a:cubicBezTo>
                    <a:pt x="298" y="1731"/>
                    <a:pt x="356" y="1571"/>
                    <a:pt x="387" y="1407"/>
                  </a:cubicBezTo>
                  <a:cubicBezTo>
                    <a:pt x="418" y="1244"/>
                    <a:pt x="425" y="1075"/>
                    <a:pt x="418" y="909"/>
                  </a:cubicBezTo>
                  <a:cubicBezTo>
                    <a:pt x="408" y="744"/>
                    <a:pt x="382" y="578"/>
                    <a:pt x="340" y="416"/>
                  </a:cubicBezTo>
                  <a:cubicBezTo>
                    <a:pt x="304" y="279"/>
                    <a:pt x="263" y="128"/>
                    <a:pt x="19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95"/>
            <p:cNvSpPr/>
            <p:nvPr/>
          </p:nvSpPr>
          <p:spPr>
            <a:xfrm>
              <a:off x="5209992" y="-337370"/>
              <a:ext cx="65730" cy="16520"/>
            </a:xfrm>
            <a:custGeom>
              <a:avLst/>
              <a:gdLst/>
              <a:ahLst/>
              <a:cxnLst/>
              <a:rect l="l" t="t" r="r" b="b"/>
              <a:pathLst>
                <a:path w="1508" h="379" extrusionOk="0">
                  <a:moveTo>
                    <a:pt x="1448" y="0"/>
                  </a:moveTo>
                  <a:cubicBezTo>
                    <a:pt x="1446" y="0"/>
                    <a:pt x="1445" y="0"/>
                    <a:pt x="1444" y="0"/>
                  </a:cubicBezTo>
                  <a:cubicBezTo>
                    <a:pt x="1118" y="42"/>
                    <a:pt x="793" y="84"/>
                    <a:pt x="466" y="127"/>
                  </a:cubicBezTo>
                  <a:cubicBezTo>
                    <a:pt x="310" y="148"/>
                    <a:pt x="155" y="165"/>
                    <a:pt x="1" y="187"/>
                  </a:cubicBezTo>
                  <a:lnTo>
                    <a:pt x="69" y="378"/>
                  </a:lnTo>
                  <a:cubicBezTo>
                    <a:pt x="213" y="346"/>
                    <a:pt x="357" y="313"/>
                    <a:pt x="502" y="282"/>
                  </a:cubicBezTo>
                  <a:cubicBezTo>
                    <a:pt x="821" y="213"/>
                    <a:pt x="1143" y="143"/>
                    <a:pt x="1462" y="73"/>
                  </a:cubicBezTo>
                  <a:cubicBezTo>
                    <a:pt x="1507" y="63"/>
                    <a:pt x="1493" y="0"/>
                    <a:pt x="144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93" name="Google Shape;2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9542">
            <a:off x="4975459" y="-234006"/>
            <a:ext cx="2454503" cy="154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4" name="Google Shape;2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77406" flipH="1">
            <a:off x="6188291" y="-86664"/>
            <a:ext cx="1135077" cy="113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5" name="Google Shape;2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4571" y="4124366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6" name="Google Shape;2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8797" y="3917630"/>
            <a:ext cx="1335326" cy="859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0"/>
          <p:cNvSpPr/>
          <p:nvPr/>
        </p:nvSpPr>
        <p:spPr>
          <a:xfrm>
            <a:off x="4728300" y="4052825"/>
            <a:ext cx="3695700" cy="51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60"/>
          <p:cNvSpPr txBox="1">
            <a:spLocks noGrp="1"/>
          </p:cNvSpPr>
          <p:nvPr>
            <p:ph type="title"/>
          </p:nvPr>
        </p:nvSpPr>
        <p:spPr>
          <a:xfrm rot="-949">
            <a:off x="5000625" y="4095469"/>
            <a:ext cx="32616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—Someone </a:t>
            </a:r>
            <a:r>
              <a:rPr lang="en"/>
              <a:t>Famous</a:t>
            </a:r>
            <a:endParaRPr/>
          </a:p>
        </p:txBody>
      </p:sp>
      <p:sp>
        <p:nvSpPr>
          <p:cNvPr id="931" name="Google Shape;931;p60"/>
          <p:cNvSpPr txBox="1">
            <a:spLocks noGrp="1"/>
          </p:cNvSpPr>
          <p:nvPr>
            <p:ph type="subTitle" idx="1"/>
          </p:nvPr>
        </p:nvSpPr>
        <p:spPr>
          <a:xfrm>
            <a:off x="3457500" y="2281875"/>
            <a:ext cx="4966500" cy="15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quote, words full of wisdom that someone important said and can make the reader get inspired.”</a:t>
            </a:r>
            <a:endParaRPr/>
          </a:p>
        </p:txBody>
      </p:sp>
      <p:grpSp>
        <p:nvGrpSpPr>
          <p:cNvPr id="932" name="Google Shape;932;p60"/>
          <p:cNvGrpSpPr/>
          <p:nvPr/>
        </p:nvGrpSpPr>
        <p:grpSpPr>
          <a:xfrm rot="-1174685">
            <a:off x="3945373" y="415209"/>
            <a:ext cx="1402339" cy="1518585"/>
            <a:chOff x="3330225" y="2727100"/>
            <a:chExt cx="1565850" cy="1695650"/>
          </a:xfrm>
        </p:grpSpPr>
        <p:sp>
          <p:nvSpPr>
            <p:cNvPr id="933" name="Google Shape;933;p60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0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60"/>
          <p:cNvGrpSpPr/>
          <p:nvPr/>
        </p:nvGrpSpPr>
        <p:grpSpPr>
          <a:xfrm rot="-305247">
            <a:off x="3579680" y="1273962"/>
            <a:ext cx="635713" cy="537665"/>
            <a:chOff x="1488250" y="1650750"/>
            <a:chExt cx="211450" cy="178850"/>
          </a:xfrm>
        </p:grpSpPr>
        <p:sp>
          <p:nvSpPr>
            <p:cNvPr id="936" name="Google Shape;936;p60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0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0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39" name="Google Shape;939;p60"/>
          <p:cNvCxnSpPr/>
          <p:nvPr/>
        </p:nvCxnSpPr>
        <p:spPr>
          <a:xfrm>
            <a:off x="3743325" y="3788100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0" name="Google Shape;940;p60"/>
          <p:cNvSpPr/>
          <p:nvPr/>
        </p:nvSpPr>
        <p:spPr>
          <a:xfrm>
            <a:off x="8010283" y="760736"/>
            <a:ext cx="827448" cy="82753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" name="Google Shape;941;p60"/>
          <p:cNvGrpSpPr/>
          <p:nvPr/>
        </p:nvGrpSpPr>
        <p:grpSpPr>
          <a:xfrm rot="-660510">
            <a:off x="8464081" y="1278960"/>
            <a:ext cx="523162" cy="527643"/>
            <a:chOff x="1800663" y="1153014"/>
            <a:chExt cx="174987" cy="176486"/>
          </a:xfrm>
        </p:grpSpPr>
        <p:sp>
          <p:nvSpPr>
            <p:cNvPr id="942" name="Google Shape;942;p60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0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0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0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0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0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p9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history</a:t>
            </a:r>
            <a:endParaRPr/>
          </a:p>
        </p:txBody>
      </p:sp>
      <p:sp>
        <p:nvSpPr>
          <p:cNvPr id="2702" name="Google Shape;2702;p96"/>
          <p:cNvSpPr/>
          <p:nvPr/>
        </p:nvSpPr>
        <p:spPr>
          <a:xfrm>
            <a:off x="1377128" y="1790212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96"/>
          <p:cNvSpPr/>
          <p:nvPr/>
        </p:nvSpPr>
        <p:spPr>
          <a:xfrm>
            <a:off x="1301825" y="1714838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96"/>
          <p:cNvSpPr txBox="1">
            <a:spLocks noGrp="1"/>
          </p:cNvSpPr>
          <p:nvPr>
            <p:ph type="title" idx="4294967295"/>
          </p:nvPr>
        </p:nvSpPr>
        <p:spPr>
          <a:xfrm rot="1096">
            <a:off x="1354325" y="1974313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2004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05" name="Google Shape;2705;p96"/>
          <p:cNvSpPr/>
          <p:nvPr/>
        </p:nvSpPr>
        <p:spPr>
          <a:xfrm>
            <a:off x="2874453" y="1790212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96"/>
          <p:cNvSpPr/>
          <p:nvPr/>
        </p:nvSpPr>
        <p:spPr>
          <a:xfrm>
            <a:off x="2799150" y="1714838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96"/>
          <p:cNvSpPr txBox="1">
            <a:spLocks noGrp="1"/>
          </p:cNvSpPr>
          <p:nvPr>
            <p:ph type="title" idx="4294967295"/>
          </p:nvPr>
        </p:nvSpPr>
        <p:spPr>
          <a:xfrm rot="1096">
            <a:off x="2851650" y="1974313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2005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08" name="Google Shape;2708;p96"/>
          <p:cNvSpPr/>
          <p:nvPr/>
        </p:nvSpPr>
        <p:spPr>
          <a:xfrm>
            <a:off x="5377628" y="1790212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96"/>
          <p:cNvSpPr/>
          <p:nvPr/>
        </p:nvSpPr>
        <p:spPr>
          <a:xfrm>
            <a:off x="5302325" y="1714838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96"/>
          <p:cNvSpPr txBox="1">
            <a:spLocks noGrp="1"/>
          </p:cNvSpPr>
          <p:nvPr>
            <p:ph type="title" idx="4294967295"/>
          </p:nvPr>
        </p:nvSpPr>
        <p:spPr>
          <a:xfrm rot="1096">
            <a:off x="5354825" y="1974313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2019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11" name="Google Shape;2711;p96"/>
          <p:cNvSpPr/>
          <p:nvPr/>
        </p:nvSpPr>
        <p:spPr>
          <a:xfrm>
            <a:off x="6874953" y="1790212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96"/>
          <p:cNvSpPr/>
          <p:nvPr/>
        </p:nvSpPr>
        <p:spPr>
          <a:xfrm>
            <a:off x="6799650" y="1714838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96"/>
          <p:cNvSpPr txBox="1">
            <a:spLocks noGrp="1"/>
          </p:cNvSpPr>
          <p:nvPr>
            <p:ph type="title" idx="4294967295"/>
          </p:nvPr>
        </p:nvSpPr>
        <p:spPr>
          <a:xfrm rot="1096">
            <a:off x="6852150" y="1974313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2021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2714" name="Google Shape;2714;p96"/>
          <p:cNvCxnSpPr>
            <a:stCxn id="2703" idx="6"/>
            <a:endCxn id="2706" idx="2"/>
          </p:cNvCxnSpPr>
          <p:nvPr/>
        </p:nvCxnSpPr>
        <p:spPr>
          <a:xfrm>
            <a:off x="2348225" y="2237888"/>
            <a:ext cx="4509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5" name="Google Shape;2715;p96"/>
          <p:cNvCxnSpPr>
            <a:stCxn id="2706" idx="6"/>
            <a:endCxn id="2709" idx="2"/>
          </p:cNvCxnSpPr>
          <p:nvPr/>
        </p:nvCxnSpPr>
        <p:spPr>
          <a:xfrm>
            <a:off x="3845550" y="2237888"/>
            <a:ext cx="1456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6" name="Google Shape;2716;p96"/>
          <p:cNvCxnSpPr>
            <a:stCxn id="2709" idx="6"/>
            <a:endCxn id="2712" idx="2"/>
          </p:cNvCxnSpPr>
          <p:nvPr/>
        </p:nvCxnSpPr>
        <p:spPr>
          <a:xfrm>
            <a:off x="6348725" y="2237888"/>
            <a:ext cx="4509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7" name="Google Shape;2717;p96"/>
          <p:cNvSpPr txBox="1">
            <a:spLocks noGrp="1"/>
          </p:cNvSpPr>
          <p:nvPr>
            <p:ph type="subTitle" idx="4294967295"/>
          </p:nvPr>
        </p:nvSpPr>
        <p:spPr>
          <a:xfrm>
            <a:off x="1489325" y="358102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718" name="Google Shape;2718;p96"/>
          <p:cNvSpPr/>
          <p:nvPr/>
        </p:nvSpPr>
        <p:spPr>
          <a:xfrm>
            <a:off x="1450477" y="3180950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19" name="Google Shape;2719;p96"/>
          <p:cNvCxnSpPr/>
          <p:nvPr/>
        </p:nvCxnSpPr>
        <p:spPr>
          <a:xfrm>
            <a:off x="1489326" y="4222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0" name="Google Shape;2720;p96"/>
          <p:cNvSpPr txBox="1">
            <a:spLocks noGrp="1"/>
          </p:cNvSpPr>
          <p:nvPr>
            <p:ph type="title" idx="4294967295"/>
          </p:nvPr>
        </p:nvSpPr>
        <p:spPr>
          <a:xfrm>
            <a:off x="1802525" y="3186775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Birth</a:t>
            </a:r>
            <a:endParaRPr sz="2000"/>
          </a:p>
        </p:txBody>
      </p:sp>
      <p:sp>
        <p:nvSpPr>
          <p:cNvPr id="2721" name="Google Shape;2721;p96"/>
          <p:cNvSpPr txBox="1">
            <a:spLocks noGrp="1"/>
          </p:cNvSpPr>
          <p:nvPr>
            <p:ph type="subTitle" idx="4294967295"/>
          </p:nvPr>
        </p:nvSpPr>
        <p:spPr>
          <a:xfrm>
            <a:off x="5489825" y="358102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very cold place</a:t>
            </a:r>
            <a:endParaRPr/>
          </a:p>
        </p:txBody>
      </p:sp>
      <p:sp>
        <p:nvSpPr>
          <p:cNvPr id="2722" name="Google Shape;2722;p96"/>
          <p:cNvSpPr/>
          <p:nvPr/>
        </p:nvSpPr>
        <p:spPr>
          <a:xfrm>
            <a:off x="5450977" y="3180950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96"/>
          <p:cNvSpPr txBox="1">
            <a:spLocks noGrp="1"/>
          </p:cNvSpPr>
          <p:nvPr>
            <p:ph type="title" idx="4294967295"/>
          </p:nvPr>
        </p:nvSpPr>
        <p:spPr>
          <a:xfrm>
            <a:off x="5803025" y="3186775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Update</a:t>
            </a:r>
            <a:endParaRPr sz="2000"/>
          </a:p>
        </p:txBody>
      </p:sp>
      <p:cxnSp>
        <p:nvCxnSpPr>
          <p:cNvPr id="2724" name="Google Shape;2724;p96"/>
          <p:cNvCxnSpPr/>
          <p:nvPr/>
        </p:nvCxnSpPr>
        <p:spPr>
          <a:xfrm>
            <a:off x="5489814" y="4222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5" name="Google Shape;2725;p96"/>
          <p:cNvCxnSpPr>
            <a:stCxn id="2703" idx="4"/>
            <a:endCxn id="2720" idx="0"/>
          </p:cNvCxnSpPr>
          <p:nvPr/>
        </p:nvCxnSpPr>
        <p:spPr>
          <a:xfrm rot="-5400000" flipH="1">
            <a:off x="1986425" y="2599538"/>
            <a:ext cx="425700" cy="7485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6" name="Google Shape;2726;p96"/>
          <p:cNvCxnSpPr>
            <a:stCxn id="2706" idx="4"/>
            <a:endCxn id="2720" idx="0"/>
          </p:cNvCxnSpPr>
          <p:nvPr/>
        </p:nvCxnSpPr>
        <p:spPr>
          <a:xfrm rot="5400000">
            <a:off x="2735100" y="2599388"/>
            <a:ext cx="425700" cy="7488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7" name="Google Shape;2727;p96"/>
          <p:cNvCxnSpPr>
            <a:stCxn id="2709" idx="4"/>
            <a:endCxn id="2723" idx="0"/>
          </p:cNvCxnSpPr>
          <p:nvPr/>
        </p:nvCxnSpPr>
        <p:spPr>
          <a:xfrm rot="-5400000" flipH="1">
            <a:off x="5986925" y="2599538"/>
            <a:ext cx="425700" cy="7485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8" name="Google Shape;2728;p96"/>
          <p:cNvCxnSpPr>
            <a:stCxn id="2712" idx="4"/>
            <a:endCxn id="2723" idx="0"/>
          </p:cNvCxnSpPr>
          <p:nvPr/>
        </p:nvCxnSpPr>
        <p:spPr>
          <a:xfrm rot="5400000">
            <a:off x="6735600" y="2599388"/>
            <a:ext cx="425700" cy="7488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29" name="Google Shape;2729;p96"/>
          <p:cNvGrpSpPr/>
          <p:nvPr/>
        </p:nvGrpSpPr>
        <p:grpSpPr>
          <a:xfrm rot="-841022">
            <a:off x="7881271" y="3459725"/>
            <a:ext cx="1472689" cy="1594767"/>
            <a:chOff x="3330225" y="2727100"/>
            <a:chExt cx="1565850" cy="1695650"/>
          </a:xfrm>
        </p:grpSpPr>
        <p:sp>
          <p:nvSpPr>
            <p:cNvPr id="2730" name="Google Shape;2730;p96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96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2" name="Google Shape;2732;p96"/>
          <p:cNvGrpSpPr/>
          <p:nvPr/>
        </p:nvGrpSpPr>
        <p:grpSpPr>
          <a:xfrm rot="759723">
            <a:off x="7660852" y="4027127"/>
            <a:ext cx="456228" cy="460136"/>
            <a:chOff x="1800663" y="1153014"/>
            <a:chExt cx="174987" cy="176486"/>
          </a:xfrm>
        </p:grpSpPr>
        <p:sp>
          <p:nvSpPr>
            <p:cNvPr id="2733" name="Google Shape;2733;p96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96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96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96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96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96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96"/>
          <p:cNvGrpSpPr/>
          <p:nvPr/>
        </p:nvGrpSpPr>
        <p:grpSpPr>
          <a:xfrm>
            <a:off x="7760370" y="4162310"/>
            <a:ext cx="1043995" cy="993438"/>
            <a:chOff x="1667725" y="2994800"/>
            <a:chExt cx="1109925" cy="1056175"/>
          </a:xfrm>
        </p:grpSpPr>
        <p:sp>
          <p:nvSpPr>
            <p:cNvPr id="2740" name="Google Shape;2740;p96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96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2" name="Google Shape;2742;p96"/>
          <p:cNvSpPr/>
          <p:nvPr/>
        </p:nvSpPr>
        <p:spPr>
          <a:xfrm>
            <a:off x="207151" y="1689134"/>
            <a:ext cx="643738" cy="64381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3" name="Google Shape;2743;p96"/>
          <p:cNvGrpSpPr/>
          <p:nvPr/>
        </p:nvGrpSpPr>
        <p:grpSpPr>
          <a:xfrm>
            <a:off x="565450" y="1422401"/>
            <a:ext cx="634954" cy="654753"/>
            <a:chOff x="3558900" y="847226"/>
            <a:chExt cx="634954" cy="654753"/>
          </a:xfrm>
        </p:grpSpPr>
        <p:sp>
          <p:nvSpPr>
            <p:cNvPr id="2744" name="Google Shape;2744;p96"/>
            <p:cNvSpPr/>
            <p:nvPr/>
          </p:nvSpPr>
          <p:spPr>
            <a:xfrm>
              <a:off x="3558900" y="847226"/>
              <a:ext cx="303548" cy="650416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96"/>
            <p:cNvSpPr/>
            <p:nvPr/>
          </p:nvSpPr>
          <p:spPr>
            <a:xfrm>
              <a:off x="3638498" y="860850"/>
              <a:ext cx="555356" cy="641129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9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history</a:t>
            </a:r>
            <a:endParaRPr/>
          </a:p>
        </p:txBody>
      </p:sp>
      <p:sp>
        <p:nvSpPr>
          <p:cNvPr id="2751" name="Google Shape;2751;p97"/>
          <p:cNvSpPr/>
          <p:nvPr/>
        </p:nvSpPr>
        <p:spPr>
          <a:xfrm>
            <a:off x="5932775" y="2729175"/>
            <a:ext cx="2491200" cy="163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97"/>
          <p:cNvSpPr/>
          <p:nvPr/>
        </p:nvSpPr>
        <p:spPr>
          <a:xfrm>
            <a:off x="6038063" y="296835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53" name="Google Shape;2753;p97"/>
          <p:cNvCxnSpPr/>
          <p:nvPr/>
        </p:nvCxnSpPr>
        <p:spPr>
          <a:xfrm>
            <a:off x="6134900" y="421993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4" name="Google Shape;2754;p97"/>
          <p:cNvSpPr/>
          <p:nvPr/>
        </p:nvSpPr>
        <p:spPr>
          <a:xfrm>
            <a:off x="3328237" y="2729175"/>
            <a:ext cx="2491200" cy="163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97"/>
          <p:cNvSpPr/>
          <p:nvPr/>
        </p:nvSpPr>
        <p:spPr>
          <a:xfrm>
            <a:off x="3433538" y="296835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56" name="Google Shape;2756;p97"/>
          <p:cNvCxnSpPr/>
          <p:nvPr/>
        </p:nvCxnSpPr>
        <p:spPr>
          <a:xfrm>
            <a:off x="3530375" y="421993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7" name="Google Shape;2757;p97"/>
          <p:cNvSpPr/>
          <p:nvPr/>
        </p:nvSpPr>
        <p:spPr>
          <a:xfrm>
            <a:off x="723700" y="2729175"/>
            <a:ext cx="2491200" cy="163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97"/>
          <p:cNvSpPr txBox="1"/>
          <p:nvPr/>
        </p:nvSpPr>
        <p:spPr>
          <a:xfrm>
            <a:off x="916000" y="3429075"/>
            <a:ext cx="21066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It’s the closest planet to the Sun and the smallest one in the Solar System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759" name="Google Shape;2759;p97"/>
          <p:cNvSpPr txBox="1"/>
          <p:nvPr/>
        </p:nvSpPr>
        <p:spPr>
          <a:xfrm>
            <a:off x="3807338" y="2966688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Venus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60" name="Google Shape;2760;p97"/>
          <p:cNvSpPr txBox="1"/>
          <p:nvPr/>
        </p:nvSpPr>
        <p:spPr>
          <a:xfrm>
            <a:off x="3522338" y="3429075"/>
            <a:ext cx="2103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Venus has a beautiful name and is the second planet from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761" name="Google Shape;2761;p97"/>
          <p:cNvSpPr txBox="1"/>
          <p:nvPr/>
        </p:nvSpPr>
        <p:spPr>
          <a:xfrm>
            <a:off x="6411875" y="2966700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Mars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62" name="Google Shape;2762;p97"/>
          <p:cNvSpPr txBox="1"/>
          <p:nvPr/>
        </p:nvSpPr>
        <p:spPr>
          <a:xfrm>
            <a:off x="6136700" y="3429075"/>
            <a:ext cx="2103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Despite being red, Mars is actually a cold place. It’s full of iron oxide dust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763" name="Google Shape;2763;p97"/>
          <p:cNvSpPr/>
          <p:nvPr/>
        </p:nvSpPr>
        <p:spPr>
          <a:xfrm>
            <a:off x="819150" y="296835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64" name="Google Shape;2764;p97"/>
          <p:cNvCxnSpPr/>
          <p:nvPr/>
        </p:nvCxnSpPr>
        <p:spPr>
          <a:xfrm>
            <a:off x="915988" y="421993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5" name="Google Shape;2765;p97"/>
          <p:cNvSpPr txBox="1"/>
          <p:nvPr/>
        </p:nvSpPr>
        <p:spPr>
          <a:xfrm>
            <a:off x="1192950" y="2966700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Mercury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2766" name="Google Shape;2766;p97"/>
          <p:cNvCxnSpPr>
            <a:stCxn id="2757" idx="2"/>
            <a:endCxn id="2754" idx="2"/>
          </p:cNvCxnSpPr>
          <p:nvPr/>
        </p:nvCxnSpPr>
        <p:spPr>
          <a:xfrm rot="-5400000" flipH="1">
            <a:off x="3271300" y="3063375"/>
            <a:ext cx="600" cy="2604600"/>
          </a:xfrm>
          <a:prstGeom prst="bentConnector3">
            <a:avLst>
              <a:gd name="adj1" fmla="val 396875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7" name="Google Shape;2767;p97"/>
          <p:cNvCxnSpPr>
            <a:stCxn id="2754" idx="2"/>
            <a:endCxn id="2751" idx="2"/>
          </p:cNvCxnSpPr>
          <p:nvPr/>
        </p:nvCxnSpPr>
        <p:spPr>
          <a:xfrm rot="-5400000" flipH="1">
            <a:off x="5875837" y="3063375"/>
            <a:ext cx="600" cy="2604600"/>
          </a:xfrm>
          <a:prstGeom prst="bentConnector3">
            <a:avLst>
              <a:gd name="adj1" fmla="val 396875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8" name="Google Shape;2768;p97"/>
          <p:cNvSpPr/>
          <p:nvPr/>
        </p:nvSpPr>
        <p:spPr>
          <a:xfrm>
            <a:off x="1521403" y="1469050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97"/>
          <p:cNvSpPr/>
          <p:nvPr/>
        </p:nvSpPr>
        <p:spPr>
          <a:xfrm>
            <a:off x="1446100" y="1393675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0" name="Google Shape;2770;p97"/>
          <p:cNvSpPr txBox="1">
            <a:spLocks noGrp="1"/>
          </p:cNvSpPr>
          <p:nvPr>
            <p:ph type="title" idx="4294967295"/>
          </p:nvPr>
        </p:nvSpPr>
        <p:spPr>
          <a:xfrm rot="1096">
            <a:off x="1498600" y="1653150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2004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71" name="Google Shape;2771;p97"/>
          <p:cNvSpPr/>
          <p:nvPr/>
        </p:nvSpPr>
        <p:spPr>
          <a:xfrm>
            <a:off x="4124103" y="1469050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2" name="Google Shape;2772;p97"/>
          <p:cNvSpPr/>
          <p:nvPr/>
        </p:nvSpPr>
        <p:spPr>
          <a:xfrm>
            <a:off x="4048800" y="1393675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97"/>
          <p:cNvSpPr txBox="1">
            <a:spLocks noGrp="1"/>
          </p:cNvSpPr>
          <p:nvPr>
            <p:ph type="title" idx="4294967295"/>
          </p:nvPr>
        </p:nvSpPr>
        <p:spPr>
          <a:xfrm rot="1096">
            <a:off x="4101300" y="1653150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2019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74" name="Google Shape;2774;p97"/>
          <p:cNvSpPr/>
          <p:nvPr/>
        </p:nvSpPr>
        <p:spPr>
          <a:xfrm>
            <a:off x="6726803" y="1469050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5" name="Google Shape;2775;p97"/>
          <p:cNvSpPr/>
          <p:nvPr/>
        </p:nvSpPr>
        <p:spPr>
          <a:xfrm>
            <a:off x="6651500" y="1393675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97"/>
          <p:cNvSpPr txBox="1">
            <a:spLocks noGrp="1"/>
          </p:cNvSpPr>
          <p:nvPr>
            <p:ph type="title" idx="4294967295"/>
          </p:nvPr>
        </p:nvSpPr>
        <p:spPr>
          <a:xfrm rot="1096">
            <a:off x="6704000" y="1653150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2023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2777" name="Google Shape;2777;p97"/>
          <p:cNvCxnSpPr>
            <a:stCxn id="2769" idx="4"/>
            <a:endCxn id="2757" idx="0"/>
          </p:cNvCxnSpPr>
          <p:nvPr/>
        </p:nvCxnSpPr>
        <p:spPr>
          <a:xfrm>
            <a:off x="1969300" y="2439775"/>
            <a:ext cx="0" cy="289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8" name="Google Shape;2778;p97"/>
          <p:cNvCxnSpPr>
            <a:stCxn id="2772" idx="4"/>
            <a:endCxn id="2754" idx="0"/>
          </p:cNvCxnSpPr>
          <p:nvPr/>
        </p:nvCxnSpPr>
        <p:spPr>
          <a:xfrm>
            <a:off x="4572000" y="2439775"/>
            <a:ext cx="1800" cy="289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9" name="Google Shape;2779;p97"/>
          <p:cNvCxnSpPr>
            <a:stCxn id="2775" idx="4"/>
            <a:endCxn id="2751" idx="0"/>
          </p:cNvCxnSpPr>
          <p:nvPr/>
        </p:nvCxnSpPr>
        <p:spPr>
          <a:xfrm>
            <a:off x="7174700" y="2439775"/>
            <a:ext cx="3600" cy="289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80" name="Google Shape;278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18034">
            <a:off x="277156" y="4153984"/>
            <a:ext cx="907863" cy="117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1" name="Google Shape;278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1489" y="3330750"/>
            <a:ext cx="3205647" cy="222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2" name="Google Shape;2782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9718">
            <a:off x="2902666" y="2109827"/>
            <a:ext cx="683148" cy="75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/>
                                        <p:tgtEl>
                                          <p:spTgt spid="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p98"/>
          <p:cNvSpPr/>
          <p:nvPr/>
        </p:nvSpPr>
        <p:spPr>
          <a:xfrm>
            <a:off x="2213400" y="2570413"/>
            <a:ext cx="4717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98"/>
          <p:cNvSpPr/>
          <p:nvPr/>
        </p:nvSpPr>
        <p:spPr>
          <a:xfrm rot="-3718731" flipH="1">
            <a:off x="3272707" y="3748372"/>
            <a:ext cx="2373286" cy="1770916"/>
          </a:xfrm>
          <a:custGeom>
            <a:avLst/>
            <a:gdLst/>
            <a:ahLst/>
            <a:cxnLst/>
            <a:rect l="l" t="t" r="r" b="b"/>
            <a:pathLst>
              <a:path w="19438" h="14504" extrusionOk="0">
                <a:moveTo>
                  <a:pt x="1798" y="1"/>
                </a:moveTo>
                <a:cubicBezTo>
                  <a:pt x="987" y="1"/>
                  <a:pt x="61" y="33"/>
                  <a:pt x="61" y="33"/>
                </a:cubicBezTo>
                <a:cubicBezTo>
                  <a:pt x="61" y="33"/>
                  <a:pt x="1" y="312"/>
                  <a:pt x="378" y="349"/>
                </a:cubicBezTo>
                <a:cubicBezTo>
                  <a:pt x="755" y="385"/>
                  <a:pt x="1936" y="410"/>
                  <a:pt x="1936" y="410"/>
                </a:cubicBezTo>
                <a:cubicBezTo>
                  <a:pt x="1936" y="410"/>
                  <a:pt x="1631" y="1190"/>
                  <a:pt x="1583" y="1530"/>
                </a:cubicBezTo>
                <a:cubicBezTo>
                  <a:pt x="1539" y="1835"/>
                  <a:pt x="2041" y="2344"/>
                  <a:pt x="2862" y="2344"/>
                </a:cubicBezTo>
                <a:cubicBezTo>
                  <a:pt x="2959" y="2344"/>
                  <a:pt x="3060" y="2337"/>
                  <a:pt x="3166" y="2322"/>
                </a:cubicBezTo>
                <a:cubicBezTo>
                  <a:pt x="3166" y="2322"/>
                  <a:pt x="6343" y="8202"/>
                  <a:pt x="7220" y="9966"/>
                </a:cubicBezTo>
                <a:cubicBezTo>
                  <a:pt x="8096" y="11732"/>
                  <a:pt x="8901" y="13351"/>
                  <a:pt x="10653" y="14240"/>
                </a:cubicBezTo>
                <a:cubicBezTo>
                  <a:pt x="11016" y="14424"/>
                  <a:pt x="11380" y="14504"/>
                  <a:pt x="11738" y="14504"/>
                </a:cubicBezTo>
                <a:cubicBezTo>
                  <a:pt x="13113" y="14504"/>
                  <a:pt x="14413" y="13335"/>
                  <a:pt x="15291" y="12390"/>
                </a:cubicBezTo>
                <a:cubicBezTo>
                  <a:pt x="16399" y="11196"/>
                  <a:pt x="18286" y="9480"/>
                  <a:pt x="18286" y="9480"/>
                </a:cubicBezTo>
                <a:lnTo>
                  <a:pt x="19437" y="2589"/>
                </a:lnTo>
                <a:lnTo>
                  <a:pt x="19437" y="2589"/>
                </a:lnTo>
                <a:cubicBezTo>
                  <a:pt x="18140" y="3028"/>
                  <a:pt x="11931" y="9771"/>
                  <a:pt x="11931" y="9771"/>
                </a:cubicBezTo>
                <a:lnTo>
                  <a:pt x="4919" y="1895"/>
                </a:lnTo>
                <a:cubicBezTo>
                  <a:pt x="4919" y="1895"/>
                  <a:pt x="3458" y="106"/>
                  <a:pt x="2801" y="33"/>
                </a:cubicBezTo>
                <a:cubicBezTo>
                  <a:pt x="2582" y="9"/>
                  <a:pt x="2204" y="1"/>
                  <a:pt x="1798" y="1"/>
                </a:cubicBezTo>
                <a:close/>
              </a:path>
            </a:pathLst>
          </a:custGeom>
          <a:solidFill>
            <a:srgbClr val="E58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98"/>
          <p:cNvSpPr txBox="1">
            <a:spLocks noGrp="1"/>
          </p:cNvSpPr>
          <p:nvPr>
            <p:ph type="title"/>
          </p:nvPr>
        </p:nvSpPr>
        <p:spPr>
          <a:xfrm>
            <a:off x="2105025" y="1509750"/>
            <a:ext cx="493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plan</a:t>
            </a:r>
            <a:endParaRPr/>
          </a:p>
        </p:txBody>
      </p:sp>
      <p:sp>
        <p:nvSpPr>
          <p:cNvPr id="2790" name="Google Shape;2790;p98"/>
          <p:cNvSpPr txBox="1">
            <a:spLocks noGrp="1"/>
          </p:cNvSpPr>
          <p:nvPr>
            <p:ph type="title" idx="2"/>
          </p:nvPr>
        </p:nvSpPr>
        <p:spPr>
          <a:xfrm>
            <a:off x="3796950" y="539999"/>
            <a:ext cx="15501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791" name="Google Shape;2791;p98"/>
          <p:cNvSpPr txBox="1">
            <a:spLocks noGrp="1"/>
          </p:cNvSpPr>
          <p:nvPr>
            <p:ph type="subTitle" idx="1"/>
          </p:nvPr>
        </p:nvSpPr>
        <p:spPr>
          <a:xfrm rot="710">
            <a:off x="2392050" y="2579112"/>
            <a:ext cx="4359900" cy="3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</a:t>
            </a:r>
            <a:r>
              <a:rPr lang="en">
                <a:solidFill>
                  <a:schemeClr val="accent1"/>
                </a:solidFill>
              </a:rPr>
              <a:t>subtitle here</a:t>
            </a:r>
            <a:r>
              <a:rPr lang="en"/>
              <a:t> if you need it</a:t>
            </a:r>
            <a:endParaRPr/>
          </a:p>
        </p:txBody>
      </p:sp>
      <p:cxnSp>
        <p:nvCxnSpPr>
          <p:cNvPr id="2792" name="Google Shape;2792;p98"/>
          <p:cNvCxnSpPr/>
          <p:nvPr/>
        </p:nvCxnSpPr>
        <p:spPr>
          <a:xfrm>
            <a:off x="2234400" y="2351475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3" name="Google Shape;2793;p98"/>
          <p:cNvGrpSpPr/>
          <p:nvPr/>
        </p:nvGrpSpPr>
        <p:grpSpPr>
          <a:xfrm rot="-3224178">
            <a:off x="7515438" y="1525970"/>
            <a:ext cx="943721" cy="836097"/>
            <a:chOff x="1399025" y="2076850"/>
            <a:chExt cx="943725" cy="836100"/>
          </a:xfrm>
        </p:grpSpPr>
        <p:sp>
          <p:nvSpPr>
            <p:cNvPr id="2794" name="Google Shape;2794;p98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98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6" name="Google Shape;2796;p98"/>
          <p:cNvGrpSpPr/>
          <p:nvPr/>
        </p:nvGrpSpPr>
        <p:grpSpPr>
          <a:xfrm>
            <a:off x="8193313" y="1934659"/>
            <a:ext cx="525660" cy="530166"/>
            <a:chOff x="1482725" y="1385500"/>
            <a:chExt cx="201225" cy="202950"/>
          </a:xfrm>
        </p:grpSpPr>
        <p:sp>
          <p:nvSpPr>
            <p:cNvPr id="2797" name="Google Shape;2797;p98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98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98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98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98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98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03" name="Google Shape;280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57775" flipH="1">
            <a:off x="-1513076" y="-1009650"/>
            <a:ext cx="3864353" cy="37586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4" name="Google Shape;2804;p98"/>
          <p:cNvGrpSpPr/>
          <p:nvPr/>
        </p:nvGrpSpPr>
        <p:grpSpPr>
          <a:xfrm rot="-305247">
            <a:off x="2235980" y="3630962"/>
            <a:ext cx="635713" cy="537665"/>
            <a:chOff x="1488250" y="1650750"/>
            <a:chExt cx="211450" cy="178850"/>
          </a:xfrm>
        </p:grpSpPr>
        <p:sp>
          <p:nvSpPr>
            <p:cNvPr id="2805" name="Google Shape;2805;p98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98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98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p99"/>
          <p:cNvSpPr/>
          <p:nvPr/>
        </p:nvSpPr>
        <p:spPr>
          <a:xfrm>
            <a:off x="3706375" y="4238400"/>
            <a:ext cx="4547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99"/>
          <p:cNvSpPr txBox="1">
            <a:spLocks noGrp="1"/>
          </p:cNvSpPr>
          <p:nvPr>
            <p:ph type="title"/>
          </p:nvPr>
        </p:nvSpPr>
        <p:spPr>
          <a:xfrm rot="-221">
            <a:off x="3534924" y="1020475"/>
            <a:ext cx="46752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9h 55m 23s</a:t>
            </a:r>
            <a:endParaRPr/>
          </a:p>
        </p:txBody>
      </p:sp>
      <p:sp>
        <p:nvSpPr>
          <p:cNvPr id="2814" name="Google Shape;2814;p99"/>
          <p:cNvSpPr txBox="1">
            <a:spLocks noGrp="1"/>
          </p:cNvSpPr>
          <p:nvPr>
            <p:ph type="title" idx="2"/>
          </p:nvPr>
        </p:nvSpPr>
        <p:spPr>
          <a:xfrm>
            <a:off x="3534938" y="3007824"/>
            <a:ext cx="46752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333,000</a:t>
            </a:r>
            <a:endParaRPr/>
          </a:p>
        </p:txBody>
      </p:sp>
      <p:sp>
        <p:nvSpPr>
          <p:cNvPr id="2815" name="Google Shape;2815;p99"/>
          <p:cNvSpPr txBox="1">
            <a:spLocks noGrp="1"/>
          </p:cNvSpPr>
          <p:nvPr>
            <p:ph type="subTitle" idx="3"/>
          </p:nvPr>
        </p:nvSpPr>
        <p:spPr>
          <a:xfrm>
            <a:off x="4087213" y="4238388"/>
            <a:ext cx="378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>
                <a:solidFill>
                  <a:schemeClr val="accent1"/>
                </a:solidFill>
              </a:rPr>
              <a:t>Sun’s mass </a:t>
            </a:r>
            <a:r>
              <a:rPr lang="en"/>
              <a:t>compared to Earth’s</a:t>
            </a:r>
            <a:endParaRPr/>
          </a:p>
        </p:txBody>
      </p:sp>
      <p:sp>
        <p:nvSpPr>
          <p:cNvPr id="2816" name="Google Shape;2816;p99"/>
          <p:cNvSpPr/>
          <p:nvPr/>
        </p:nvSpPr>
        <p:spPr>
          <a:xfrm>
            <a:off x="3706375" y="2288225"/>
            <a:ext cx="4547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99"/>
          <p:cNvSpPr txBox="1">
            <a:spLocks noGrp="1"/>
          </p:cNvSpPr>
          <p:nvPr>
            <p:ph type="subTitle" idx="1"/>
          </p:nvPr>
        </p:nvSpPr>
        <p:spPr>
          <a:xfrm>
            <a:off x="4087075" y="2288225"/>
            <a:ext cx="37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Jupiter's </a:t>
            </a:r>
            <a:r>
              <a:rPr lang="en">
                <a:solidFill>
                  <a:schemeClr val="accent1"/>
                </a:solidFill>
              </a:rPr>
              <a:t>rotation period</a:t>
            </a:r>
            <a:endParaRPr>
              <a:solidFill>
                <a:schemeClr val="accent1"/>
              </a:solidFill>
            </a:endParaRPr>
          </a:p>
        </p:txBody>
      </p:sp>
      <p:cxnSp>
        <p:nvCxnSpPr>
          <p:cNvPr id="2818" name="Google Shape;2818;p99"/>
          <p:cNvCxnSpPr/>
          <p:nvPr/>
        </p:nvCxnSpPr>
        <p:spPr>
          <a:xfrm>
            <a:off x="3658750" y="2022675"/>
            <a:ext cx="459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9" name="Google Shape;2819;p99"/>
          <p:cNvCxnSpPr/>
          <p:nvPr/>
        </p:nvCxnSpPr>
        <p:spPr>
          <a:xfrm>
            <a:off x="3658750" y="3975300"/>
            <a:ext cx="459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20" name="Google Shape;282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02376">
            <a:off x="-889706" y="2838538"/>
            <a:ext cx="2674763" cy="2967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1" name="Google Shape;2821;p99"/>
          <p:cNvGrpSpPr/>
          <p:nvPr/>
        </p:nvGrpSpPr>
        <p:grpSpPr>
          <a:xfrm rot="415975">
            <a:off x="7431510" y="108533"/>
            <a:ext cx="865137" cy="809058"/>
            <a:chOff x="3385225" y="1725400"/>
            <a:chExt cx="698050" cy="652750"/>
          </a:xfrm>
        </p:grpSpPr>
        <p:sp>
          <p:nvSpPr>
            <p:cNvPr id="2822" name="Google Shape;2822;p99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99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4" name="Google Shape;2824;p99"/>
          <p:cNvGrpSpPr/>
          <p:nvPr/>
        </p:nvGrpSpPr>
        <p:grpSpPr>
          <a:xfrm rot="416162">
            <a:off x="7967768" y="98265"/>
            <a:ext cx="726478" cy="749161"/>
            <a:chOff x="4035150" y="1187900"/>
            <a:chExt cx="311100" cy="320800"/>
          </a:xfrm>
        </p:grpSpPr>
        <p:sp>
          <p:nvSpPr>
            <p:cNvPr id="2825" name="Google Shape;2825;p99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99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p100"/>
          <p:cNvSpPr/>
          <p:nvPr/>
        </p:nvSpPr>
        <p:spPr>
          <a:xfrm>
            <a:off x="2678850" y="4161600"/>
            <a:ext cx="3786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2" name="Google Shape;2832;p100"/>
          <p:cNvSpPr/>
          <p:nvPr/>
        </p:nvSpPr>
        <p:spPr>
          <a:xfrm>
            <a:off x="719850" y="2531300"/>
            <a:ext cx="3786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100"/>
          <p:cNvSpPr/>
          <p:nvPr/>
        </p:nvSpPr>
        <p:spPr>
          <a:xfrm>
            <a:off x="4638000" y="2531300"/>
            <a:ext cx="3786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4" name="Google Shape;2834;p100"/>
          <p:cNvSpPr txBox="1">
            <a:spLocks noGrp="1"/>
          </p:cNvSpPr>
          <p:nvPr>
            <p:ph type="title"/>
          </p:nvPr>
        </p:nvSpPr>
        <p:spPr>
          <a:xfrm rot="-291">
            <a:off x="2800425" y="3112875"/>
            <a:ext cx="35433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86,000 km</a:t>
            </a:r>
            <a:endParaRPr/>
          </a:p>
        </p:txBody>
      </p:sp>
      <p:sp>
        <p:nvSpPr>
          <p:cNvPr id="2835" name="Google Shape;2835;p100"/>
          <p:cNvSpPr txBox="1">
            <a:spLocks noGrp="1"/>
          </p:cNvSpPr>
          <p:nvPr>
            <p:ph type="subTitle" idx="1"/>
          </p:nvPr>
        </p:nvSpPr>
        <p:spPr>
          <a:xfrm>
            <a:off x="2800565" y="4161597"/>
            <a:ext cx="354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between </a:t>
            </a:r>
            <a:r>
              <a:rPr lang="en">
                <a:solidFill>
                  <a:schemeClr val="accent1"/>
                </a:solidFill>
              </a:rPr>
              <a:t>Earth and the Moon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836" name="Google Shape;2836;p100"/>
          <p:cNvSpPr txBox="1">
            <a:spLocks noGrp="1"/>
          </p:cNvSpPr>
          <p:nvPr>
            <p:ph type="title" idx="2"/>
          </p:nvPr>
        </p:nvSpPr>
        <p:spPr>
          <a:xfrm>
            <a:off x="4759521" y="1481700"/>
            <a:ext cx="35433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333,000</a:t>
            </a:r>
            <a:endParaRPr/>
          </a:p>
        </p:txBody>
      </p:sp>
      <p:sp>
        <p:nvSpPr>
          <p:cNvPr id="2837" name="Google Shape;2837;p100"/>
          <p:cNvSpPr txBox="1">
            <a:spLocks noGrp="1"/>
          </p:cNvSpPr>
          <p:nvPr>
            <p:ph type="subTitle" idx="3"/>
          </p:nvPr>
        </p:nvSpPr>
        <p:spPr>
          <a:xfrm>
            <a:off x="4759463" y="2531297"/>
            <a:ext cx="354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>
                <a:solidFill>
                  <a:schemeClr val="accent1"/>
                </a:solidFill>
              </a:rPr>
              <a:t>Sun’s mass </a:t>
            </a:r>
            <a:r>
              <a:rPr lang="en"/>
              <a:t>compared to Earth’s</a:t>
            </a:r>
            <a:endParaRPr/>
          </a:p>
        </p:txBody>
      </p:sp>
      <p:sp>
        <p:nvSpPr>
          <p:cNvPr id="2838" name="Google Shape;2838;p100"/>
          <p:cNvSpPr txBox="1">
            <a:spLocks noGrp="1"/>
          </p:cNvSpPr>
          <p:nvPr>
            <p:ph type="title" idx="4"/>
          </p:nvPr>
        </p:nvSpPr>
        <p:spPr>
          <a:xfrm>
            <a:off x="841350" y="1481700"/>
            <a:ext cx="37308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9h 55m 23s</a:t>
            </a:r>
            <a:endParaRPr/>
          </a:p>
        </p:txBody>
      </p:sp>
      <p:sp>
        <p:nvSpPr>
          <p:cNvPr id="2839" name="Google Shape;2839;p100"/>
          <p:cNvSpPr txBox="1">
            <a:spLocks noGrp="1"/>
          </p:cNvSpPr>
          <p:nvPr>
            <p:ph type="subTitle" idx="5"/>
          </p:nvPr>
        </p:nvSpPr>
        <p:spPr>
          <a:xfrm>
            <a:off x="793994" y="2561184"/>
            <a:ext cx="354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Jupiter's </a:t>
            </a:r>
            <a:r>
              <a:rPr lang="en">
                <a:solidFill>
                  <a:schemeClr val="accent1"/>
                </a:solidFill>
              </a:rPr>
              <a:t>rotation period</a:t>
            </a:r>
            <a:endParaRPr/>
          </a:p>
        </p:txBody>
      </p:sp>
      <p:pic>
        <p:nvPicPr>
          <p:cNvPr id="2840" name="Google Shape;28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4435">
            <a:off x="-63047" y="-1293296"/>
            <a:ext cx="4488833" cy="29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Google Shape;284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0850" y="127612"/>
            <a:ext cx="601975" cy="7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2" name="Google Shape;284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925" y="434000"/>
            <a:ext cx="862575" cy="86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3" name="Google Shape;2843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470031">
            <a:off x="7071627" y="3063583"/>
            <a:ext cx="3766117" cy="238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4" name="Google Shape;2844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20563">
            <a:off x="7350141" y="3776921"/>
            <a:ext cx="1030616" cy="1135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Google Shape;2849;p101"/>
          <p:cNvSpPr/>
          <p:nvPr/>
        </p:nvSpPr>
        <p:spPr>
          <a:xfrm>
            <a:off x="3324200" y="2676041"/>
            <a:ext cx="24912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10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areas of expertise</a:t>
            </a:r>
            <a:endParaRPr/>
          </a:p>
        </p:txBody>
      </p:sp>
      <p:sp>
        <p:nvSpPr>
          <p:cNvPr id="2851" name="Google Shape;2851;p101"/>
          <p:cNvSpPr/>
          <p:nvPr/>
        </p:nvSpPr>
        <p:spPr>
          <a:xfrm>
            <a:off x="5924712" y="1857738"/>
            <a:ext cx="2491200" cy="248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101"/>
          <p:cNvSpPr/>
          <p:nvPr/>
        </p:nvSpPr>
        <p:spPr>
          <a:xfrm>
            <a:off x="6030013" y="2818056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53" name="Google Shape;2853;p101"/>
          <p:cNvCxnSpPr/>
          <p:nvPr/>
        </p:nvCxnSpPr>
        <p:spPr>
          <a:xfrm>
            <a:off x="6126850" y="4065650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4" name="Google Shape;2854;p101"/>
          <p:cNvSpPr/>
          <p:nvPr/>
        </p:nvSpPr>
        <p:spPr>
          <a:xfrm>
            <a:off x="723700" y="1857738"/>
            <a:ext cx="2491200" cy="248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101"/>
          <p:cNvSpPr txBox="1">
            <a:spLocks noGrp="1"/>
          </p:cNvSpPr>
          <p:nvPr>
            <p:ph type="subTitle" idx="4294967295"/>
          </p:nvPr>
        </p:nvSpPr>
        <p:spPr>
          <a:xfrm>
            <a:off x="916000" y="3242688"/>
            <a:ext cx="21066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closest planet to the Sun and the smallest one in the Solar System</a:t>
            </a:r>
            <a:endParaRPr/>
          </a:p>
        </p:txBody>
      </p:sp>
      <p:sp>
        <p:nvSpPr>
          <p:cNvPr id="2856" name="Google Shape;2856;p101"/>
          <p:cNvSpPr txBox="1">
            <a:spLocks noGrp="1"/>
          </p:cNvSpPr>
          <p:nvPr>
            <p:ph type="title" idx="4294967295"/>
          </p:nvPr>
        </p:nvSpPr>
        <p:spPr>
          <a:xfrm>
            <a:off x="6403813" y="2816406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Venus</a:t>
            </a:r>
            <a:endParaRPr sz="2000"/>
          </a:p>
        </p:txBody>
      </p:sp>
      <p:sp>
        <p:nvSpPr>
          <p:cNvPr id="2857" name="Google Shape;2857;p101"/>
          <p:cNvSpPr txBox="1">
            <a:spLocks noGrp="1"/>
          </p:cNvSpPr>
          <p:nvPr>
            <p:ph type="subTitle" idx="4294967295"/>
          </p:nvPr>
        </p:nvSpPr>
        <p:spPr>
          <a:xfrm>
            <a:off x="6118813" y="3242688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2858" name="Google Shape;2858;p101"/>
          <p:cNvSpPr/>
          <p:nvPr/>
        </p:nvSpPr>
        <p:spPr>
          <a:xfrm>
            <a:off x="819150" y="2818056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59" name="Google Shape;2859;p101"/>
          <p:cNvCxnSpPr/>
          <p:nvPr/>
        </p:nvCxnSpPr>
        <p:spPr>
          <a:xfrm>
            <a:off x="915988" y="4065650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60" name="Google Shape;2860;p101"/>
          <p:cNvSpPr txBox="1">
            <a:spLocks noGrp="1"/>
          </p:cNvSpPr>
          <p:nvPr>
            <p:ph type="title" idx="4294967295"/>
          </p:nvPr>
        </p:nvSpPr>
        <p:spPr>
          <a:xfrm>
            <a:off x="1192950" y="2816406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Mercury</a:t>
            </a:r>
            <a:endParaRPr sz="2000"/>
          </a:p>
        </p:txBody>
      </p:sp>
      <p:sp>
        <p:nvSpPr>
          <p:cNvPr id="2861" name="Google Shape;2861;p101"/>
          <p:cNvSpPr/>
          <p:nvPr/>
        </p:nvSpPr>
        <p:spPr>
          <a:xfrm>
            <a:off x="3446602" y="2816406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101"/>
          <p:cNvSpPr txBox="1">
            <a:spLocks noGrp="1"/>
          </p:cNvSpPr>
          <p:nvPr>
            <p:ph type="title" idx="4294967295"/>
          </p:nvPr>
        </p:nvSpPr>
        <p:spPr>
          <a:xfrm>
            <a:off x="3798650" y="2816406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Earth</a:t>
            </a:r>
            <a:endParaRPr sz="2000"/>
          </a:p>
        </p:txBody>
      </p:sp>
      <p:grpSp>
        <p:nvGrpSpPr>
          <p:cNvPr id="2863" name="Google Shape;2863;p101"/>
          <p:cNvGrpSpPr/>
          <p:nvPr/>
        </p:nvGrpSpPr>
        <p:grpSpPr>
          <a:xfrm>
            <a:off x="6872850" y="2055410"/>
            <a:ext cx="614370" cy="630190"/>
            <a:chOff x="8052782" y="3411184"/>
            <a:chExt cx="364460" cy="373823"/>
          </a:xfrm>
        </p:grpSpPr>
        <p:sp>
          <p:nvSpPr>
            <p:cNvPr id="2864" name="Google Shape;2864;p101"/>
            <p:cNvSpPr/>
            <p:nvPr/>
          </p:nvSpPr>
          <p:spPr>
            <a:xfrm>
              <a:off x="8190596" y="3417258"/>
              <a:ext cx="119591" cy="154180"/>
            </a:xfrm>
            <a:custGeom>
              <a:avLst/>
              <a:gdLst/>
              <a:ahLst/>
              <a:cxnLst/>
              <a:rect l="l" t="t" r="r" b="b"/>
              <a:pathLst>
                <a:path w="3091" h="3985" extrusionOk="0">
                  <a:moveTo>
                    <a:pt x="3090" y="2370"/>
                  </a:moveTo>
                  <a:cubicBezTo>
                    <a:pt x="3089" y="2547"/>
                    <a:pt x="2944" y="2691"/>
                    <a:pt x="2765" y="2692"/>
                  </a:cubicBezTo>
                  <a:lnTo>
                    <a:pt x="2604" y="2692"/>
                  </a:lnTo>
                  <a:cubicBezTo>
                    <a:pt x="2782" y="2693"/>
                    <a:pt x="2927" y="2837"/>
                    <a:pt x="2927" y="3015"/>
                  </a:cubicBezTo>
                  <a:cubicBezTo>
                    <a:pt x="2926" y="3194"/>
                    <a:pt x="2782" y="3338"/>
                    <a:pt x="2604" y="3339"/>
                  </a:cubicBezTo>
                  <a:lnTo>
                    <a:pt x="2424" y="3339"/>
                  </a:lnTo>
                  <a:cubicBezTo>
                    <a:pt x="2602" y="3339"/>
                    <a:pt x="2746" y="3484"/>
                    <a:pt x="2747" y="3662"/>
                  </a:cubicBezTo>
                  <a:cubicBezTo>
                    <a:pt x="2746" y="3840"/>
                    <a:pt x="2601" y="3984"/>
                    <a:pt x="2424" y="3985"/>
                  </a:cubicBezTo>
                  <a:lnTo>
                    <a:pt x="486" y="3985"/>
                  </a:lnTo>
                  <a:cubicBezTo>
                    <a:pt x="217" y="3985"/>
                    <a:pt x="0" y="3767"/>
                    <a:pt x="0" y="3498"/>
                  </a:cubicBezTo>
                  <a:lnTo>
                    <a:pt x="0" y="2046"/>
                  </a:lnTo>
                  <a:cubicBezTo>
                    <a:pt x="208" y="1942"/>
                    <a:pt x="367" y="1761"/>
                    <a:pt x="440" y="1541"/>
                  </a:cubicBezTo>
                  <a:cubicBezTo>
                    <a:pt x="579" y="1126"/>
                    <a:pt x="650" y="690"/>
                    <a:pt x="650" y="253"/>
                  </a:cubicBezTo>
                  <a:cubicBezTo>
                    <a:pt x="650" y="153"/>
                    <a:pt x="721" y="66"/>
                    <a:pt x="821" y="48"/>
                  </a:cubicBezTo>
                  <a:cubicBezTo>
                    <a:pt x="1074" y="1"/>
                    <a:pt x="1236" y="177"/>
                    <a:pt x="1334" y="366"/>
                  </a:cubicBezTo>
                  <a:cubicBezTo>
                    <a:pt x="1422" y="542"/>
                    <a:pt x="1467" y="738"/>
                    <a:pt x="1464" y="935"/>
                  </a:cubicBezTo>
                  <a:lnTo>
                    <a:pt x="1464" y="1399"/>
                  </a:lnTo>
                  <a:lnTo>
                    <a:pt x="2765" y="1399"/>
                  </a:lnTo>
                  <a:cubicBezTo>
                    <a:pt x="2944" y="1399"/>
                    <a:pt x="3089" y="1544"/>
                    <a:pt x="3090" y="1723"/>
                  </a:cubicBezTo>
                  <a:cubicBezTo>
                    <a:pt x="3089" y="1900"/>
                    <a:pt x="2944" y="2044"/>
                    <a:pt x="2765" y="2045"/>
                  </a:cubicBezTo>
                  <a:cubicBezTo>
                    <a:pt x="2944" y="2046"/>
                    <a:pt x="3089" y="2191"/>
                    <a:pt x="3090" y="2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01"/>
            <p:cNvSpPr/>
            <p:nvPr/>
          </p:nvSpPr>
          <p:spPr>
            <a:xfrm>
              <a:off x="8216596" y="3417065"/>
              <a:ext cx="30759" cy="54359"/>
            </a:xfrm>
            <a:custGeom>
              <a:avLst/>
              <a:gdLst/>
              <a:ahLst/>
              <a:cxnLst/>
              <a:rect l="l" t="t" r="r" b="b"/>
              <a:pathLst>
                <a:path w="795" h="1405" extrusionOk="0">
                  <a:moveTo>
                    <a:pt x="165" y="367"/>
                  </a:moveTo>
                  <a:cubicBezTo>
                    <a:pt x="255" y="544"/>
                    <a:pt x="300" y="741"/>
                    <a:pt x="297" y="938"/>
                  </a:cubicBezTo>
                  <a:lnTo>
                    <a:pt x="297" y="1404"/>
                  </a:lnTo>
                  <a:lnTo>
                    <a:pt x="792" y="1404"/>
                  </a:lnTo>
                  <a:lnTo>
                    <a:pt x="792" y="938"/>
                  </a:lnTo>
                  <a:cubicBezTo>
                    <a:pt x="795" y="741"/>
                    <a:pt x="750" y="544"/>
                    <a:pt x="660" y="367"/>
                  </a:cubicBezTo>
                  <a:cubicBezTo>
                    <a:pt x="561" y="178"/>
                    <a:pt x="398" y="0"/>
                    <a:pt x="141" y="48"/>
                  </a:cubicBezTo>
                  <a:cubicBezTo>
                    <a:pt x="81" y="59"/>
                    <a:pt x="30" y="96"/>
                    <a:pt x="0" y="148"/>
                  </a:cubicBezTo>
                  <a:cubicBezTo>
                    <a:pt x="68" y="210"/>
                    <a:pt x="124" y="285"/>
                    <a:pt x="165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01"/>
            <p:cNvSpPr/>
            <p:nvPr/>
          </p:nvSpPr>
          <p:spPr>
            <a:xfrm>
              <a:off x="8266235" y="3471385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7"/>
                  </a:moveTo>
                  <a:cubicBezTo>
                    <a:pt x="988" y="646"/>
                    <a:pt x="1132" y="501"/>
                    <a:pt x="1133" y="324"/>
                  </a:cubicBezTo>
                  <a:cubicBezTo>
                    <a:pt x="1132" y="145"/>
                    <a:pt x="988" y="1"/>
                    <a:pt x="810" y="0"/>
                  </a:cubicBezTo>
                  <a:lnTo>
                    <a:pt x="325" y="0"/>
                  </a:lnTo>
                  <a:cubicBezTo>
                    <a:pt x="503" y="1"/>
                    <a:pt x="648" y="145"/>
                    <a:pt x="648" y="324"/>
                  </a:cubicBezTo>
                  <a:cubicBezTo>
                    <a:pt x="647" y="502"/>
                    <a:pt x="503" y="646"/>
                    <a:pt x="325" y="647"/>
                  </a:cubicBezTo>
                  <a:cubicBezTo>
                    <a:pt x="503" y="647"/>
                    <a:pt x="648" y="792"/>
                    <a:pt x="648" y="971"/>
                  </a:cubicBezTo>
                  <a:cubicBezTo>
                    <a:pt x="647" y="1148"/>
                    <a:pt x="503" y="1292"/>
                    <a:pt x="325" y="1293"/>
                  </a:cubicBezTo>
                  <a:lnTo>
                    <a:pt x="162" y="1293"/>
                  </a:lnTo>
                  <a:cubicBezTo>
                    <a:pt x="341" y="1294"/>
                    <a:pt x="484" y="1438"/>
                    <a:pt x="485" y="1616"/>
                  </a:cubicBezTo>
                  <a:cubicBezTo>
                    <a:pt x="484" y="1795"/>
                    <a:pt x="339" y="1939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4" y="2085"/>
                    <a:pt x="324" y="2263"/>
                  </a:cubicBezTo>
                  <a:cubicBezTo>
                    <a:pt x="323" y="2441"/>
                    <a:pt x="179" y="2585"/>
                    <a:pt x="0" y="2586"/>
                  </a:cubicBezTo>
                  <a:lnTo>
                    <a:pt x="485" y="2586"/>
                  </a:lnTo>
                  <a:cubicBezTo>
                    <a:pt x="664" y="2585"/>
                    <a:pt x="808" y="2441"/>
                    <a:pt x="809" y="2263"/>
                  </a:cubicBezTo>
                  <a:cubicBezTo>
                    <a:pt x="808" y="2085"/>
                    <a:pt x="664" y="1940"/>
                    <a:pt x="485" y="1940"/>
                  </a:cubicBezTo>
                  <a:lnTo>
                    <a:pt x="649" y="1940"/>
                  </a:lnTo>
                  <a:cubicBezTo>
                    <a:pt x="827" y="1938"/>
                    <a:pt x="971" y="1794"/>
                    <a:pt x="972" y="1616"/>
                  </a:cubicBezTo>
                  <a:cubicBezTo>
                    <a:pt x="972" y="1438"/>
                    <a:pt x="827" y="1294"/>
                    <a:pt x="649" y="1293"/>
                  </a:cubicBezTo>
                  <a:lnTo>
                    <a:pt x="810" y="1293"/>
                  </a:lnTo>
                  <a:cubicBezTo>
                    <a:pt x="988" y="1292"/>
                    <a:pt x="1132" y="1148"/>
                    <a:pt x="1133" y="971"/>
                  </a:cubicBezTo>
                  <a:cubicBezTo>
                    <a:pt x="1132" y="792"/>
                    <a:pt x="988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01"/>
            <p:cNvSpPr/>
            <p:nvPr/>
          </p:nvSpPr>
          <p:spPr>
            <a:xfrm>
              <a:off x="8140531" y="3489763"/>
              <a:ext cx="50104" cy="81713"/>
            </a:xfrm>
            <a:custGeom>
              <a:avLst/>
              <a:gdLst/>
              <a:ahLst/>
              <a:cxnLst/>
              <a:rect l="l" t="t" r="r" b="b"/>
              <a:pathLst>
                <a:path w="1295" h="2112" extrusionOk="0">
                  <a:moveTo>
                    <a:pt x="325" y="1"/>
                  </a:moveTo>
                  <a:lnTo>
                    <a:pt x="970" y="1"/>
                  </a:lnTo>
                  <a:cubicBezTo>
                    <a:pt x="1148" y="1"/>
                    <a:pt x="1294" y="146"/>
                    <a:pt x="1294" y="325"/>
                  </a:cubicBezTo>
                  <a:lnTo>
                    <a:pt x="1294" y="1787"/>
                  </a:lnTo>
                  <a:cubicBezTo>
                    <a:pt x="1294" y="1966"/>
                    <a:pt x="1148" y="2112"/>
                    <a:pt x="970" y="2112"/>
                  </a:cubicBezTo>
                  <a:lnTo>
                    <a:pt x="325" y="2112"/>
                  </a:lnTo>
                  <a:cubicBezTo>
                    <a:pt x="146" y="2112"/>
                    <a:pt x="0" y="1966"/>
                    <a:pt x="0" y="1787"/>
                  </a:cubicBezTo>
                  <a:lnTo>
                    <a:pt x="0" y="325"/>
                  </a:lnTo>
                  <a:cubicBezTo>
                    <a:pt x="0" y="146"/>
                    <a:pt x="146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01"/>
            <p:cNvSpPr/>
            <p:nvPr/>
          </p:nvSpPr>
          <p:spPr>
            <a:xfrm>
              <a:off x="8159412" y="348976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1" y="1"/>
                  </a:lnTo>
                  <a:cubicBezTo>
                    <a:pt x="182" y="1"/>
                    <a:pt x="330" y="146"/>
                    <a:pt x="330" y="325"/>
                  </a:cubicBezTo>
                  <a:lnTo>
                    <a:pt x="330" y="1786"/>
                  </a:lnTo>
                  <a:cubicBezTo>
                    <a:pt x="330" y="1966"/>
                    <a:pt x="182" y="2111"/>
                    <a:pt x="1" y="2112"/>
                  </a:cubicBezTo>
                  <a:lnTo>
                    <a:pt x="495" y="2112"/>
                  </a:lnTo>
                  <a:cubicBezTo>
                    <a:pt x="677" y="2111"/>
                    <a:pt x="824" y="1966"/>
                    <a:pt x="825" y="1786"/>
                  </a:cubicBezTo>
                  <a:lnTo>
                    <a:pt x="825" y="325"/>
                  </a:lnTo>
                  <a:cubicBezTo>
                    <a:pt x="824" y="146"/>
                    <a:pt x="677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01"/>
            <p:cNvSpPr/>
            <p:nvPr/>
          </p:nvSpPr>
          <p:spPr>
            <a:xfrm>
              <a:off x="8284613" y="3590280"/>
              <a:ext cx="126362" cy="100517"/>
            </a:xfrm>
            <a:custGeom>
              <a:avLst/>
              <a:gdLst/>
              <a:ahLst/>
              <a:cxnLst/>
              <a:rect l="l" t="t" r="r" b="b"/>
              <a:pathLst>
                <a:path w="3266" h="2598" extrusionOk="0">
                  <a:moveTo>
                    <a:pt x="1634" y="391"/>
                  </a:moveTo>
                  <a:cubicBezTo>
                    <a:pt x="1829" y="144"/>
                    <a:pt x="2128" y="1"/>
                    <a:pt x="2445" y="2"/>
                  </a:cubicBezTo>
                  <a:cubicBezTo>
                    <a:pt x="2668" y="6"/>
                    <a:pt x="2880" y="101"/>
                    <a:pt x="3033" y="263"/>
                  </a:cubicBezTo>
                  <a:cubicBezTo>
                    <a:pt x="3186" y="426"/>
                    <a:pt x="3266" y="645"/>
                    <a:pt x="3255" y="867"/>
                  </a:cubicBezTo>
                  <a:cubicBezTo>
                    <a:pt x="3255" y="1406"/>
                    <a:pt x="2805" y="2043"/>
                    <a:pt x="1633" y="2598"/>
                  </a:cubicBezTo>
                  <a:cubicBezTo>
                    <a:pt x="462" y="2044"/>
                    <a:pt x="10" y="1407"/>
                    <a:pt x="10" y="867"/>
                  </a:cubicBezTo>
                  <a:cubicBezTo>
                    <a:pt x="1" y="645"/>
                    <a:pt x="81" y="426"/>
                    <a:pt x="234" y="263"/>
                  </a:cubicBezTo>
                  <a:cubicBezTo>
                    <a:pt x="386" y="101"/>
                    <a:pt x="598" y="6"/>
                    <a:pt x="822" y="2"/>
                  </a:cubicBezTo>
                  <a:cubicBezTo>
                    <a:pt x="1138" y="1"/>
                    <a:pt x="1437" y="144"/>
                    <a:pt x="1634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01"/>
            <p:cNvSpPr/>
            <p:nvPr/>
          </p:nvSpPr>
          <p:spPr>
            <a:xfrm>
              <a:off x="8338392" y="3590318"/>
              <a:ext cx="72582" cy="100478"/>
            </a:xfrm>
            <a:custGeom>
              <a:avLst/>
              <a:gdLst/>
              <a:ahLst/>
              <a:cxnLst/>
              <a:rect l="l" t="t" r="r" b="b"/>
              <a:pathLst>
                <a:path w="1876" h="2597" extrusionOk="0">
                  <a:moveTo>
                    <a:pt x="1055" y="1"/>
                  </a:moveTo>
                  <a:cubicBezTo>
                    <a:pt x="968" y="2"/>
                    <a:pt x="883" y="14"/>
                    <a:pt x="799" y="36"/>
                  </a:cubicBezTo>
                  <a:cubicBezTo>
                    <a:pt x="1155" y="153"/>
                    <a:pt x="1392" y="491"/>
                    <a:pt x="1379" y="866"/>
                  </a:cubicBezTo>
                  <a:cubicBezTo>
                    <a:pt x="1379" y="1365"/>
                    <a:pt x="989" y="1950"/>
                    <a:pt x="0" y="2474"/>
                  </a:cubicBezTo>
                  <a:cubicBezTo>
                    <a:pt x="78" y="2515"/>
                    <a:pt x="158" y="2556"/>
                    <a:pt x="243" y="2597"/>
                  </a:cubicBezTo>
                  <a:cubicBezTo>
                    <a:pt x="1415" y="2042"/>
                    <a:pt x="1865" y="1405"/>
                    <a:pt x="1865" y="865"/>
                  </a:cubicBezTo>
                  <a:cubicBezTo>
                    <a:pt x="1876" y="642"/>
                    <a:pt x="1795" y="425"/>
                    <a:pt x="1643" y="262"/>
                  </a:cubicBezTo>
                  <a:cubicBezTo>
                    <a:pt x="1490" y="100"/>
                    <a:pt x="1278" y="5"/>
                    <a:pt x="1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01"/>
            <p:cNvSpPr/>
            <p:nvPr/>
          </p:nvSpPr>
          <p:spPr>
            <a:xfrm>
              <a:off x="8059011" y="3584051"/>
              <a:ext cx="100478" cy="100439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2597" y="1298"/>
                  </a:moveTo>
                  <a:cubicBezTo>
                    <a:pt x="2597" y="2015"/>
                    <a:pt x="2016" y="2596"/>
                    <a:pt x="1299" y="2596"/>
                  </a:cubicBezTo>
                  <a:cubicBezTo>
                    <a:pt x="583" y="2596"/>
                    <a:pt x="1" y="2015"/>
                    <a:pt x="1" y="1298"/>
                  </a:cubicBezTo>
                  <a:cubicBezTo>
                    <a:pt x="1" y="581"/>
                    <a:pt x="583" y="0"/>
                    <a:pt x="1299" y="0"/>
                  </a:cubicBezTo>
                  <a:cubicBezTo>
                    <a:pt x="2016" y="0"/>
                    <a:pt x="2597" y="581"/>
                    <a:pt x="2597" y="1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01"/>
            <p:cNvSpPr/>
            <p:nvPr/>
          </p:nvSpPr>
          <p:spPr>
            <a:xfrm>
              <a:off x="8099868" y="3584051"/>
              <a:ext cx="62987" cy="103186"/>
            </a:xfrm>
            <a:custGeom>
              <a:avLst/>
              <a:gdLst/>
              <a:ahLst/>
              <a:cxnLst/>
              <a:rect l="l" t="t" r="r" b="b"/>
              <a:pathLst>
                <a:path w="1628" h="2667" extrusionOk="0">
                  <a:moveTo>
                    <a:pt x="243" y="1"/>
                  </a:moveTo>
                  <a:cubicBezTo>
                    <a:pt x="162" y="1"/>
                    <a:pt x="80" y="9"/>
                    <a:pt x="0" y="24"/>
                  </a:cubicBezTo>
                  <a:cubicBezTo>
                    <a:pt x="610" y="142"/>
                    <a:pt x="1051" y="676"/>
                    <a:pt x="1051" y="1299"/>
                  </a:cubicBezTo>
                  <a:cubicBezTo>
                    <a:pt x="1051" y="1921"/>
                    <a:pt x="610" y="2455"/>
                    <a:pt x="0" y="2573"/>
                  </a:cubicBezTo>
                  <a:cubicBezTo>
                    <a:pt x="484" y="2666"/>
                    <a:pt x="980" y="2477"/>
                    <a:pt x="1279" y="2085"/>
                  </a:cubicBezTo>
                  <a:cubicBezTo>
                    <a:pt x="1577" y="1692"/>
                    <a:pt x="1628" y="1163"/>
                    <a:pt x="1408" y="720"/>
                  </a:cubicBezTo>
                  <a:cubicBezTo>
                    <a:pt x="1188" y="279"/>
                    <a:pt x="737" y="0"/>
                    <a:pt x="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01"/>
            <p:cNvSpPr/>
            <p:nvPr/>
          </p:nvSpPr>
          <p:spPr>
            <a:xfrm>
              <a:off x="8140531" y="348976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825" y="1"/>
                  </a:moveTo>
                  <a:lnTo>
                    <a:pt x="330" y="1"/>
                  </a:lnTo>
                  <a:cubicBezTo>
                    <a:pt x="148" y="1"/>
                    <a:pt x="1" y="146"/>
                    <a:pt x="0" y="325"/>
                  </a:cubicBezTo>
                  <a:lnTo>
                    <a:pt x="0" y="1786"/>
                  </a:lnTo>
                  <a:cubicBezTo>
                    <a:pt x="1" y="1966"/>
                    <a:pt x="148" y="2111"/>
                    <a:pt x="330" y="2112"/>
                  </a:cubicBezTo>
                  <a:lnTo>
                    <a:pt x="825" y="2112"/>
                  </a:lnTo>
                  <a:cubicBezTo>
                    <a:pt x="643" y="2111"/>
                    <a:pt x="496" y="1966"/>
                    <a:pt x="495" y="1786"/>
                  </a:cubicBezTo>
                  <a:lnTo>
                    <a:pt x="495" y="325"/>
                  </a:lnTo>
                  <a:cubicBezTo>
                    <a:pt x="496" y="146"/>
                    <a:pt x="643" y="1"/>
                    <a:pt x="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01"/>
            <p:cNvSpPr/>
            <p:nvPr/>
          </p:nvSpPr>
          <p:spPr>
            <a:xfrm>
              <a:off x="8059166" y="3584089"/>
              <a:ext cx="59389" cy="100439"/>
            </a:xfrm>
            <a:custGeom>
              <a:avLst/>
              <a:gdLst/>
              <a:ahLst/>
              <a:cxnLst/>
              <a:rect l="l" t="t" r="r" b="b"/>
              <a:pathLst>
                <a:path w="1535" h="2596" extrusionOk="0">
                  <a:moveTo>
                    <a:pt x="484" y="1298"/>
                  </a:moveTo>
                  <a:cubicBezTo>
                    <a:pt x="484" y="676"/>
                    <a:pt x="925" y="143"/>
                    <a:pt x="1534" y="24"/>
                  </a:cubicBezTo>
                  <a:cubicBezTo>
                    <a:pt x="1455" y="9"/>
                    <a:pt x="1376" y="0"/>
                    <a:pt x="1295" y="0"/>
                  </a:cubicBezTo>
                  <a:cubicBezTo>
                    <a:pt x="1254" y="0"/>
                    <a:pt x="1212" y="2"/>
                    <a:pt x="1171" y="6"/>
                  </a:cubicBezTo>
                  <a:cubicBezTo>
                    <a:pt x="1131" y="11"/>
                    <a:pt x="1091" y="16"/>
                    <a:pt x="1052" y="23"/>
                  </a:cubicBezTo>
                  <a:cubicBezTo>
                    <a:pt x="441" y="141"/>
                    <a:pt x="0" y="675"/>
                    <a:pt x="0" y="1298"/>
                  </a:cubicBezTo>
                  <a:cubicBezTo>
                    <a:pt x="0" y="1920"/>
                    <a:pt x="441" y="2454"/>
                    <a:pt x="1052" y="2572"/>
                  </a:cubicBezTo>
                  <a:cubicBezTo>
                    <a:pt x="1091" y="2579"/>
                    <a:pt x="1131" y="2585"/>
                    <a:pt x="1171" y="2590"/>
                  </a:cubicBezTo>
                  <a:cubicBezTo>
                    <a:pt x="1212" y="2594"/>
                    <a:pt x="1254" y="2596"/>
                    <a:pt x="1295" y="2596"/>
                  </a:cubicBezTo>
                  <a:cubicBezTo>
                    <a:pt x="1376" y="2595"/>
                    <a:pt x="1455" y="2587"/>
                    <a:pt x="1534" y="2571"/>
                  </a:cubicBezTo>
                  <a:cubicBezTo>
                    <a:pt x="925" y="2453"/>
                    <a:pt x="484" y="1919"/>
                    <a:pt x="484" y="1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01"/>
            <p:cNvSpPr/>
            <p:nvPr/>
          </p:nvSpPr>
          <p:spPr>
            <a:xfrm>
              <a:off x="8052782" y="3586449"/>
              <a:ext cx="32809" cy="47511"/>
            </a:xfrm>
            <a:custGeom>
              <a:avLst/>
              <a:gdLst/>
              <a:ahLst/>
              <a:cxnLst/>
              <a:rect l="l" t="t" r="r" b="b"/>
              <a:pathLst>
                <a:path w="848" h="1228" extrusionOk="0">
                  <a:moveTo>
                    <a:pt x="672" y="0"/>
                  </a:moveTo>
                  <a:lnTo>
                    <a:pt x="848" y="273"/>
                  </a:lnTo>
                  <a:cubicBezTo>
                    <a:pt x="688" y="376"/>
                    <a:pt x="556" y="518"/>
                    <a:pt x="463" y="684"/>
                  </a:cubicBezTo>
                  <a:cubicBezTo>
                    <a:pt x="374" y="852"/>
                    <a:pt x="327" y="1038"/>
                    <a:pt x="325" y="1228"/>
                  </a:cubicBezTo>
                  <a:lnTo>
                    <a:pt x="0" y="1228"/>
                  </a:lnTo>
                  <a:cubicBezTo>
                    <a:pt x="2" y="984"/>
                    <a:pt x="63" y="744"/>
                    <a:pt x="179" y="527"/>
                  </a:cubicBezTo>
                  <a:cubicBezTo>
                    <a:pt x="297" y="314"/>
                    <a:pt x="466" y="132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01"/>
            <p:cNvSpPr/>
            <p:nvPr/>
          </p:nvSpPr>
          <p:spPr>
            <a:xfrm>
              <a:off x="8134650" y="3411184"/>
              <a:ext cx="183971" cy="166909"/>
            </a:xfrm>
            <a:custGeom>
              <a:avLst/>
              <a:gdLst/>
              <a:ahLst/>
              <a:cxnLst/>
              <a:rect l="l" t="t" r="r" b="b"/>
              <a:pathLst>
                <a:path w="4755" h="4314" extrusionOk="0">
                  <a:moveTo>
                    <a:pt x="1131" y="2203"/>
                  </a:moveTo>
                  <a:cubicBezTo>
                    <a:pt x="1221" y="2203"/>
                    <a:pt x="1294" y="2276"/>
                    <a:pt x="1294" y="2365"/>
                  </a:cubicBezTo>
                  <a:lnTo>
                    <a:pt x="1294" y="3828"/>
                  </a:lnTo>
                  <a:cubicBezTo>
                    <a:pt x="1294" y="3918"/>
                    <a:pt x="1221" y="3990"/>
                    <a:pt x="1131" y="3990"/>
                  </a:cubicBezTo>
                  <a:lnTo>
                    <a:pt x="486" y="3990"/>
                  </a:lnTo>
                  <a:cubicBezTo>
                    <a:pt x="397" y="3990"/>
                    <a:pt x="324" y="3918"/>
                    <a:pt x="324" y="3828"/>
                  </a:cubicBezTo>
                  <a:lnTo>
                    <a:pt x="324" y="2365"/>
                  </a:lnTo>
                  <a:cubicBezTo>
                    <a:pt x="324" y="2276"/>
                    <a:pt x="397" y="2203"/>
                    <a:pt x="486" y="2203"/>
                  </a:cubicBezTo>
                  <a:close/>
                  <a:moveTo>
                    <a:pt x="2359" y="349"/>
                  </a:moveTo>
                  <a:cubicBezTo>
                    <a:pt x="2430" y="349"/>
                    <a:pt x="2539" y="383"/>
                    <a:pt x="2644" y="587"/>
                  </a:cubicBezTo>
                  <a:cubicBezTo>
                    <a:pt x="2721" y="741"/>
                    <a:pt x="2760" y="912"/>
                    <a:pt x="2758" y="1084"/>
                  </a:cubicBezTo>
                  <a:lnTo>
                    <a:pt x="2758" y="1547"/>
                  </a:lnTo>
                  <a:cubicBezTo>
                    <a:pt x="2758" y="1636"/>
                    <a:pt x="2830" y="1709"/>
                    <a:pt x="2919" y="1709"/>
                  </a:cubicBezTo>
                  <a:lnTo>
                    <a:pt x="4219" y="1709"/>
                  </a:lnTo>
                  <a:cubicBezTo>
                    <a:pt x="4301" y="1709"/>
                    <a:pt x="4374" y="1766"/>
                    <a:pt x="4385" y="1846"/>
                  </a:cubicBezTo>
                  <a:cubicBezTo>
                    <a:pt x="4400" y="1946"/>
                    <a:pt x="4322" y="2032"/>
                    <a:pt x="4224" y="2032"/>
                  </a:cubicBezTo>
                  <a:lnTo>
                    <a:pt x="3730" y="2032"/>
                  </a:lnTo>
                  <a:cubicBezTo>
                    <a:pt x="3644" y="2032"/>
                    <a:pt x="3568" y="2097"/>
                    <a:pt x="3563" y="2183"/>
                  </a:cubicBezTo>
                  <a:cubicBezTo>
                    <a:pt x="3557" y="2278"/>
                    <a:pt x="3631" y="2355"/>
                    <a:pt x="3725" y="2355"/>
                  </a:cubicBezTo>
                  <a:lnTo>
                    <a:pt x="4206" y="2355"/>
                  </a:lnTo>
                  <a:cubicBezTo>
                    <a:pt x="4292" y="2355"/>
                    <a:pt x="4367" y="2420"/>
                    <a:pt x="4373" y="2507"/>
                  </a:cubicBezTo>
                  <a:cubicBezTo>
                    <a:pt x="4379" y="2600"/>
                    <a:pt x="4304" y="2679"/>
                    <a:pt x="4212" y="2679"/>
                  </a:cubicBezTo>
                  <a:lnTo>
                    <a:pt x="3730" y="2679"/>
                  </a:lnTo>
                  <a:cubicBezTo>
                    <a:pt x="3644" y="2679"/>
                    <a:pt x="3568" y="2744"/>
                    <a:pt x="3563" y="2830"/>
                  </a:cubicBezTo>
                  <a:cubicBezTo>
                    <a:pt x="3557" y="2923"/>
                    <a:pt x="3631" y="3002"/>
                    <a:pt x="3725" y="3002"/>
                  </a:cubicBezTo>
                  <a:lnTo>
                    <a:pt x="4043" y="3002"/>
                  </a:lnTo>
                  <a:cubicBezTo>
                    <a:pt x="4130" y="3002"/>
                    <a:pt x="4206" y="3067"/>
                    <a:pt x="4211" y="3153"/>
                  </a:cubicBezTo>
                  <a:cubicBezTo>
                    <a:pt x="4216" y="3247"/>
                    <a:pt x="4142" y="3325"/>
                    <a:pt x="4049" y="3325"/>
                  </a:cubicBezTo>
                  <a:lnTo>
                    <a:pt x="3730" y="3325"/>
                  </a:lnTo>
                  <a:cubicBezTo>
                    <a:pt x="3644" y="3325"/>
                    <a:pt x="3568" y="3391"/>
                    <a:pt x="3563" y="3477"/>
                  </a:cubicBezTo>
                  <a:cubicBezTo>
                    <a:pt x="3558" y="3570"/>
                    <a:pt x="3631" y="3648"/>
                    <a:pt x="3725" y="3648"/>
                  </a:cubicBezTo>
                  <a:lnTo>
                    <a:pt x="3882" y="3648"/>
                  </a:lnTo>
                  <a:cubicBezTo>
                    <a:pt x="3955" y="3648"/>
                    <a:pt x="4022" y="3694"/>
                    <a:pt x="4042" y="3765"/>
                  </a:cubicBezTo>
                  <a:cubicBezTo>
                    <a:pt x="4078" y="3882"/>
                    <a:pt x="3995" y="3990"/>
                    <a:pt x="3889" y="3990"/>
                  </a:cubicBezTo>
                  <a:lnTo>
                    <a:pt x="1942" y="3990"/>
                  </a:lnTo>
                  <a:cubicBezTo>
                    <a:pt x="1762" y="3990"/>
                    <a:pt x="1617" y="3844"/>
                    <a:pt x="1617" y="3666"/>
                  </a:cubicBezTo>
                  <a:lnTo>
                    <a:pt x="1617" y="2287"/>
                  </a:lnTo>
                  <a:cubicBezTo>
                    <a:pt x="1821" y="2161"/>
                    <a:pt x="1974" y="1968"/>
                    <a:pt x="2050" y="1741"/>
                  </a:cubicBezTo>
                  <a:cubicBezTo>
                    <a:pt x="2195" y="1310"/>
                    <a:pt x="2268" y="857"/>
                    <a:pt x="2268" y="401"/>
                  </a:cubicBezTo>
                  <a:cubicBezTo>
                    <a:pt x="2268" y="379"/>
                    <a:pt x="2283" y="360"/>
                    <a:pt x="2305" y="355"/>
                  </a:cubicBezTo>
                  <a:cubicBezTo>
                    <a:pt x="2318" y="352"/>
                    <a:pt x="2337" y="349"/>
                    <a:pt x="2359" y="349"/>
                  </a:cubicBezTo>
                  <a:close/>
                  <a:moveTo>
                    <a:pt x="2359" y="0"/>
                  </a:moveTo>
                  <a:cubicBezTo>
                    <a:pt x="2323" y="0"/>
                    <a:pt x="2286" y="4"/>
                    <a:pt x="2248" y="11"/>
                  </a:cubicBezTo>
                  <a:cubicBezTo>
                    <a:pt x="2073" y="43"/>
                    <a:pt x="1945" y="200"/>
                    <a:pt x="1946" y="382"/>
                  </a:cubicBezTo>
                  <a:cubicBezTo>
                    <a:pt x="1946" y="811"/>
                    <a:pt x="1878" y="1236"/>
                    <a:pt x="1744" y="1643"/>
                  </a:cubicBezTo>
                  <a:cubicBezTo>
                    <a:pt x="1694" y="1795"/>
                    <a:pt x="1595" y="1925"/>
                    <a:pt x="1464" y="2012"/>
                  </a:cubicBezTo>
                  <a:cubicBezTo>
                    <a:pt x="1375" y="1928"/>
                    <a:pt x="1257" y="1880"/>
                    <a:pt x="1135" y="1880"/>
                  </a:cubicBezTo>
                  <a:lnTo>
                    <a:pt x="487" y="1880"/>
                  </a:lnTo>
                  <a:cubicBezTo>
                    <a:pt x="219" y="1880"/>
                    <a:pt x="0" y="2098"/>
                    <a:pt x="0" y="2367"/>
                  </a:cubicBezTo>
                  <a:lnTo>
                    <a:pt x="0" y="3827"/>
                  </a:lnTo>
                  <a:cubicBezTo>
                    <a:pt x="0" y="4095"/>
                    <a:pt x="219" y="4314"/>
                    <a:pt x="487" y="4314"/>
                  </a:cubicBezTo>
                  <a:lnTo>
                    <a:pt x="1139" y="4314"/>
                  </a:lnTo>
                  <a:cubicBezTo>
                    <a:pt x="1281" y="4313"/>
                    <a:pt x="1416" y="4250"/>
                    <a:pt x="1507" y="4142"/>
                  </a:cubicBezTo>
                  <a:cubicBezTo>
                    <a:pt x="1510" y="4142"/>
                    <a:pt x="1512" y="4142"/>
                    <a:pt x="1514" y="4141"/>
                  </a:cubicBezTo>
                  <a:cubicBezTo>
                    <a:pt x="1634" y="4251"/>
                    <a:pt x="1790" y="4313"/>
                    <a:pt x="1952" y="4314"/>
                  </a:cubicBezTo>
                  <a:lnTo>
                    <a:pt x="3904" y="4314"/>
                  </a:lnTo>
                  <a:cubicBezTo>
                    <a:pt x="4174" y="4314"/>
                    <a:pt x="4393" y="4094"/>
                    <a:pt x="4393" y="3825"/>
                  </a:cubicBezTo>
                  <a:cubicBezTo>
                    <a:pt x="4393" y="3741"/>
                    <a:pt x="4369" y="3659"/>
                    <a:pt x="4327" y="3586"/>
                  </a:cubicBezTo>
                  <a:cubicBezTo>
                    <a:pt x="4549" y="3449"/>
                    <a:pt x="4621" y="3161"/>
                    <a:pt x="4490" y="2935"/>
                  </a:cubicBezTo>
                  <a:cubicBezTo>
                    <a:pt x="4612" y="2859"/>
                    <a:pt x="4694" y="2733"/>
                    <a:pt x="4714" y="2591"/>
                  </a:cubicBezTo>
                  <a:cubicBezTo>
                    <a:pt x="4733" y="2448"/>
                    <a:pt x="4688" y="2305"/>
                    <a:pt x="4591" y="2199"/>
                  </a:cubicBezTo>
                  <a:cubicBezTo>
                    <a:pt x="4721" y="2056"/>
                    <a:pt x="4755" y="1850"/>
                    <a:pt x="4676" y="1674"/>
                  </a:cubicBezTo>
                  <a:cubicBezTo>
                    <a:pt x="4598" y="1498"/>
                    <a:pt x="4425" y="1385"/>
                    <a:pt x="4232" y="1385"/>
                  </a:cubicBezTo>
                  <a:cubicBezTo>
                    <a:pt x="4232" y="1385"/>
                    <a:pt x="4231" y="1385"/>
                    <a:pt x="4230" y="1385"/>
                  </a:cubicBezTo>
                  <a:lnTo>
                    <a:pt x="3081" y="1385"/>
                  </a:lnTo>
                  <a:lnTo>
                    <a:pt x="3081" y="1077"/>
                  </a:lnTo>
                  <a:cubicBezTo>
                    <a:pt x="3083" y="851"/>
                    <a:pt x="3033" y="625"/>
                    <a:pt x="2933" y="421"/>
                  </a:cubicBezTo>
                  <a:cubicBezTo>
                    <a:pt x="2794" y="146"/>
                    <a:pt x="2593" y="0"/>
                    <a:pt x="2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01"/>
            <p:cNvSpPr/>
            <p:nvPr/>
          </p:nvSpPr>
          <p:spPr>
            <a:xfrm>
              <a:off x="8278384" y="3584089"/>
              <a:ext cx="138858" cy="113013"/>
            </a:xfrm>
            <a:custGeom>
              <a:avLst/>
              <a:gdLst/>
              <a:ahLst/>
              <a:cxnLst/>
              <a:rect l="l" t="t" r="r" b="b"/>
              <a:pathLst>
                <a:path w="3589" h="2921" extrusionOk="0">
                  <a:moveTo>
                    <a:pt x="2595" y="325"/>
                  </a:moveTo>
                  <a:cubicBezTo>
                    <a:pt x="2599" y="325"/>
                    <a:pt x="2602" y="325"/>
                    <a:pt x="2606" y="325"/>
                  </a:cubicBezTo>
                  <a:cubicBezTo>
                    <a:pt x="2786" y="328"/>
                    <a:pt x="2957" y="404"/>
                    <a:pt x="3080" y="538"/>
                  </a:cubicBezTo>
                  <a:cubicBezTo>
                    <a:pt x="3202" y="670"/>
                    <a:pt x="3266" y="847"/>
                    <a:pt x="3254" y="1027"/>
                  </a:cubicBezTo>
                  <a:cubicBezTo>
                    <a:pt x="3254" y="1561"/>
                    <a:pt x="2723" y="2123"/>
                    <a:pt x="1795" y="2578"/>
                  </a:cubicBezTo>
                  <a:cubicBezTo>
                    <a:pt x="866" y="2123"/>
                    <a:pt x="334" y="1561"/>
                    <a:pt x="334" y="1027"/>
                  </a:cubicBezTo>
                  <a:cubicBezTo>
                    <a:pt x="324" y="848"/>
                    <a:pt x="387" y="670"/>
                    <a:pt x="509" y="538"/>
                  </a:cubicBezTo>
                  <a:cubicBezTo>
                    <a:pt x="631" y="404"/>
                    <a:pt x="803" y="328"/>
                    <a:pt x="983" y="325"/>
                  </a:cubicBezTo>
                  <a:cubicBezTo>
                    <a:pt x="987" y="325"/>
                    <a:pt x="990" y="325"/>
                    <a:pt x="993" y="325"/>
                  </a:cubicBezTo>
                  <a:cubicBezTo>
                    <a:pt x="1253" y="325"/>
                    <a:pt x="1499" y="443"/>
                    <a:pt x="1661" y="645"/>
                  </a:cubicBezTo>
                  <a:cubicBezTo>
                    <a:pt x="1694" y="686"/>
                    <a:pt x="1742" y="710"/>
                    <a:pt x="1795" y="710"/>
                  </a:cubicBezTo>
                  <a:cubicBezTo>
                    <a:pt x="1846" y="710"/>
                    <a:pt x="1896" y="686"/>
                    <a:pt x="1927" y="645"/>
                  </a:cubicBezTo>
                  <a:cubicBezTo>
                    <a:pt x="2090" y="443"/>
                    <a:pt x="2335" y="325"/>
                    <a:pt x="2595" y="325"/>
                  </a:cubicBezTo>
                  <a:close/>
                  <a:moveTo>
                    <a:pt x="991" y="0"/>
                  </a:moveTo>
                  <a:cubicBezTo>
                    <a:pt x="989" y="0"/>
                    <a:pt x="986" y="0"/>
                    <a:pt x="983" y="0"/>
                  </a:cubicBezTo>
                  <a:cubicBezTo>
                    <a:pt x="717" y="4"/>
                    <a:pt x="463" y="116"/>
                    <a:pt x="281" y="309"/>
                  </a:cubicBezTo>
                  <a:cubicBezTo>
                    <a:pt x="98" y="502"/>
                    <a:pt x="0" y="761"/>
                    <a:pt x="10" y="1027"/>
                  </a:cubicBezTo>
                  <a:cubicBezTo>
                    <a:pt x="10" y="1425"/>
                    <a:pt x="232" y="2198"/>
                    <a:pt x="1724" y="2905"/>
                  </a:cubicBezTo>
                  <a:cubicBezTo>
                    <a:pt x="1747" y="2915"/>
                    <a:pt x="1770" y="2920"/>
                    <a:pt x="1794" y="2920"/>
                  </a:cubicBezTo>
                  <a:cubicBezTo>
                    <a:pt x="1818" y="2920"/>
                    <a:pt x="1842" y="2915"/>
                    <a:pt x="1864" y="2905"/>
                  </a:cubicBezTo>
                  <a:cubicBezTo>
                    <a:pt x="3356" y="2198"/>
                    <a:pt x="3579" y="1425"/>
                    <a:pt x="3579" y="1027"/>
                  </a:cubicBezTo>
                  <a:cubicBezTo>
                    <a:pt x="3588" y="761"/>
                    <a:pt x="3491" y="502"/>
                    <a:pt x="3308" y="309"/>
                  </a:cubicBezTo>
                  <a:cubicBezTo>
                    <a:pt x="3125" y="116"/>
                    <a:pt x="2872" y="4"/>
                    <a:pt x="2606" y="0"/>
                  </a:cubicBezTo>
                  <a:cubicBezTo>
                    <a:pt x="2603" y="0"/>
                    <a:pt x="2600" y="0"/>
                    <a:pt x="2597" y="0"/>
                  </a:cubicBezTo>
                  <a:cubicBezTo>
                    <a:pt x="2300" y="0"/>
                    <a:pt x="2013" y="112"/>
                    <a:pt x="1795" y="313"/>
                  </a:cubicBezTo>
                  <a:cubicBezTo>
                    <a:pt x="1575" y="112"/>
                    <a:pt x="1289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01"/>
            <p:cNvSpPr/>
            <p:nvPr/>
          </p:nvSpPr>
          <p:spPr>
            <a:xfrm>
              <a:off x="8303494" y="3609044"/>
              <a:ext cx="19577" cy="21086"/>
            </a:xfrm>
            <a:custGeom>
              <a:avLst/>
              <a:gdLst/>
              <a:ahLst/>
              <a:cxnLst/>
              <a:rect l="l" t="t" r="r" b="b"/>
              <a:pathLst>
                <a:path w="506" h="545" extrusionOk="0">
                  <a:moveTo>
                    <a:pt x="334" y="4"/>
                  </a:moveTo>
                  <a:cubicBezTo>
                    <a:pt x="240" y="9"/>
                    <a:pt x="152" y="52"/>
                    <a:pt x="91" y="124"/>
                  </a:cubicBezTo>
                  <a:cubicBezTo>
                    <a:pt x="30" y="195"/>
                    <a:pt x="0" y="289"/>
                    <a:pt x="10" y="382"/>
                  </a:cubicBezTo>
                  <a:cubicBezTo>
                    <a:pt x="10" y="472"/>
                    <a:pt x="82" y="545"/>
                    <a:pt x="171" y="545"/>
                  </a:cubicBezTo>
                  <a:cubicBezTo>
                    <a:pt x="262" y="545"/>
                    <a:pt x="334" y="472"/>
                    <a:pt x="334" y="382"/>
                  </a:cubicBezTo>
                  <a:cubicBezTo>
                    <a:pt x="334" y="364"/>
                    <a:pt x="338" y="345"/>
                    <a:pt x="345" y="329"/>
                  </a:cubicBezTo>
                  <a:cubicBezTo>
                    <a:pt x="435" y="325"/>
                    <a:pt x="505" y="250"/>
                    <a:pt x="502" y="161"/>
                  </a:cubicBezTo>
                  <a:cubicBezTo>
                    <a:pt x="499" y="71"/>
                    <a:pt x="423" y="1"/>
                    <a:pt x="334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01"/>
            <p:cNvSpPr/>
            <p:nvPr/>
          </p:nvSpPr>
          <p:spPr>
            <a:xfrm>
              <a:off x="8057193" y="3603783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10" y="325"/>
                  </a:moveTo>
                  <a:cubicBezTo>
                    <a:pt x="91" y="326"/>
                    <a:pt x="1" y="199"/>
                    <a:pt x="70" y="73"/>
                  </a:cubicBezTo>
                  <a:cubicBezTo>
                    <a:pt x="95" y="28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7" y="0"/>
                    <a:pt x="335" y="38"/>
                    <a:pt x="358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01"/>
            <p:cNvSpPr/>
            <p:nvPr/>
          </p:nvSpPr>
          <p:spPr>
            <a:xfrm>
              <a:off x="8052782" y="3577783"/>
              <a:ext cx="113013" cy="113013"/>
            </a:xfrm>
            <a:custGeom>
              <a:avLst/>
              <a:gdLst/>
              <a:ahLst/>
              <a:cxnLst/>
              <a:rect l="l" t="t" r="r" b="b"/>
              <a:pathLst>
                <a:path w="2921" h="2921" extrusionOk="0">
                  <a:moveTo>
                    <a:pt x="1460" y="0"/>
                  </a:moveTo>
                  <a:cubicBezTo>
                    <a:pt x="1180" y="1"/>
                    <a:pt x="907" y="82"/>
                    <a:pt x="672" y="232"/>
                  </a:cubicBezTo>
                  <a:cubicBezTo>
                    <a:pt x="632" y="256"/>
                    <a:pt x="605" y="294"/>
                    <a:pt x="597" y="339"/>
                  </a:cubicBezTo>
                  <a:cubicBezTo>
                    <a:pt x="589" y="384"/>
                    <a:pt x="601" y="429"/>
                    <a:pt x="629" y="465"/>
                  </a:cubicBezTo>
                  <a:cubicBezTo>
                    <a:pt x="682" y="530"/>
                    <a:pt x="774" y="548"/>
                    <a:pt x="848" y="506"/>
                  </a:cubicBezTo>
                  <a:cubicBezTo>
                    <a:pt x="1030" y="389"/>
                    <a:pt x="1242" y="326"/>
                    <a:pt x="1460" y="325"/>
                  </a:cubicBezTo>
                  <a:cubicBezTo>
                    <a:pt x="2088" y="325"/>
                    <a:pt x="2596" y="833"/>
                    <a:pt x="2596" y="1461"/>
                  </a:cubicBezTo>
                  <a:cubicBezTo>
                    <a:pt x="2596" y="2088"/>
                    <a:pt x="2088" y="2596"/>
                    <a:pt x="1460" y="2596"/>
                  </a:cubicBezTo>
                  <a:cubicBezTo>
                    <a:pt x="833" y="2596"/>
                    <a:pt x="325" y="2088"/>
                    <a:pt x="325" y="1461"/>
                  </a:cubicBezTo>
                  <a:cubicBezTo>
                    <a:pt x="325" y="1371"/>
                    <a:pt x="252" y="1298"/>
                    <a:pt x="162" y="1298"/>
                  </a:cubicBezTo>
                  <a:cubicBezTo>
                    <a:pt x="73" y="1298"/>
                    <a:pt x="0" y="1371"/>
                    <a:pt x="0" y="1461"/>
                  </a:cubicBezTo>
                  <a:cubicBezTo>
                    <a:pt x="0" y="2268"/>
                    <a:pt x="653" y="2921"/>
                    <a:pt x="1460" y="2921"/>
                  </a:cubicBezTo>
                  <a:cubicBezTo>
                    <a:pt x="2266" y="2921"/>
                    <a:pt x="2920" y="2268"/>
                    <a:pt x="2920" y="1461"/>
                  </a:cubicBezTo>
                  <a:cubicBezTo>
                    <a:pt x="2920" y="655"/>
                    <a:pt x="2266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01"/>
            <p:cNvSpPr/>
            <p:nvPr/>
          </p:nvSpPr>
          <p:spPr>
            <a:xfrm>
              <a:off x="8083580" y="3644098"/>
              <a:ext cx="51419" cy="21589"/>
            </a:xfrm>
            <a:custGeom>
              <a:avLst/>
              <a:gdLst/>
              <a:ahLst/>
              <a:cxnLst/>
              <a:rect l="l" t="t" r="r" b="b"/>
              <a:pathLst>
                <a:path w="1329" h="558" extrusionOk="0">
                  <a:moveTo>
                    <a:pt x="299" y="67"/>
                  </a:moveTo>
                  <a:cubicBezTo>
                    <a:pt x="240" y="4"/>
                    <a:pt x="140" y="0"/>
                    <a:pt x="75" y="58"/>
                  </a:cubicBezTo>
                  <a:cubicBezTo>
                    <a:pt x="9" y="116"/>
                    <a:pt x="0" y="214"/>
                    <a:pt x="56" y="282"/>
                  </a:cubicBezTo>
                  <a:cubicBezTo>
                    <a:pt x="210" y="457"/>
                    <a:pt x="432" y="558"/>
                    <a:pt x="665" y="558"/>
                  </a:cubicBezTo>
                  <a:cubicBezTo>
                    <a:pt x="897" y="558"/>
                    <a:pt x="1120" y="457"/>
                    <a:pt x="1273" y="282"/>
                  </a:cubicBezTo>
                  <a:cubicBezTo>
                    <a:pt x="1329" y="214"/>
                    <a:pt x="1320" y="116"/>
                    <a:pt x="1255" y="58"/>
                  </a:cubicBezTo>
                  <a:cubicBezTo>
                    <a:pt x="1189" y="0"/>
                    <a:pt x="1089" y="4"/>
                    <a:pt x="1029" y="67"/>
                  </a:cubicBezTo>
                  <a:cubicBezTo>
                    <a:pt x="938" y="173"/>
                    <a:pt x="805" y="233"/>
                    <a:pt x="665" y="233"/>
                  </a:cubicBezTo>
                  <a:cubicBezTo>
                    <a:pt x="524" y="233"/>
                    <a:pt x="392" y="173"/>
                    <a:pt x="299" y="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01"/>
            <p:cNvSpPr/>
            <p:nvPr/>
          </p:nvSpPr>
          <p:spPr>
            <a:xfrm>
              <a:off x="8222206" y="3703216"/>
              <a:ext cx="12536" cy="44223"/>
            </a:xfrm>
            <a:custGeom>
              <a:avLst/>
              <a:gdLst/>
              <a:ahLst/>
              <a:cxnLst/>
              <a:rect l="l" t="t" r="r" b="b"/>
              <a:pathLst>
                <a:path w="324" h="1143" extrusionOk="0">
                  <a:moveTo>
                    <a:pt x="0" y="173"/>
                  </a:moveTo>
                  <a:lnTo>
                    <a:pt x="0" y="969"/>
                  </a:lnTo>
                  <a:cubicBezTo>
                    <a:pt x="0" y="1055"/>
                    <a:pt x="65" y="1131"/>
                    <a:pt x="151" y="1136"/>
                  </a:cubicBezTo>
                  <a:cubicBezTo>
                    <a:pt x="246" y="1142"/>
                    <a:pt x="323" y="1068"/>
                    <a:pt x="323" y="976"/>
                  </a:cubicBezTo>
                  <a:lnTo>
                    <a:pt x="323" y="167"/>
                  </a:lnTo>
                  <a:cubicBezTo>
                    <a:pt x="323" y="75"/>
                    <a:pt x="246" y="0"/>
                    <a:pt x="151" y="6"/>
                  </a:cubicBezTo>
                  <a:cubicBezTo>
                    <a:pt x="65" y="12"/>
                    <a:pt x="0" y="87"/>
                    <a:pt x="0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01"/>
            <p:cNvSpPr/>
            <p:nvPr/>
          </p:nvSpPr>
          <p:spPr>
            <a:xfrm>
              <a:off x="8222206" y="3609122"/>
              <a:ext cx="12536" cy="81752"/>
            </a:xfrm>
            <a:custGeom>
              <a:avLst/>
              <a:gdLst/>
              <a:ahLst/>
              <a:cxnLst/>
              <a:rect l="l" t="t" r="r" b="b"/>
              <a:pathLst>
                <a:path w="324" h="2113" extrusionOk="0">
                  <a:moveTo>
                    <a:pt x="0" y="173"/>
                  </a:moveTo>
                  <a:lnTo>
                    <a:pt x="0" y="1940"/>
                  </a:lnTo>
                  <a:cubicBezTo>
                    <a:pt x="0" y="2026"/>
                    <a:pt x="65" y="2101"/>
                    <a:pt x="151" y="2106"/>
                  </a:cubicBezTo>
                  <a:cubicBezTo>
                    <a:pt x="246" y="2113"/>
                    <a:pt x="323" y="2038"/>
                    <a:pt x="323" y="1945"/>
                  </a:cubicBezTo>
                  <a:lnTo>
                    <a:pt x="323" y="168"/>
                  </a:lnTo>
                  <a:cubicBezTo>
                    <a:pt x="323" y="75"/>
                    <a:pt x="246" y="0"/>
                    <a:pt x="151" y="6"/>
                  </a:cubicBezTo>
                  <a:cubicBezTo>
                    <a:pt x="65" y="12"/>
                    <a:pt x="0" y="87"/>
                    <a:pt x="0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01"/>
            <p:cNvSpPr/>
            <p:nvPr/>
          </p:nvSpPr>
          <p:spPr>
            <a:xfrm>
              <a:off x="8247200" y="3684374"/>
              <a:ext cx="12574" cy="44223"/>
            </a:xfrm>
            <a:custGeom>
              <a:avLst/>
              <a:gdLst/>
              <a:ahLst/>
              <a:cxnLst/>
              <a:rect l="l" t="t" r="r" b="b"/>
              <a:pathLst>
                <a:path w="325" h="1143" extrusionOk="0">
                  <a:moveTo>
                    <a:pt x="1" y="174"/>
                  </a:moveTo>
                  <a:lnTo>
                    <a:pt x="1" y="969"/>
                  </a:lnTo>
                  <a:cubicBezTo>
                    <a:pt x="1" y="1056"/>
                    <a:pt x="66" y="1132"/>
                    <a:pt x="152" y="1137"/>
                  </a:cubicBezTo>
                  <a:cubicBezTo>
                    <a:pt x="246" y="1142"/>
                    <a:pt x="324" y="1068"/>
                    <a:pt x="324" y="975"/>
                  </a:cubicBezTo>
                  <a:lnTo>
                    <a:pt x="324" y="168"/>
                  </a:lnTo>
                  <a:cubicBezTo>
                    <a:pt x="324" y="74"/>
                    <a:pt x="246" y="1"/>
                    <a:pt x="152" y="6"/>
                  </a:cubicBezTo>
                  <a:cubicBezTo>
                    <a:pt x="66" y="11"/>
                    <a:pt x="1" y="87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01"/>
            <p:cNvSpPr/>
            <p:nvPr/>
          </p:nvSpPr>
          <p:spPr>
            <a:xfrm>
              <a:off x="8247200" y="3590280"/>
              <a:ext cx="12574" cy="81752"/>
            </a:xfrm>
            <a:custGeom>
              <a:avLst/>
              <a:gdLst/>
              <a:ahLst/>
              <a:cxnLst/>
              <a:rect l="l" t="t" r="r" b="b"/>
              <a:pathLst>
                <a:path w="325" h="2113" extrusionOk="0">
                  <a:moveTo>
                    <a:pt x="1" y="174"/>
                  </a:moveTo>
                  <a:lnTo>
                    <a:pt x="1" y="1939"/>
                  </a:lnTo>
                  <a:cubicBezTo>
                    <a:pt x="1" y="2025"/>
                    <a:pt x="66" y="2101"/>
                    <a:pt x="152" y="2106"/>
                  </a:cubicBezTo>
                  <a:cubicBezTo>
                    <a:pt x="246" y="2113"/>
                    <a:pt x="324" y="2038"/>
                    <a:pt x="324" y="1946"/>
                  </a:cubicBezTo>
                  <a:lnTo>
                    <a:pt x="324" y="168"/>
                  </a:lnTo>
                  <a:cubicBezTo>
                    <a:pt x="324" y="75"/>
                    <a:pt x="246" y="1"/>
                    <a:pt x="152" y="6"/>
                  </a:cubicBezTo>
                  <a:cubicBezTo>
                    <a:pt x="66" y="11"/>
                    <a:pt x="1" y="88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01"/>
            <p:cNvSpPr/>
            <p:nvPr/>
          </p:nvSpPr>
          <p:spPr>
            <a:xfrm>
              <a:off x="8197212" y="3684374"/>
              <a:ext cx="12497" cy="44223"/>
            </a:xfrm>
            <a:custGeom>
              <a:avLst/>
              <a:gdLst/>
              <a:ahLst/>
              <a:cxnLst/>
              <a:rect l="l" t="t" r="r" b="b"/>
              <a:pathLst>
                <a:path w="323" h="1143" extrusionOk="0">
                  <a:moveTo>
                    <a:pt x="0" y="174"/>
                  </a:moveTo>
                  <a:lnTo>
                    <a:pt x="0" y="969"/>
                  </a:lnTo>
                  <a:cubicBezTo>
                    <a:pt x="0" y="1056"/>
                    <a:pt x="65" y="1132"/>
                    <a:pt x="151" y="1137"/>
                  </a:cubicBezTo>
                  <a:cubicBezTo>
                    <a:pt x="245" y="1142"/>
                    <a:pt x="323" y="1068"/>
                    <a:pt x="323" y="975"/>
                  </a:cubicBezTo>
                  <a:lnTo>
                    <a:pt x="323" y="168"/>
                  </a:lnTo>
                  <a:cubicBezTo>
                    <a:pt x="323" y="74"/>
                    <a:pt x="245" y="1"/>
                    <a:pt x="151" y="6"/>
                  </a:cubicBezTo>
                  <a:cubicBezTo>
                    <a:pt x="65" y="11"/>
                    <a:pt x="0" y="87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01"/>
            <p:cNvSpPr/>
            <p:nvPr/>
          </p:nvSpPr>
          <p:spPr>
            <a:xfrm>
              <a:off x="8197212" y="3590280"/>
              <a:ext cx="12497" cy="81752"/>
            </a:xfrm>
            <a:custGeom>
              <a:avLst/>
              <a:gdLst/>
              <a:ahLst/>
              <a:cxnLst/>
              <a:rect l="l" t="t" r="r" b="b"/>
              <a:pathLst>
                <a:path w="323" h="2113" extrusionOk="0">
                  <a:moveTo>
                    <a:pt x="0" y="174"/>
                  </a:moveTo>
                  <a:lnTo>
                    <a:pt x="0" y="1939"/>
                  </a:lnTo>
                  <a:cubicBezTo>
                    <a:pt x="0" y="2025"/>
                    <a:pt x="65" y="2101"/>
                    <a:pt x="151" y="2106"/>
                  </a:cubicBezTo>
                  <a:cubicBezTo>
                    <a:pt x="245" y="2113"/>
                    <a:pt x="323" y="2038"/>
                    <a:pt x="323" y="1946"/>
                  </a:cubicBezTo>
                  <a:lnTo>
                    <a:pt x="323" y="168"/>
                  </a:lnTo>
                  <a:cubicBezTo>
                    <a:pt x="323" y="75"/>
                    <a:pt x="245" y="1"/>
                    <a:pt x="151" y="6"/>
                  </a:cubicBezTo>
                  <a:cubicBezTo>
                    <a:pt x="65" y="11"/>
                    <a:pt x="0" y="88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01"/>
            <p:cNvSpPr/>
            <p:nvPr/>
          </p:nvSpPr>
          <p:spPr>
            <a:xfrm>
              <a:off x="8341332" y="3715790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7"/>
                  </a:lnTo>
                  <a:cubicBezTo>
                    <a:pt x="1" y="1703"/>
                    <a:pt x="66" y="1778"/>
                    <a:pt x="153" y="1784"/>
                  </a:cubicBezTo>
                  <a:cubicBezTo>
                    <a:pt x="247" y="1789"/>
                    <a:pt x="324" y="1715"/>
                    <a:pt x="324" y="1622"/>
                  </a:cubicBezTo>
                  <a:lnTo>
                    <a:pt x="324" y="167"/>
                  </a:lnTo>
                  <a:cubicBezTo>
                    <a:pt x="324" y="75"/>
                    <a:pt x="247" y="1"/>
                    <a:pt x="153" y="7"/>
                  </a:cubicBezTo>
                  <a:cubicBezTo>
                    <a:pt x="66" y="12"/>
                    <a:pt x="1" y="88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01"/>
            <p:cNvSpPr/>
            <p:nvPr/>
          </p:nvSpPr>
          <p:spPr>
            <a:xfrm>
              <a:off x="8366365" y="3696987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5"/>
                  </a:lnTo>
                  <a:cubicBezTo>
                    <a:pt x="1" y="1701"/>
                    <a:pt x="66" y="1778"/>
                    <a:pt x="152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2" y="6"/>
                  </a:cubicBezTo>
                  <a:cubicBezTo>
                    <a:pt x="66" y="11"/>
                    <a:pt x="1" y="86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01"/>
            <p:cNvSpPr/>
            <p:nvPr/>
          </p:nvSpPr>
          <p:spPr>
            <a:xfrm>
              <a:off x="8316377" y="3696987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5"/>
                  </a:lnTo>
                  <a:cubicBezTo>
                    <a:pt x="0" y="1701"/>
                    <a:pt x="65" y="1778"/>
                    <a:pt x="151" y="1783"/>
                  </a:cubicBezTo>
                  <a:cubicBezTo>
                    <a:pt x="245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5" y="0"/>
                    <a:pt x="151" y="6"/>
                  </a:cubicBezTo>
                  <a:cubicBezTo>
                    <a:pt x="65" y="11"/>
                    <a:pt x="0" y="86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01"/>
            <p:cNvSpPr/>
            <p:nvPr/>
          </p:nvSpPr>
          <p:spPr>
            <a:xfrm>
              <a:off x="8103041" y="3715790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7"/>
                  </a:lnTo>
                  <a:cubicBezTo>
                    <a:pt x="0" y="1703"/>
                    <a:pt x="65" y="1778"/>
                    <a:pt x="151" y="1784"/>
                  </a:cubicBezTo>
                  <a:cubicBezTo>
                    <a:pt x="246" y="1789"/>
                    <a:pt x="324" y="1715"/>
                    <a:pt x="324" y="1622"/>
                  </a:cubicBezTo>
                  <a:lnTo>
                    <a:pt x="324" y="167"/>
                  </a:lnTo>
                  <a:cubicBezTo>
                    <a:pt x="324" y="75"/>
                    <a:pt x="246" y="1"/>
                    <a:pt x="151" y="7"/>
                  </a:cubicBezTo>
                  <a:cubicBezTo>
                    <a:pt x="65" y="12"/>
                    <a:pt x="0" y="88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01"/>
            <p:cNvSpPr/>
            <p:nvPr/>
          </p:nvSpPr>
          <p:spPr>
            <a:xfrm>
              <a:off x="8128034" y="3696987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5"/>
                  </a:lnTo>
                  <a:cubicBezTo>
                    <a:pt x="1" y="1701"/>
                    <a:pt x="66" y="1778"/>
                    <a:pt x="152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2" y="6"/>
                  </a:cubicBezTo>
                  <a:cubicBezTo>
                    <a:pt x="66" y="11"/>
                    <a:pt x="1" y="86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01"/>
            <p:cNvSpPr/>
            <p:nvPr/>
          </p:nvSpPr>
          <p:spPr>
            <a:xfrm>
              <a:off x="8078008" y="3696987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5"/>
                  </a:lnTo>
                  <a:cubicBezTo>
                    <a:pt x="0" y="1701"/>
                    <a:pt x="66" y="1778"/>
                    <a:pt x="153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3" y="6"/>
                  </a:cubicBezTo>
                  <a:cubicBezTo>
                    <a:pt x="66" y="11"/>
                    <a:pt x="0" y="86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01"/>
            <p:cNvSpPr/>
            <p:nvPr/>
          </p:nvSpPr>
          <p:spPr>
            <a:xfrm>
              <a:off x="8084121" y="3615428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4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01"/>
            <p:cNvSpPr/>
            <p:nvPr/>
          </p:nvSpPr>
          <p:spPr>
            <a:xfrm>
              <a:off x="8121805" y="361542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4" y="325"/>
                    <a:pt x="0" y="253"/>
                    <a:pt x="0" y="164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101"/>
          <p:cNvGrpSpPr/>
          <p:nvPr/>
        </p:nvGrpSpPr>
        <p:grpSpPr>
          <a:xfrm>
            <a:off x="1662199" y="2064849"/>
            <a:ext cx="614382" cy="611311"/>
            <a:chOff x="5604363" y="2205255"/>
            <a:chExt cx="376183" cy="374326"/>
          </a:xfrm>
        </p:grpSpPr>
        <p:sp>
          <p:nvSpPr>
            <p:cNvPr id="2897" name="Google Shape;2897;p101"/>
            <p:cNvSpPr/>
            <p:nvPr/>
          </p:nvSpPr>
          <p:spPr>
            <a:xfrm>
              <a:off x="5608077" y="2429812"/>
              <a:ext cx="165322" cy="142224"/>
            </a:xfrm>
            <a:custGeom>
              <a:avLst/>
              <a:gdLst/>
              <a:ahLst/>
              <a:cxnLst/>
              <a:rect l="l" t="t" r="r" b="b"/>
              <a:pathLst>
                <a:path w="4273" h="3676" extrusionOk="0">
                  <a:moveTo>
                    <a:pt x="4215" y="1861"/>
                  </a:moveTo>
                  <a:cubicBezTo>
                    <a:pt x="4072" y="2555"/>
                    <a:pt x="3340" y="3261"/>
                    <a:pt x="1723" y="3676"/>
                  </a:cubicBezTo>
                  <a:cubicBezTo>
                    <a:pt x="399" y="2662"/>
                    <a:pt x="0" y="1726"/>
                    <a:pt x="142" y="1032"/>
                  </a:cubicBezTo>
                  <a:cubicBezTo>
                    <a:pt x="264" y="431"/>
                    <a:pt x="783" y="0"/>
                    <a:pt x="1387" y="123"/>
                  </a:cubicBezTo>
                  <a:cubicBezTo>
                    <a:pt x="1786" y="205"/>
                    <a:pt x="2124" y="467"/>
                    <a:pt x="2303" y="833"/>
                  </a:cubicBezTo>
                  <a:cubicBezTo>
                    <a:pt x="2493" y="666"/>
                    <a:pt x="2728" y="559"/>
                    <a:pt x="2979" y="523"/>
                  </a:cubicBezTo>
                  <a:cubicBezTo>
                    <a:pt x="3127" y="502"/>
                    <a:pt x="3277" y="508"/>
                    <a:pt x="3423" y="538"/>
                  </a:cubicBezTo>
                  <a:cubicBezTo>
                    <a:pt x="3717" y="595"/>
                    <a:pt x="3968" y="784"/>
                    <a:pt x="4106" y="1051"/>
                  </a:cubicBezTo>
                  <a:cubicBezTo>
                    <a:pt x="4235" y="1300"/>
                    <a:pt x="4273" y="1587"/>
                    <a:pt x="4215" y="18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01"/>
            <p:cNvSpPr/>
            <p:nvPr/>
          </p:nvSpPr>
          <p:spPr>
            <a:xfrm>
              <a:off x="5669865" y="2449234"/>
              <a:ext cx="103534" cy="122802"/>
            </a:xfrm>
            <a:custGeom>
              <a:avLst/>
              <a:gdLst/>
              <a:ahLst/>
              <a:cxnLst/>
              <a:rect l="l" t="t" r="r" b="b"/>
              <a:pathLst>
                <a:path w="2676" h="3174" extrusionOk="0">
                  <a:moveTo>
                    <a:pt x="2509" y="549"/>
                  </a:moveTo>
                  <a:cubicBezTo>
                    <a:pt x="2372" y="282"/>
                    <a:pt x="2120" y="94"/>
                    <a:pt x="1826" y="36"/>
                  </a:cubicBezTo>
                  <a:cubicBezTo>
                    <a:pt x="1680" y="6"/>
                    <a:pt x="1530" y="0"/>
                    <a:pt x="1382" y="22"/>
                  </a:cubicBezTo>
                  <a:cubicBezTo>
                    <a:pt x="1363" y="25"/>
                    <a:pt x="1346" y="30"/>
                    <a:pt x="1327" y="33"/>
                  </a:cubicBezTo>
                  <a:cubicBezTo>
                    <a:pt x="1334" y="34"/>
                    <a:pt x="1340" y="35"/>
                    <a:pt x="1347" y="36"/>
                  </a:cubicBezTo>
                  <a:cubicBezTo>
                    <a:pt x="1641" y="94"/>
                    <a:pt x="1893" y="282"/>
                    <a:pt x="2030" y="549"/>
                  </a:cubicBezTo>
                  <a:cubicBezTo>
                    <a:pt x="2159" y="798"/>
                    <a:pt x="2197" y="1085"/>
                    <a:pt x="2139" y="1359"/>
                  </a:cubicBezTo>
                  <a:cubicBezTo>
                    <a:pt x="2008" y="2001"/>
                    <a:pt x="1371" y="2651"/>
                    <a:pt x="0" y="3073"/>
                  </a:cubicBezTo>
                  <a:cubicBezTo>
                    <a:pt x="42" y="3107"/>
                    <a:pt x="82" y="3140"/>
                    <a:pt x="126" y="3174"/>
                  </a:cubicBezTo>
                  <a:cubicBezTo>
                    <a:pt x="1743" y="2759"/>
                    <a:pt x="2475" y="2053"/>
                    <a:pt x="2617" y="1359"/>
                  </a:cubicBezTo>
                  <a:cubicBezTo>
                    <a:pt x="2676" y="1085"/>
                    <a:pt x="2638" y="798"/>
                    <a:pt x="2509" y="5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01"/>
            <p:cNvSpPr/>
            <p:nvPr/>
          </p:nvSpPr>
          <p:spPr>
            <a:xfrm>
              <a:off x="5846833" y="2401994"/>
              <a:ext cx="125356" cy="153058"/>
            </a:xfrm>
            <a:custGeom>
              <a:avLst/>
              <a:gdLst/>
              <a:ahLst/>
              <a:cxnLst/>
              <a:rect l="l" t="t" r="r" b="b"/>
              <a:pathLst>
                <a:path w="3240" h="3956" extrusionOk="0">
                  <a:moveTo>
                    <a:pt x="3240" y="2832"/>
                  </a:moveTo>
                  <a:cubicBezTo>
                    <a:pt x="3240" y="2961"/>
                    <a:pt x="3162" y="3078"/>
                    <a:pt x="3042" y="3127"/>
                  </a:cubicBezTo>
                  <a:lnTo>
                    <a:pt x="2010" y="3553"/>
                  </a:lnTo>
                  <a:lnTo>
                    <a:pt x="1271" y="3855"/>
                  </a:lnTo>
                  <a:cubicBezTo>
                    <a:pt x="1027" y="3956"/>
                    <a:pt x="748" y="3840"/>
                    <a:pt x="647" y="3597"/>
                  </a:cubicBezTo>
                  <a:lnTo>
                    <a:pt x="586" y="3449"/>
                  </a:lnTo>
                  <a:lnTo>
                    <a:pt x="160" y="2414"/>
                  </a:lnTo>
                  <a:lnTo>
                    <a:pt x="160" y="2412"/>
                  </a:lnTo>
                  <a:lnTo>
                    <a:pt x="99" y="2267"/>
                  </a:lnTo>
                  <a:cubicBezTo>
                    <a:pt x="237" y="2111"/>
                    <a:pt x="311" y="1909"/>
                    <a:pt x="312" y="1701"/>
                  </a:cubicBezTo>
                  <a:cubicBezTo>
                    <a:pt x="312" y="1681"/>
                    <a:pt x="312" y="1661"/>
                    <a:pt x="310" y="1641"/>
                  </a:cubicBezTo>
                  <a:cubicBezTo>
                    <a:pt x="307" y="1597"/>
                    <a:pt x="304" y="1551"/>
                    <a:pt x="297" y="1506"/>
                  </a:cubicBezTo>
                  <a:cubicBezTo>
                    <a:pt x="271" y="1252"/>
                    <a:pt x="222" y="1001"/>
                    <a:pt x="147" y="756"/>
                  </a:cubicBezTo>
                  <a:cubicBezTo>
                    <a:pt x="110" y="632"/>
                    <a:pt x="66" y="509"/>
                    <a:pt x="16" y="388"/>
                  </a:cubicBezTo>
                  <a:cubicBezTo>
                    <a:pt x="7" y="362"/>
                    <a:pt x="1" y="335"/>
                    <a:pt x="0" y="308"/>
                  </a:cubicBezTo>
                  <a:cubicBezTo>
                    <a:pt x="0" y="239"/>
                    <a:pt x="35" y="174"/>
                    <a:pt x="93" y="137"/>
                  </a:cubicBezTo>
                  <a:cubicBezTo>
                    <a:pt x="307" y="0"/>
                    <a:pt x="519" y="100"/>
                    <a:pt x="679" y="236"/>
                  </a:cubicBezTo>
                  <a:cubicBezTo>
                    <a:pt x="717" y="269"/>
                    <a:pt x="754" y="306"/>
                    <a:pt x="787" y="345"/>
                  </a:cubicBezTo>
                  <a:cubicBezTo>
                    <a:pt x="881" y="452"/>
                    <a:pt x="957" y="575"/>
                    <a:pt x="1010" y="707"/>
                  </a:cubicBezTo>
                  <a:lnTo>
                    <a:pt x="1102" y="931"/>
                  </a:lnTo>
                  <a:lnTo>
                    <a:pt x="1185" y="1130"/>
                  </a:lnTo>
                  <a:lnTo>
                    <a:pt x="2362" y="646"/>
                  </a:lnTo>
                  <a:cubicBezTo>
                    <a:pt x="2400" y="630"/>
                    <a:pt x="2441" y="621"/>
                    <a:pt x="2482" y="621"/>
                  </a:cubicBezTo>
                  <a:cubicBezTo>
                    <a:pt x="2618" y="620"/>
                    <a:pt x="2734" y="701"/>
                    <a:pt x="2782" y="819"/>
                  </a:cubicBezTo>
                  <a:cubicBezTo>
                    <a:pt x="2798" y="857"/>
                    <a:pt x="2806" y="898"/>
                    <a:pt x="2806" y="940"/>
                  </a:cubicBezTo>
                  <a:cubicBezTo>
                    <a:pt x="2806" y="1069"/>
                    <a:pt x="2728" y="1187"/>
                    <a:pt x="2608" y="1235"/>
                  </a:cubicBezTo>
                  <a:cubicBezTo>
                    <a:pt x="2686" y="1204"/>
                    <a:pt x="2775" y="1204"/>
                    <a:pt x="2852" y="1236"/>
                  </a:cubicBezTo>
                  <a:cubicBezTo>
                    <a:pt x="2930" y="1269"/>
                    <a:pt x="2992" y="1331"/>
                    <a:pt x="3025" y="1409"/>
                  </a:cubicBezTo>
                  <a:cubicBezTo>
                    <a:pt x="3040" y="1448"/>
                    <a:pt x="3049" y="1489"/>
                    <a:pt x="3049" y="1530"/>
                  </a:cubicBezTo>
                  <a:cubicBezTo>
                    <a:pt x="3049" y="1659"/>
                    <a:pt x="2971" y="1776"/>
                    <a:pt x="2852" y="1825"/>
                  </a:cubicBezTo>
                  <a:lnTo>
                    <a:pt x="2705" y="1886"/>
                  </a:lnTo>
                  <a:cubicBezTo>
                    <a:pt x="2784" y="1855"/>
                    <a:pt x="2871" y="1855"/>
                    <a:pt x="2949" y="1887"/>
                  </a:cubicBezTo>
                  <a:cubicBezTo>
                    <a:pt x="3027" y="1920"/>
                    <a:pt x="3089" y="1982"/>
                    <a:pt x="3120" y="2060"/>
                  </a:cubicBezTo>
                  <a:cubicBezTo>
                    <a:pt x="3153" y="2138"/>
                    <a:pt x="3153" y="2226"/>
                    <a:pt x="3120" y="2304"/>
                  </a:cubicBezTo>
                  <a:cubicBezTo>
                    <a:pt x="3088" y="2383"/>
                    <a:pt x="3025" y="2445"/>
                    <a:pt x="2947" y="2476"/>
                  </a:cubicBezTo>
                  <a:lnTo>
                    <a:pt x="2800" y="2537"/>
                  </a:lnTo>
                  <a:cubicBezTo>
                    <a:pt x="2899" y="2497"/>
                    <a:pt x="3010" y="2508"/>
                    <a:pt x="3099" y="2568"/>
                  </a:cubicBezTo>
                  <a:cubicBezTo>
                    <a:pt x="3187" y="2626"/>
                    <a:pt x="3240" y="2726"/>
                    <a:pt x="3240" y="28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01"/>
            <p:cNvSpPr/>
            <p:nvPr/>
          </p:nvSpPr>
          <p:spPr>
            <a:xfrm>
              <a:off x="5849542" y="2401955"/>
              <a:ext cx="40122" cy="43797"/>
            </a:xfrm>
            <a:custGeom>
              <a:avLst/>
              <a:gdLst/>
              <a:ahLst/>
              <a:cxnLst/>
              <a:rect l="l" t="t" r="r" b="b"/>
              <a:pathLst>
                <a:path w="1037" h="1132" extrusionOk="0">
                  <a:moveTo>
                    <a:pt x="121" y="237"/>
                  </a:moveTo>
                  <a:cubicBezTo>
                    <a:pt x="268" y="366"/>
                    <a:pt x="382" y="526"/>
                    <a:pt x="453" y="708"/>
                  </a:cubicBezTo>
                  <a:lnTo>
                    <a:pt x="545" y="932"/>
                  </a:lnTo>
                  <a:lnTo>
                    <a:pt x="628" y="1131"/>
                  </a:lnTo>
                  <a:lnTo>
                    <a:pt x="1036" y="963"/>
                  </a:lnTo>
                  <a:lnTo>
                    <a:pt x="1023" y="930"/>
                  </a:lnTo>
                  <a:lnTo>
                    <a:pt x="932" y="707"/>
                  </a:lnTo>
                  <a:cubicBezTo>
                    <a:pt x="861" y="526"/>
                    <a:pt x="747" y="365"/>
                    <a:pt x="600" y="236"/>
                  </a:cubicBezTo>
                  <a:cubicBezTo>
                    <a:pt x="441" y="101"/>
                    <a:pt x="229" y="0"/>
                    <a:pt x="14" y="138"/>
                  </a:cubicBezTo>
                  <a:cubicBezTo>
                    <a:pt x="9" y="141"/>
                    <a:pt x="5" y="145"/>
                    <a:pt x="1" y="149"/>
                  </a:cubicBezTo>
                  <a:cubicBezTo>
                    <a:pt x="44" y="175"/>
                    <a:pt x="84" y="205"/>
                    <a:pt x="121" y="2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01"/>
            <p:cNvSpPr/>
            <p:nvPr/>
          </p:nvSpPr>
          <p:spPr>
            <a:xfrm>
              <a:off x="5879642" y="2425672"/>
              <a:ext cx="92546" cy="127638"/>
            </a:xfrm>
            <a:custGeom>
              <a:avLst/>
              <a:gdLst/>
              <a:ahLst/>
              <a:cxnLst/>
              <a:rect l="l" t="t" r="r" b="b"/>
              <a:pathLst>
                <a:path w="2392" h="3299" extrusionOk="0">
                  <a:moveTo>
                    <a:pt x="2359" y="2099"/>
                  </a:moveTo>
                  <a:cubicBezTo>
                    <a:pt x="2328" y="2021"/>
                    <a:pt x="2266" y="1959"/>
                    <a:pt x="2187" y="1926"/>
                  </a:cubicBezTo>
                  <a:cubicBezTo>
                    <a:pt x="2109" y="1894"/>
                    <a:pt x="2021" y="1893"/>
                    <a:pt x="1943" y="1925"/>
                  </a:cubicBezTo>
                  <a:lnTo>
                    <a:pt x="2089" y="1864"/>
                  </a:lnTo>
                  <a:cubicBezTo>
                    <a:pt x="2168" y="1833"/>
                    <a:pt x="2230" y="1771"/>
                    <a:pt x="2263" y="1692"/>
                  </a:cubicBezTo>
                  <a:cubicBezTo>
                    <a:pt x="2295" y="1614"/>
                    <a:pt x="2296" y="1526"/>
                    <a:pt x="2264" y="1448"/>
                  </a:cubicBezTo>
                  <a:cubicBezTo>
                    <a:pt x="2232" y="1370"/>
                    <a:pt x="2170" y="1308"/>
                    <a:pt x="2093" y="1275"/>
                  </a:cubicBezTo>
                  <a:cubicBezTo>
                    <a:pt x="2015" y="1243"/>
                    <a:pt x="1927" y="1243"/>
                    <a:pt x="1849" y="1274"/>
                  </a:cubicBezTo>
                  <a:lnTo>
                    <a:pt x="1996" y="1213"/>
                  </a:lnTo>
                  <a:cubicBezTo>
                    <a:pt x="2115" y="1164"/>
                    <a:pt x="2192" y="1047"/>
                    <a:pt x="2192" y="918"/>
                  </a:cubicBezTo>
                  <a:cubicBezTo>
                    <a:pt x="2191" y="877"/>
                    <a:pt x="2184" y="835"/>
                    <a:pt x="2168" y="797"/>
                  </a:cubicBezTo>
                  <a:cubicBezTo>
                    <a:pt x="2136" y="719"/>
                    <a:pt x="2074" y="657"/>
                    <a:pt x="1996" y="624"/>
                  </a:cubicBezTo>
                  <a:cubicBezTo>
                    <a:pt x="1917" y="592"/>
                    <a:pt x="1830" y="591"/>
                    <a:pt x="1751" y="623"/>
                  </a:cubicBezTo>
                  <a:cubicBezTo>
                    <a:pt x="1872" y="575"/>
                    <a:pt x="1950" y="457"/>
                    <a:pt x="1950" y="328"/>
                  </a:cubicBezTo>
                  <a:cubicBezTo>
                    <a:pt x="1949" y="286"/>
                    <a:pt x="1941" y="245"/>
                    <a:pt x="1926" y="206"/>
                  </a:cubicBezTo>
                  <a:cubicBezTo>
                    <a:pt x="1893" y="128"/>
                    <a:pt x="1831" y="67"/>
                    <a:pt x="1753" y="33"/>
                  </a:cubicBezTo>
                  <a:cubicBezTo>
                    <a:pt x="1675" y="0"/>
                    <a:pt x="1587" y="0"/>
                    <a:pt x="1509" y="33"/>
                  </a:cubicBezTo>
                  <a:lnTo>
                    <a:pt x="1365" y="92"/>
                  </a:lnTo>
                  <a:cubicBezTo>
                    <a:pt x="1401" y="123"/>
                    <a:pt x="1429" y="163"/>
                    <a:pt x="1448" y="206"/>
                  </a:cubicBezTo>
                  <a:cubicBezTo>
                    <a:pt x="1462" y="245"/>
                    <a:pt x="1471" y="286"/>
                    <a:pt x="1471" y="328"/>
                  </a:cubicBezTo>
                  <a:cubicBezTo>
                    <a:pt x="1472" y="457"/>
                    <a:pt x="1393" y="575"/>
                    <a:pt x="1272" y="623"/>
                  </a:cubicBezTo>
                  <a:cubicBezTo>
                    <a:pt x="1351" y="591"/>
                    <a:pt x="1439" y="592"/>
                    <a:pt x="1517" y="624"/>
                  </a:cubicBezTo>
                  <a:cubicBezTo>
                    <a:pt x="1595" y="657"/>
                    <a:pt x="1657" y="719"/>
                    <a:pt x="1689" y="797"/>
                  </a:cubicBezTo>
                  <a:cubicBezTo>
                    <a:pt x="1705" y="835"/>
                    <a:pt x="1713" y="877"/>
                    <a:pt x="1713" y="918"/>
                  </a:cubicBezTo>
                  <a:cubicBezTo>
                    <a:pt x="1713" y="1047"/>
                    <a:pt x="1636" y="1164"/>
                    <a:pt x="1517" y="1213"/>
                  </a:cubicBezTo>
                  <a:lnTo>
                    <a:pt x="1370" y="1274"/>
                  </a:lnTo>
                  <a:cubicBezTo>
                    <a:pt x="1448" y="1243"/>
                    <a:pt x="1536" y="1243"/>
                    <a:pt x="1614" y="1275"/>
                  </a:cubicBezTo>
                  <a:cubicBezTo>
                    <a:pt x="1691" y="1308"/>
                    <a:pt x="1753" y="1370"/>
                    <a:pt x="1785" y="1448"/>
                  </a:cubicBezTo>
                  <a:cubicBezTo>
                    <a:pt x="1817" y="1526"/>
                    <a:pt x="1817" y="1614"/>
                    <a:pt x="1785" y="1692"/>
                  </a:cubicBezTo>
                  <a:cubicBezTo>
                    <a:pt x="1752" y="1771"/>
                    <a:pt x="1689" y="1833"/>
                    <a:pt x="1612" y="1864"/>
                  </a:cubicBezTo>
                  <a:lnTo>
                    <a:pt x="1465" y="1925"/>
                  </a:lnTo>
                  <a:cubicBezTo>
                    <a:pt x="1570" y="1882"/>
                    <a:pt x="1690" y="1898"/>
                    <a:pt x="1781" y="1968"/>
                  </a:cubicBezTo>
                  <a:cubicBezTo>
                    <a:pt x="1871" y="2038"/>
                    <a:pt x="1917" y="2150"/>
                    <a:pt x="1902" y="2263"/>
                  </a:cubicBezTo>
                  <a:cubicBezTo>
                    <a:pt x="1887" y="2376"/>
                    <a:pt x="1812" y="2472"/>
                    <a:pt x="1707" y="2515"/>
                  </a:cubicBezTo>
                  <a:lnTo>
                    <a:pt x="675" y="2941"/>
                  </a:lnTo>
                  <a:lnTo>
                    <a:pt x="1" y="3217"/>
                  </a:lnTo>
                  <a:cubicBezTo>
                    <a:pt x="127" y="3289"/>
                    <a:pt x="280" y="3299"/>
                    <a:pt x="414" y="3243"/>
                  </a:cubicBezTo>
                  <a:lnTo>
                    <a:pt x="1154" y="2941"/>
                  </a:lnTo>
                  <a:lnTo>
                    <a:pt x="2186" y="2515"/>
                  </a:lnTo>
                  <a:cubicBezTo>
                    <a:pt x="2264" y="2484"/>
                    <a:pt x="2327" y="2422"/>
                    <a:pt x="2359" y="2343"/>
                  </a:cubicBezTo>
                  <a:cubicBezTo>
                    <a:pt x="2392" y="2265"/>
                    <a:pt x="2392" y="2177"/>
                    <a:pt x="2359" y="20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01"/>
            <p:cNvSpPr/>
            <p:nvPr/>
          </p:nvSpPr>
          <p:spPr>
            <a:xfrm>
              <a:off x="5949052" y="2500150"/>
              <a:ext cx="5804" cy="2399"/>
            </a:xfrm>
            <a:custGeom>
              <a:avLst/>
              <a:gdLst/>
              <a:ahLst/>
              <a:cxnLst/>
              <a:rect l="l" t="t" r="r" b="b"/>
              <a:pathLst>
                <a:path w="150" h="62" extrusionOk="0">
                  <a:moveTo>
                    <a:pt x="149" y="0"/>
                  </a:moveTo>
                  <a:lnTo>
                    <a:pt x="0" y="6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01"/>
            <p:cNvSpPr/>
            <p:nvPr/>
          </p:nvSpPr>
          <p:spPr>
            <a:xfrm>
              <a:off x="5949052" y="2500150"/>
              <a:ext cx="5804" cy="2399"/>
            </a:xfrm>
            <a:custGeom>
              <a:avLst/>
              <a:gdLst/>
              <a:ahLst/>
              <a:cxnLst/>
              <a:rect l="l" t="t" r="r" b="b"/>
              <a:pathLst>
                <a:path w="150" h="62" extrusionOk="0">
                  <a:moveTo>
                    <a:pt x="149" y="0"/>
                  </a:moveTo>
                  <a:lnTo>
                    <a:pt x="0" y="6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01"/>
            <p:cNvSpPr/>
            <p:nvPr/>
          </p:nvSpPr>
          <p:spPr>
            <a:xfrm>
              <a:off x="5939651" y="2474963"/>
              <a:ext cx="11530" cy="4720"/>
            </a:xfrm>
            <a:custGeom>
              <a:avLst/>
              <a:gdLst/>
              <a:ahLst/>
              <a:cxnLst/>
              <a:rect l="l" t="t" r="r" b="b"/>
              <a:pathLst>
                <a:path w="298" h="122" extrusionOk="0">
                  <a:moveTo>
                    <a:pt x="1" y="122"/>
                  </a:moveTo>
                  <a:lnTo>
                    <a:pt x="298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01"/>
            <p:cNvSpPr/>
            <p:nvPr/>
          </p:nvSpPr>
          <p:spPr>
            <a:xfrm>
              <a:off x="5939651" y="2474963"/>
              <a:ext cx="11530" cy="4720"/>
            </a:xfrm>
            <a:custGeom>
              <a:avLst/>
              <a:gdLst/>
              <a:ahLst/>
              <a:cxnLst/>
              <a:rect l="l" t="t" r="r" b="b"/>
              <a:pathLst>
                <a:path w="298" h="122" extrusionOk="0">
                  <a:moveTo>
                    <a:pt x="1" y="122"/>
                  </a:moveTo>
                  <a:lnTo>
                    <a:pt x="298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01"/>
            <p:cNvSpPr/>
            <p:nvPr/>
          </p:nvSpPr>
          <p:spPr>
            <a:xfrm>
              <a:off x="5930288" y="2449776"/>
              <a:ext cx="17140" cy="7042"/>
            </a:xfrm>
            <a:custGeom>
              <a:avLst/>
              <a:gdLst/>
              <a:ahLst/>
              <a:cxnLst/>
              <a:rect l="l" t="t" r="r" b="b"/>
              <a:pathLst>
                <a:path w="443" h="182" extrusionOk="0">
                  <a:moveTo>
                    <a:pt x="442" y="0"/>
                  </a:moveTo>
                  <a:lnTo>
                    <a:pt x="0" y="18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01"/>
            <p:cNvSpPr/>
            <p:nvPr/>
          </p:nvSpPr>
          <p:spPr>
            <a:xfrm>
              <a:off x="5930288" y="2449776"/>
              <a:ext cx="17140" cy="7042"/>
            </a:xfrm>
            <a:custGeom>
              <a:avLst/>
              <a:gdLst/>
              <a:ahLst/>
              <a:cxnLst/>
              <a:rect l="l" t="t" r="r" b="b"/>
              <a:pathLst>
                <a:path w="443" h="182" extrusionOk="0">
                  <a:moveTo>
                    <a:pt x="442" y="0"/>
                  </a:moveTo>
                  <a:lnTo>
                    <a:pt x="0" y="18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01"/>
            <p:cNvSpPr/>
            <p:nvPr/>
          </p:nvSpPr>
          <p:spPr>
            <a:xfrm>
              <a:off x="5873839" y="2546810"/>
              <a:ext cx="2399" cy="5726"/>
            </a:xfrm>
            <a:custGeom>
              <a:avLst/>
              <a:gdLst/>
              <a:ahLst/>
              <a:cxnLst/>
              <a:rect l="l" t="t" r="r" b="b"/>
              <a:pathLst>
                <a:path w="62" h="148" extrusionOk="0">
                  <a:moveTo>
                    <a:pt x="62" y="148"/>
                  </a:moveTo>
                  <a:lnTo>
                    <a:pt x="1" y="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01"/>
            <p:cNvSpPr/>
            <p:nvPr/>
          </p:nvSpPr>
          <p:spPr>
            <a:xfrm>
              <a:off x="5806131" y="2486067"/>
              <a:ext cx="69332" cy="87285"/>
            </a:xfrm>
            <a:custGeom>
              <a:avLst/>
              <a:gdLst/>
              <a:ahLst/>
              <a:cxnLst/>
              <a:rect l="l" t="t" r="r" b="b"/>
              <a:pathLst>
                <a:path w="1792" h="2256" extrusionOk="0">
                  <a:moveTo>
                    <a:pt x="1586" y="1988"/>
                  </a:moveTo>
                  <a:lnTo>
                    <a:pt x="999" y="2228"/>
                  </a:lnTo>
                  <a:cubicBezTo>
                    <a:pt x="961" y="2244"/>
                    <a:pt x="921" y="2253"/>
                    <a:pt x="879" y="2254"/>
                  </a:cubicBezTo>
                  <a:cubicBezTo>
                    <a:pt x="743" y="2255"/>
                    <a:pt x="627" y="2173"/>
                    <a:pt x="579" y="2056"/>
                  </a:cubicBezTo>
                  <a:lnTo>
                    <a:pt x="33" y="727"/>
                  </a:lnTo>
                  <a:cubicBezTo>
                    <a:pt x="0" y="650"/>
                    <a:pt x="0" y="562"/>
                    <a:pt x="33" y="484"/>
                  </a:cubicBezTo>
                  <a:cubicBezTo>
                    <a:pt x="65" y="405"/>
                    <a:pt x="127" y="343"/>
                    <a:pt x="205" y="312"/>
                  </a:cubicBezTo>
                  <a:lnTo>
                    <a:pt x="796" y="67"/>
                  </a:lnTo>
                  <a:cubicBezTo>
                    <a:pt x="959" y="1"/>
                    <a:pt x="1144" y="77"/>
                    <a:pt x="1212" y="239"/>
                  </a:cubicBezTo>
                  <a:lnTo>
                    <a:pt x="1212" y="241"/>
                  </a:lnTo>
                  <a:lnTo>
                    <a:pt x="1638" y="1276"/>
                  </a:lnTo>
                  <a:lnTo>
                    <a:pt x="1699" y="1424"/>
                  </a:lnTo>
                  <a:lnTo>
                    <a:pt x="1760" y="1571"/>
                  </a:lnTo>
                  <a:cubicBezTo>
                    <a:pt x="1792" y="1648"/>
                    <a:pt x="1792" y="1737"/>
                    <a:pt x="1759" y="1814"/>
                  </a:cubicBezTo>
                  <a:cubicBezTo>
                    <a:pt x="1726" y="1893"/>
                    <a:pt x="1664" y="1955"/>
                    <a:pt x="1586" y="19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01"/>
            <p:cNvSpPr/>
            <p:nvPr/>
          </p:nvSpPr>
          <p:spPr>
            <a:xfrm>
              <a:off x="5830738" y="2486377"/>
              <a:ext cx="45229" cy="87478"/>
            </a:xfrm>
            <a:custGeom>
              <a:avLst/>
              <a:gdLst/>
              <a:ahLst/>
              <a:cxnLst/>
              <a:rect l="l" t="t" r="r" b="b"/>
              <a:pathLst>
                <a:path w="1169" h="2261" extrusionOk="0">
                  <a:moveTo>
                    <a:pt x="1101" y="1560"/>
                  </a:moveTo>
                  <a:lnTo>
                    <a:pt x="1041" y="1414"/>
                  </a:lnTo>
                  <a:lnTo>
                    <a:pt x="980" y="1267"/>
                  </a:lnTo>
                  <a:lnTo>
                    <a:pt x="557" y="240"/>
                  </a:lnTo>
                  <a:lnTo>
                    <a:pt x="557" y="238"/>
                  </a:lnTo>
                  <a:cubicBezTo>
                    <a:pt x="490" y="77"/>
                    <a:pt x="305" y="0"/>
                    <a:pt x="143" y="66"/>
                  </a:cubicBezTo>
                  <a:lnTo>
                    <a:pt x="0" y="125"/>
                  </a:lnTo>
                  <a:cubicBezTo>
                    <a:pt x="36" y="157"/>
                    <a:pt x="63" y="194"/>
                    <a:pt x="82" y="238"/>
                  </a:cubicBezTo>
                  <a:lnTo>
                    <a:pt x="82" y="240"/>
                  </a:lnTo>
                  <a:lnTo>
                    <a:pt x="506" y="1267"/>
                  </a:lnTo>
                  <a:lnTo>
                    <a:pt x="565" y="1414"/>
                  </a:lnTo>
                  <a:lnTo>
                    <a:pt x="625" y="1560"/>
                  </a:lnTo>
                  <a:cubicBezTo>
                    <a:pt x="658" y="1637"/>
                    <a:pt x="658" y="1725"/>
                    <a:pt x="625" y="1802"/>
                  </a:cubicBezTo>
                  <a:cubicBezTo>
                    <a:pt x="593" y="1880"/>
                    <a:pt x="531" y="1942"/>
                    <a:pt x="453" y="1973"/>
                  </a:cubicBezTo>
                  <a:lnTo>
                    <a:pt x="9" y="2156"/>
                  </a:lnTo>
                  <a:cubicBezTo>
                    <a:pt x="99" y="2238"/>
                    <a:pt x="229" y="2261"/>
                    <a:pt x="342" y="2215"/>
                  </a:cubicBezTo>
                  <a:lnTo>
                    <a:pt x="929" y="1973"/>
                  </a:lnTo>
                  <a:cubicBezTo>
                    <a:pt x="1090" y="1907"/>
                    <a:pt x="1168" y="1721"/>
                    <a:pt x="1101" y="1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01"/>
            <p:cNvSpPr/>
            <p:nvPr/>
          </p:nvSpPr>
          <p:spPr>
            <a:xfrm>
              <a:off x="5655589" y="2205255"/>
              <a:ext cx="273113" cy="269282"/>
            </a:xfrm>
            <a:custGeom>
              <a:avLst/>
              <a:gdLst/>
              <a:ahLst/>
              <a:cxnLst/>
              <a:rect l="l" t="t" r="r" b="b"/>
              <a:pathLst>
                <a:path w="7059" h="6960" extrusionOk="0">
                  <a:moveTo>
                    <a:pt x="7057" y="3608"/>
                  </a:moveTo>
                  <a:cubicBezTo>
                    <a:pt x="7058" y="4515"/>
                    <a:pt x="6690" y="5384"/>
                    <a:pt x="6036" y="6016"/>
                  </a:cubicBezTo>
                  <a:lnTo>
                    <a:pt x="5945" y="5792"/>
                  </a:lnTo>
                  <a:cubicBezTo>
                    <a:pt x="5874" y="5610"/>
                    <a:pt x="5760" y="5450"/>
                    <a:pt x="5613" y="5321"/>
                  </a:cubicBezTo>
                  <a:cubicBezTo>
                    <a:pt x="5454" y="5186"/>
                    <a:pt x="5242" y="5085"/>
                    <a:pt x="5027" y="5223"/>
                  </a:cubicBezTo>
                  <a:cubicBezTo>
                    <a:pt x="4970" y="5259"/>
                    <a:pt x="4935" y="5325"/>
                    <a:pt x="4935" y="5393"/>
                  </a:cubicBezTo>
                  <a:cubicBezTo>
                    <a:pt x="4936" y="5420"/>
                    <a:pt x="4941" y="5447"/>
                    <a:pt x="4951" y="5473"/>
                  </a:cubicBezTo>
                  <a:cubicBezTo>
                    <a:pt x="5098" y="5830"/>
                    <a:pt x="5193" y="6207"/>
                    <a:pt x="5232" y="6591"/>
                  </a:cubicBezTo>
                  <a:cubicBezTo>
                    <a:pt x="4760" y="6834"/>
                    <a:pt x="4237" y="6960"/>
                    <a:pt x="3706" y="6959"/>
                  </a:cubicBezTo>
                  <a:cubicBezTo>
                    <a:pt x="3427" y="6960"/>
                    <a:pt x="3149" y="6924"/>
                    <a:pt x="2878" y="6855"/>
                  </a:cubicBezTo>
                  <a:cubicBezTo>
                    <a:pt x="2740" y="6589"/>
                    <a:pt x="2489" y="6400"/>
                    <a:pt x="2195" y="6342"/>
                  </a:cubicBezTo>
                  <a:cubicBezTo>
                    <a:pt x="2049" y="6312"/>
                    <a:pt x="1899" y="6306"/>
                    <a:pt x="1751" y="6328"/>
                  </a:cubicBezTo>
                  <a:cubicBezTo>
                    <a:pt x="465" y="5403"/>
                    <a:pt x="1" y="3704"/>
                    <a:pt x="640" y="2254"/>
                  </a:cubicBezTo>
                  <a:cubicBezTo>
                    <a:pt x="1280" y="804"/>
                    <a:pt x="2847" y="1"/>
                    <a:pt x="4397" y="327"/>
                  </a:cubicBezTo>
                  <a:cubicBezTo>
                    <a:pt x="5948" y="654"/>
                    <a:pt x="7058" y="2022"/>
                    <a:pt x="7057" y="3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01"/>
            <p:cNvSpPr/>
            <p:nvPr/>
          </p:nvSpPr>
          <p:spPr>
            <a:xfrm>
              <a:off x="5789688" y="2215121"/>
              <a:ext cx="149266" cy="222893"/>
            </a:xfrm>
            <a:custGeom>
              <a:avLst/>
              <a:gdLst/>
              <a:ahLst/>
              <a:cxnLst/>
              <a:rect l="l" t="t" r="r" b="b"/>
              <a:pathLst>
                <a:path w="3858" h="5761" extrusionOk="0">
                  <a:moveTo>
                    <a:pt x="240" y="1"/>
                  </a:moveTo>
                  <a:cubicBezTo>
                    <a:pt x="159" y="1"/>
                    <a:pt x="81" y="7"/>
                    <a:pt x="1" y="13"/>
                  </a:cubicBezTo>
                  <a:cubicBezTo>
                    <a:pt x="1232" y="101"/>
                    <a:pt x="2315" y="858"/>
                    <a:pt x="2820" y="1984"/>
                  </a:cubicBezTo>
                  <a:cubicBezTo>
                    <a:pt x="3324" y="3110"/>
                    <a:pt x="3169" y="4423"/>
                    <a:pt x="2414" y="5400"/>
                  </a:cubicBezTo>
                  <a:cubicBezTo>
                    <a:pt x="2438" y="5444"/>
                    <a:pt x="2460" y="5490"/>
                    <a:pt x="2479" y="5537"/>
                  </a:cubicBezTo>
                  <a:lnTo>
                    <a:pt x="2570" y="5761"/>
                  </a:lnTo>
                  <a:cubicBezTo>
                    <a:pt x="3551" y="4810"/>
                    <a:pt x="3858" y="3361"/>
                    <a:pt x="3346" y="2096"/>
                  </a:cubicBezTo>
                  <a:cubicBezTo>
                    <a:pt x="2834" y="829"/>
                    <a:pt x="1605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01"/>
            <p:cNvSpPr/>
            <p:nvPr/>
          </p:nvSpPr>
          <p:spPr>
            <a:xfrm>
              <a:off x="5789649" y="2403773"/>
              <a:ext cx="68404" cy="70764"/>
            </a:xfrm>
            <a:custGeom>
              <a:avLst/>
              <a:gdLst/>
              <a:ahLst/>
              <a:cxnLst/>
              <a:rect l="l" t="t" r="r" b="b"/>
              <a:pathLst>
                <a:path w="1768" h="1829" extrusionOk="0">
                  <a:moveTo>
                    <a:pt x="1470" y="262"/>
                  </a:moveTo>
                  <a:cubicBezTo>
                    <a:pt x="1471" y="200"/>
                    <a:pt x="1499" y="141"/>
                    <a:pt x="1549" y="103"/>
                  </a:cubicBezTo>
                  <a:cubicBezTo>
                    <a:pt x="1410" y="6"/>
                    <a:pt x="1227" y="0"/>
                    <a:pt x="1083" y="91"/>
                  </a:cubicBezTo>
                  <a:cubicBezTo>
                    <a:pt x="1026" y="128"/>
                    <a:pt x="991" y="193"/>
                    <a:pt x="991" y="262"/>
                  </a:cubicBezTo>
                  <a:cubicBezTo>
                    <a:pt x="992" y="289"/>
                    <a:pt x="997" y="316"/>
                    <a:pt x="1007" y="342"/>
                  </a:cubicBezTo>
                  <a:cubicBezTo>
                    <a:pt x="1155" y="699"/>
                    <a:pt x="1249" y="1076"/>
                    <a:pt x="1288" y="1460"/>
                  </a:cubicBezTo>
                  <a:cubicBezTo>
                    <a:pt x="887" y="1666"/>
                    <a:pt x="449" y="1787"/>
                    <a:pt x="1" y="1818"/>
                  </a:cubicBezTo>
                  <a:cubicBezTo>
                    <a:pt x="81" y="1824"/>
                    <a:pt x="160" y="1828"/>
                    <a:pt x="241" y="1828"/>
                  </a:cubicBezTo>
                  <a:cubicBezTo>
                    <a:pt x="772" y="1829"/>
                    <a:pt x="1295" y="1703"/>
                    <a:pt x="1767" y="1460"/>
                  </a:cubicBezTo>
                  <a:cubicBezTo>
                    <a:pt x="1728" y="1076"/>
                    <a:pt x="1634" y="699"/>
                    <a:pt x="1486" y="342"/>
                  </a:cubicBezTo>
                  <a:cubicBezTo>
                    <a:pt x="1476" y="316"/>
                    <a:pt x="1471" y="289"/>
                    <a:pt x="1470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01"/>
            <p:cNvSpPr/>
            <p:nvPr/>
          </p:nvSpPr>
          <p:spPr>
            <a:xfrm>
              <a:off x="5718499" y="2357345"/>
              <a:ext cx="80862" cy="74323"/>
            </a:xfrm>
            <a:custGeom>
              <a:avLst/>
              <a:gdLst/>
              <a:ahLst/>
              <a:cxnLst/>
              <a:rect l="l" t="t" r="r" b="b"/>
              <a:pathLst>
                <a:path w="2090" h="1921" extrusionOk="0">
                  <a:moveTo>
                    <a:pt x="2090" y="641"/>
                  </a:moveTo>
                  <a:lnTo>
                    <a:pt x="2090" y="1921"/>
                  </a:lnTo>
                  <a:lnTo>
                    <a:pt x="704" y="1921"/>
                  </a:lnTo>
                  <a:cubicBezTo>
                    <a:pt x="510" y="1921"/>
                    <a:pt x="327" y="1840"/>
                    <a:pt x="195" y="1697"/>
                  </a:cubicBezTo>
                  <a:cubicBezTo>
                    <a:pt x="65" y="1555"/>
                    <a:pt x="0" y="1364"/>
                    <a:pt x="17" y="1172"/>
                  </a:cubicBezTo>
                  <a:cubicBezTo>
                    <a:pt x="32" y="926"/>
                    <a:pt x="118" y="690"/>
                    <a:pt x="264" y="494"/>
                  </a:cubicBezTo>
                  <a:cubicBezTo>
                    <a:pt x="506" y="183"/>
                    <a:pt x="878" y="0"/>
                    <a:pt x="1272" y="0"/>
                  </a:cubicBezTo>
                  <a:lnTo>
                    <a:pt x="1291" y="0"/>
                  </a:lnTo>
                  <a:lnTo>
                    <a:pt x="1291" y="410"/>
                  </a:lnTo>
                  <a:cubicBezTo>
                    <a:pt x="1291" y="506"/>
                    <a:pt x="1334" y="597"/>
                    <a:pt x="1407" y="657"/>
                  </a:cubicBezTo>
                  <a:cubicBezTo>
                    <a:pt x="1482" y="718"/>
                    <a:pt x="1578" y="743"/>
                    <a:pt x="1673" y="7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01"/>
            <p:cNvSpPr/>
            <p:nvPr/>
          </p:nvSpPr>
          <p:spPr>
            <a:xfrm>
              <a:off x="5798587" y="2357345"/>
              <a:ext cx="80359" cy="74323"/>
            </a:xfrm>
            <a:custGeom>
              <a:avLst/>
              <a:gdLst/>
              <a:ahLst/>
              <a:cxnLst/>
              <a:rect l="l" t="t" r="r" b="b"/>
              <a:pathLst>
                <a:path w="2077" h="1921" extrusionOk="0">
                  <a:moveTo>
                    <a:pt x="2077" y="1231"/>
                  </a:moveTo>
                  <a:cubicBezTo>
                    <a:pt x="2077" y="1326"/>
                    <a:pt x="2057" y="1421"/>
                    <a:pt x="2018" y="1508"/>
                  </a:cubicBezTo>
                  <a:cubicBezTo>
                    <a:pt x="1984" y="1469"/>
                    <a:pt x="1948" y="1432"/>
                    <a:pt x="1909" y="1399"/>
                  </a:cubicBezTo>
                  <a:cubicBezTo>
                    <a:pt x="1749" y="1263"/>
                    <a:pt x="1537" y="1163"/>
                    <a:pt x="1323" y="1299"/>
                  </a:cubicBezTo>
                  <a:cubicBezTo>
                    <a:pt x="1265" y="1338"/>
                    <a:pt x="1230" y="1402"/>
                    <a:pt x="1230" y="1470"/>
                  </a:cubicBezTo>
                  <a:cubicBezTo>
                    <a:pt x="1230" y="1499"/>
                    <a:pt x="1236" y="1525"/>
                    <a:pt x="1246" y="1551"/>
                  </a:cubicBezTo>
                  <a:cubicBezTo>
                    <a:pt x="1296" y="1673"/>
                    <a:pt x="1339" y="1796"/>
                    <a:pt x="1378" y="1921"/>
                  </a:cubicBezTo>
                  <a:lnTo>
                    <a:pt x="1" y="1921"/>
                  </a:lnTo>
                  <a:lnTo>
                    <a:pt x="1" y="641"/>
                  </a:lnTo>
                  <a:lnTo>
                    <a:pt x="418" y="724"/>
                  </a:lnTo>
                  <a:cubicBezTo>
                    <a:pt x="511" y="743"/>
                    <a:pt x="609" y="718"/>
                    <a:pt x="682" y="657"/>
                  </a:cubicBezTo>
                  <a:cubicBezTo>
                    <a:pt x="756" y="597"/>
                    <a:pt x="799" y="505"/>
                    <a:pt x="799" y="410"/>
                  </a:cubicBezTo>
                  <a:lnTo>
                    <a:pt x="799" y="0"/>
                  </a:lnTo>
                  <a:lnTo>
                    <a:pt x="819" y="0"/>
                  </a:lnTo>
                  <a:cubicBezTo>
                    <a:pt x="1212" y="0"/>
                    <a:pt x="1583" y="183"/>
                    <a:pt x="1826" y="494"/>
                  </a:cubicBezTo>
                  <a:cubicBezTo>
                    <a:pt x="1973" y="690"/>
                    <a:pt x="2059" y="926"/>
                    <a:pt x="2074" y="1172"/>
                  </a:cubicBezTo>
                  <a:cubicBezTo>
                    <a:pt x="2075" y="1191"/>
                    <a:pt x="2077" y="1212"/>
                    <a:pt x="2077" y="12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01"/>
            <p:cNvSpPr/>
            <p:nvPr/>
          </p:nvSpPr>
          <p:spPr>
            <a:xfrm>
              <a:off x="5799322" y="2381836"/>
              <a:ext cx="6848" cy="3443"/>
            </a:xfrm>
            <a:custGeom>
              <a:avLst/>
              <a:gdLst/>
              <a:ahLst/>
              <a:cxnLst/>
              <a:rect l="l" t="t" r="r" b="b"/>
              <a:pathLst>
                <a:path w="177" h="89" extrusionOk="0">
                  <a:moveTo>
                    <a:pt x="176" y="35"/>
                  </a:moveTo>
                  <a:lnTo>
                    <a:pt x="1" y="0"/>
                  </a:lnTo>
                  <a:lnTo>
                    <a:pt x="1" y="89"/>
                  </a:lnTo>
                  <a:cubicBezTo>
                    <a:pt x="63" y="89"/>
                    <a:pt x="125" y="71"/>
                    <a:pt x="176" y="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01"/>
            <p:cNvSpPr/>
            <p:nvPr/>
          </p:nvSpPr>
          <p:spPr>
            <a:xfrm>
              <a:off x="5829461" y="2357345"/>
              <a:ext cx="49446" cy="58190"/>
            </a:xfrm>
            <a:custGeom>
              <a:avLst/>
              <a:gdLst/>
              <a:ahLst/>
              <a:cxnLst/>
              <a:rect l="l" t="t" r="r" b="b"/>
              <a:pathLst>
                <a:path w="1278" h="1504" extrusionOk="0">
                  <a:moveTo>
                    <a:pt x="1275" y="1168"/>
                  </a:moveTo>
                  <a:cubicBezTo>
                    <a:pt x="1260" y="923"/>
                    <a:pt x="1174" y="688"/>
                    <a:pt x="1027" y="492"/>
                  </a:cubicBezTo>
                  <a:cubicBezTo>
                    <a:pt x="785" y="182"/>
                    <a:pt x="414" y="0"/>
                    <a:pt x="20" y="0"/>
                  </a:cubicBezTo>
                  <a:lnTo>
                    <a:pt x="1" y="0"/>
                  </a:lnTo>
                  <a:lnTo>
                    <a:pt x="1" y="87"/>
                  </a:lnTo>
                  <a:cubicBezTo>
                    <a:pt x="216" y="170"/>
                    <a:pt x="406" y="310"/>
                    <a:pt x="548" y="492"/>
                  </a:cubicBezTo>
                  <a:cubicBezTo>
                    <a:pt x="695" y="688"/>
                    <a:pt x="781" y="923"/>
                    <a:pt x="796" y="1169"/>
                  </a:cubicBezTo>
                  <a:cubicBezTo>
                    <a:pt x="797" y="1188"/>
                    <a:pt x="799" y="1209"/>
                    <a:pt x="799" y="1228"/>
                  </a:cubicBezTo>
                  <a:cubicBezTo>
                    <a:pt x="799" y="1231"/>
                    <a:pt x="798" y="1234"/>
                    <a:pt x="798" y="1237"/>
                  </a:cubicBezTo>
                  <a:cubicBezTo>
                    <a:pt x="914" y="1260"/>
                    <a:pt x="1023" y="1315"/>
                    <a:pt x="1110" y="1395"/>
                  </a:cubicBezTo>
                  <a:cubicBezTo>
                    <a:pt x="1149" y="1428"/>
                    <a:pt x="1185" y="1465"/>
                    <a:pt x="1219" y="1504"/>
                  </a:cubicBezTo>
                  <a:cubicBezTo>
                    <a:pt x="1258" y="1417"/>
                    <a:pt x="1278" y="1323"/>
                    <a:pt x="1278" y="1228"/>
                  </a:cubicBezTo>
                  <a:cubicBezTo>
                    <a:pt x="1278" y="1208"/>
                    <a:pt x="1276" y="1188"/>
                    <a:pt x="1275" y="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01"/>
            <p:cNvSpPr/>
            <p:nvPr/>
          </p:nvSpPr>
          <p:spPr>
            <a:xfrm>
              <a:off x="5827991" y="2403425"/>
              <a:ext cx="24220" cy="27509"/>
            </a:xfrm>
            <a:custGeom>
              <a:avLst/>
              <a:gdLst/>
              <a:ahLst/>
              <a:cxnLst/>
              <a:rect l="l" t="t" r="r" b="b"/>
              <a:pathLst>
                <a:path w="626" h="711" extrusionOk="0">
                  <a:moveTo>
                    <a:pt x="479" y="262"/>
                  </a:moveTo>
                  <a:cubicBezTo>
                    <a:pt x="480" y="199"/>
                    <a:pt x="508" y="142"/>
                    <a:pt x="558" y="103"/>
                  </a:cubicBezTo>
                  <a:cubicBezTo>
                    <a:pt x="419" y="5"/>
                    <a:pt x="236" y="1"/>
                    <a:pt x="92" y="91"/>
                  </a:cubicBezTo>
                  <a:cubicBezTo>
                    <a:pt x="35" y="129"/>
                    <a:pt x="0" y="193"/>
                    <a:pt x="0" y="262"/>
                  </a:cubicBezTo>
                  <a:cubicBezTo>
                    <a:pt x="1" y="290"/>
                    <a:pt x="6" y="316"/>
                    <a:pt x="16" y="342"/>
                  </a:cubicBezTo>
                  <a:cubicBezTo>
                    <a:pt x="66" y="463"/>
                    <a:pt x="109" y="586"/>
                    <a:pt x="147" y="711"/>
                  </a:cubicBezTo>
                  <a:lnTo>
                    <a:pt x="626" y="711"/>
                  </a:lnTo>
                  <a:cubicBezTo>
                    <a:pt x="587" y="586"/>
                    <a:pt x="544" y="463"/>
                    <a:pt x="495" y="342"/>
                  </a:cubicBezTo>
                  <a:cubicBezTo>
                    <a:pt x="485" y="316"/>
                    <a:pt x="480" y="290"/>
                    <a:pt x="479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01"/>
            <p:cNvSpPr/>
            <p:nvPr/>
          </p:nvSpPr>
          <p:spPr>
            <a:xfrm>
              <a:off x="5755912" y="2276677"/>
              <a:ext cx="86859" cy="88910"/>
            </a:xfrm>
            <a:custGeom>
              <a:avLst/>
              <a:gdLst/>
              <a:ahLst/>
              <a:cxnLst/>
              <a:rect l="l" t="t" r="r" b="b"/>
              <a:pathLst>
                <a:path w="2245" h="2298" extrusionOk="0">
                  <a:moveTo>
                    <a:pt x="2244" y="642"/>
                  </a:moveTo>
                  <a:lnTo>
                    <a:pt x="2244" y="1122"/>
                  </a:lnTo>
                  <a:cubicBezTo>
                    <a:pt x="2244" y="1517"/>
                    <a:pt x="2037" y="1882"/>
                    <a:pt x="1699" y="2084"/>
                  </a:cubicBezTo>
                  <a:cubicBezTo>
                    <a:pt x="1344" y="2297"/>
                    <a:pt x="900" y="2297"/>
                    <a:pt x="545" y="2084"/>
                  </a:cubicBezTo>
                  <a:cubicBezTo>
                    <a:pt x="207" y="1882"/>
                    <a:pt x="0" y="1517"/>
                    <a:pt x="0" y="1122"/>
                  </a:cubicBezTo>
                  <a:lnTo>
                    <a:pt x="0" y="482"/>
                  </a:lnTo>
                  <a:cubicBezTo>
                    <a:pt x="0" y="482"/>
                    <a:pt x="1443" y="642"/>
                    <a:pt x="1443" y="1"/>
                  </a:cubicBezTo>
                  <a:cubicBezTo>
                    <a:pt x="1443" y="1"/>
                    <a:pt x="1603" y="642"/>
                    <a:pt x="2244" y="6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01"/>
            <p:cNvSpPr/>
            <p:nvPr/>
          </p:nvSpPr>
          <p:spPr>
            <a:xfrm>
              <a:off x="5789882" y="2301438"/>
              <a:ext cx="52154" cy="61827"/>
            </a:xfrm>
            <a:custGeom>
              <a:avLst/>
              <a:gdLst/>
              <a:ahLst/>
              <a:cxnLst/>
              <a:rect l="l" t="t" r="r" b="b"/>
              <a:pathLst>
                <a:path w="1348" h="1598" extrusionOk="0">
                  <a:moveTo>
                    <a:pt x="872" y="0"/>
                  </a:moveTo>
                  <a:lnTo>
                    <a:pt x="872" y="479"/>
                  </a:lnTo>
                  <a:cubicBezTo>
                    <a:pt x="873" y="872"/>
                    <a:pt x="668" y="1235"/>
                    <a:pt x="333" y="1437"/>
                  </a:cubicBezTo>
                  <a:cubicBezTo>
                    <a:pt x="230" y="1499"/>
                    <a:pt x="118" y="1543"/>
                    <a:pt x="0" y="1568"/>
                  </a:cubicBezTo>
                  <a:cubicBezTo>
                    <a:pt x="78" y="1586"/>
                    <a:pt x="158" y="1595"/>
                    <a:pt x="238" y="1596"/>
                  </a:cubicBezTo>
                  <a:cubicBezTo>
                    <a:pt x="439" y="1597"/>
                    <a:pt x="636" y="1542"/>
                    <a:pt x="809" y="1437"/>
                  </a:cubicBezTo>
                  <a:cubicBezTo>
                    <a:pt x="1143" y="1235"/>
                    <a:pt x="1347" y="872"/>
                    <a:pt x="1347" y="479"/>
                  </a:cubicBezTo>
                  <a:lnTo>
                    <a:pt x="1347" y="0"/>
                  </a:lnTo>
                  <a:lnTo>
                    <a:pt x="8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01"/>
            <p:cNvSpPr/>
            <p:nvPr/>
          </p:nvSpPr>
          <p:spPr>
            <a:xfrm>
              <a:off x="5755912" y="2241778"/>
              <a:ext cx="86859" cy="59969"/>
            </a:xfrm>
            <a:custGeom>
              <a:avLst/>
              <a:gdLst/>
              <a:ahLst/>
              <a:cxnLst/>
              <a:rect l="l" t="t" r="r" b="b"/>
              <a:pathLst>
                <a:path w="2245" h="1550" extrusionOk="0">
                  <a:moveTo>
                    <a:pt x="2244" y="1240"/>
                  </a:moveTo>
                  <a:lnTo>
                    <a:pt x="2244" y="1550"/>
                  </a:lnTo>
                  <a:cubicBezTo>
                    <a:pt x="1603" y="1550"/>
                    <a:pt x="1443" y="908"/>
                    <a:pt x="1443" y="908"/>
                  </a:cubicBezTo>
                  <a:cubicBezTo>
                    <a:pt x="1443" y="1550"/>
                    <a:pt x="0" y="1389"/>
                    <a:pt x="0" y="1389"/>
                  </a:cubicBezTo>
                  <a:lnTo>
                    <a:pt x="0" y="1240"/>
                  </a:lnTo>
                  <a:cubicBezTo>
                    <a:pt x="0" y="934"/>
                    <a:pt x="119" y="638"/>
                    <a:pt x="338" y="426"/>
                  </a:cubicBezTo>
                  <a:cubicBezTo>
                    <a:pt x="778" y="1"/>
                    <a:pt x="1466" y="1"/>
                    <a:pt x="1906" y="426"/>
                  </a:cubicBezTo>
                  <a:cubicBezTo>
                    <a:pt x="2126" y="638"/>
                    <a:pt x="2244" y="934"/>
                    <a:pt x="2244" y="12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01"/>
            <p:cNvSpPr/>
            <p:nvPr/>
          </p:nvSpPr>
          <p:spPr>
            <a:xfrm>
              <a:off x="5789882" y="2246189"/>
              <a:ext cx="52193" cy="55365"/>
            </a:xfrm>
            <a:custGeom>
              <a:avLst/>
              <a:gdLst/>
              <a:ahLst/>
              <a:cxnLst/>
              <a:rect l="l" t="t" r="r" b="b"/>
              <a:pathLst>
                <a:path w="1349" h="1431" extrusionOk="0">
                  <a:moveTo>
                    <a:pt x="1023" y="326"/>
                  </a:moveTo>
                  <a:cubicBezTo>
                    <a:pt x="815" y="117"/>
                    <a:pt x="532" y="0"/>
                    <a:pt x="238" y="1"/>
                  </a:cubicBezTo>
                  <a:cubicBezTo>
                    <a:pt x="159" y="1"/>
                    <a:pt x="79" y="10"/>
                    <a:pt x="0" y="27"/>
                  </a:cubicBezTo>
                  <a:cubicBezTo>
                    <a:pt x="509" y="139"/>
                    <a:pt x="872" y="589"/>
                    <a:pt x="872" y="1110"/>
                  </a:cubicBezTo>
                  <a:lnTo>
                    <a:pt x="872" y="1271"/>
                  </a:lnTo>
                  <a:cubicBezTo>
                    <a:pt x="1008" y="1376"/>
                    <a:pt x="1175" y="1430"/>
                    <a:pt x="1347" y="1427"/>
                  </a:cubicBezTo>
                  <a:lnTo>
                    <a:pt x="1347" y="1110"/>
                  </a:lnTo>
                  <a:cubicBezTo>
                    <a:pt x="1348" y="816"/>
                    <a:pt x="1231" y="534"/>
                    <a:pt x="1023" y="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01"/>
            <p:cNvSpPr/>
            <p:nvPr/>
          </p:nvSpPr>
          <p:spPr>
            <a:xfrm>
              <a:off x="5736180" y="2295519"/>
              <a:ext cx="19771" cy="30991"/>
            </a:xfrm>
            <a:custGeom>
              <a:avLst/>
              <a:gdLst/>
              <a:ahLst/>
              <a:cxnLst/>
              <a:rect l="l" t="t" r="r" b="b"/>
              <a:pathLst>
                <a:path w="511" h="801" extrusionOk="0">
                  <a:moveTo>
                    <a:pt x="510" y="1"/>
                  </a:moveTo>
                  <a:lnTo>
                    <a:pt x="510" y="800"/>
                  </a:lnTo>
                  <a:lnTo>
                    <a:pt x="439" y="800"/>
                  </a:lnTo>
                  <a:cubicBezTo>
                    <a:pt x="239" y="800"/>
                    <a:pt x="64" y="656"/>
                    <a:pt x="36" y="459"/>
                  </a:cubicBezTo>
                  <a:cubicBezTo>
                    <a:pt x="1" y="212"/>
                    <a:pt x="191" y="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01"/>
            <p:cNvSpPr/>
            <p:nvPr/>
          </p:nvSpPr>
          <p:spPr>
            <a:xfrm>
              <a:off x="5841997" y="2295519"/>
              <a:ext cx="18571" cy="30991"/>
            </a:xfrm>
            <a:custGeom>
              <a:avLst/>
              <a:gdLst/>
              <a:ahLst/>
              <a:cxnLst/>
              <a:rect l="l" t="t" r="r" b="b"/>
              <a:pathLst>
                <a:path w="480" h="801" extrusionOk="0">
                  <a:moveTo>
                    <a:pt x="479" y="401"/>
                  </a:moveTo>
                  <a:cubicBezTo>
                    <a:pt x="479" y="558"/>
                    <a:pt x="387" y="705"/>
                    <a:pt x="232" y="770"/>
                  </a:cubicBezTo>
                  <a:cubicBezTo>
                    <a:pt x="183" y="791"/>
                    <a:pt x="129" y="800"/>
                    <a:pt x="76" y="800"/>
                  </a:cubicBezTo>
                  <a:lnTo>
                    <a:pt x="0" y="800"/>
                  </a:lnTo>
                  <a:lnTo>
                    <a:pt x="0" y="1"/>
                  </a:lnTo>
                  <a:lnTo>
                    <a:pt x="80" y="1"/>
                  </a:lnTo>
                  <a:cubicBezTo>
                    <a:pt x="186" y="1"/>
                    <a:pt x="288" y="43"/>
                    <a:pt x="363" y="118"/>
                  </a:cubicBezTo>
                  <a:cubicBezTo>
                    <a:pt x="438" y="193"/>
                    <a:pt x="479" y="295"/>
                    <a:pt x="479" y="4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01"/>
            <p:cNvSpPr/>
            <p:nvPr/>
          </p:nvSpPr>
          <p:spPr>
            <a:xfrm>
              <a:off x="5768409" y="2357345"/>
              <a:ext cx="30952" cy="28669"/>
            </a:xfrm>
            <a:custGeom>
              <a:avLst/>
              <a:gdLst/>
              <a:ahLst/>
              <a:cxnLst/>
              <a:rect l="l" t="t" r="r" b="b"/>
              <a:pathLst>
                <a:path w="800" h="741" extrusionOk="0">
                  <a:moveTo>
                    <a:pt x="800" y="160"/>
                  </a:moveTo>
                  <a:lnTo>
                    <a:pt x="800" y="639"/>
                  </a:lnTo>
                  <a:lnTo>
                    <a:pt x="383" y="722"/>
                  </a:lnTo>
                  <a:cubicBezTo>
                    <a:pt x="288" y="740"/>
                    <a:pt x="192" y="716"/>
                    <a:pt x="117" y="655"/>
                  </a:cubicBezTo>
                  <a:cubicBezTo>
                    <a:pt x="44" y="594"/>
                    <a:pt x="1" y="504"/>
                    <a:pt x="1" y="409"/>
                  </a:cubicBezTo>
                  <a:lnTo>
                    <a:pt x="1" y="0"/>
                  </a:lnTo>
                  <a:lnTo>
                    <a:pt x="224" y="0"/>
                  </a:lnTo>
                  <a:cubicBezTo>
                    <a:pt x="398" y="105"/>
                    <a:pt x="597" y="161"/>
                    <a:pt x="800" y="1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01"/>
            <p:cNvSpPr/>
            <p:nvPr/>
          </p:nvSpPr>
          <p:spPr>
            <a:xfrm>
              <a:off x="5798548" y="2357345"/>
              <a:ext cx="30952" cy="28669"/>
            </a:xfrm>
            <a:custGeom>
              <a:avLst/>
              <a:gdLst/>
              <a:ahLst/>
              <a:cxnLst/>
              <a:rect l="l" t="t" r="r" b="b"/>
              <a:pathLst>
                <a:path w="800" h="741" extrusionOk="0">
                  <a:moveTo>
                    <a:pt x="800" y="0"/>
                  </a:moveTo>
                  <a:lnTo>
                    <a:pt x="800" y="409"/>
                  </a:lnTo>
                  <a:cubicBezTo>
                    <a:pt x="800" y="504"/>
                    <a:pt x="757" y="594"/>
                    <a:pt x="683" y="655"/>
                  </a:cubicBezTo>
                  <a:cubicBezTo>
                    <a:pt x="609" y="715"/>
                    <a:pt x="512" y="740"/>
                    <a:pt x="419" y="722"/>
                  </a:cubicBezTo>
                  <a:lnTo>
                    <a:pt x="1" y="639"/>
                  </a:lnTo>
                  <a:lnTo>
                    <a:pt x="1" y="160"/>
                  </a:lnTo>
                  <a:cubicBezTo>
                    <a:pt x="205" y="161"/>
                    <a:pt x="403" y="105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01"/>
            <p:cNvSpPr/>
            <p:nvPr/>
          </p:nvSpPr>
          <p:spPr>
            <a:xfrm>
              <a:off x="5659342" y="2215082"/>
              <a:ext cx="148918" cy="235003"/>
            </a:xfrm>
            <a:custGeom>
              <a:avLst/>
              <a:gdLst/>
              <a:ahLst/>
              <a:cxnLst/>
              <a:rect l="l" t="t" r="r" b="b"/>
              <a:pathLst>
                <a:path w="3849" h="6074" extrusionOk="0">
                  <a:moveTo>
                    <a:pt x="2133" y="6073"/>
                  </a:moveTo>
                  <a:cubicBezTo>
                    <a:pt x="987" y="5250"/>
                    <a:pt x="479" y="3798"/>
                    <a:pt x="863" y="2441"/>
                  </a:cubicBezTo>
                  <a:cubicBezTo>
                    <a:pt x="1248" y="1083"/>
                    <a:pt x="2442" y="112"/>
                    <a:pt x="3849" y="13"/>
                  </a:cubicBezTo>
                  <a:cubicBezTo>
                    <a:pt x="3769" y="7"/>
                    <a:pt x="3690" y="1"/>
                    <a:pt x="3609" y="1"/>
                  </a:cubicBezTo>
                  <a:cubicBezTo>
                    <a:pt x="3528" y="1"/>
                    <a:pt x="3450" y="7"/>
                    <a:pt x="3370" y="13"/>
                  </a:cubicBezTo>
                  <a:cubicBezTo>
                    <a:pt x="1963" y="112"/>
                    <a:pt x="769" y="1083"/>
                    <a:pt x="385" y="2441"/>
                  </a:cubicBezTo>
                  <a:cubicBezTo>
                    <a:pt x="0" y="3798"/>
                    <a:pt x="508" y="5250"/>
                    <a:pt x="1654" y="60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01"/>
            <p:cNvSpPr/>
            <p:nvPr/>
          </p:nvSpPr>
          <p:spPr>
            <a:xfrm>
              <a:off x="5785432" y="2470436"/>
              <a:ext cx="22788" cy="4062"/>
            </a:xfrm>
            <a:custGeom>
              <a:avLst/>
              <a:gdLst/>
              <a:ahLst/>
              <a:cxnLst/>
              <a:rect l="l" t="t" r="r" b="b"/>
              <a:pathLst>
                <a:path w="589" h="105" extrusionOk="0">
                  <a:moveTo>
                    <a:pt x="110" y="95"/>
                  </a:moveTo>
                  <a:cubicBezTo>
                    <a:pt x="190" y="100"/>
                    <a:pt x="269" y="105"/>
                    <a:pt x="350" y="105"/>
                  </a:cubicBezTo>
                  <a:cubicBezTo>
                    <a:pt x="431" y="105"/>
                    <a:pt x="510" y="100"/>
                    <a:pt x="589" y="95"/>
                  </a:cubicBezTo>
                  <a:cubicBezTo>
                    <a:pt x="390" y="81"/>
                    <a:pt x="193" y="50"/>
                    <a:pt x="1" y="1"/>
                  </a:cubicBezTo>
                  <a:cubicBezTo>
                    <a:pt x="16" y="29"/>
                    <a:pt x="30" y="57"/>
                    <a:pt x="43" y="88"/>
                  </a:cubicBezTo>
                  <a:cubicBezTo>
                    <a:pt x="65" y="90"/>
                    <a:pt x="87" y="94"/>
                    <a:pt x="110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01"/>
            <p:cNvSpPr/>
            <p:nvPr/>
          </p:nvSpPr>
          <p:spPr>
            <a:xfrm>
              <a:off x="5608271" y="2429851"/>
              <a:ext cx="80127" cy="142186"/>
            </a:xfrm>
            <a:custGeom>
              <a:avLst/>
              <a:gdLst/>
              <a:ahLst/>
              <a:cxnLst/>
              <a:rect l="l" t="t" r="r" b="b"/>
              <a:pathLst>
                <a:path w="2071" h="3675" extrusionOk="0">
                  <a:moveTo>
                    <a:pt x="1718" y="3675"/>
                  </a:moveTo>
                  <a:cubicBezTo>
                    <a:pt x="1842" y="3642"/>
                    <a:pt x="1958" y="3610"/>
                    <a:pt x="2071" y="3574"/>
                  </a:cubicBezTo>
                  <a:cubicBezTo>
                    <a:pt x="850" y="2599"/>
                    <a:pt x="479" y="1702"/>
                    <a:pt x="616" y="1031"/>
                  </a:cubicBezTo>
                  <a:cubicBezTo>
                    <a:pt x="689" y="602"/>
                    <a:pt x="1000" y="254"/>
                    <a:pt x="1418" y="132"/>
                  </a:cubicBezTo>
                  <a:cubicBezTo>
                    <a:pt x="1405" y="130"/>
                    <a:pt x="1394" y="125"/>
                    <a:pt x="1382" y="123"/>
                  </a:cubicBezTo>
                  <a:cubicBezTo>
                    <a:pt x="778" y="1"/>
                    <a:pt x="259" y="431"/>
                    <a:pt x="137" y="1031"/>
                  </a:cubicBezTo>
                  <a:cubicBezTo>
                    <a:pt x="0" y="1703"/>
                    <a:pt x="371" y="2601"/>
                    <a:pt x="1592" y="3575"/>
                  </a:cubicBezTo>
                  <a:cubicBezTo>
                    <a:pt x="1634" y="3608"/>
                    <a:pt x="1675" y="3641"/>
                    <a:pt x="1718" y="3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01"/>
            <p:cNvSpPr/>
            <p:nvPr/>
          </p:nvSpPr>
          <p:spPr>
            <a:xfrm>
              <a:off x="5663133" y="2294319"/>
              <a:ext cx="21318" cy="50529"/>
            </a:xfrm>
            <a:custGeom>
              <a:avLst/>
              <a:gdLst/>
              <a:ahLst/>
              <a:cxnLst/>
              <a:rect l="l" t="t" r="r" b="b"/>
              <a:pathLst>
                <a:path w="551" h="1306" extrusionOk="0">
                  <a:moveTo>
                    <a:pt x="254" y="0"/>
                  </a:moveTo>
                  <a:lnTo>
                    <a:pt x="550" y="120"/>
                  </a:lnTo>
                  <a:cubicBezTo>
                    <a:pt x="399" y="497"/>
                    <a:pt x="321" y="899"/>
                    <a:pt x="319" y="1306"/>
                  </a:cubicBezTo>
                  <a:lnTo>
                    <a:pt x="1" y="1306"/>
                  </a:lnTo>
                  <a:cubicBezTo>
                    <a:pt x="2" y="859"/>
                    <a:pt x="87" y="416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01"/>
            <p:cNvSpPr/>
            <p:nvPr/>
          </p:nvSpPr>
          <p:spPr>
            <a:xfrm>
              <a:off x="5629318" y="2447996"/>
              <a:ext cx="34589" cy="32500"/>
            </a:xfrm>
            <a:custGeom>
              <a:avLst/>
              <a:gdLst/>
              <a:ahLst/>
              <a:cxnLst/>
              <a:rect l="l" t="t" r="r" b="b"/>
              <a:pathLst>
                <a:path w="894" h="840" extrusionOk="0">
                  <a:moveTo>
                    <a:pt x="751" y="80"/>
                  </a:moveTo>
                  <a:cubicBezTo>
                    <a:pt x="364" y="1"/>
                    <a:pt x="87" y="305"/>
                    <a:pt x="18" y="649"/>
                  </a:cubicBezTo>
                  <a:cubicBezTo>
                    <a:pt x="0" y="735"/>
                    <a:pt x="57" y="819"/>
                    <a:pt x="143" y="837"/>
                  </a:cubicBezTo>
                  <a:cubicBezTo>
                    <a:pt x="154" y="839"/>
                    <a:pt x="164" y="840"/>
                    <a:pt x="175" y="840"/>
                  </a:cubicBezTo>
                  <a:cubicBezTo>
                    <a:pt x="250" y="840"/>
                    <a:pt x="315" y="786"/>
                    <a:pt x="331" y="712"/>
                  </a:cubicBezTo>
                  <a:cubicBezTo>
                    <a:pt x="357" y="582"/>
                    <a:pt x="465" y="346"/>
                    <a:pt x="688" y="392"/>
                  </a:cubicBezTo>
                  <a:cubicBezTo>
                    <a:pt x="774" y="409"/>
                    <a:pt x="858" y="354"/>
                    <a:pt x="876" y="268"/>
                  </a:cubicBezTo>
                  <a:cubicBezTo>
                    <a:pt x="894" y="182"/>
                    <a:pt x="838" y="96"/>
                    <a:pt x="751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01"/>
            <p:cNvSpPr/>
            <p:nvPr/>
          </p:nvSpPr>
          <p:spPr>
            <a:xfrm>
              <a:off x="5663868" y="2313935"/>
              <a:ext cx="15592" cy="12381"/>
            </a:xfrm>
            <a:custGeom>
              <a:avLst/>
              <a:gdLst/>
              <a:ahLst/>
              <a:cxnLst/>
              <a:rect l="l" t="t" r="r" b="b"/>
              <a:pathLst>
                <a:path w="403" h="320" extrusionOk="0">
                  <a:moveTo>
                    <a:pt x="206" y="320"/>
                  </a:moveTo>
                  <a:cubicBezTo>
                    <a:pt x="89" y="320"/>
                    <a:pt x="1" y="195"/>
                    <a:pt x="70" y="71"/>
                  </a:cubicBezTo>
                  <a:cubicBezTo>
                    <a:pt x="94" y="27"/>
                    <a:pt x="143" y="1"/>
                    <a:pt x="193" y="1"/>
                  </a:cubicBezTo>
                  <a:lnTo>
                    <a:pt x="211" y="1"/>
                  </a:lnTo>
                  <a:cubicBezTo>
                    <a:pt x="270" y="1"/>
                    <a:pt x="324" y="32"/>
                    <a:pt x="348" y="85"/>
                  </a:cubicBezTo>
                  <a:cubicBezTo>
                    <a:pt x="403" y="203"/>
                    <a:pt x="318" y="320"/>
                    <a:pt x="206" y="3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01"/>
            <p:cNvSpPr/>
            <p:nvPr/>
          </p:nvSpPr>
          <p:spPr>
            <a:xfrm>
              <a:off x="5604363" y="2209085"/>
              <a:ext cx="376183" cy="370495"/>
            </a:xfrm>
            <a:custGeom>
              <a:avLst/>
              <a:gdLst/>
              <a:ahLst/>
              <a:cxnLst/>
              <a:rect l="l" t="t" r="r" b="b"/>
              <a:pathLst>
                <a:path w="9723" h="9576" extrusionOk="0">
                  <a:moveTo>
                    <a:pt x="5030" y="1113"/>
                  </a:moveTo>
                  <a:cubicBezTo>
                    <a:pt x="5560" y="1113"/>
                    <a:pt x="5990" y="1543"/>
                    <a:pt x="5990" y="2073"/>
                  </a:cubicBezTo>
                  <a:lnTo>
                    <a:pt x="5990" y="2214"/>
                  </a:lnTo>
                  <a:cubicBezTo>
                    <a:pt x="5754" y="2142"/>
                    <a:pt x="5570" y="1953"/>
                    <a:pt x="5505" y="1714"/>
                  </a:cubicBezTo>
                  <a:cubicBezTo>
                    <a:pt x="5488" y="1642"/>
                    <a:pt x="5423" y="1593"/>
                    <a:pt x="5351" y="1593"/>
                  </a:cubicBezTo>
                  <a:cubicBezTo>
                    <a:pt x="5344" y="1593"/>
                    <a:pt x="5338" y="1594"/>
                    <a:pt x="5331" y="1594"/>
                  </a:cubicBezTo>
                  <a:cubicBezTo>
                    <a:pt x="5250" y="1604"/>
                    <a:pt x="5190" y="1672"/>
                    <a:pt x="5190" y="1753"/>
                  </a:cubicBezTo>
                  <a:cubicBezTo>
                    <a:pt x="5192" y="1813"/>
                    <a:pt x="5166" y="1871"/>
                    <a:pt x="5120" y="1908"/>
                  </a:cubicBezTo>
                  <a:cubicBezTo>
                    <a:pt x="4965" y="2047"/>
                    <a:pt x="4595" y="2092"/>
                    <a:pt x="4271" y="2092"/>
                  </a:cubicBezTo>
                  <a:cubicBezTo>
                    <a:pt x="4201" y="2092"/>
                    <a:pt x="4133" y="2090"/>
                    <a:pt x="4069" y="2086"/>
                  </a:cubicBezTo>
                  <a:lnTo>
                    <a:pt x="4069" y="2073"/>
                  </a:lnTo>
                  <a:cubicBezTo>
                    <a:pt x="4071" y="1543"/>
                    <a:pt x="4500" y="1113"/>
                    <a:pt x="5030" y="1113"/>
                  </a:cubicBezTo>
                  <a:close/>
                  <a:moveTo>
                    <a:pt x="3747" y="2405"/>
                  </a:moveTo>
                  <a:lnTo>
                    <a:pt x="3747" y="2857"/>
                  </a:lnTo>
                  <a:cubicBezTo>
                    <a:pt x="3651" y="2823"/>
                    <a:pt x="3588" y="2732"/>
                    <a:pt x="3588" y="2631"/>
                  </a:cubicBezTo>
                  <a:cubicBezTo>
                    <a:pt x="3588" y="2529"/>
                    <a:pt x="3651" y="2439"/>
                    <a:pt x="3747" y="2405"/>
                  </a:cubicBezTo>
                  <a:close/>
                  <a:moveTo>
                    <a:pt x="6314" y="2405"/>
                  </a:moveTo>
                  <a:cubicBezTo>
                    <a:pt x="6409" y="2439"/>
                    <a:pt x="6473" y="2529"/>
                    <a:pt x="6473" y="2631"/>
                  </a:cubicBezTo>
                  <a:cubicBezTo>
                    <a:pt x="6473" y="2732"/>
                    <a:pt x="6409" y="2823"/>
                    <a:pt x="6314" y="2857"/>
                  </a:cubicBezTo>
                  <a:lnTo>
                    <a:pt x="6314" y="2405"/>
                  </a:lnTo>
                  <a:close/>
                  <a:moveTo>
                    <a:pt x="5353" y="2125"/>
                  </a:moveTo>
                  <a:cubicBezTo>
                    <a:pt x="5499" y="2344"/>
                    <a:pt x="5730" y="2493"/>
                    <a:pt x="5990" y="2536"/>
                  </a:cubicBezTo>
                  <a:lnTo>
                    <a:pt x="5990" y="2858"/>
                  </a:lnTo>
                  <a:cubicBezTo>
                    <a:pt x="5990" y="3344"/>
                    <a:pt x="5634" y="3763"/>
                    <a:pt x="5152" y="3823"/>
                  </a:cubicBezTo>
                  <a:cubicBezTo>
                    <a:pt x="5111" y="3828"/>
                    <a:pt x="5071" y="3830"/>
                    <a:pt x="5031" y="3830"/>
                  </a:cubicBezTo>
                  <a:cubicBezTo>
                    <a:pt x="4500" y="3830"/>
                    <a:pt x="4069" y="3401"/>
                    <a:pt x="4069" y="2869"/>
                  </a:cubicBezTo>
                  <a:lnTo>
                    <a:pt x="4069" y="2402"/>
                  </a:lnTo>
                  <a:cubicBezTo>
                    <a:pt x="4132" y="2405"/>
                    <a:pt x="4207" y="2408"/>
                    <a:pt x="4289" y="2408"/>
                  </a:cubicBezTo>
                  <a:cubicBezTo>
                    <a:pt x="4625" y="2408"/>
                    <a:pt x="5086" y="2363"/>
                    <a:pt x="5333" y="2144"/>
                  </a:cubicBezTo>
                  <a:cubicBezTo>
                    <a:pt x="5339" y="2137"/>
                    <a:pt x="5345" y="2131"/>
                    <a:pt x="5353" y="2125"/>
                  </a:cubicBezTo>
                  <a:close/>
                  <a:moveTo>
                    <a:pt x="4415" y="3984"/>
                  </a:moveTo>
                  <a:cubicBezTo>
                    <a:pt x="4555" y="4063"/>
                    <a:pt x="4709" y="4114"/>
                    <a:pt x="4869" y="4132"/>
                  </a:cubicBezTo>
                  <a:lnTo>
                    <a:pt x="4869" y="4332"/>
                  </a:lnTo>
                  <a:lnTo>
                    <a:pt x="4583" y="4390"/>
                  </a:lnTo>
                  <a:cubicBezTo>
                    <a:pt x="4572" y="4392"/>
                    <a:pt x="4562" y="4393"/>
                    <a:pt x="4551" y="4393"/>
                  </a:cubicBezTo>
                  <a:cubicBezTo>
                    <a:pt x="4492" y="4393"/>
                    <a:pt x="4434" y="4359"/>
                    <a:pt x="4407" y="4298"/>
                  </a:cubicBezTo>
                  <a:cubicBezTo>
                    <a:pt x="4397" y="4277"/>
                    <a:pt x="4393" y="4254"/>
                    <a:pt x="4393" y="4231"/>
                  </a:cubicBezTo>
                  <a:lnTo>
                    <a:pt x="4393" y="3984"/>
                  </a:lnTo>
                  <a:close/>
                  <a:moveTo>
                    <a:pt x="5667" y="3984"/>
                  </a:moveTo>
                  <a:lnTo>
                    <a:pt x="5667" y="4231"/>
                  </a:lnTo>
                  <a:cubicBezTo>
                    <a:pt x="5667" y="4254"/>
                    <a:pt x="5664" y="4277"/>
                    <a:pt x="5654" y="4298"/>
                  </a:cubicBezTo>
                  <a:cubicBezTo>
                    <a:pt x="5626" y="4359"/>
                    <a:pt x="5568" y="4393"/>
                    <a:pt x="5509" y="4393"/>
                  </a:cubicBezTo>
                  <a:cubicBezTo>
                    <a:pt x="5498" y="4393"/>
                    <a:pt x="5487" y="4392"/>
                    <a:pt x="5477" y="4390"/>
                  </a:cubicBezTo>
                  <a:lnTo>
                    <a:pt x="5192" y="4332"/>
                  </a:lnTo>
                  <a:lnTo>
                    <a:pt x="5192" y="4132"/>
                  </a:lnTo>
                  <a:cubicBezTo>
                    <a:pt x="5351" y="4114"/>
                    <a:pt x="5505" y="4063"/>
                    <a:pt x="5646" y="3984"/>
                  </a:cubicBezTo>
                  <a:close/>
                  <a:moveTo>
                    <a:pt x="4069" y="4002"/>
                  </a:moveTo>
                  <a:lnTo>
                    <a:pt x="4069" y="4234"/>
                  </a:lnTo>
                  <a:cubicBezTo>
                    <a:pt x="4069" y="4378"/>
                    <a:pt x="4135" y="4514"/>
                    <a:pt x="4245" y="4605"/>
                  </a:cubicBezTo>
                  <a:cubicBezTo>
                    <a:pt x="4331" y="4675"/>
                    <a:pt x="4439" y="4713"/>
                    <a:pt x="4549" y="4713"/>
                  </a:cubicBezTo>
                  <a:cubicBezTo>
                    <a:pt x="4580" y="4713"/>
                    <a:pt x="4612" y="4710"/>
                    <a:pt x="4643" y="4704"/>
                  </a:cubicBezTo>
                  <a:lnTo>
                    <a:pt x="4869" y="4660"/>
                  </a:lnTo>
                  <a:lnTo>
                    <a:pt x="4869" y="5582"/>
                  </a:lnTo>
                  <a:lnTo>
                    <a:pt x="3918" y="5582"/>
                  </a:lnTo>
                  <a:lnTo>
                    <a:pt x="3918" y="4948"/>
                  </a:lnTo>
                  <a:cubicBezTo>
                    <a:pt x="3918" y="4873"/>
                    <a:pt x="3868" y="4805"/>
                    <a:pt x="3794" y="4788"/>
                  </a:cubicBezTo>
                  <a:cubicBezTo>
                    <a:pt x="3782" y="4785"/>
                    <a:pt x="3769" y="4784"/>
                    <a:pt x="3757" y="4784"/>
                  </a:cubicBezTo>
                  <a:cubicBezTo>
                    <a:pt x="3667" y="4784"/>
                    <a:pt x="3595" y="4855"/>
                    <a:pt x="3595" y="4943"/>
                  </a:cubicBezTo>
                  <a:lnTo>
                    <a:pt x="3595" y="5572"/>
                  </a:lnTo>
                  <a:cubicBezTo>
                    <a:pt x="3457" y="5560"/>
                    <a:pt x="3330" y="5493"/>
                    <a:pt x="3241" y="5387"/>
                  </a:cubicBezTo>
                  <a:cubicBezTo>
                    <a:pt x="3153" y="5281"/>
                    <a:pt x="3110" y="5144"/>
                    <a:pt x="3122" y="5007"/>
                  </a:cubicBezTo>
                  <a:cubicBezTo>
                    <a:pt x="3134" y="4795"/>
                    <a:pt x="3207" y="4591"/>
                    <a:pt x="3334" y="4420"/>
                  </a:cubicBezTo>
                  <a:cubicBezTo>
                    <a:pt x="3514" y="4189"/>
                    <a:pt x="3779" y="4039"/>
                    <a:pt x="4069" y="4002"/>
                  </a:cubicBezTo>
                  <a:close/>
                  <a:moveTo>
                    <a:pt x="5990" y="3995"/>
                  </a:moveTo>
                  <a:cubicBezTo>
                    <a:pt x="6521" y="4053"/>
                    <a:pt x="6929" y="4492"/>
                    <a:pt x="6947" y="5025"/>
                  </a:cubicBezTo>
                  <a:cubicBezTo>
                    <a:pt x="6840" y="4940"/>
                    <a:pt x="6711" y="4897"/>
                    <a:pt x="6580" y="4897"/>
                  </a:cubicBezTo>
                  <a:cubicBezTo>
                    <a:pt x="6473" y="4897"/>
                    <a:pt x="6364" y="4926"/>
                    <a:pt x="6268" y="4986"/>
                  </a:cubicBezTo>
                  <a:cubicBezTo>
                    <a:pt x="6120" y="5083"/>
                    <a:pt x="6063" y="5271"/>
                    <a:pt x="6131" y="5434"/>
                  </a:cubicBezTo>
                  <a:cubicBezTo>
                    <a:pt x="6151" y="5482"/>
                    <a:pt x="6166" y="5532"/>
                    <a:pt x="6184" y="5582"/>
                  </a:cubicBezTo>
                  <a:lnTo>
                    <a:pt x="5192" y="5582"/>
                  </a:lnTo>
                  <a:lnTo>
                    <a:pt x="5192" y="4659"/>
                  </a:lnTo>
                  <a:lnTo>
                    <a:pt x="5417" y="4704"/>
                  </a:lnTo>
                  <a:cubicBezTo>
                    <a:pt x="5448" y="4710"/>
                    <a:pt x="5480" y="4713"/>
                    <a:pt x="5511" y="4713"/>
                  </a:cubicBezTo>
                  <a:cubicBezTo>
                    <a:pt x="5621" y="4713"/>
                    <a:pt x="5728" y="4675"/>
                    <a:pt x="5815" y="4605"/>
                  </a:cubicBezTo>
                  <a:cubicBezTo>
                    <a:pt x="5926" y="4514"/>
                    <a:pt x="5990" y="4378"/>
                    <a:pt x="5990" y="4234"/>
                  </a:cubicBezTo>
                  <a:lnTo>
                    <a:pt x="5990" y="3995"/>
                  </a:lnTo>
                  <a:close/>
                  <a:moveTo>
                    <a:pt x="6568" y="5219"/>
                  </a:moveTo>
                  <a:cubicBezTo>
                    <a:pt x="6790" y="5219"/>
                    <a:pt x="7026" y="5519"/>
                    <a:pt x="7122" y="5754"/>
                  </a:cubicBezTo>
                  <a:cubicBezTo>
                    <a:pt x="7131" y="5776"/>
                    <a:pt x="7296" y="6178"/>
                    <a:pt x="7297" y="6178"/>
                  </a:cubicBezTo>
                  <a:cubicBezTo>
                    <a:pt x="7297" y="6178"/>
                    <a:pt x="7297" y="6178"/>
                    <a:pt x="7296" y="6177"/>
                  </a:cubicBezTo>
                  <a:lnTo>
                    <a:pt x="7296" y="6177"/>
                  </a:lnTo>
                  <a:cubicBezTo>
                    <a:pt x="7312" y="6217"/>
                    <a:pt x="7343" y="6247"/>
                    <a:pt x="7382" y="6264"/>
                  </a:cubicBezTo>
                  <a:cubicBezTo>
                    <a:pt x="7402" y="6272"/>
                    <a:pt x="7423" y="6276"/>
                    <a:pt x="7443" y="6276"/>
                  </a:cubicBezTo>
                  <a:cubicBezTo>
                    <a:pt x="7464" y="6276"/>
                    <a:pt x="7485" y="6272"/>
                    <a:pt x="7504" y="6264"/>
                  </a:cubicBezTo>
                  <a:lnTo>
                    <a:pt x="8686" y="5778"/>
                  </a:lnTo>
                  <a:cubicBezTo>
                    <a:pt x="8706" y="5769"/>
                    <a:pt x="8727" y="5765"/>
                    <a:pt x="8749" y="5765"/>
                  </a:cubicBezTo>
                  <a:cubicBezTo>
                    <a:pt x="8783" y="5765"/>
                    <a:pt x="8817" y="5776"/>
                    <a:pt x="8845" y="5798"/>
                  </a:cubicBezTo>
                  <a:cubicBezTo>
                    <a:pt x="8891" y="5833"/>
                    <a:pt x="8916" y="5889"/>
                    <a:pt x="8907" y="5947"/>
                  </a:cubicBezTo>
                  <a:cubicBezTo>
                    <a:pt x="8899" y="6005"/>
                    <a:pt x="8861" y="6053"/>
                    <a:pt x="8806" y="6073"/>
                  </a:cubicBezTo>
                  <a:lnTo>
                    <a:pt x="8364" y="6256"/>
                  </a:lnTo>
                  <a:cubicBezTo>
                    <a:pt x="8282" y="6289"/>
                    <a:pt x="8244" y="6383"/>
                    <a:pt x="8277" y="6464"/>
                  </a:cubicBezTo>
                  <a:cubicBezTo>
                    <a:pt x="8303" y="6526"/>
                    <a:pt x="8362" y="6563"/>
                    <a:pt x="8425" y="6563"/>
                  </a:cubicBezTo>
                  <a:cubicBezTo>
                    <a:pt x="8445" y="6563"/>
                    <a:pt x="8465" y="6559"/>
                    <a:pt x="8485" y="6551"/>
                  </a:cubicBezTo>
                  <a:lnTo>
                    <a:pt x="8928" y="6368"/>
                  </a:lnTo>
                  <a:cubicBezTo>
                    <a:pt x="8948" y="6360"/>
                    <a:pt x="8968" y="6357"/>
                    <a:pt x="8988" y="6357"/>
                  </a:cubicBezTo>
                  <a:cubicBezTo>
                    <a:pt x="9050" y="6357"/>
                    <a:pt x="9111" y="6394"/>
                    <a:pt x="9136" y="6455"/>
                  </a:cubicBezTo>
                  <a:cubicBezTo>
                    <a:pt x="9170" y="6537"/>
                    <a:pt x="9131" y="6631"/>
                    <a:pt x="9049" y="6664"/>
                  </a:cubicBezTo>
                  <a:lnTo>
                    <a:pt x="8902" y="6724"/>
                  </a:lnTo>
                  <a:lnTo>
                    <a:pt x="8607" y="6846"/>
                  </a:lnTo>
                  <a:cubicBezTo>
                    <a:pt x="8526" y="6879"/>
                    <a:pt x="8487" y="6972"/>
                    <a:pt x="8521" y="7054"/>
                  </a:cubicBezTo>
                  <a:cubicBezTo>
                    <a:pt x="8547" y="7115"/>
                    <a:pt x="8606" y="7151"/>
                    <a:pt x="8669" y="7151"/>
                  </a:cubicBezTo>
                  <a:cubicBezTo>
                    <a:pt x="8689" y="7151"/>
                    <a:pt x="8709" y="7147"/>
                    <a:pt x="8729" y="7140"/>
                  </a:cubicBezTo>
                  <a:lnTo>
                    <a:pt x="9024" y="7019"/>
                  </a:lnTo>
                  <a:cubicBezTo>
                    <a:pt x="9043" y="7011"/>
                    <a:pt x="9064" y="7007"/>
                    <a:pt x="9084" y="7007"/>
                  </a:cubicBezTo>
                  <a:cubicBezTo>
                    <a:pt x="9147" y="7007"/>
                    <a:pt x="9206" y="7044"/>
                    <a:pt x="9232" y="7106"/>
                  </a:cubicBezTo>
                  <a:cubicBezTo>
                    <a:pt x="9265" y="7187"/>
                    <a:pt x="9226" y="7281"/>
                    <a:pt x="9145" y="7314"/>
                  </a:cubicBezTo>
                  <a:lnTo>
                    <a:pt x="8997" y="7375"/>
                  </a:lnTo>
                  <a:lnTo>
                    <a:pt x="8850" y="7435"/>
                  </a:lnTo>
                  <a:cubicBezTo>
                    <a:pt x="8796" y="7456"/>
                    <a:pt x="8757" y="7504"/>
                    <a:pt x="8750" y="7562"/>
                  </a:cubicBezTo>
                  <a:cubicBezTo>
                    <a:pt x="8741" y="7620"/>
                    <a:pt x="8764" y="7676"/>
                    <a:pt x="8811" y="7711"/>
                  </a:cubicBezTo>
                  <a:cubicBezTo>
                    <a:pt x="8839" y="7733"/>
                    <a:pt x="8873" y="7744"/>
                    <a:pt x="8907" y="7744"/>
                  </a:cubicBezTo>
                  <a:cubicBezTo>
                    <a:pt x="8929" y="7744"/>
                    <a:pt x="8951" y="7739"/>
                    <a:pt x="8971" y="7730"/>
                  </a:cubicBezTo>
                  <a:lnTo>
                    <a:pt x="9119" y="7670"/>
                  </a:lnTo>
                  <a:cubicBezTo>
                    <a:pt x="9139" y="7662"/>
                    <a:pt x="9160" y="7658"/>
                    <a:pt x="9180" y="7658"/>
                  </a:cubicBezTo>
                  <a:cubicBezTo>
                    <a:pt x="9222" y="7658"/>
                    <a:pt x="9262" y="7675"/>
                    <a:pt x="9293" y="7705"/>
                  </a:cubicBezTo>
                  <a:cubicBezTo>
                    <a:pt x="9339" y="7751"/>
                    <a:pt x="9351" y="7819"/>
                    <a:pt x="9327" y="7879"/>
                  </a:cubicBezTo>
                  <a:cubicBezTo>
                    <a:pt x="9310" y="7918"/>
                    <a:pt x="9280" y="7949"/>
                    <a:pt x="9240" y="7965"/>
                  </a:cubicBezTo>
                  <a:lnTo>
                    <a:pt x="7469" y="8694"/>
                  </a:lnTo>
                  <a:cubicBezTo>
                    <a:pt x="7429" y="8710"/>
                    <a:pt x="7388" y="8718"/>
                    <a:pt x="7348" y="8718"/>
                  </a:cubicBezTo>
                  <a:cubicBezTo>
                    <a:pt x="7223" y="8718"/>
                    <a:pt x="7104" y="8644"/>
                    <a:pt x="7053" y="8522"/>
                  </a:cubicBezTo>
                  <a:lnTo>
                    <a:pt x="6541" y="7278"/>
                  </a:lnTo>
                  <a:cubicBezTo>
                    <a:pt x="6679" y="7086"/>
                    <a:pt x="6744" y="6853"/>
                    <a:pt x="6727" y="6617"/>
                  </a:cubicBezTo>
                  <a:cubicBezTo>
                    <a:pt x="6693" y="6170"/>
                    <a:pt x="6590" y="5730"/>
                    <a:pt x="6423" y="5314"/>
                  </a:cubicBezTo>
                  <a:cubicBezTo>
                    <a:pt x="6414" y="5293"/>
                    <a:pt x="6421" y="5270"/>
                    <a:pt x="6438" y="5257"/>
                  </a:cubicBezTo>
                  <a:cubicBezTo>
                    <a:pt x="6480" y="5231"/>
                    <a:pt x="6524" y="5219"/>
                    <a:pt x="6568" y="5219"/>
                  </a:cubicBezTo>
                  <a:close/>
                  <a:moveTo>
                    <a:pt x="1280" y="5968"/>
                  </a:moveTo>
                  <a:cubicBezTo>
                    <a:pt x="1337" y="5968"/>
                    <a:pt x="1395" y="5973"/>
                    <a:pt x="1452" y="5985"/>
                  </a:cubicBezTo>
                  <a:cubicBezTo>
                    <a:pt x="1799" y="6054"/>
                    <a:pt x="2095" y="6282"/>
                    <a:pt x="2252" y="6600"/>
                  </a:cubicBezTo>
                  <a:cubicBezTo>
                    <a:pt x="2273" y="6648"/>
                    <a:pt x="2316" y="6684"/>
                    <a:pt x="2367" y="6695"/>
                  </a:cubicBezTo>
                  <a:cubicBezTo>
                    <a:pt x="2378" y="6697"/>
                    <a:pt x="2388" y="6698"/>
                    <a:pt x="2399" y="6698"/>
                  </a:cubicBezTo>
                  <a:cubicBezTo>
                    <a:pt x="2440" y="6698"/>
                    <a:pt x="2480" y="6682"/>
                    <a:pt x="2510" y="6653"/>
                  </a:cubicBezTo>
                  <a:cubicBezTo>
                    <a:pt x="2719" y="6472"/>
                    <a:pt x="2984" y="6376"/>
                    <a:pt x="3255" y="6376"/>
                  </a:cubicBezTo>
                  <a:cubicBezTo>
                    <a:pt x="3332" y="6376"/>
                    <a:pt x="3410" y="6383"/>
                    <a:pt x="3488" y="6400"/>
                  </a:cubicBezTo>
                  <a:cubicBezTo>
                    <a:pt x="3725" y="6447"/>
                    <a:pt x="3930" y="6595"/>
                    <a:pt x="4048" y="6805"/>
                  </a:cubicBezTo>
                  <a:cubicBezTo>
                    <a:pt x="4171" y="7028"/>
                    <a:pt x="4208" y="7286"/>
                    <a:pt x="4153" y="7534"/>
                  </a:cubicBezTo>
                  <a:cubicBezTo>
                    <a:pt x="4068" y="7955"/>
                    <a:pt x="3655" y="8727"/>
                    <a:pt x="1856" y="9207"/>
                  </a:cubicBezTo>
                  <a:cubicBezTo>
                    <a:pt x="388" y="8062"/>
                    <a:pt x="308" y="7189"/>
                    <a:pt x="394" y="6768"/>
                  </a:cubicBezTo>
                  <a:cubicBezTo>
                    <a:pt x="441" y="6519"/>
                    <a:pt x="578" y="6296"/>
                    <a:pt x="778" y="6139"/>
                  </a:cubicBezTo>
                  <a:cubicBezTo>
                    <a:pt x="921" y="6028"/>
                    <a:pt x="1099" y="5968"/>
                    <a:pt x="1280" y="5968"/>
                  </a:cubicBezTo>
                  <a:close/>
                  <a:moveTo>
                    <a:pt x="6123" y="7363"/>
                  </a:moveTo>
                  <a:cubicBezTo>
                    <a:pt x="6186" y="7363"/>
                    <a:pt x="6245" y="7400"/>
                    <a:pt x="6270" y="7461"/>
                  </a:cubicBezTo>
                  <a:cubicBezTo>
                    <a:pt x="6279" y="7481"/>
                    <a:pt x="6817" y="8790"/>
                    <a:pt x="6817" y="8790"/>
                  </a:cubicBezTo>
                  <a:cubicBezTo>
                    <a:pt x="6817" y="8790"/>
                    <a:pt x="6817" y="8790"/>
                    <a:pt x="6816" y="8790"/>
                  </a:cubicBezTo>
                  <a:lnTo>
                    <a:pt x="6816" y="8790"/>
                  </a:lnTo>
                  <a:cubicBezTo>
                    <a:pt x="6850" y="8871"/>
                    <a:pt x="6811" y="8964"/>
                    <a:pt x="6731" y="8997"/>
                  </a:cubicBezTo>
                  <a:lnTo>
                    <a:pt x="6140" y="9241"/>
                  </a:lnTo>
                  <a:cubicBezTo>
                    <a:pt x="6121" y="9249"/>
                    <a:pt x="6101" y="9253"/>
                    <a:pt x="6080" y="9253"/>
                  </a:cubicBezTo>
                  <a:cubicBezTo>
                    <a:pt x="6059" y="9253"/>
                    <a:pt x="6038" y="9249"/>
                    <a:pt x="6018" y="9240"/>
                  </a:cubicBezTo>
                  <a:cubicBezTo>
                    <a:pt x="5980" y="9224"/>
                    <a:pt x="5948" y="9193"/>
                    <a:pt x="5932" y="9154"/>
                  </a:cubicBezTo>
                  <a:lnTo>
                    <a:pt x="5385" y="7826"/>
                  </a:lnTo>
                  <a:cubicBezTo>
                    <a:pt x="5353" y="7745"/>
                    <a:pt x="5392" y="7651"/>
                    <a:pt x="5472" y="7618"/>
                  </a:cubicBezTo>
                  <a:lnTo>
                    <a:pt x="6063" y="7375"/>
                  </a:lnTo>
                  <a:cubicBezTo>
                    <a:pt x="6083" y="7367"/>
                    <a:pt x="6103" y="7363"/>
                    <a:pt x="6123" y="7363"/>
                  </a:cubicBezTo>
                  <a:close/>
                  <a:moveTo>
                    <a:pt x="5040" y="0"/>
                  </a:moveTo>
                  <a:cubicBezTo>
                    <a:pt x="4692" y="6"/>
                    <a:pt x="4347" y="57"/>
                    <a:pt x="4013" y="154"/>
                  </a:cubicBezTo>
                  <a:cubicBezTo>
                    <a:pt x="3682" y="261"/>
                    <a:pt x="3366" y="411"/>
                    <a:pt x="3076" y="603"/>
                  </a:cubicBezTo>
                  <a:cubicBezTo>
                    <a:pt x="2791" y="803"/>
                    <a:pt x="2534" y="1040"/>
                    <a:pt x="2313" y="1309"/>
                  </a:cubicBezTo>
                  <a:cubicBezTo>
                    <a:pt x="2096" y="1581"/>
                    <a:pt x="1920" y="1883"/>
                    <a:pt x="1789" y="2207"/>
                  </a:cubicBezTo>
                  <a:cubicBezTo>
                    <a:pt x="1768" y="2259"/>
                    <a:pt x="1775" y="2320"/>
                    <a:pt x="1811" y="2365"/>
                  </a:cubicBezTo>
                  <a:cubicBezTo>
                    <a:pt x="1841" y="2404"/>
                    <a:pt x="1887" y="2427"/>
                    <a:pt x="1936" y="2427"/>
                  </a:cubicBezTo>
                  <a:cubicBezTo>
                    <a:pt x="1943" y="2427"/>
                    <a:pt x="1951" y="2426"/>
                    <a:pt x="1959" y="2425"/>
                  </a:cubicBezTo>
                  <a:cubicBezTo>
                    <a:pt x="2016" y="2417"/>
                    <a:pt x="2064" y="2379"/>
                    <a:pt x="2085" y="2325"/>
                  </a:cubicBezTo>
                  <a:cubicBezTo>
                    <a:pt x="2204" y="2031"/>
                    <a:pt x="2364" y="1757"/>
                    <a:pt x="2561" y="1509"/>
                  </a:cubicBezTo>
                  <a:cubicBezTo>
                    <a:pt x="2762" y="1265"/>
                    <a:pt x="2995" y="1049"/>
                    <a:pt x="3255" y="868"/>
                  </a:cubicBezTo>
                  <a:cubicBezTo>
                    <a:pt x="3519" y="695"/>
                    <a:pt x="3805" y="557"/>
                    <a:pt x="4105" y="459"/>
                  </a:cubicBezTo>
                  <a:cubicBezTo>
                    <a:pt x="4410" y="372"/>
                    <a:pt x="4724" y="325"/>
                    <a:pt x="5040" y="320"/>
                  </a:cubicBezTo>
                  <a:cubicBezTo>
                    <a:pt x="6798" y="322"/>
                    <a:pt x="8221" y="1749"/>
                    <a:pt x="8224" y="3511"/>
                  </a:cubicBezTo>
                  <a:cubicBezTo>
                    <a:pt x="8226" y="4292"/>
                    <a:pt x="7939" y="5047"/>
                    <a:pt x="7417" y="5629"/>
                  </a:cubicBezTo>
                  <a:cubicBezTo>
                    <a:pt x="7369" y="5512"/>
                    <a:pt x="7307" y="5404"/>
                    <a:pt x="7231" y="5303"/>
                  </a:cubicBezTo>
                  <a:cubicBezTo>
                    <a:pt x="7263" y="5201"/>
                    <a:pt x="7274" y="5093"/>
                    <a:pt x="7265" y="4986"/>
                  </a:cubicBezTo>
                  <a:cubicBezTo>
                    <a:pt x="7248" y="4710"/>
                    <a:pt x="7150" y="4444"/>
                    <a:pt x="6984" y="4223"/>
                  </a:cubicBezTo>
                  <a:cubicBezTo>
                    <a:pt x="6750" y="3920"/>
                    <a:pt x="6404" y="3725"/>
                    <a:pt x="6025" y="3681"/>
                  </a:cubicBezTo>
                  <a:cubicBezTo>
                    <a:pt x="6142" y="3536"/>
                    <a:pt x="6226" y="3368"/>
                    <a:pt x="6273" y="3187"/>
                  </a:cubicBezTo>
                  <a:cubicBezTo>
                    <a:pt x="6556" y="3170"/>
                    <a:pt x="6780" y="2939"/>
                    <a:pt x="6790" y="2654"/>
                  </a:cubicBezTo>
                  <a:cubicBezTo>
                    <a:pt x="6801" y="2369"/>
                    <a:pt x="6595" y="2123"/>
                    <a:pt x="6314" y="2083"/>
                  </a:cubicBezTo>
                  <a:lnTo>
                    <a:pt x="6314" y="2074"/>
                  </a:lnTo>
                  <a:cubicBezTo>
                    <a:pt x="6314" y="1370"/>
                    <a:pt x="5743" y="798"/>
                    <a:pt x="5040" y="798"/>
                  </a:cubicBezTo>
                  <a:cubicBezTo>
                    <a:pt x="4336" y="798"/>
                    <a:pt x="3766" y="1370"/>
                    <a:pt x="3766" y="2074"/>
                  </a:cubicBezTo>
                  <a:lnTo>
                    <a:pt x="3766" y="2083"/>
                  </a:lnTo>
                  <a:cubicBezTo>
                    <a:pt x="3484" y="2122"/>
                    <a:pt x="3277" y="2368"/>
                    <a:pt x="3287" y="2654"/>
                  </a:cubicBezTo>
                  <a:cubicBezTo>
                    <a:pt x="3298" y="2939"/>
                    <a:pt x="3522" y="3170"/>
                    <a:pt x="3807" y="3187"/>
                  </a:cubicBezTo>
                  <a:cubicBezTo>
                    <a:pt x="3852" y="3368"/>
                    <a:pt x="3937" y="3537"/>
                    <a:pt x="4055" y="3681"/>
                  </a:cubicBezTo>
                  <a:cubicBezTo>
                    <a:pt x="3675" y="3726"/>
                    <a:pt x="3328" y="3921"/>
                    <a:pt x="3094" y="4224"/>
                  </a:cubicBezTo>
                  <a:cubicBezTo>
                    <a:pt x="2928" y="4444"/>
                    <a:pt x="2831" y="4709"/>
                    <a:pt x="2814" y="4985"/>
                  </a:cubicBezTo>
                  <a:cubicBezTo>
                    <a:pt x="2794" y="5221"/>
                    <a:pt x="2873" y="5456"/>
                    <a:pt x="3034" y="5630"/>
                  </a:cubicBezTo>
                  <a:cubicBezTo>
                    <a:pt x="3195" y="5805"/>
                    <a:pt x="3421" y="5905"/>
                    <a:pt x="3658" y="5905"/>
                  </a:cubicBezTo>
                  <a:lnTo>
                    <a:pt x="6289" y="5905"/>
                  </a:lnTo>
                  <a:cubicBezTo>
                    <a:pt x="6333" y="6068"/>
                    <a:pt x="6367" y="6234"/>
                    <a:pt x="6389" y="6401"/>
                  </a:cubicBezTo>
                  <a:cubicBezTo>
                    <a:pt x="5965" y="6601"/>
                    <a:pt x="5505" y="6703"/>
                    <a:pt x="5042" y="6703"/>
                  </a:cubicBezTo>
                  <a:cubicBezTo>
                    <a:pt x="4799" y="6703"/>
                    <a:pt x="4555" y="6675"/>
                    <a:pt x="4315" y="6618"/>
                  </a:cubicBezTo>
                  <a:cubicBezTo>
                    <a:pt x="4150" y="6344"/>
                    <a:pt x="3877" y="6153"/>
                    <a:pt x="3563" y="6090"/>
                  </a:cubicBezTo>
                  <a:cubicBezTo>
                    <a:pt x="3468" y="6071"/>
                    <a:pt x="3372" y="6061"/>
                    <a:pt x="3275" y="6061"/>
                  </a:cubicBezTo>
                  <a:cubicBezTo>
                    <a:pt x="3229" y="6061"/>
                    <a:pt x="3182" y="6063"/>
                    <a:pt x="3136" y="6068"/>
                  </a:cubicBezTo>
                  <a:cubicBezTo>
                    <a:pt x="2331" y="5466"/>
                    <a:pt x="1856" y="4518"/>
                    <a:pt x="1855" y="3511"/>
                  </a:cubicBezTo>
                  <a:cubicBezTo>
                    <a:pt x="1855" y="3424"/>
                    <a:pt x="1783" y="3351"/>
                    <a:pt x="1695" y="3351"/>
                  </a:cubicBezTo>
                  <a:cubicBezTo>
                    <a:pt x="1608" y="3351"/>
                    <a:pt x="1537" y="3423"/>
                    <a:pt x="1537" y="3511"/>
                  </a:cubicBezTo>
                  <a:cubicBezTo>
                    <a:pt x="1538" y="4527"/>
                    <a:pt x="1978" y="5493"/>
                    <a:pt x="2743" y="6159"/>
                  </a:cubicBezTo>
                  <a:cubicBezTo>
                    <a:pt x="2645" y="6197"/>
                    <a:pt x="2550" y="6245"/>
                    <a:pt x="2462" y="6303"/>
                  </a:cubicBezTo>
                  <a:cubicBezTo>
                    <a:pt x="2248" y="5977"/>
                    <a:pt x="1913" y="5752"/>
                    <a:pt x="1531" y="5675"/>
                  </a:cubicBezTo>
                  <a:cubicBezTo>
                    <a:pt x="1454" y="5659"/>
                    <a:pt x="1376" y="5651"/>
                    <a:pt x="1298" y="5651"/>
                  </a:cubicBezTo>
                  <a:cubicBezTo>
                    <a:pt x="1049" y="5651"/>
                    <a:pt x="804" y="5733"/>
                    <a:pt x="602" y="5888"/>
                  </a:cubicBezTo>
                  <a:cubicBezTo>
                    <a:pt x="342" y="6091"/>
                    <a:pt x="163" y="6383"/>
                    <a:pt x="101" y="6708"/>
                  </a:cubicBezTo>
                  <a:cubicBezTo>
                    <a:pt x="0" y="7208"/>
                    <a:pt x="78" y="8237"/>
                    <a:pt x="1739" y="9511"/>
                  </a:cubicBezTo>
                  <a:cubicBezTo>
                    <a:pt x="1768" y="9533"/>
                    <a:pt x="1802" y="9544"/>
                    <a:pt x="1836" y="9544"/>
                  </a:cubicBezTo>
                  <a:cubicBezTo>
                    <a:pt x="1850" y="9544"/>
                    <a:pt x="1863" y="9542"/>
                    <a:pt x="1876" y="9539"/>
                  </a:cubicBezTo>
                  <a:cubicBezTo>
                    <a:pt x="3903" y="9017"/>
                    <a:pt x="4376" y="8101"/>
                    <a:pt x="4477" y="7601"/>
                  </a:cubicBezTo>
                  <a:cubicBezTo>
                    <a:pt x="4520" y="7393"/>
                    <a:pt x="4516" y="7179"/>
                    <a:pt x="4465" y="6973"/>
                  </a:cubicBezTo>
                  <a:lnTo>
                    <a:pt x="4465" y="6973"/>
                  </a:lnTo>
                  <a:cubicBezTo>
                    <a:pt x="4655" y="7005"/>
                    <a:pt x="4847" y="7021"/>
                    <a:pt x="5040" y="7022"/>
                  </a:cubicBezTo>
                  <a:cubicBezTo>
                    <a:pt x="5042" y="7022"/>
                    <a:pt x="5045" y="7022"/>
                    <a:pt x="5047" y="7022"/>
                  </a:cubicBezTo>
                  <a:cubicBezTo>
                    <a:pt x="5516" y="7022"/>
                    <a:pt x="5981" y="6927"/>
                    <a:pt x="6412" y="6741"/>
                  </a:cubicBezTo>
                  <a:lnTo>
                    <a:pt x="6412" y="6741"/>
                  </a:lnTo>
                  <a:cubicBezTo>
                    <a:pt x="6404" y="6862"/>
                    <a:pt x="6364" y="6978"/>
                    <a:pt x="6297" y="7078"/>
                  </a:cubicBezTo>
                  <a:cubicBezTo>
                    <a:pt x="6242" y="7058"/>
                    <a:pt x="6185" y="7047"/>
                    <a:pt x="6128" y="7047"/>
                  </a:cubicBezTo>
                  <a:cubicBezTo>
                    <a:pt x="6067" y="7047"/>
                    <a:pt x="6006" y="7059"/>
                    <a:pt x="5949" y="7082"/>
                  </a:cubicBezTo>
                  <a:lnTo>
                    <a:pt x="5365" y="7324"/>
                  </a:lnTo>
                  <a:cubicBezTo>
                    <a:pt x="5305" y="7348"/>
                    <a:pt x="5250" y="7382"/>
                    <a:pt x="5205" y="7429"/>
                  </a:cubicBezTo>
                  <a:cubicBezTo>
                    <a:pt x="5064" y="7571"/>
                    <a:pt x="5028" y="7776"/>
                    <a:pt x="5100" y="7951"/>
                  </a:cubicBezTo>
                  <a:lnTo>
                    <a:pt x="5646" y="9279"/>
                  </a:lnTo>
                  <a:cubicBezTo>
                    <a:pt x="5693" y="9396"/>
                    <a:pt x="5786" y="9490"/>
                    <a:pt x="5903" y="9538"/>
                  </a:cubicBezTo>
                  <a:cubicBezTo>
                    <a:pt x="5962" y="9563"/>
                    <a:pt x="6025" y="9575"/>
                    <a:pt x="6087" y="9575"/>
                  </a:cubicBezTo>
                  <a:cubicBezTo>
                    <a:pt x="6149" y="9575"/>
                    <a:pt x="6211" y="9563"/>
                    <a:pt x="6269" y="9539"/>
                  </a:cubicBezTo>
                  <a:lnTo>
                    <a:pt x="6858" y="9297"/>
                  </a:lnTo>
                  <a:cubicBezTo>
                    <a:pt x="6987" y="9243"/>
                    <a:pt x="7085" y="9135"/>
                    <a:pt x="7128" y="9003"/>
                  </a:cubicBezTo>
                  <a:cubicBezTo>
                    <a:pt x="7130" y="9002"/>
                    <a:pt x="7132" y="9001"/>
                    <a:pt x="7133" y="9000"/>
                  </a:cubicBezTo>
                  <a:cubicBezTo>
                    <a:pt x="7204" y="9027"/>
                    <a:pt x="7280" y="9041"/>
                    <a:pt x="7355" y="9041"/>
                  </a:cubicBezTo>
                  <a:cubicBezTo>
                    <a:pt x="7437" y="9041"/>
                    <a:pt x="7518" y="9025"/>
                    <a:pt x="7595" y="8993"/>
                  </a:cubicBezTo>
                  <a:lnTo>
                    <a:pt x="9362" y="8265"/>
                  </a:lnTo>
                  <a:cubicBezTo>
                    <a:pt x="9607" y="8164"/>
                    <a:pt x="9722" y="7883"/>
                    <a:pt x="9622" y="7640"/>
                  </a:cubicBezTo>
                  <a:cubicBezTo>
                    <a:pt x="9590" y="7563"/>
                    <a:pt x="9538" y="7496"/>
                    <a:pt x="9473" y="7447"/>
                  </a:cubicBezTo>
                  <a:cubicBezTo>
                    <a:pt x="9622" y="7240"/>
                    <a:pt x="9580" y="6950"/>
                    <a:pt x="9378" y="6795"/>
                  </a:cubicBezTo>
                  <a:cubicBezTo>
                    <a:pt x="9460" y="6681"/>
                    <a:pt x="9487" y="6536"/>
                    <a:pt x="9451" y="6400"/>
                  </a:cubicBezTo>
                  <a:cubicBezTo>
                    <a:pt x="9416" y="6263"/>
                    <a:pt x="9322" y="6150"/>
                    <a:pt x="9195" y="6089"/>
                  </a:cubicBezTo>
                  <a:cubicBezTo>
                    <a:pt x="9259" y="5911"/>
                    <a:pt x="9213" y="5713"/>
                    <a:pt x="9076" y="5582"/>
                  </a:cubicBezTo>
                  <a:cubicBezTo>
                    <a:pt x="8986" y="5495"/>
                    <a:pt x="8867" y="5450"/>
                    <a:pt x="8747" y="5450"/>
                  </a:cubicBezTo>
                  <a:cubicBezTo>
                    <a:pt x="8686" y="5450"/>
                    <a:pt x="8624" y="5462"/>
                    <a:pt x="8565" y="5486"/>
                  </a:cubicBezTo>
                  <a:lnTo>
                    <a:pt x="7625" y="5873"/>
                  </a:lnTo>
                  <a:cubicBezTo>
                    <a:pt x="8216" y="5230"/>
                    <a:pt x="8544" y="4387"/>
                    <a:pt x="8543" y="3511"/>
                  </a:cubicBezTo>
                  <a:cubicBezTo>
                    <a:pt x="8540" y="1573"/>
                    <a:pt x="6973" y="3"/>
                    <a:pt x="50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34" name="Google Shape;2934;p101"/>
          <p:cNvCxnSpPr>
            <a:stCxn id="2854" idx="0"/>
            <a:endCxn id="2849" idx="0"/>
          </p:cNvCxnSpPr>
          <p:nvPr/>
        </p:nvCxnSpPr>
        <p:spPr>
          <a:xfrm rot="-5400000" flipH="1">
            <a:off x="2860300" y="966738"/>
            <a:ext cx="818400" cy="2600400"/>
          </a:xfrm>
          <a:prstGeom prst="bentConnector3">
            <a:avLst>
              <a:gd name="adj1" fmla="val -2909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5" name="Google Shape;2935;p101"/>
          <p:cNvCxnSpPr>
            <a:stCxn id="2849" idx="2"/>
            <a:endCxn id="2851" idx="2"/>
          </p:cNvCxnSpPr>
          <p:nvPr/>
        </p:nvCxnSpPr>
        <p:spPr>
          <a:xfrm rot="-5400000" flipH="1">
            <a:off x="5387150" y="2561891"/>
            <a:ext cx="965700" cy="2600400"/>
          </a:xfrm>
          <a:prstGeom prst="bentConnector3">
            <a:avLst>
              <a:gd name="adj1" fmla="val 124668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6" name="Google Shape;2936;p101"/>
          <p:cNvSpPr/>
          <p:nvPr/>
        </p:nvSpPr>
        <p:spPr>
          <a:xfrm flipH="1">
            <a:off x="8120324" y="1331601"/>
            <a:ext cx="842700" cy="842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7" name="Google Shape;29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094927">
            <a:off x="906693" y="3969674"/>
            <a:ext cx="3635717" cy="3536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8" name="Google Shape;2938;p101"/>
          <p:cNvGrpSpPr/>
          <p:nvPr/>
        </p:nvGrpSpPr>
        <p:grpSpPr>
          <a:xfrm rot="-858410">
            <a:off x="1338389" y="4565299"/>
            <a:ext cx="564141" cy="477220"/>
            <a:chOff x="1477075" y="1122475"/>
            <a:chExt cx="237775" cy="201125"/>
          </a:xfrm>
        </p:grpSpPr>
        <p:sp>
          <p:nvSpPr>
            <p:cNvPr id="2939" name="Google Shape;2939;p101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01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01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01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3" name="Google Shape;2943;p101"/>
          <p:cNvGrpSpPr/>
          <p:nvPr/>
        </p:nvGrpSpPr>
        <p:grpSpPr>
          <a:xfrm>
            <a:off x="7702412" y="1254791"/>
            <a:ext cx="673967" cy="630230"/>
            <a:chOff x="3385225" y="1725400"/>
            <a:chExt cx="698050" cy="652750"/>
          </a:xfrm>
        </p:grpSpPr>
        <p:sp>
          <p:nvSpPr>
            <p:cNvPr id="2944" name="Google Shape;2944;p101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01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p102"/>
          <p:cNvSpPr/>
          <p:nvPr/>
        </p:nvSpPr>
        <p:spPr>
          <a:xfrm>
            <a:off x="5177700" y="2378613"/>
            <a:ext cx="7041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102"/>
          <p:cNvSpPr/>
          <p:nvPr/>
        </p:nvSpPr>
        <p:spPr>
          <a:xfrm>
            <a:off x="5177700" y="3135438"/>
            <a:ext cx="7041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102"/>
          <p:cNvSpPr/>
          <p:nvPr/>
        </p:nvSpPr>
        <p:spPr>
          <a:xfrm>
            <a:off x="5177700" y="3892263"/>
            <a:ext cx="7041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3" name="Google Shape;2953;p10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areas of expertise</a:t>
            </a:r>
            <a:endParaRPr/>
          </a:p>
        </p:txBody>
      </p:sp>
      <p:grpSp>
        <p:nvGrpSpPr>
          <p:cNvPr id="2954" name="Google Shape;2954;p102"/>
          <p:cNvGrpSpPr/>
          <p:nvPr/>
        </p:nvGrpSpPr>
        <p:grpSpPr>
          <a:xfrm>
            <a:off x="5236722" y="2509154"/>
            <a:ext cx="586059" cy="436098"/>
            <a:chOff x="5197967" y="3714018"/>
            <a:chExt cx="386455" cy="287569"/>
          </a:xfrm>
        </p:grpSpPr>
        <p:sp>
          <p:nvSpPr>
            <p:cNvPr id="2955" name="Google Shape;2955;p102"/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02"/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2"/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8" name="Google Shape;2958;p102"/>
          <p:cNvGrpSpPr/>
          <p:nvPr/>
        </p:nvGrpSpPr>
        <p:grpSpPr>
          <a:xfrm>
            <a:off x="5293069" y="4028851"/>
            <a:ext cx="473360" cy="467997"/>
            <a:chOff x="5778658" y="3703488"/>
            <a:chExt cx="312140" cy="308603"/>
          </a:xfrm>
        </p:grpSpPr>
        <p:sp>
          <p:nvSpPr>
            <p:cNvPr id="2959" name="Google Shape;2959;p102"/>
            <p:cNvSpPr/>
            <p:nvPr/>
          </p:nvSpPr>
          <p:spPr>
            <a:xfrm>
              <a:off x="5784133" y="3708544"/>
              <a:ext cx="301190" cy="298466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2"/>
            <p:cNvSpPr/>
            <p:nvPr/>
          </p:nvSpPr>
          <p:spPr>
            <a:xfrm>
              <a:off x="5887865" y="3703540"/>
              <a:ext cx="202933" cy="308551"/>
            </a:xfrm>
            <a:custGeom>
              <a:avLst/>
              <a:gdLst/>
              <a:ahLst/>
              <a:cxnLst/>
              <a:rect l="l" t="t" r="r" b="b"/>
              <a:pathLst>
                <a:path w="7747" h="11779" extrusionOk="0">
                  <a:moveTo>
                    <a:pt x="4828" y="1"/>
                  </a:moveTo>
                  <a:cubicBezTo>
                    <a:pt x="4647" y="1"/>
                    <a:pt x="4465" y="69"/>
                    <a:pt x="4326" y="206"/>
                  </a:cubicBezTo>
                  <a:lnTo>
                    <a:pt x="1790" y="2745"/>
                  </a:lnTo>
                  <a:lnTo>
                    <a:pt x="420" y="1375"/>
                  </a:lnTo>
                  <a:cubicBezTo>
                    <a:pt x="377" y="1332"/>
                    <a:pt x="329" y="1314"/>
                    <a:pt x="283" y="1314"/>
                  </a:cubicBezTo>
                  <a:cubicBezTo>
                    <a:pt x="131" y="1314"/>
                    <a:pt x="0" y="1510"/>
                    <a:pt x="142" y="1652"/>
                  </a:cubicBezTo>
                  <a:lnTo>
                    <a:pt x="1650" y="3160"/>
                  </a:lnTo>
                  <a:cubicBezTo>
                    <a:pt x="1688" y="3198"/>
                    <a:pt x="1737" y="3217"/>
                    <a:pt x="1787" y="3217"/>
                  </a:cubicBezTo>
                  <a:cubicBezTo>
                    <a:pt x="1838" y="3217"/>
                    <a:pt x="1888" y="3198"/>
                    <a:pt x="1928" y="3160"/>
                  </a:cubicBezTo>
                  <a:lnTo>
                    <a:pt x="4600" y="484"/>
                  </a:lnTo>
                  <a:cubicBezTo>
                    <a:pt x="4664" y="420"/>
                    <a:pt x="4745" y="389"/>
                    <a:pt x="4827" y="389"/>
                  </a:cubicBezTo>
                  <a:cubicBezTo>
                    <a:pt x="4908" y="389"/>
                    <a:pt x="4989" y="420"/>
                    <a:pt x="5053" y="484"/>
                  </a:cubicBezTo>
                  <a:lnTo>
                    <a:pt x="7195" y="2626"/>
                  </a:lnTo>
                  <a:cubicBezTo>
                    <a:pt x="7318" y="2749"/>
                    <a:pt x="7318" y="2951"/>
                    <a:pt x="7195" y="3074"/>
                  </a:cubicBezTo>
                  <a:lnTo>
                    <a:pt x="4518" y="5751"/>
                  </a:lnTo>
                  <a:cubicBezTo>
                    <a:pt x="4443" y="5826"/>
                    <a:pt x="4443" y="5950"/>
                    <a:pt x="4518" y="6028"/>
                  </a:cubicBezTo>
                  <a:lnTo>
                    <a:pt x="7195" y="8701"/>
                  </a:lnTo>
                  <a:cubicBezTo>
                    <a:pt x="7318" y="8828"/>
                    <a:pt x="7318" y="9027"/>
                    <a:pt x="7195" y="9154"/>
                  </a:cubicBezTo>
                  <a:lnTo>
                    <a:pt x="5053" y="11295"/>
                  </a:lnTo>
                  <a:cubicBezTo>
                    <a:pt x="4989" y="11357"/>
                    <a:pt x="4908" y="11388"/>
                    <a:pt x="4827" y="11388"/>
                  </a:cubicBezTo>
                  <a:cubicBezTo>
                    <a:pt x="4745" y="11388"/>
                    <a:pt x="4664" y="11357"/>
                    <a:pt x="4600" y="11295"/>
                  </a:cubicBezTo>
                  <a:lnTo>
                    <a:pt x="3593" y="10284"/>
                  </a:lnTo>
                  <a:cubicBezTo>
                    <a:pt x="3550" y="10242"/>
                    <a:pt x="3503" y="10225"/>
                    <a:pt x="3457" y="10225"/>
                  </a:cubicBezTo>
                  <a:cubicBezTo>
                    <a:pt x="3306" y="10225"/>
                    <a:pt x="3176" y="10420"/>
                    <a:pt x="3315" y="10562"/>
                  </a:cubicBezTo>
                  <a:lnTo>
                    <a:pt x="4326" y="11569"/>
                  </a:lnTo>
                  <a:cubicBezTo>
                    <a:pt x="4460" y="11703"/>
                    <a:pt x="4638" y="11779"/>
                    <a:pt x="4827" y="11779"/>
                  </a:cubicBezTo>
                  <a:cubicBezTo>
                    <a:pt x="5015" y="11779"/>
                    <a:pt x="5197" y="11703"/>
                    <a:pt x="5327" y="11569"/>
                  </a:cubicBezTo>
                  <a:lnTo>
                    <a:pt x="7469" y="9428"/>
                  </a:lnTo>
                  <a:cubicBezTo>
                    <a:pt x="7746" y="9150"/>
                    <a:pt x="7746" y="8701"/>
                    <a:pt x="7469" y="8427"/>
                  </a:cubicBezTo>
                  <a:lnTo>
                    <a:pt x="4933" y="5888"/>
                  </a:lnTo>
                  <a:lnTo>
                    <a:pt x="7469" y="3352"/>
                  </a:lnTo>
                  <a:cubicBezTo>
                    <a:pt x="7746" y="3074"/>
                    <a:pt x="7746" y="2626"/>
                    <a:pt x="7469" y="2351"/>
                  </a:cubicBezTo>
                  <a:lnTo>
                    <a:pt x="5327" y="206"/>
                  </a:lnTo>
                  <a:cubicBezTo>
                    <a:pt x="5190" y="69"/>
                    <a:pt x="5009" y="1"/>
                    <a:pt x="482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2"/>
            <p:cNvSpPr/>
            <p:nvPr/>
          </p:nvSpPr>
          <p:spPr>
            <a:xfrm>
              <a:off x="5778658" y="3703488"/>
              <a:ext cx="192533" cy="308603"/>
            </a:xfrm>
            <a:custGeom>
              <a:avLst/>
              <a:gdLst/>
              <a:ahLst/>
              <a:cxnLst/>
              <a:rect l="l" t="t" r="r" b="b"/>
              <a:pathLst>
                <a:path w="7350" h="11781" extrusionOk="0">
                  <a:moveTo>
                    <a:pt x="2919" y="0"/>
                  </a:moveTo>
                  <a:cubicBezTo>
                    <a:pt x="2737" y="0"/>
                    <a:pt x="2557" y="69"/>
                    <a:pt x="2420" y="208"/>
                  </a:cubicBezTo>
                  <a:lnTo>
                    <a:pt x="278" y="2350"/>
                  </a:lnTo>
                  <a:cubicBezTo>
                    <a:pt x="0" y="2628"/>
                    <a:pt x="0" y="3076"/>
                    <a:pt x="278" y="3354"/>
                  </a:cubicBezTo>
                  <a:lnTo>
                    <a:pt x="2814" y="5890"/>
                  </a:lnTo>
                  <a:lnTo>
                    <a:pt x="278" y="8429"/>
                  </a:lnTo>
                  <a:cubicBezTo>
                    <a:pt x="0" y="8703"/>
                    <a:pt x="0" y="9152"/>
                    <a:pt x="278" y="9430"/>
                  </a:cubicBezTo>
                  <a:lnTo>
                    <a:pt x="2420" y="11571"/>
                  </a:lnTo>
                  <a:cubicBezTo>
                    <a:pt x="2550" y="11705"/>
                    <a:pt x="2731" y="11781"/>
                    <a:pt x="2920" y="11781"/>
                  </a:cubicBezTo>
                  <a:cubicBezTo>
                    <a:pt x="3108" y="11781"/>
                    <a:pt x="3287" y="11705"/>
                    <a:pt x="3420" y="11571"/>
                  </a:cubicBezTo>
                  <a:lnTo>
                    <a:pt x="5956" y="9032"/>
                  </a:lnTo>
                  <a:lnTo>
                    <a:pt x="6933" y="10009"/>
                  </a:lnTo>
                  <a:cubicBezTo>
                    <a:pt x="6976" y="10052"/>
                    <a:pt x="7024" y="10070"/>
                    <a:pt x="7070" y="10070"/>
                  </a:cubicBezTo>
                  <a:cubicBezTo>
                    <a:pt x="7221" y="10070"/>
                    <a:pt x="7349" y="9876"/>
                    <a:pt x="7210" y="9735"/>
                  </a:cubicBezTo>
                  <a:lnTo>
                    <a:pt x="6097" y="8621"/>
                  </a:lnTo>
                  <a:cubicBezTo>
                    <a:pt x="6059" y="8583"/>
                    <a:pt x="6008" y="8564"/>
                    <a:pt x="5958" y="8564"/>
                  </a:cubicBezTo>
                  <a:cubicBezTo>
                    <a:pt x="5907" y="8564"/>
                    <a:pt x="5857" y="8583"/>
                    <a:pt x="5819" y="8621"/>
                  </a:cubicBezTo>
                  <a:lnTo>
                    <a:pt x="3146" y="11297"/>
                  </a:lnTo>
                  <a:cubicBezTo>
                    <a:pt x="3083" y="11359"/>
                    <a:pt x="3000" y="11390"/>
                    <a:pt x="2919" y="11390"/>
                  </a:cubicBezTo>
                  <a:cubicBezTo>
                    <a:pt x="2837" y="11390"/>
                    <a:pt x="2755" y="11359"/>
                    <a:pt x="2694" y="11297"/>
                  </a:cubicBezTo>
                  <a:lnTo>
                    <a:pt x="552" y="9156"/>
                  </a:lnTo>
                  <a:cubicBezTo>
                    <a:pt x="429" y="9029"/>
                    <a:pt x="429" y="8827"/>
                    <a:pt x="552" y="8703"/>
                  </a:cubicBezTo>
                  <a:lnTo>
                    <a:pt x="3228" y="6027"/>
                  </a:lnTo>
                  <a:cubicBezTo>
                    <a:pt x="3304" y="5952"/>
                    <a:pt x="3304" y="5828"/>
                    <a:pt x="3228" y="5753"/>
                  </a:cubicBezTo>
                  <a:lnTo>
                    <a:pt x="552" y="3076"/>
                  </a:lnTo>
                  <a:cubicBezTo>
                    <a:pt x="429" y="2953"/>
                    <a:pt x="429" y="2751"/>
                    <a:pt x="552" y="2628"/>
                  </a:cubicBezTo>
                  <a:lnTo>
                    <a:pt x="2694" y="486"/>
                  </a:lnTo>
                  <a:cubicBezTo>
                    <a:pt x="2755" y="422"/>
                    <a:pt x="2837" y="391"/>
                    <a:pt x="2919" y="391"/>
                  </a:cubicBezTo>
                  <a:cubicBezTo>
                    <a:pt x="3000" y="391"/>
                    <a:pt x="3083" y="422"/>
                    <a:pt x="3146" y="486"/>
                  </a:cubicBezTo>
                  <a:lnTo>
                    <a:pt x="3759" y="1103"/>
                  </a:lnTo>
                  <a:cubicBezTo>
                    <a:pt x="3802" y="1145"/>
                    <a:pt x="3850" y="1162"/>
                    <a:pt x="3896" y="1162"/>
                  </a:cubicBezTo>
                  <a:cubicBezTo>
                    <a:pt x="4048" y="1162"/>
                    <a:pt x="4179" y="967"/>
                    <a:pt x="4037" y="825"/>
                  </a:cubicBezTo>
                  <a:lnTo>
                    <a:pt x="3420" y="208"/>
                  </a:lnTo>
                  <a:cubicBezTo>
                    <a:pt x="3281" y="69"/>
                    <a:pt x="3100" y="0"/>
                    <a:pt x="291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2" name="Google Shape;2962;p102"/>
          <p:cNvSpPr/>
          <p:nvPr/>
        </p:nvSpPr>
        <p:spPr>
          <a:xfrm>
            <a:off x="720000" y="1378838"/>
            <a:ext cx="4395000" cy="93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63" name="Google Shape;2963;p102"/>
          <p:cNvCxnSpPr/>
          <p:nvPr/>
        </p:nvCxnSpPr>
        <p:spPr>
          <a:xfrm>
            <a:off x="978904" y="2165127"/>
            <a:ext cx="3876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4" name="Google Shape;2964;p102"/>
          <p:cNvSpPr txBox="1">
            <a:spLocks noGrp="1"/>
          </p:cNvSpPr>
          <p:nvPr>
            <p:ph type="subTitle" idx="4294967295"/>
          </p:nvPr>
        </p:nvSpPr>
        <p:spPr>
          <a:xfrm>
            <a:off x="978904" y="1461938"/>
            <a:ext cx="38769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</a:t>
            </a:r>
            <a:endParaRPr/>
          </a:p>
        </p:txBody>
      </p:sp>
      <p:sp>
        <p:nvSpPr>
          <p:cNvPr id="2965" name="Google Shape;2965;p102"/>
          <p:cNvSpPr/>
          <p:nvPr/>
        </p:nvSpPr>
        <p:spPr>
          <a:xfrm>
            <a:off x="720000" y="2378613"/>
            <a:ext cx="43950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102"/>
          <p:cNvSpPr txBox="1">
            <a:spLocks noGrp="1"/>
          </p:cNvSpPr>
          <p:nvPr>
            <p:ph type="subTitle" idx="4294967295"/>
          </p:nvPr>
        </p:nvSpPr>
        <p:spPr>
          <a:xfrm>
            <a:off x="1676400" y="2488163"/>
            <a:ext cx="3179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967" name="Google Shape;2967;p102"/>
          <p:cNvSpPr/>
          <p:nvPr/>
        </p:nvSpPr>
        <p:spPr>
          <a:xfrm>
            <a:off x="720000" y="3131038"/>
            <a:ext cx="43950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102"/>
          <p:cNvSpPr txBox="1">
            <a:spLocks noGrp="1"/>
          </p:cNvSpPr>
          <p:nvPr>
            <p:ph type="subTitle" idx="4294967295"/>
          </p:nvPr>
        </p:nvSpPr>
        <p:spPr>
          <a:xfrm>
            <a:off x="1676400" y="3240584"/>
            <a:ext cx="3179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2969" name="Google Shape;2969;p102"/>
          <p:cNvSpPr/>
          <p:nvPr/>
        </p:nvSpPr>
        <p:spPr>
          <a:xfrm>
            <a:off x="720000" y="3900300"/>
            <a:ext cx="43950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102"/>
          <p:cNvSpPr txBox="1">
            <a:spLocks noGrp="1"/>
          </p:cNvSpPr>
          <p:nvPr>
            <p:ph type="subTitle" idx="4294967295"/>
          </p:nvPr>
        </p:nvSpPr>
        <p:spPr>
          <a:xfrm>
            <a:off x="1676400" y="4009849"/>
            <a:ext cx="3179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grpSp>
        <p:nvGrpSpPr>
          <p:cNvPr id="2971" name="Google Shape;2971;p102"/>
          <p:cNvGrpSpPr/>
          <p:nvPr/>
        </p:nvGrpSpPr>
        <p:grpSpPr>
          <a:xfrm>
            <a:off x="940179" y="2419336"/>
            <a:ext cx="621581" cy="621581"/>
            <a:chOff x="819975" y="2468863"/>
            <a:chExt cx="728700" cy="728700"/>
          </a:xfrm>
        </p:grpSpPr>
        <p:sp>
          <p:nvSpPr>
            <p:cNvPr id="2972" name="Google Shape;2972;p102"/>
            <p:cNvSpPr/>
            <p:nvPr/>
          </p:nvSpPr>
          <p:spPr>
            <a:xfrm>
              <a:off x="872425" y="2521363"/>
              <a:ext cx="623700" cy="623700"/>
            </a:xfrm>
            <a:prstGeom prst="ellipse">
              <a:avLst/>
            </a:prstGeom>
            <a:gradFill>
              <a:gsLst>
                <a:gs pos="0">
                  <a:srgbClr val="A3C8FF"/>
                </a:gs>
                <a:gs pos="100000">
                  <a:srgbClr val="3676F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2"/>
            <p:cNvSpPr/>
            <p:nvPr/>
          </p:nvSpPr>
          <p:spPr>
            <a:xfrm>
              <a:off x="819975" y="2468863"/>
              <a:ext cx="728700" cy="7287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4" name="Google Shape;2974;p102"/>
          <p:cNvSpPr txBox="1"/>
          <p:nvPr/>
        </p:nvSpPr>
        <p:spPr>
          <a:xfrm rot="1957">
            <a:off x="987524" y="2463500"/>
            <a:ext cx="527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</a:t>
            </a:r>
            <a:endParaRPr sz="2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975" name="Google Shape;2975;p102"/>
          <p:cNvGrpSpPr/>
          <p:nvPr/>
        </p:nvGrpSpPr>
        <p:grpSpPr>
          <a:xfrm>
            <a:off x="940219" y="3176258"/>
            <a:ext cx="621581" cy="621581"/>
            <a:chOff x="819975" y="2468863"/>
            <a:chExt cx="728700" cy="728700"/>
          </a:xfrm>
        </p:grpSpPr>
        <p:sp>
          <p:nvSpPr>
            <p:cNvPr id="2976" name="Google Shape;2976;p102"/>
            <p:cNvSpPr/>
            <p:nvPr/>
          </p:nvSpPr>
          <p:spPr>
            <a:xfrm>
              <a:off x="872425" y="2521363"/>
              <a:ext cx="623700" cy="623700"/>
            </a:xfrm>
            <a:prstGeom prst="ellipse">
              <a:avLst/>
            </a:prstGeom>
            <a:gradFill>
              <a:gsLst>
                <a:gs pos="0">
                  <a:srgbClr val="A3C8FF"/>
                </a:gs>
                <a:gs pos="100000">
                  <a:srgbClr val="3676F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2"/>
            <p:cNvSpPr/>
            <p:nvPr/>
          </p:nvSpPr>
          <p:spPr>
            <a:xfrm>
              <a:off x="819975" y="2468863"/>
              <a:ext cx="728700" cy="7287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8" name="Google Shape;2978;p102"/>
          <p:cNvSpPr txBox="1"/>
          <p:nvPr/>
        </p:nvSpPr>
        <p:spPr>
          <a:xfrm rot="1957">
            <a:off x="987524" y="3220325"/>
            <a:ext cx="527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</a:t>
            </a:r>
            <a:endParaRPr sz="2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979" name="Google Shape;2979;p102"/>
          <p:cNvGrpSpPr/>
          <p:nvPr/>
        </p:nvGrpSpPr>
        <p:grpSpPr>
          <a:xfrm>
            <a:off x="940179" y="3932986"/>
            <a:ext cx="621581" cy="621581"/>
            <a:chOff x="819975" y="2468863"/>
            <a:chExt cx="728700" cy="728700"/>
          </a:xfrm>
        </p:grpSpPr>
        <p:sp>
          <p:nvSpPr>
            <p:cNvPr id="2980" name="Google Shape;2980;p102"/>
            <p:cNvSpPr/>
            <p:nvPr/>
          </p:nvSpPr>
          <p:spPr>
            <a:xfrm>
              <a:off x="872425" y="2521363"/>
              <a:ext cx="623700" cy="623700"/>
            </a:xfrm>
            <a:prstGeom prst="ellipse">
              <a:avLst/>
            </a:prstGeom>
            <a:gradFill>
              <a:gsLst>
                <a:gs pos="0">
                  <a:srgbClr val="A3C8FF"/>
                </a:gs>
                <a:gs pos="100000">
                  <a:srgbClr val="3676F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2"/>
            <p:cNvSpPr/>
            <p:nvPr/>
          </p:nvSpPr>
          <p:spPr>
            <a:xfrm>
              <a:off x="819975" y="2468863"/>
              <a:ext cx="728700" cy="7287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2" name="Google Shape;2982;p102"/>
          <p:cNvSpPr txBox="1"/>
          <p:nvPr/>
        </p:nvSpPr>
        <p:spPr>
          <a:xfrm rot="1957">
            <a:off x="987524" y="3977150"/>
            <a:ext cx="527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3</a:t>
            </a:r>
            <a:endParaRPr sz="2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983" name="Google Shape;2983;p102"/>
          <p:cNvGrpSpPr/>
          <p:nvPr/>
        </p:nvGrpSpPr>
        <p:grpSpPr>
          <a:xfrm>
            <a:off x="5236722" y="3269004"/>
            <a:ext cx="586059" cy="436098"/>
            <a:chOff x="5197967" y="3714018"/>
            <a:chExt cx="386455" cy="287569"/>
          </a:xfrm>
        </p:grpSpPr>
        <p:sp>
          <p:nvSpPr>
            <p:cNvPr id="2984" name="Google Shape;2984;p102"/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2"/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2"/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87" name="Google Shape;298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24375">
            <a:off x="6259078" y="1402242"/>
            <a:ext cx="866521" cy="11257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8" name="Google Shape;2988;p102"/>
          <p:cNvGrpSpPr/>
          <p:nvPr/>
        </p:nvGrpSpPr>
        <p:grpSpPr>
          <a:xfrm flipH="1">
            <a:off x="6258950" y="1305725"/>
            <a:ext cx="2342527" cy="5892356"/>
            <a:chOff x="2294904" y="-942103"/>
            <a:chExt cx="851395" cy="2141585"/>
          </a:xfrm>
        </p:grpSpPr>
        <p:sp>
          <p:nvSpPr>
            <p:cNvPr id="2989" name="Google Shape;2989;p102"/>
            <p:cNvSpPr/>
            <p:nvPr/>
          </p:nvSpPr>
          <p:spPr>
            <a:xfrm>
              <a:off x="2509354" y="-923665"/>
              <a:ext cx="297877" cy="335057"/>
            </a:xfrm>
            <a:custGeom>
              <a:avLst/>
              <a:gdLst/>
              <a:ahLst/>
              <a:cxnLst/>
              <a:rect l="l" t="t" r="r" b="b"/>
              <a:pathLst>
                <a:path w="6834" h="7687" extrusionOk="0">
                  <a:moveTo>
                    <a:pt x="3339" y="1"/>
                  </a:moveTo>
                  <a:cubicBezTo>
                    <a:pt x="2462" y="1"/>
                    <a:pt x="1898" y="563"/>
                    <a:pt x="1700" y="846"/>
                  </a:cubicBezTo>
                  <a:cubicBezTo>
                    <a:pt x="1241" y="1505"/>
                    <a:pt x="1165" y="2078"/>
                    <a:pt x="1063" y="2964"/>
                  </a:cubicBezTo>
                  <a:cubicBezTo>
                    <a:pt x="761" y="5571"/>
                    <a:pt x="0" y="6406"/>
                    <a:pt x="0" y="6406"/>
                  </a:cubicBezTo>
                  <a:cubicBezTo>
                    <a:pt x="0" y="6406"/>
                    <a:pt x="1532" y="7069"/>
                    <a:pt x="2757" y="7123"/>
                  </a:cubicBezTo>
                  <a:cubicBezTo>
                    <a:pt x="2757" y="7123"/>
                    <a:pt x="4284" y="7159"/>
                    <a:pt x="4876" y="7423"/>
                  </a:cubicBezTo>
                  <a:cubicBezTo>
                    <a:pt x="5162" y="7550"/>
                    <a:pt x="5443" y="7687"/>
                    <a:pt x="5701" y="7687"/>
                  </a:cubicBezTo>
                  <a:cubicBezTo>
                    <a:pt x="5978" y="7687"/>
                    <a:pt x="6229" y="7529"/>
                    <a:pt x="6435" y="7030"/>
                  </a:cubicBezTo>
                  <a:cubicBezTo>
                    <a:pt x="6834" y="6068"/>
                    <a:pt x="6062" y="5209"/>
                    <a:pt x="6062" y="5209"/>
                  </a:cubicBezTo>
                  <a:cubicBezTo>
                    <a:pt x="6062" y="5209"/>
                    <a:pt x="5718" y="4709"/>
                    <a:pt x="5606" y="3881"/>
                  </a:cubicBezTo>
                  <a:cubicBezTo>
                    <a:pt x="5513" y="3193"/>
                    <a:pt x="6146" y="1810"/>
                    <a:pt x="5738" y="1064"/>
                  </a:cubicBezTo>
                  <a:cubicBezTo>
                    <a:pt x="5379" y="409"/>
                    <a:pt x="4889" y="329"/>
                    <a:pt x="4673" y="329"/>
                  </a:cubicBezTo>
                  <a:cubicBezTo>
                    <a:pt x="4604" y="329"/>
                    <a:pt x="4563" y="337"/>
                    <a:pt x="4563" y="337"/>
                  </a:cubicBezTo>
                  <a:cubicBezTo>
                    <a:pt x="4105" y="94"/>
                    <a:pt x="3696" y="1"/>
                    <a:pt x="3339" y="1"/>
                  </a:cubicBezTo>
                  <a:close/>
                </a:path>
              </a:pathLst>
            </a:custGeom>
            <a:solidFill>
              <a:srgbClr val="ECB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2"/>
            <p:cNvSpPr/>
            <p:nvPr/>
          </p:nvSpPr>
          <p:spPr>
            <a:xfrm>
              <a:off x="2685578" y="-833701"/>
              <a:ext cx="88657" cy="95849"/>
            </a:xfrm>
            <a:custGeom>
              <a:avLst/>
              <a:gdLst/>
              <a:ahLst/>
              <a:cxnLst/>
              <a:rect l="l" t="t" r="r" b="b"/>
              <a:pathLst>
                <a:path w="2034" h="2199" extrusionOk="0">
                  <a:moveTo>
                    <a:pt x="1017" y="0"/>
                  </a:moveTo>
                  <a:cubicBezTo>
                    <a:pt x="455" y="0"/>
                    <a:pt x="0" y="492"/>
                    <a:pt x="0" y="1100"/>
                  </a:cubicBezTo>
                  <a:cubicBezTo>
                    <a:pt x="0" y="1707"/>
                    <a:pt x="455" y="2199"/>
                    <a:pt x="1017" y="2199"/>
                  </a:cubicBezTo>
                  <a:cubicBezTo>
                    <a:pt x="1578" y="2199"/>
                    <a:pt x="2034" y="1707"/>
                    <a:pt x="2034" y="1100"/>
                  </a:cubicBezTo>
                  <a:cubicBezTo>
                    <a:pt x="2034" y="492"/>
                    <a:pt x="1578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2"/>
            <p:cNvSpPr/>
            <p:nvPr/>
          </p:nvSpPr>
          <p:spPr>
            <a:xfrm>
              <a:off x="2418736" y="-683150"/>
              <a:ext cx="378993" cy="395644"/>
            </a:xfrm>
            <a:custGeom>
              <a:avLst/>
              <a:gdLst/>
              <a:ahLst/>
              <a:cxnLst/>
              <a:rect l="l" t="t" r="r" b="b"/>
              <a:pathLst>
                <a:path w="8695" h="9077" extrusionOk="0">
                  <a:moveTo>
                    <a:pt x="4108" y="0"/>
                  </a:moveTo>
                  <a:cubicBezTo>
                    <a:pt x="4108" y="0"/>
                    <a:pt x="1578" y="925"/>
                    <a:pt x="789" y="1397"/>
                  </a:cubicBezTo>
                  <a:cubicBezTo>
                    <a:pt x="0" y="1870"/>
                    <a:pt x="2010" y="7420"/>
                    <a:pt x="2239" y="8394"/>
                  </a:cubicBezTo>
                  <a:cubicBezTo>
                    <a:pt x="2353" y="8879"/>
                    <a:pt x="3599" y="9077"/>
                    <a:pt x="4814" y="9077"/>
                  </a:cubicBezTo>
                  <a:cubicBezTo>
                    <a:pt x="6037" y="9077"/>
                    <a:pt x="7229" y="8876"/>
                    <a:pt x="7206" y="8567"/>
                  </a:cubicBezTo>
                  <a:cubicBezTo>
                    <a:pt x="6956" y="5121"/>
                    <a:pt x="8694" y="3628"/>
                    <a:pt x="8427" y="2483"/>
                  </a:cubicBezTo>
                  <a:cubicBezTo>
                    <a:pt x="8241" y="1690"/>
                    <a:pt x="5901" y="420"/>
                    <a:pt x="5901" y="420"/>
                  </a:cubicBezTo>
                  <a:lnTo>
                    <a:pt x="4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2"/>
            <p:cNvSpPr/>
            <p:nvPr/>
          </p:nvSpPr>
          <p:spPr>
            <a:xfrm>
              <a:off x="2536378" y="-623653"/>
              <a:ext cx="225914" cy="59715"/>
            </a:xfrm>
            <a:custGeom>
              <a:avLst/>
              <a:gdLst/>
              <a:ahLst/>
              <a:cxnLst/>
              <a:rect l="l" t="t" r="r" b="b"/>
              <a:pathLst>
                <a:path w="5183" h="1370" extrusionOk="0">
                  <a:moveTo>
                    <a:pt x="4756" y="0"/>
                  </a:moveTo>
                  <a:cubicBezTo>
                    <a:pt x="4046" y="476"/>
                    <a:pt x="2946" y="599"/>
                    <a:pt x="1997" y="599"/>
                  </a:cubicBezTo>
                  <a:cubicBezTo>
                    <a:pt x="986" y="599"/>
                    <a:pt x="146" y="460"/>
                    <a:pt x="130" y="457"/>
                  </a:cubicBezTo>
                  <a:lnTo>
                    <a:pt x="0" y="1214"/>
                  </a:lnTo>
                  <a:cubicBezTo>
                    <a:pt x="69" y="1227"/>
                    <a:pt x="921" y="1369"/>
                    <a:pt x="1973" y="1369"/>
                  </a:cubicBezTo>
                  <a:cubicBezTo>
                    <a:pt x="2158" y="1369"/>
                    <a:pt x="2350" y="1365"/>
                    <a:pt x="2545" y="1354"/>
                  </a:cubicBezTo>
                  <a:cubicBezTo>
                    <a:pt x="3471" y="1303"/>
                    <a:pt x="4466" y="1120"/>
                    <a:pt x="5183" y="639"/>
                  </a:cubicBezTo>
                  <a:lnTo>
                    <a:pt x="4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2"/>
            <p:cNvSpPr/>
            <p:nvPr/>
          </p:nvSpPr>
          <p:spPr>
            <a:xfrm>
              <a:off x="2542219" y="-539921"/>
              <a:ext cx="226001" cy="59715"/>
            </a:xfrm>
            <a:custGeom>
              <a:avLst/>
              <a:gdLst/>
              <a:ahLst/>
              <a:cxnLst/>
              <a:rect l="l" t="t" r="r" b="b"/>
              <a:pathLst>
                <a:path w="5185" h="1370" extrusionOk="0">
                  <a:moveTo>
                    <a:pt x="4756" y="1"/>
                  </a:moveTo>
                  <a:cubicBezTo>
                    <a:pt x="4046" y="477"/>
                    <a:pt x="2946" y="600"/>
                    <a:pt x="1997" y="600"/>
                  </a:cubicBezTo>
                  <a:cubicBezTo>
                    <a:pt x="986" y="600"/>
                    <a:pt x="147" y="460"/>
                    <a:pt x="130" y="458"/>
                  </a:cubicBezTo>
                  <a:lnTo>
                    <a:pt x="0" y="1215"/>
                  </a:lnTo>
                  <a:cubicBezTo>
                    <a:pt x="69" y="1227"/>
                    <a:pt x="923" y="1370"/>
                    <a:pt x="1977" y="1370"/>
                  </a:cubicBezTo>
                  <a:cubicBezTo>
                    <a:pt x="2162" y="1370"/>
                    <a:pt x="2352" y="1365"/>
                    <a:pt x="2545" y="1355"/>
                  </a:cubicBezTo>
                  <a:cubicBezTo>
                    <a:pt x="3471" y="1304"/>
                    <a:pt x="4467" y="1121"/>
                    <a:pt x="5184" y="640"/>
                  </a:cubicBezTo>
                  <a:lnTo>
                    <a:pt x="47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2"/>
            <p:cNvSpPr/>
            <p:nvPr/>
          </p:nvSpPr>
          <p:spPr>
            <a:xfrm>
              <a:off x="2548060" y="-456146"/>
              <a:ext cx="226001" cy="59715"/>
            </a:xfrm>
            <a:custGeom>
              <a:avLst/>
              <a:gdLst/>
              <a:ahLst/>
              <a:cxnLst/>
              <a:rect l="l" t="t" r="r" b="b"/>
              <a:pathLst>
                <a:path w="5185" h="1370" extrusionOk="0">
                  <a:moveTo>
                    <a:pt x="4757" y="1"/>
                  </a:moveTo>
                  <a:cubicBezTo>
                    <a:pt x="4047" y="477"/>
                    <a:pt x="2947" y="600"/>
                    <a:pt x="1998" y="600"/>
                  </a:cubicBezTo>
                  <a:cubicBezTo>
                    <a:pt x="987" y="600"/>
                    <a:pt x="148" y="460"/>
                    <a:pt x="131" y="457"/>
                  </a:cubicBezTo>
                  <a:lnTo>
                    <a:pt x="0" y="1214"/>
                  </a:lnTo>
                  <a:cubicBezTo>
                    <a:pt x="69" y="1227"/>
                    <a:pt x="921" y="1370"/>
                    <a:pt x="1973" y="1370"/>
                  </a:cubicBezTo>
                  <a:cubicBezTo>
                    <a:pt x="2158" y="1370"/>
                    <a:pt x="2350" y="1365"/>
                    <a:pt x="2545" y="1355"/>
                  </a:cubicBezTo>
                  <a:cubicBezTo>
                    <a:pt x="3471" y="1304"/>
                    <a:pt x="4466" y="1121"/>
                    <a:pt x="5184" y="639"/>
                  </a:cubicBezTo>
                  <a:lnTo>
                    <a:pt x="47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2"/>
            <p:cNvSpPr/>
            <p:nvPr/>
          </p:nvSpPr>
          <p:spPr>
            <a:xfrm>
              <a:off x="2553900" y="-372371"/>
              <a:ext cx="226001" cy="59715"/>
            </a:xfrm>
            <a:custGeom>
              <a:avLst/>
              <a:gdLst/>
              <a:ahLst/>
              <a:cxnLst/>
              <a:rect l="l" t="t" r="r" b="b"/>
              <a:pathLst>
                <a:path w="5185" h="1370" extrusionOk="0">
                  <a:moveTo>
                    <a:pt x="4758" y="0"/>
                  </a:moveTo>
                  <a:cubicBezTo>
                    <a:pt x="4047" y="476"/>
                    <a:pt x="2947" y="600"/>
                    <a:pt x="1998" y="600"/>
                  </a:cubicBezTo>
                  <a:cubicBezTo>
                    <a:pt x="987" y="600"/>
                    <a:pt x="148" y="460"/>
                    <a:pt x="131" y="457"/>
                  </a:cubicBezTo>
                  <a:lnTo>
                    <a:pt x="0" y="1214"/>
                  </a:lnTo>
                  <a:cubicBezTo>
                    <a:pt x="70" y="1227"/>
                    <a:pt x="922" y="1370"/>
                    <a:pt x="1973" y="1370"/>
                  </a:cubicBezTo>
                  <a:cubicBezTo>
                    <a:pt x="2159" y="1370"/>
                    <a:pt x="2350" y="1365"/>
                    <a:pt x="2545" y="1355"/>
                  </a:cubicBezTo>
                  <a:cubicBezTo>
                    <a:pt x="3471" y="1304"/>
                    <a:pt x="4466" y="1119"/>
                    <a:pt x="5185" y="639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2"/>
            <p:cNvSpPr/>
            <p:nvPr/>
          </p:nvSpPr>
          <p:spPr>
            <a:xfrm>
              <a:off x="2714172" y="-539049"/>
              <a:ext cx="95892" cy="168553"/>
            </a:xfrm>
            <a:custGeom>
              <a:avLst/>
              <a:gdLst/>
              <a:ahLst/>
              <a:cxnLst/>
              <a:rect l="l" t="t" r="r" b="b"/>
              <a:pathLst>
                <a:path w="2200" h="3867" extrusionOk="0">
                  <a:moveTo>
                    <a:pt x="1019" y="0"/>
                  </a:moveTo>
                  <a:cubicBezTo>
                    <a:pt x="1019" y="1"/>
                    <a:pt x="0" y="3867"/>
                    <a:pt x="232" y="3867"/>
                  </a:cubicBezTo>
                  <a:cubicBezTo>
                    <a:pt x="240" y="3867"/>
                    <a:pt x="248" y="3863"/>
                    <a:pt x="258" y="3855"/>
                  </a:cubicBezTo>
                  <a:cubicBezTo>
                    <a:pt x="580" y="3600"/>
                    <a:pt x="2200" y="2534"/>
                    <a:pt x="1538" y="1426"/>
                  </a:cubicBezTo>
                  <a:cubicBezTo>
                    <a:pt x="991" y="507"/>
                    <a:pt x="1019" y="0"/>
                    <a:pt x="1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2"/>
            <p:cNvSpPr/>
            <p:nvPr/>
          </p:nvSpPr>
          <p:spPr>
            <a:xfrm>
              <a:off x="2489304" y="-351841"/>
              <a:ext cx="267540" cy="167027"/>
            </a:xfrm>
            <a:custGeom>
              <a:avLst/>
              <a:gdLst/>
              <a:ahLst/>
              <a:cxnLst/>
              <a:rect l="l" t="t" r="r" b="b"/>
              <a:pathLst>
                <a:path w="6138" h="3832" extrusionOk="0">
                  <a:moveTo>
                    <a:pt x="367" y="0"/>
                  </a:moveTo>
                  <a:cubicBezTo>
                    <a:pt x="367" y="0"/>
                    <a:pt x="576" y="1189"/>
                    <a:pt x="0" y="3006"/>
                  </a:cubicBezTo>
                  <a:cubicBezTo>
                    <a:pt x="0" y="3006"/>
                    <a:pt x="957" y="3832"/>
                    <a:pt x="2662" y="3832"/>
                  </a:cubicBezTo>
                  <a:cubicBezTo>
                    <a:pt x="3604" y="3832"/>
                    <a:pt x="4774" y="3580"/>
                    <a:pt x="6137" y="2797"/>
                  </a:cubicBezTo>
                  <a:lnTo>
                    <a:pt x="5586" y="96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2"/>
            <p:cNvSpPr/>
            <p:nvPr/>
          </p:nvSpPr>
          <p:spPr>
            <a:xfrm>
              <a:off x="2497062" y="-491321"/>
              <a:ext cx="57579" cy="204687"/>
            </a:xfrm>
            <a:custGeom>
              <a:avLst/>
              <a:gdLst/>
              <a:ahLst/>
              <a:cxnLst/>
              <a:rect l="l" t="t" r="r" b="b"/>
              <a:pathLst>
                <a:path w="1321" h="4696" extrusionOk="0">
                  <a:moveTo>
                    <a:pt x="61" y="0"/>
                  </a:moveTo>
                  <a:cubicBezTo>
                    <a:pt x="32" y="0"/>
                    <a:pt x="1" y="39"/>
                    <a:pt x="24" y="73"/>
                  </a:cubicBezTo>
                  <a:cubicBezTo>
                    <a:pt x="895" y="1418"/>
                    <a:pt x="1229" y="3072"/>
                    <a:pt x="956" y="4649"/>
                  </a:cubicBezTo>
                  <a:cubicBezTo>
                    <a:pt x="951" y="4679"/>
                    <a:pt x="974" y="4696"/>
                    <a:pt x="998" y="4696"/>
                  </a:cubicBezTo>
                  <a:cubicBezTo>
                    <a:pt x="1018" y="4696"/>
                    <a:pt x="1038" y="4684"/>
                    <a:pt x="1043" y="4659"/>
                  </a:cubicBezTo>
                  <a:cubicBezTo>
                    <a:pt x="1320" y="3056"/>
                    <a:pt x="974" y="1382"/>
                    <a:pt x="91" y="18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2"/>
            <p:cNvSpPr/>
            <p:nvPr/>
          </p:nvSpPr>
          <p:spPr>
            <a:xfrm>
              <a:off x="2594873" y="-782442"/>
              <a:ext cx="94105" cy="137998"/>
            </a:xfrm>
            <a:custGeom>
              <a:avLst/>
              <a:gdLst/>
              <a:ahLst/>
              <a:cxnLst/>
              <a:rect l="l" t="t" r="r" b="b"/>
              <a:pathLst>
                <a:path w="2159" h="3166" extrusionOk="0">
                  <a:moveTo>
                    <a:pt x="741" y="1"/>
                  </a:moveTo>
                  <a:lnTo>
                    <a:pt x="1" y="2578"/>
                  </a:lnTo>
                  <a:cubicBezTo>
                    <a:pt x="1" y="2578"/>
                    <a:pt x="558" y="3165"/>
                    <a:pt x="1334" y="3165"/>
                  </a:cubicBezTo>
                  <a:cubicBezTo>
                    <a:pt x="1589" y="3165"/>
                    <a:pt x="1868" y="3102"/>
                    <a:pt x="2159" y="2933"/>
                  </a:cubicBezTo>
                  <a:lnTo>
                    <a:pt x="2137" y="2279"/>
                  </a:lnTo>
                  <a:lnTo>
                    <a:pt x="2114" y="1566"/>
                  </a:lnTo>
                  <a:lnTo>
                    <a:pt x="2098" y="1067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2"/>
            <p:cNvSpPr/>
            <p:nvPr/>
          </p:nvSpPr>
          <p:spPr>
            <a:xfrm>
              <a:off x="2636194" y="-745610"/>
              <a:ext cx="52436" cy="78937"/>
            </a:xfrm>
            <a:custGeom>
              <a:avLst/>
              <a:gdLst/>
              <a:ahLst/>
              <a:cxnLst/>
              <a:rect l="l" t="t" r="r" b="b"/>
              <a:pathLst>
                <a:path w="1203" h="1811" extrusionOk="0">
                  <a:moveTo>
                    <a:pt x="0" y="0"/>
                  </a:moveTo>
                  <a:lnTo>
                    <a:pt x="0" y="0"/>
                  </a:lnTo>
                  <a:cubicBezTo>
                    <a:pt x="453" y="1295"/>
                    <a:pt x="1000" y="1808"/>
                    <a:pt x="1202" y="1810"/>
                  </a:cubicBezTo>
                  <a:lnTo>
                    <a:pt x="1166" y="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2"/>
            <p:cNvSpPr/>
            <p:nvPr/>
          </p:nvSpPr>
          <p:spPr>
            <a:xfrm>
              <a:off x="2584891" y="-890844"/>
              <a:ext cx="172258" cy="176573"/>
            </a:xfrm>
            <a:custGeom>
              <a:avLst/>
              <a:gdLst/>
              <a:ahLst/>
              <a:cxnLst/>
              <a:rect l="l" t="t" r="r" b="b"/>
              <a:pathLst>
                <a:path w="3952" h="4051" extrusionOk="0">
                  <a:moveTo>
                    <a:pt x="1956" y="0"/>
                  </a:moveTo>
                  <a:cubicBezTo>
                    <a:pt x="0" y="0"/>
                    <a:pt x="387" y="1415"/>
                    <a:pt x="521" y="2082"/>
                  </a:cubicBezTo>
                  <a:cubicBezTo>
                    <a:pt x="620" y="2581"/>
                    <a:pt x="746" y="2753"/>
                    <a:pt x="1065" y="3258"/>
                  </a:cubicBezTo>
                  <a:cubicBezTo>
                    <a:pt x="1350" y="3707"/>
                    <a:pt x="1882" y="3967"/>
                    <a:pt x="2162" y="4013"/>
                  </a:cubicBezTo>
                  <a:cubicBezTo>
                    <a:pt x="2309" y="4038"/>
                    <a:pt x="2446" y="4051"/>
                    <a:pt x="2572" y="4051"/>
                  </a:cubicBezTo>
                  <a:cubicBezTo>
                    <a:pt x="3314" y="4051"/>
                    <a:pt x="3687" y="3604"/>
                    <a:pt x="3679" y="2409"/>
                  </a:cubicBezTo>
                  <a:cubicBezTo>
                    <a:pt x="3674" y="1541"/>
                    <a:pt x="3952" y="1081"/>
                    <a:pt x="3760" y="730"/>
                  </a:cubicBezTo>
                  <a:cubicBezTo>
                    <a:pt x="3746" y="714"/>
                    <a:pt x="3734" y="697"/>
                    <a:pt x="3720" y="682"/>
                  </a:cubicBezTo>
                  <a:cubicBezTo>
                    <a:pt x="3393" y="301"/>
                    <a:pt x="2924" y="71"/>
                    <a:pt x="2425" y="24"/>
                  </a:cubicBezTo>
                  <a:cubicBezTo>
                    <a:pt x="2255" y="8"/>
                    <a:pt x="2099" y="0"/>
                    <a:pt x="1956" y="0"/>
                  </a:cubicBez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2"/>
            <p:cNvSpPr/>
            <p:nvPr/>
          </p:nvSpPr>
          <p:spPr>
            <a:xfrm>
              <a:off x="2585937" y="-899997"/>
              <a:ext cx="169904" cy="96023"/>
            </a:xfrm>
            <a:custGeom>
              <a:avLst/>
              <a:gdLst/>
              <a:ahLst/>
              <a:cxnLst/>
              <a:rect l="l" t="t" r="r" b="b"/>
              <a:pathLst>
                <a:path w="3898" h="2203" extrusionOk="0">
                  <a:moveTo>
                    <a:pt x="1679" y="1"/>
                  </a:moveTo>
                  <a:cubicBezTo>
                    <a:pt x="1157" y="1"/>
                    <a:pt x="674" y="95"/>
                    <a:pt x="451" y="280"/>
                  </a:cubicBezTo>
                  <a:cubicBezTo>
                    <a:pt x="0" y="651"/>
                    <a:pt x="308" y="2105"/>
                    <a:pt x="308" y="2105"/>
                  </a:cubicBezTo>
                  <a:cubicBezTo>
                    <a:pt x="308" y="2105"/>
                    <a:pt x="574" y="2202"/>
                    <a:pt x="837" y="2202"/>
                  </a:cubicBezTo>
                  <a:cubicBezTo>
                    <a:pt x="951" y="2202"/>
                    <a:pt x="1064" y="2184"/>
                    <a:pt x="1155" y="2132"/>
                  </a:cubicBezTo>
                  <a:cubicBezTo>
                    <a:pt x="1442" y="1969"/>
                    <a:pt x="1292" y="1558"/>
                    <a:pt x="1483" y="1558"/>
                  </a:cubicBezTo>
                  <a:cubicBezTo>
                    <a:pt x="1495" y="1558"/>
                    <a:pt x="1507" y="1560"/>
                    <a:pt x="1521" y="1563"/>
                  </a:cubicBezTo>
                  <a:cubicBezTo>
                    <a:pt x="1599" y="1580"/>
                    <a:pt x="1665" y="1588"/>
                    <a:pt x="1719" y="1588"/>
                  </a:cubicBezTo>
                  <a:cubicBezTo>
                    <a:pt x="2222" y="1588"/>
                    <a:pt x="1713" y="912"/>
                    <a:pt x="1919" y="912"/>
                  </a:cubicBezTo>
                  <a:cubicBezTo>
                    <a:pt x="1932" y="912"/>
                    <a:pt x="1947" y="915"/>
                    <a:pt x="1965" y="920"/>
                  </a:cubicBezTo>
                  <a:cubicBezTo>
                    <a:pt x="2314" y="1021"/>
                    <a:pt x="2722" y="1314"/>
                    <a:pt x="3061" y="1322"/>
                  </a:cubicBezTo>
                  <a:cubicBezTo>
                    <a:pt x="3061" y="1322"/>
                    <a:pt x="2791" y="1079"/>
                    <a:pt x="2828" y="864"/>
                  </a:cubicBezTo>
                  <a:lnTo>
                    <a:pt x="2828" y="864"/>
                  </a:lnTo>
                  <a:cubicBezTo>
                    <a:pt x="2828" y="864"/>
                    <a:pt x="3492" y="1544"/>
                    <a:pt x="3891" y="1544"/>
                  </a:cubicBezTo>
                  <a:cubicBezTo>
                    <a:pt x="3893" y="1544"/>
                    <a:pt x="3895" y="1544"/>
                    <a:pt x="3897" y="1544"/>
                  </a:cubicBezTo>
                  <a:cubicBezTo>
                    <a:pt x="3897" y="1544"/>
                    <a:pt x="3898" y="688"/>
                    <a:pt x="3151" y="296"/>
                  </a:cubicBezTo>
                  <a:cubicBezTo>
                    <a:pt x="2774" y="98"/>
                    <a:pt x="2207" y="1"/>
                    <a:pt x="1679" y="1"/>
                  </a:cubicBezTo>
                  <a:close/>
                </a:path>
              </a:pathLst>
            </a:custGeom>
            <a:solidFill>
              <a:srgbClr val="ECB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2"/>
            <p:cNvSpPr/>
            <p:nvPr/>
          </p:nvSpPr>
          <p:spPr>
            <a:xfrm>
              <a:off x="2662390" y="-794952"/>
              <a:ext cx="22840" cy="11856"/>
            </a:xfrm>
            <a:custGeom>
              <a:avLst/>
              <a:gdLst/>
              <a:ahLst/>
              <a:cxnLst/>
              <a:rect l="l" t="t" r="r" b="b"/>
              <a:pathLst>
                <a:path w="524" h="272" extrusionOk="0">
                  <a:moveTo>
                    <a:pt x="243" y="1"/>
                  </a:moveTo>
                  <a:cubicBezTo>
                    <a:pt x="114" y="1"/>
                    <a:pt x="8" y="52"/>
                    <a:pt x="5" y="122"/>
                  </a:cubicBezTo>
                  <a:cubicBezTo>
                    <a:pt x="1" y="196"/>
                    <a:pt x="113" y="262"/>
                    <a:pt x="255" y="271"/>
                  </a:cubicBezTo>
                  <a:cubicBezTo>
                    <a:pt x="264" y="271"/>
                    <a:pt x="273" y="271"/>
                    <a:pt x="282" y="271"/>
                  </a:cubicBezTo>
                  <a:cubicBezTo>
                    <a:pt x="411" y="271"/>
                    <a:pt x="516" y="220"/>
                    <a:pt x="519" y="150"/>
                  </a:cubicBezTo>
                  <a:cubicBezTo>
                    <a:pt x="524" y="76"/>
                    <a:pt x="412" y="10"/>
                    <a:pt x="269" y="1"/>
                  </a:cubicBezTo>
                  <a:cubicBezTo>
                    <a:pt x="260" y="1"/>
                    <a:pt x="252" y="1"/>
                    <a:pt x="243" y="1"/>
                  </a:cubicBezTo>
                  <a:close/>
                </a:path>
              </a:pathLst>
            </a:custGeom>
            <a:solidFill>
              <a:srgbClr val="B23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2"/>
            <p:cNvSpPr/>
            <p:nvPr/>
          </p:nvSpPr>
          <p:spPr>
            <a:xfrm>
              <a:off x="2726463" y="-788021"/>
              <a:ext cx="18873" cy="11812"/>
            </a:xfrm>
            <a:custGeom>
              <a:avLst/>
              <a:gdLst/>
              <a:ahLst/>
              <a:cxnLst/>
              <a:rect l="l" t="t" r="r" b="b"/>
              <a:pathLst>
                <a:path w="433" h="271" extrusionOk="0">
                  <a:moveTo>
                    <a:pt x="247" y="0"/>
                  </a:moveTo>
                  <a:cubicBezTo>
                    <a:pt x="114" y="0"/>
                    <a:pt x="7" y="52"/>
                    <a:pt x="4" y="121"/>
                  </a:cubicBezTo>
                  <a:cubicBezTo>
                    <a:pt x="0" y="195"/>
                    <a:pt x="112" y="262"/>
                    <a:pt x="255" y="270"/>
                  </a:cubicBezTo>
                  <a:cubicBezTo>
                    <a:pt x="262" y="271"/>
                    <a:pt x="270" y="271"/>
                    <a:pt x="278" y="271"/>
                  </a:cubicBezTo>
                  <a:cubicBezTo>
                    <a:pt x="335" y="271"/>
                    <a:pt x="389" y="261"/>
                    <a:pt x="430" y="245"/>
                  </a:cubicBezTo>
                  <a:cubicBezTo>
                    <a:pt x="431" y="182"/>
                    <a:pt x="432" y="117"/>
                    <a:pt x="432" y="49"/>
                  </a:cubicBezTo>
                  <a:lnTo>
                    <a:pt x="432" y="41"/>
                  </a:lnTo>
                  <a:cubicBezTo>
                    <a:pt x="389" y="20"/>
                    <a:pt x="332" y="5"/>
                    <a:pt x="270" y="1"/>
                  </a:cubicBezTo>
                  <a:cubicBezTo>
                    <a:pt x="263" y="1"/>
                    <a:pt x="255" y="0"/>
                    <a:pt x="247" y="0"/>
                  </a:cubicBezTo>
                  <a:close/>
                </a:path>
              </a:pathLst>
            </a:custGeom>
            <a:solidFill>
              <a:srgbClr val="B23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2"/>
            <p:cNvSpPr/>
            <p:nvPr/>
          </p:nvSpPr>
          <p:spPr>
            <a:xfrm>
              <a:off x="2688717" y="-807025"/>
              <a:ext cx="8630" cy="11071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03" y="0"/>
                  </a:moveTo>
                  <a:cubicBezTo>
                    <a:pt x="52" y="0"/>
                    <a:pt x="9" y="54"/>
                    <a:pt x="5" y="122"/>
                  </a:cubicBezTo>
                  <a:cubicBezTo>
                    <a:pt x="0" y="191"/>
                    <a:pt x="40" y="251"/>
                    <a:pt x="93" y="254"/>
                  </a:cubicBezTo>
                  <a:cubicBezTo>
                    <a:pt x="94" y="254"/>
                    <a:pt x="95" y="254"/>
                    <a:pt x="96" y="254"/>
                  </a:cubicBezTo>
                  <a:cubicBezTo>
                    <a:pt x="146" y="254"/>
                    <a:pt x="190" y="201"/>
                    <a:pt x="194" y="132"/>
                  </a:cubicBezTo>
                  <a:cubicBezTo>
                    <a:pt x="197" y="63"/>
                    <a:pt x="159" y="4"/>
                    <a:pt x="106" y="0"/>
                  </a:cubicBezTo>
                  <a:cubicBezTo>
                    <a:pt x="105" y="0"/>
                    <a:pt x="104" y="0"/>
                    <a:pt x="103" y="0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2"/>
            <p:cNvSpPr/>
            <p:nvPr/>
          </p:nvSpPr>
          <p:spPr>
            <a:xfrm>
              <a:off x="2725548" y="-803277"/>
              <a:ext cx="8630" cy="11115"/>
            </a:xfrm>
            <a:custGeom>
              <a:avLst/>
              <a:gdLst/>
              <a:ahLst/>
              <a:cxnLst/>
              <a:rect l="l" t="t" r="r" b="b"/>
              <a:pathLst>
                <a:path w="198" h="255" extrusionOk="0">
                  <a:moveTo>
                    <a:pt x="103" y="1"/>
                  </a:moveTo>
                  <a:cubicBezTo>
                    <a:pt x="53" y="1"/>
                    <a:pt x="9" y="54"/>
                    <a:pt x="5" y="122"/>
                  </a:cubicBezTo>
                  <a:cubicBezTo>
                    <a:pt x="1" y="191"/>
                    <a:pt x="39" y="251"/>
                    <a:pt x="92" y="254"/>
                  </a:cubicBezTo>
                  <a:cubicBezTo>
                    <a:pt x="93" y="254"/>
                    <a:pt x="94" y="254"/>
                    <a:pt x="95" y="254"/>
                  </a:cubicBezTo>
                  <a:cubicBezTo>
                    <a:pt x="146" y="254"/>
                    <a:pt x="190" y="202"/>
                    <a:pt x="194" y="133"/>
                  </a:cubicBezTo>
                  <a:cubicBezTo>
                    <a:pt x="198" y="64"/>
                    <a:pt x="159" y="4"/>
                    <a:pt x="106" y="1"/>
                  </a:cubicBezTo>
                  <a:cubicBezTo>
                    <a:pt x="105" y="1"/>
                    <a:pt x="104" y="1"/>
                    <a:pt x="103" y="1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2"/>
            <p:cNvSpPr/>
            <p:nvPr/>
          </p:nvSpPr>
          <p:spPr>
            <a:xfrm>
              <a:off x="2673592" y="-832873"/>
              <a:ext cx="27417" cy="14645"/>
            </a:xfrm>
            <a:custGeom>
              <a:avLst/>
              <a:gdLst/>
              <a:ahLst/>
              <a:cxnLst/>
              <a:rect l="l" t="t" r="r" b="b"/>
              <a:pathLst>
                <a:path w="629" h="336" extrusionOk="0">
                  <a:moveTo>
                    <a:pt x="376" y="1"/>
                  </a:moveTo>
                  <a:cubicBezTo>
                    <a:pt x="230" y="1"/>
                    <a:pt x="94" y="82"/>
                    <a:pt x="30" y="224"/>
                  </a:cubicBezTo>
                  <a:cubicBezTo>
                    <a:pt x="0" y="289"/>
                    <a:pt x="55" y="335"/>
                    <a:pt x="112" y="335"/>
                  </a:cubicBezTo>
                  <a:cubicBezTo>
                    <a:pt x="145" y="335"/>
                    <a:pt x="180" y="319"/>
                    <a:pt x="197" y="280"/>
                  </a:cubicBezTo>
                  <a:cubicBezTo>
                    <a:pt x="230" y="210"/>
                    <a:pt x="298" y="181"/>
                    <a:pt x="368" y="181"/>
                  </a:cubicBezTo>
                  <a:cubicBezTo>
                    <a:pt x="407" y="181"/>
                    <a:pt x="446" y="189"/>
                    <a:pt x="481" y="205"/>
                  </a:cubicBezTo>
                  <a:cubicBezTo>
                    <a:pt x="493" y="210"/>
                    <a:pt x="505" y="213"/>
                    <a:pt x="516" y="213"/>
                  </a:cubicBezTo>
                  <a:cubicBezTo>
                    <a:pt x="596" y="213"/>
                    <a:pt x="628" y="77"/>
                    <a:pt x="538" y="36"/>
                  </a:cubicBezTo>
                  <a:cubicBezTo>
                    <a:pt x="485" y="12"/>
                    <a:pt x="430" y="1"/>
                    <a:pt x="376" y="1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2"/>
            <p:cNvSpPr/>
            <p:nvPr/>
          </p:nvSpPr>
          <p:spPr>
            <a:xfrm>
              <a:off x="2720100" y="-830955"/>
              <a:ext cx="25891" cy="17609"/>
            </a:xfrm>
            <a:custGeom>
              <a:avLst/>
              <a:gdLst/>
              <a:ahLst/>
              <a:cxnLst/>
              <a:rect l="l" t="t" r="r" b="b"/>
              <a:pathLst>
                <a:path w="594" h="404" extrusionOk="0">
                  <a:moveTo>
                    <a:pt x="174" y="0"/>
                  </a:moveTo>
                  <a:cubicBezTo>
                    <a:pt x="152" y="0"/>
                    <a:pt x="131" y="2"/>
                    <a:pt x="108" y="6"/>
                  </a:cubicBezTo>
                  <a:cubicBezTo>
                    <a:pt x="0" y="26"/>
                    <a:pt x="29" y="182"/>
                    <a:pt x="127" y="182"/>
                  </a:cubicBezTo>
                  <a:cubicBezTo>
                    <a:pt x="132" y="182"/>
                    <a:pt x="139" y="181"/>
                    <a:pt x="145" y="180"/>
                  </a:cubicBezTo>
                  <a:cubicBezTo>
                    <a:pt x="156" y="178"/>
                    <a:pt x="166" y="177"/>
                    <a:pt x="176" y="177"/>
                  </a:cubicBezTo>
                  <a:cubicBezTo>
                    <a:pt x="283" y="177"/>
                    <a:pt x="354" y="290"/>
                    <a:pt x="412" y="370"/>
                  </a:cubicBezTo>
                  <a:cubicBezTo>
                    <a:pt x="429" y="394"/>
                    <a:pt x="450" y="403"/>
                    <a:pt x="472" y="403"/>
                  </a:cubicBezTo>
                  <a:cubicBezTo>
                    <a:pt x="533" y="403"/>
                    <a:pt x="593" y="320"/>
                    <a:pt x="544" y="252"/>
                  </a:cubicBezTo>
                  <a:cubicBezTo>
                    <a:pt x="450" y="120"/>
                    <a:pt x="337" y="0"/>
                    <a:pt x="174" y="0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2"/>
            <p:cNvSpPr/>
            <p:nvPr/>
          </p:nvSpPr>
          <p:spPr>
            <a:xfrm>
              <a:off x="2603198" y="-827032"/>
              <a:ext cx="48905" cy="59584"/>
            </a:xfrm>
            <a:custGeom>
              <a:avLst/>
              <a:gdLst/>
              <a:ahLst/>
              <a:cxnLst/>
              <a:rect l="l" t="t" r="r" b="b"/>
              <a:pathLst>
                <a:path w="1122" h="1367" extrusionOk="0">
                  <a:moveTo>
                    <a:pt x="431" y="1"/>
                  </a:moveTo>
                  <a:cubicBezTo>
                    <a:pt x="425" y="1"/>
                    <a:pt x="419" y="1"/>
                    <a:pt x="412" y="2"/>
                  </a:cubicBezTo>
                  <a:cubicBezTo>
                    <a:pt x="60" y="29"/>
                    <a:pt x="0" y="338"/>
                    <a:pt x="14" y="657"/>
                  </a:cubicBezTo>
                  <a:cubicBezTo>
                    <a:pt x="29" y="962"/>
                    <a:pt x="198" y="1366"/>
                    <a:pt x="597" y="1366"/>
                  </a:cubicBezTo>
                  <a:cubicBezTo>
                    <a:pt x="616" y="1366"/>
                    <a:pt x="636" y="1365"/>
                    <a:pt x="656" y="1363"/>
                  </a:cubicBezTo>
                  <a:cubicBezTo>
                    <a:pt x="876" y="1343"/>
                    <a:pt x="994" y="1210"/>
                    <a:pt x="1051" y="1066"/>
                  </a:cubicBezTo>
                  <a:cubicBezTo>
                    <a:pt x="1121" y="891"/>
                    <a:pt x="1100" y="692"/>
                    <a:pt x="1006" y="527"/>
                  </a:cubicBezTo>
                  <a:cubicBezTo>
                    <a:pt x="887" y="319"/>
                    <a:pt x="665" y="1"/>
                    <a:pt x="431" y="1"/>
                  </a:cubicBez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2"/>
            <p:cNvSpPr/>
            <p:nvPr/>
          </p:nvSpPr>
          <p:spPr>
            <a:xfrm>
              <a:off x="2612874" y="-815263"/>
              <a:ext cx="21227" cy="33606"/>
            </a:xfrm>
            <a:custGeom>
              <a:avLst/>
              <a:gdLst/>
              <a:ahLst/>
              <a:cxnLst/>
              <a:rect l="l" t="t" r="r" b="b"/>
              <a:pathLst>
                <a:path w="487" h="771" extrusionOk="0">
                  <a:moveTo>
                    <a:pt x="104" y="1"/>
                  </a:moveTo>
                  <a:cubicBezTo>
                    <a:pt x="85" y="1"/>
                    <a:pt x="65" y="3"/>
                    <a:pt x="45" y="7"/>
                  </a:cubicBezTo>
                  <a:cubicBezTo>
                    <a:pt x="0" y="18"/>
                    <a:pt x="20" y="83"/>
                    <a:pt x="62" y="83"/>
                  </a:cubicBezTo>
                  <a:cubicBezTo>
                    <a:pt x="65" y="83"/>
                    <a:pt x="69" y="83"/>
                    <a:pt x="72" y="82"/>
                  </a:cubicBezTo>
                  <a:cubicBezTo>
                    <a:pt x="85" y="79"/>
                    <a:pt x="98" y="77"/>
                    <a:pt x="110" y="77"/>
                  </a:cubicBezTo>
                  <a:cubicBezTo>
                    <a:pt x="237" y="77"/>
                    <a:pt x="332" y="229"/>
                    <a:pt x="364" y="333"/>
                  </a:cubicBezTo>
                  <a:cubicBezTo>
                    <a:pt x="401" y="461"/>
                    <a:pt x="382" y="597"/>
                    <a:pt x="354" y="725"/>
                  </a:cubicBezTo>
                  <a:cubicBezTo>
                    <a:pt x="348" y="754"/>
                    <a:pt x="372" y="771"/>
                    <a:pt x="394" y="771"/>
                  </a:cubicBezTo>
                  <a:cubicBezTo>
                    <a:pt x="411" y="771"/>
                    <a:pt x="427" y="762"/>
                    <a:pt x="431" y="741"/>
                  </a:cubicBezTo>
                  <a:cubicBezTo>
                    <a:pt x="471" y="555"/>
                    <a:pt x="486" y="352"/>
                    <a:pt x="382" y="183"/>
                  </a:cubicBezTo>
                  <a:cubicBezTo>
                    <a:pt x="321" y="82"/>
                    <a:pt x="220" y="1"/>
                    <a:pt x="104" y="1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2"/>
            <p:cNvSpPr/>
            <p:nvPr/>
          </p:nvSpPr>
          <p:spPr>
            <a:xfrm>
              <a:off x="2791409" y="937434"/>
              <a:ext cx="80375" cy="180016"/>
            </a:xfrm>
            <a:custGeom>
              <a:avLst/>
              <a:gdLst/>
              <a:ahLst/>
              <a:cxnLst/>
              <a:rect l="l" t="t" r="r" b="b"/>
              <a:pathLst>
                <a:path w="1844" h="4130" extrusionOk="0">
                  <a:moveTo>
                    <a:pt x="51" y="1"/>
                  </a:moveTo>
                  <a:lnTo>
                    <a:pt x="1" y="4103"/>
                  </a:lnTo>
                  <a:lnTo>
                    <a:pt x="1291" y="4129"/>
                  </a:lnTo>
                  <a:lnTo>
                    <a:pt x="1844" y="180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2"/>
            <p:cNvSpPr/>
            <p:nvPr/>
          </p:nvSpPr>
          <p:spPr>
            <a:xfrm>
              <a:off x="2781776" y="1092910"/>
              <a:ext cx="252808" cy="106571"/>
            </a:xfrm>
            <a:custGeom>
              <a:avLst/>
              <a:gdLst/>
              <a:ahLst/>
              <a:cxnLst/>
              <a:rect l="l" t="t" r="r" b="b"/>
              <a:pathLst>
                <a:path w="5800" h="2445" extrusionOk="0">
                  <a:moveTo>
                    <a:pt x="49" y="0"/>
                  </a:moveTo>
                  <a:cubicBezTo>
                    <a:pt x="17" y="0"/>
                    <a:pt x="0" y="29"/>
                    <a:pt x="8" y="102"/>
                  </a:cubicBezTo>
                  <a:cubicBezTo>
                    <a:pt x="41" y="446"/>
                    <a:pt x="259" y="2445"/>
                    <a:pt x="259" y="2445"/>
                  </a:cubicBezTo>
                  <a:lnTo>
                    <a:pt x="5800" y="2445"/>
                  </a:lnTo>
                  <a:cubicBezTo>
                    <a:pt x="5629" y="1560"/>
                    <a:pt x="5228" y="1302"/>
                    <a:pt x="4772" y="1274"/>
                  </a:cubicBezTo>
                  <a:cubicBezTo>
                    <a:pt x="4315" y="1246"/>
                    <a:pt x="2476" y="825"/>
                    <a:pt x="2476" y="825"/>
                  </a:cubicBezTo>
                  <a:cubicBezTo>
                    <a:pt x="2476" y="825"/>
                    <a:pt x="2068" y="140"/>
                    <a:pt x="1756" y="36"/>
                  </a:cubicBezTo>
                  <a:cubicBezTo>
                    <a:pt x="1731" y="28"/>
                    <a:pt x="1707" y="24"/>
                    <a:pt x="1684" y="24"/>
                  </a:cubicBezTo>
                  <a:cubicBezTo>
                    <a:pt x="1416" y="24"/>
                    <a:pt x="1264" y="536"/>
                    <a:pt x="1264" y="536"/>
                  </a:cubicBezTo>
                  <a:lnTo>
                    <a:pt x="469" y="384"/>
                  </a:lnTo>
                  <a:cubicBezTo>
                    <a:pt x="469" y="384"/>
                    <a:pt x="164" y="0"/>
                    <a:pt x="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2"/>
            <p:cNvSpPr/>
            <p:nvPr/>
          </p:nvSpPr>
          <p:spPr>
            <a:xfrm>
              <a:off x="2787791" y="1146436"/>
              <a:ext cx="123353" cy="35698"/>
            </a:xfrm>
            <a:custGeom>
              <a:avLst/>
              <a:gdLst/>
              <a:ahLst/>
              <a:cxnLst/>
              <a:rect l="l" t="t" r="r" b="b"/>
              <a:pathLst>
                <a:path w="2830" h="819" extrusionOk="0">
                  <a:moveTo>
                    <a:pt x="75" y="0"/>
                  </a:moveTo>
                  <a:cubicBezTo>
                    <a:pt x="20" y="0"/>
                    <a:pt x="0" y="88"/>
                    <a:pt x="61" y="103"/>
                  </a:cubicBezTo>
                  <a:cubicBezTo>
                    <a:pt x="479" y="201"/>
                    <a:pt x="906" y="254"/>
                    <a:pt x="1336" y="254"/>
                  </a:cubicBezTo>
                  <a:cubicBezTo>
                    <a:pt x="1396" y="254"/>
                    <a:pt x="1456" y="253"/>
                    <a:pt x="1516" y="251"/>
                  </a:cubicBezTo>
                  <a:cubicBezTo>
                    <a:pt x="1661" y="246"/>
                    <a:pt x="1809" y="230"/>
                    <a:pt x="1956" y="230"/>
                  </a:cubicBezTo>
                  <a:cubicBezTo>
                    <a:pt x="2051" y="230"/>
                    <a:pt x="2146" y="237"/>
                    <a:pt x="2239" y="258"/>
                  </a:cubicBezTo>
                  <a:cubicBezTo>
                    <a:pt x="2481" y="312"/>
                    <a:pt x="2709" y="498"/>
                    <a:pt x="2689" y="768"/>
                  </a:cubicBezTo>
                  <a:cubicBezTo>
                    <a:pt x="2686" y="802"/>
                    <a:pt x="2711" y="819"/>
                    <a:pt x="2738" y="819"/>
                  </a:cubicBezTo>
                  <a:cubicBezTo>
                    <a:pt x="2764" y="819"/>
                    <a:pt x="2792" y="802"/>
                    <a:pt x="2794" y="768"/>
                  </a:cubicBezTo>
                  <a:cubicBezTo>
                    <a:pt x="2829" y="307"/>
                    <a:pt x="2337" y="128"/>
                    <a:pt x="1959" y="128"/>
                  </a:cubicBezTo>
                  <a:cubicBezTo>
                    <a:pt x="1957" y="128"/>
                    <a:pt x="1954" y="128"/>
                    <a:pt x="1952" y="128"/>
                  </a:cubicBezTo>
                  <a:cubicBezTo>
                    <a:pt x="1716" y="128"/>
                    <a:pt x="1481" y="147"/>
                    <a:pt x="1246" y="147"/>
                  </a:cubicBezTo>
                  <a:cubicBezTo>
                    <a:pt x="1189" y="147"/>
                    <a:pt x="1133" y="146"/>
                    <a:pt x="1076" y="144"/>
                  </a:cubicBezTo>
                  <a:cubicBezTo>
                    <a:pt x="744" y="128"/>
                    <a:pt x="414" y="78"/>
                    <a:pt x="89" y="2"/>
                  </a:cubicBezTo>
                  <a:cubicBezTo>
                    <a:pt x="84" y="1"/>
                    <a:pt x="80" y="0"/>
                    <a:pt x="7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02"/>
            <p:cNvSpPr/>
            <p:nvPr/>
          </p:nvSpPr>
          <p:spPr>
            <a:xfrm>
              <a:off x="2955559" y="1148048"/>
              <a:ext cx="35742" cy="37965"/>
            </a:xfrm>
            <a:custGeom>
              <a:avLst/>
              <a:gdLst/>
              <a:ahLst/>
              <a:cxnLst/>
              <a:rect l="l" t="t" r="r" b="b"/>
              <a:pathLst>
                <a:path w="820" h="871" extrusionOk="0">
                  <a:moveTo>
                    <a:pt x="759" y="1"/>
                  </a:moveTo>
                  <a:cubicBezTo>
                    <a:pt x="756" y="1"/>
                    <a:pt x="754" y="1"/>
                    <a:pt x="751" y="1"/>
                  </a:cubicBezTo>
                  <a:cubicBezTo>
                    <a:pt x="334" y="46"/>
                    <a:pt x="24" y="405"/>
                    <a:pt x="3" y="820"/>
                  </a:cubicBezTo>
                  <a:cubicBezTo>
                    <a:pt x="0" y="853"/>
                    <a:pt x="26" y="870"/>
                    <a:pt x="52" y="870"/>
                  </a:cubicBezTo>
                  <a:cubicBezTo>
                    <a:pt x="78" y="870"/>
                    <a:pt x="105" y="853"/>
                    <a:pt x="107" y="820"/>
                  </a:cubicBezTo>
                  <a:cubicBezTo>
                    <a:pt x="126" y="466"/>
                    <a:pt x="392" y="145"/>
                    <a:pt x="751" y="107"/>
                  </a:cubicBezTo>
                  <a:cubicBezTo>
                    <a:pt x="816" y="98"/>
                    <a:pt x="819" y="1"/>
                    <a:pt x="759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2"/>
            <p:cNvSpPr/>
            <p:nvPr/>
          </p:nvSpPr>
          <p:spPr>
            <a:xfrm>
              <a:off x="2790668" y="1181436"/>
              <a:ext cx="239775" cy="7061"/>
            </a:xfrm>
            <a:custGeom>
              <a:avLst/>
              <a:gdLst/>
              <a:ahLst/>
              <a:cxnLst/>
              <a:rect l="l" t="t" r="r" b="b"/>
              <a:pathLst>
                <a:path w="5501" h="162" extrusionOk="0">
                  <a:moveTo>
                    <a:pt x="66" y="1"/>
                  </a:moveTo>
                  <a:cubicBezTo>
                    <a:pt x="1" y="1"/>
                    <a:pt x="1" y="104"/>
                    <a:pt x="68" y="105"/>
                  </a:cubicBezTo>
                  <a:cubicBezTo>
                    <a:pt x="1518" y="120"/>
                    <a:pt x="2967" y="136"/>
                    <a:pt x="4417" y="151"/>
                  </a:cubicBezTo>
                  <a:cubicBezTo>
                    <a:pt x="4756" y="155"/>
                    <a:pt x="5093" y="157"/>
                    <a:pt x="5433" y="161"/>
                  </a:cubicBezTo>
                  <a:cubicBezTo>
                    <a:pt x="5433" y="161"/>
                    <a:pt x="5433" y="161"/>
                    <a:pt x="5434" y="161"/>
                  </a:cubicBezTo>
                  <a:cubicBezTo>
                    <a:pt x="5501" y="161"/>
                    <a:pt x="5500" y="56"/>
                    <a:pt x="5433" y="56"/>
                  </a:cubicBezTo>
                  <a:cubicBezTo>
                    <a:pt x="3984" y="41"/>
                    <a:pt x="2535" y="25"/>
                    <a:pt x="1083" y="11"/>
                  </a:cubicBezTo>
                  <a:cubicBezTo>
                    <a:pt x="746" y="7"/>
                    <a:pt x="407" y="4"/>
                    <a:pt x="68" y="1"/>
                  </a:cubicBezTo>
                  <a:cubicBezTo>
                    <a:pt x="67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2"/>
            <p:cNvSpPr/>
            <p:nvPr/>
          </p:nvSpPr>
          <p:spPr>
            <a:xfrm>
              <a:off x="2573166" y="-144757"/>
              <a:ext cx="348526" cy="1117845"/>
            </a:xfrm>
            <a:custGeom>
              <a:avLst/>
              <a:gdLst/>
              <a:ahLst/>
              <a:cxnLst/>
              <a:rect l="l" t="t" r="r" b="b"/>
              <a:pathLst>
                <a:path w="7996" h="25646" extrusionOk="0">
                  <a:moveTo>
                    <a:pt x="5641" y="1"/>
                  </a:moveTo>
                  <a:lnTo>
                    <a:pt x="0" y="1821"/>
                  </a:lnTo>
                  <a:cubicBezTo>
                    <a:pt x="0" y="1821"/>
                    <a:pt x="3241" y="11578"/>
                    <a:pt x="3726" y="13319"/>
                  </a:cubicBezTo>
                  <a:cubicBezTo>
                    <a:pt x="4146" y="14828"/>
                    <a:pt x="4924" y="25645"/>
                    <a:pt x="4924" y="25645"/>
                  </a:cubicBezTo>
                  <a:lnTo>
                    <a:pt x="6982" y="25645"/>
                  </a:lnTo>
                  <a:cubicBezTo>
                    <a:pt x="6982" y="25645"/>
                    <a:pt x="7350" y="24685"/>
                    <a:pt x="7995" y="13432"/>
                  </a:cubicBezTo>
                  <a:cubicBezTo>
                    <a:pt x="7009" y="4971"/>
                    <a:pt x="5641" y="1"/>
                    <a:pt x="5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2"/>
            <p:cNvSpPr/>
            <p:nvPr/>
          </p:nvSpPr>
          <p:spPr>
            <a:xfrm>
              <a:off x="2656505" y="-49910"/>
              <a:ext cx="194793" cy="44808"/>
            </a:xfrm>
            <a:custGeom>
              <a:avLst/>
              <a:gdLst/>
              <a:ahLst/>
              <a:cxnLst/>
              <a:rect l="l" t="t" r="r" b="b"/>
              <a:pathLst>
                <a:path w="4469" h="1028" extrusionOk="0">
                  <a:moveTo>
                    <a:pt x="1048" y="1"/>
                  </a:moveTo>
                  <a:cubicBezTo>
                    <a:pt x="689" y="1"/>
                    <a:pt x="334" y="85"/>
                    <a:pt x="35" y="295"/>
                  </a:cubicBezTo>
                  <a:cubicBezTo>
                    <a:pt x="0" y="320"/>
                    <a:pt x="22" y="372"/>
                    <a:pt x="55" y="372"/>
                  </a:cubicBezTo>
                  <a:cubicBezTo>
                    <a:pt x="62" y="372"/>
                    <a:pt x="69" y="370"/>
                    <a:pt x="76" y="365"/>
                  </a:cubicBezTo>
                  <a:cubicBezTo>
                    <a:pt x="374" y="157"/>
                    <a:pt x="692" y="77"/>
                    <a:pt x="1017" y="77"/>
                  </a:cubicBezTo>
                  <a:cubicBezTo>
                    <a:pt x="1723" y="77"/>
                    <a:pt x="2461" y="454"/>
                    <a:pt x="3088" y="710"/>
                  </a:cubicBezTo>
                  <a:cubicBezTo>
                    <a:pt x="3509" y="883"/>
                    <a:pt x="3960" y="1028"/>
                    <a:pt x="4420" y="1028"/>
                  </a:cubicBezTo>
                  <a:cubicBezTo>
                    <a:pt x="4436" y="1028"/>
                    <a:pt x="4452" y="1028"/>
                    <a:pt x="4468" y="1027"/>
                  </a:cubicBezTo>
                  <a:cubicBezTo>
                    <a:pt x="4461" y="1001"/>
                    <a:pt x="4455" y="973"/>
                    <a:pt x="4450" y="944"/>
                  </a:cubicBezTo>
                  <a:lnTo>
                    <a:pt x="4413" y="944"/>
                  </a:lnTo>
                  <a:cubicBezTo>
                    <a:pt x="3336" y="938"/>
                    <a:pt x="2459" y="183"/>
                    <a:pt x="1416" y="29"/>
                  </a:cubicBezTo>
                  <a:cubicBezTo>
                    <a:pt x="1294" y="11"/>
                    <a:pt x="1171" y="1"/>
                    <a:pt x="1048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2"/>
            <p:cNvSpPr/>
            <p:nvPr/>
          </p:nvSpPr>
          <p:spPr>
            <a:xfrm>
              <a:off x="2750611" y="40098"/>
              <a:ext cx="150377" cy="241693"/>
            </a:xfrm>
            <a:custGeom>
              <a:avLst/>
              <a:gdLst/>
              <a:ahLst/>
              <a:cxnLst/>
              <a:rect l="l" t="t" r="r" b="b"/>
              <a:pathLst>
                <a:path w="3450" h="5545" extrusionOk="0">
                  <a:moveTo>
                    <a:pt x="1763" y="1"/>
                  </a:moveTo>
                  <a:cubicBezTo>
                    <a:pt x="1516" y="1"/>
                    <a:pt x="1269" y="43"/>
                    <a:pt x="1034" y="139"/>
                  </a:cubicBezTo>
                  <a:cubicBezTo>
                    <a:pt x="460" y="373"/>
                    <a:pt x="1" y="912"/>
                    <a:pt x="18" y="1554"/>
                  </a:cubicBezTo>
                  <a:cubicBezTo>
                    <a:pt x="28" y="1938"/>
                    <a:pt x="191" y="2302"/>
                    <a:pt x="380" y="2631"/>
                  </a:cubicBezTo>
                  <a:cubicBezTo>
                    <a:pt x="560" y="2943"/>
                    <a:pt x="766" y="3238"/>
                    <a:pt x="990" y="3519"/>
                  </a:cubicBezTo>
                  <a:cubicBezTo>
                    <a:pt x="1434" y="4075"/>
                    <a:pt x="1956" y="4569"/>
                    <a:pt x="2535" y="4983"/>
                  </a:cubicBezTo>
                  <a:cubicBezTo>
                    <a:pt x="2826" y="5191"/>
                    <a:pt x="3132" y="5379"/>
                    <a:pt x="3449" y="5544"/>
                  </a:cubicBezTo>
                  <a:cubicBezTo>
                    <a:pt x="3444" y="5511"/>
                    <a:pt x="3440" y="5478"/>
                    <a:pt x="3433" y="5445"/>
                  </a:cubicBezTo>
                  <a:cubicBezTo>
                    <a:pt x="2669" y="5038"/>
                    <a:pt x="1975" y="4501"/>
                    <a:pt x="1388" y="3861"/>
                  </a:cubicBezTo>
                  <a:cubicBezTo>
                    <a:pt x="931" y="3364"/>
                    <a:pt x="478" y="2778"/>
                    <a:pt x="230" y="2143"/>
                  </a:cubicBezTo>
                  <a:cubicBezTo>
                    <a:pt x="92" y="1791"/>
                    <a:pt x="44" y="1408"/>
                    <a:pt x="188" y="1051"/>
                  </a:cubicBezTo>
                  <a:cubicBezTo>
                    <a:pt x="308" y="755"/>
                    <a:pt x="538" y="508"/>
                    <a:pt x="809" y="342"/>
                  </a:cubicBezTo>
                  <a:cubicBezTo>
                    <a:pt x="1105" y="160"/>
                    <a:pt x="1431" y="84"/>
                    <a:pt x="1760" y="84"/>
                  </a:cubicBezTo>
                  <a:cubicBezTo>
                    <a:pt x="2028" y="84"/>
                    <a:pt x="2298" y="134"/>
                    <a:pt x="2557" y="218"/>
                  </a:cubicBezTo>
                  <a:cubicBezTo>
                    <a:pt x="2552" y="187"/>
                    <a:pt x="2545" y="156"/>
                    <a:pt x="2540" y="125"/>
                  </a:cubicBezTo>
                  <a:cubicBezTo>
                    <a:pt x="2287" y="47"/>
                    <a:pt x="2025" y="1"/>
                    <a:pt x="176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2"/>
            <p:cNvSpPr/>
            <p:nvPr/>
          </p:nvSpPr>
          <p:spPr>
            <a:xfrm>
              <a:off x="2669625" y="165761"/>
              <a:ext cx="122263" cy="307815"/>
            </a:xfrm>
            <a:custGeom>
              <a:avLst/>
              <a:gdLst/>
              <a:ahLst/>
              <a:cxnLst/>
              <a:rect l="l" t="t" r="r" b="b"/>
              <a:pathLst>
                <a:path w="2805" h="7062" extrusionOk="0">
                  <a:moveTo>
                    <a:pt x="64" y="1"/>
                  </a:moveTo>
                  <a:cubicBezTo>
                    <a:pt x="26" y="1"/>
                    <a:pt x="1" y="56"/>
                    <a:pt x="41" y="76"/>
                  </a:cubicBezTo>
                  <a:cubicBezTo>
                    <a:pt x="1113" y="607"/>
                    <a:pt x="1950" y="1568"/>
                    <a:pt x="2349" y="2695"/>
                  </a:cubicBezTo>
                  <a:cubicBezTo>
                    <a:pt x="2762" y="3861"/>
                    <a:pt x="2652" y="5151"/>
                    <a:pt x="2094" y="6249"/>
                  </a:cubicBezTo>
                  <a:cubicBezTo>
                    <a:pt x="1969" y="6497"/>
                    <a:pt x="1823" y="6733"/>
                    <a:pt x="1656" y="6952"/>
                  </a:cubicBezTo>
                  <a:cubicBezTo>
                    <a:pt x="1662" y="6988"/>
                    <a:pt x="1667" y="7025"/>
                    <a:pt x="1672" y="7062"/>
                  </a:cubicBezTo>
                  <a:cubicBezTo>
                    <a:pt x="2194" y="6393"/>
                    <a:pt x="2535" y="5586"/>
                    <a:pt x="2646" y="4741"/>
                  </a:cubicBezTo>
                  <a:cubicBezTo>
                    <a:pt x="2804" y="3518"/>
                    <a:pt x="2435" y="2282"/>
                    <a:pt x="1681" y="1315"/>
                  </a:cubicBezTo>
                  <a:cubicBezTo>
                    <a:pt x="1252" y="765"/>
                    <a:pt x="707" y="314"/>
                    <a:pt x="82" y="5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2"/>
            <p:cNvSpPr/>
            <p:nvPr/>
          </p:nvSpPr>
          <p:spPr>
            <a:xfrm>
              <a:off x="2870782" y="341026"/>
              <a:ext cx="47380" cy="167681"/>
            </a:xfrm>
            <a:custGeom>
              <a:avLst/>
              <a:gdLst/>
              <a:ahLst/>
              <a:cxnLst/>
              <a:rect l="l" t="t" r="r" b="b"/>
              <a:pathLst>
                <a:path w="1087" h="3847" extrusionOk="0">
                  <a:moveTo>
                    <a:pt x="880" y="0"/>
                  </a:moveTo>
                  <a:cubicBezTo>
                    <a:pt x="410" y="256"/>
                    <a:pt x="150" y="852"/>
                    <a:pt x="166" y="1382"/>
                  </a:cubicBezTo>
                  <a:cubicBezTo>
                    <a:pt x="180" y="1845"/>
                    <a:pt x="346" y="2286"/>
                    <a:pt x="534" y="2702"/>
                  </a:cubicBezTo>
                  <a:cubicBezTo>
                    <a:pt x="708" y="3088"/>
                    <a:pt x="894" y="3467"/>
                    <a:pt x="1076" y="3847"/>
                  </a:cubicBezTo>
                  <a:cubicBezTo>
                    <a:pt x="1080" y="3791"/>
                    <a:pt x="1082" y="3735"/>
                    <a:pt x="1086" y="3679"/>
                  </a:cubicBezTo>
                  <a:cubicBezTo>
                    <a:pt x="1000" y="3499"/>
                    <a:pt x="915" y="3319"/>
                    <a:pt x="828" y="3139"/>
                  </a:cubicBezTo>
                  <a:cubicBezTo>
                    <a:pt x="471" y="2389"/>
                    <a:pt x="0" y="1481"/>
                    <a:pt x="394" y="654"/>
                  </a:cubicBezTo>
                  <a:cubicBezTo>
                    <a:pt x="504" y="423"/>
                    <a:pt x="674" y="216"/>
                    <a:pt x="891" y="88"/>
                  </a:cubicBezTo>
                  <a:cubicBezTo>
                    <a:pt x="888" y="60"/>
                    <a:pt x="884" y="29"/>
                    <a:pt x="88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2"/>
            <p:cNvSpPr/>
            <p:nvPr/>
          </p:nvSpPr>
          <p:spPr>
            <a:xfrm>
              <a:off x="2749172" y="496590"/>
              <a:ext cx="144013" cy="218722"/>
            </a:xfrm>
            <a:custGeom>
              <a:avLst/>
              <a:gdLst/>
              <a:ahLst/>
              <a:cxnLst/>
              <a:rect l="l" t="t" r="r" b="b"/>
              <a:pathLst>
                <a:path w="3304" h="5018" extrusionOk="0">
                  <a:moveTo>
                    <a:pt x="2068" y="0"/>
                  </a:moveTo>
                  <a:cubicBezTo>
                    <a:pt x="1723" y="0"/>
                    <a:pt x="1357" y="103"/>
                    <a:pt x="1071" y="197"/>
                  </a:cubicBezTo>
                  <a:cubicBezTo>
                    <a:pt x="697" y="319"/>
                    <a:pt x="337" y="484"/>
                    <a:pt x="1" y="686"/>
                  </a:cubicBezTo>
                  <a:cubicBezTo>
                    <a:pt x="3" y="714"/>
                    <a:pt x="7" y="744"/>
                    <a:pt x="10" y="773"/>
                  </a:cubicBezTo>
                  <a:cubicBezTo>
                    <a:pt x="255" y="624"/>
                    <a:pt x="512" y="495"/>
                    <a:pt x="779" y="388"/>
                  </a:cubicBezTo>
                  <a:cubicBezTo>
                    <a:pt x="1082" y="266"/>
                    <a:pt x="1403" y="165"/>
                    <a:pt x="1727" y="113"/>
                  </a:cubicBezTo>
                  <a:cubicBezTo>
                    <a:pt x="1833" y="96"/>
                    <a:pt x="1945" y="85"/>
                    <a:pt x="2057" y="85"/>
                  </a:cubicBezTo>
                  <a:cubicBezTo>
                    <a:pt x="2265" y="85"/>
                    <a:pt x="2474" y="123"/>
                    <a:pt x="2648" y="235"/>
                  </a:cubicBezTo>
                  <a:cubicBezTo>
                    <a:pt x="3286" y="650"/>
                    <a:pt x="2898" y="1578"/>
                    <a:pt x="2657" y="2110"/>
                  </a:cubicBezTo>
                  <a:cubicBezTo>
                    <a:pt x="2382" y="2716"/>
                    <a:pt x="2025" y="3284"/>
                    <a:pt x="1598" y="3792"/>
                  </a:cubicBezTo>
                  <a:cubicBezTo>
                    <a:pt x="1245" y="4213"/>
                    <a:pt x="846" y="4593"/>
                    <a:pt x="410" y="4923"/>
                  </a:cubicBezTo>
                  <a:cubicBezTo>
                    <a:pt x="412" y="4955"/>
                    <a:pt x="415" y="4986"/>
                    <a:pt x="417" y="5018"/>
                  </a:cubicBezTo>
                  <a:cubicBezTo>
                    <a:pt x="1417" y="4273"/>
                    <a:pt x="2225" y="3273"/>
                    <a:pt x="2736" y="2134"/>
                  </a:cubicBezTo>
                  <a:cubicBezTo>
                    <a:pt x="2971" y="1609"/>
                    <a:pt x="3303" y="826"/>
                    <a:pt x="2864" y="315"/>
                  </a:cubicBezTo>
                  <a:cubicBezTo>
                    <a:pt x="2660" y="80"/>
                    <a:pt x="2372" y="0"/>
                    <a:pt x="206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2"/>
            <p:cNvSpPr/>
            <p:nvPr/>
          </p:nvSpPr>
          <p:spPr>
            <a:xfrm>
              <a:off x="2778420" y="646138"/>
              <a:ext cx="130501" cy="208261"/>
            </a:xfrm>
            <a:custGeom>
              <a:avLst/>
              <a:gdLst/>
              <a:ahLst/>
              <a:cxnLst/>
              <a:rect l="l" t="t" r="r" b="b"/>
              <a:pathLst>
                <a:path w="2994" h="4778" extrusionOk="0">
                  <a:moveTo>
                    <a:pt x="2993" y="0"/>
                  </a:moveTo>
                  <a:cubicBezTo>
                    <a:pt x="2281" y="426"/>
                    <a:pt x="1815" y="1251"/>
                    <a:pt x="1496" y="2004"/>
                  </a:cubicBezTo>
                  <a:cubicBezTo>
                    <a:pt x="1232" y="2629"/>
                    <a:pt x="1006" y="3272"/>
                    <a:pt x="640" y="3849"/>
                  </a:cubicBezTo>
                  <a:cubicBezTo>
                    <a:pt x="454" y="4142"/>
                    <a:pt x="238" y="4417"/>
                    <a:pt x="1" y="4670"/>
                  </a:cubicBezTo>
                  <a:lnTo>
                    <a:pt x="8" y="4778"/>
                  </a:lnTo>
                  <a:cubicBezTo>
                    <a:pt x="156" y="4624"/>
                    <a:pt x="294" y="4464"/>
                    <a:pt x="425" y="4294"/>
                  </a:cubicBezTo>
                  <a:cubicBezTo>
                    <a:pt x="806" y="3798"/>
                    <a:pt x="1075" y="3243"/>
                    <a:pt x="1311" y="2667"/>
                  </a:cubicBezTo>
                  <a:cubicBezTo>
                    <a:pt x="1566" y="2050"/>
                    <a:pt x="1799" y="1409"/>
                    <a:pt x="2195" y="866"/>
                  </a:cubicBezTo>
                  <a:cubicBezTo>
                    <a:pt x="2411" y="572"/>
                    <a:pt x="2678" y="301"/>
                    <a:pt x="2987" y="105"/>
                  </a:cubicBezTo>
                  <a:cubicBezTo>
                    <a:pt x="2988" y="71"/>
                    <a:pt x="2991" y="34"/>
                    <a:pt x="2993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2"/>
            <p:cNvSpPr/>
            <p:nvPr/>
          </p:nvSpPr>
          <p:spPr>
            <a:xfrm>
              <a:off x="2847201" y="753669"/>
              <a:ext cx="53961" cy="180975"/>
            </a:xfrm>
            <a:custGeom>
              <a:avLst/>
              <a:gdLst/>
              <a:ahLst/>
              <a:cxnLst/>
              <a:rect l="l" t="t" r="r" b="b"/>
              <a:pathLst>
                <a:path w="1238" h="4152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711" y="416"/>
                    <a:pt x="330" y="1014"/>
                    <a:pt x="184" y="1671"/>
                  </a:cubicBezTo>
                  <a:cubicBezTo>
                    <a:pt x="0" y="2493"/>
                    <a:pt x="218" y="3354"/>
                    <a:pt x="732" y="4016"/>
                  </a:cubicBezTo>
                  <a:cubicBezTo>
                    <a:pt x="767" y="4063"/>
                    <a:pt x="803" y="4107"/>
                    <a:pt x="842" y="4152"/>
                  </a:cubicBezTo>
                  <a:cubicBezTo>
                    <a:pt x="847" y="4116"/>
                    <a:pt x="851" y="4079"/>
                    <a:pt x="856" y="4042"/>
                  </a:cubicBezTo>
                  <a:cubicBezTo>
                    <a:pt x="613" y="3751"/>
                    <a:pt x="426" y="3412"/>
                    <a:pt x="314" y="3045"/>
                  </a:cubicBezTo>
                  <a:cubicBezTo>
                    <a:pt x="75" y="2262"/>
                    <a:pt x="222" y="1413"/>
                    <a:pt x="670" y="733"/>
                  </a:cubicBezTo>
                  <a:cubicBezTo>
                    <a:pt x="826" y="496"/>
                    <a:pt x="1014" y="288"/>
                    <a:pt x="1228" y="109"/>
                  </a:cubicBezTo>
                  <a:cubicBezTo>
                    <a:pt x="1232" y="74"/>
                    <a:pt x="1234" y="38"/>
                    <a:pt x="123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2"/>
            <p:cNvSpPr/>
            <p:nvPr/>
          </p:nvSpPr>
          <p:spPr>
            <a:xfrm>
              <a:off x="2775979" y="956786"/>
              <a:ext cx="107879" cy="61676"/>
            </a:xfrm>
            <a:custGeom>
              <a:avLst/>
              <a:gdLst/>
              <a:ahLst/>
              <a:cxnLst/>
              <a:rect l="l" t="t" r="r" b="b"/>
              <a:pathLst>
                <a:path w="2475" h="1415" extrusionOk="0">
                  <a:moveTo>
                    <a:pt x="0" y="1"/>
                  </a:moveTo>
                  <a:lnTo>
                    <a:pt x="0" y="1189"/>
                  </a:lnTo>
                  <a:lnTo>
                    <a:pt x="2427" y="1414"/>
                  </a:lnTo>
                  <a:lnTo>
                    <a:pt x="2474" y="2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2"/>
            <p:cNvSpPr/>
            <p:nvPr/>
          </p:nvSpPr>
          <p:spPr>
            <a:xfrm>
              <a:off x="2459708" y="-293565"/>
              <a:ext cx="380301" cy="245790"/>
            </a:xfrm>
            <a:custGeom>
              <a:avLst/>
              <a:gdLst/>
              <a:ahLst/>
              <a:cxnLst/>
              <a:rect l="l" t="t" r="r" b="b"/>
              <a:pathLst>
                <a:path w="8725" h="5639" extrusionOk="0">
                  <a:moveTo>
                    <a:pt x="6393" y="0"/>
                  </a:moveTo>
                  <a:cubicBezTo>
                    <a:pt x="6393" y="0"/>
                    <a:pt x="4917" y="922"/>
                    <a:pt x="2891" y="922"/>
                  </a:cubicBezTo>
                  <a:cubicBezTo>
                    <a:pt x="2289" y="922"/>
                    <a:pt x="1638" y="840"/>
                    <a:pt x="963" y="630"/>
                  </a:cubicBezTo>
                  <a:cubicBezTo>
                    <a:pt x="963" y="630"/>
                    <a:pt x="0" y="3206"/>
                    <a:pt x="144" y="4813"/>
                  </a:cubicBezTo>
                  <a:cubicBezTo>
                    <a:pt x="196" y="5399"/>
                    <a:pt x="1167" y="5639"/>
                    <a:pt x="2421" y="5639"/>
                  </a:cubicBezTo>
                  <a:cubicBezTo>
                    <a:pt x="4604" y="5639"/>
                    <a:pt x="7645" y="4914"/>
                    <a:pt x="8206" y="4030"/>
                  </a:cubicBezTo>
                  <a:cubicBezTo>
                    <a:pt x="8724" y="3212"/>
                    <a:pt x="6393" y="0"/>
                    <a:pt x="6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2"/>
            <p:cNvSpPr/>
            <p:nvPr/>
          </p:nvSpPr>
          <p:spPr>
            <a:xfrm>
              <a:off x="2717615" y="-211184"/>
              <a:ext cx="101733" cy="78196"/>
            </a:xfrm>
            <a:custGeom>
              <a:avLst/>
              <a:gdLst/>
              <a:ahLst/>
              <a:cxnLst/>
              <a:rect l="l" t="t" r="r" b="b"/>
              <a:pathLst>
                <a:path w="2334" h="1794" extrusionOk="0">
                  <a:moveTo>
                    <a:pt x="49" y="0"/>
                  </a:moveTo>
                  <a:cubicBezTo>
                    <a:pt x="25" y="0"/>
                    <a:pt x="1" y="20"/>
                    <a:pt x="10" y="49"/>
                  </a:cubicBezTo>
                  <a:cubicBezTo>
                    <a:pt x="335" y="1022"/>
                    <a:pt x="1259" y="1730"/>
                    <a:pt x="2281" y="1793"/>
                  </a:cubicBezTo>
                  <a:cubicBezTo>
                    <a:pt x="2282" y="1793"/>
                    <a:pt x="2283" y="1793"/>
                    <a:pt x="2283" y="1793"/>
                  </a:cubicBezTo>
                  <a:cubicBezTo>
                    <a:pt x="2334" y="1793"/>
                    <a:pt x="2333" y="1715"/>
                    <a:pt x="2281" y="1711"/>
                  </a:cubicBezTo>
                  <a:cubicBezTo>
                    <a:pt x="1295" y="1651"/>
                    <a:pt x="400" y="965"/>
                    <a:pt x="87" y="28"/>
                  </a:cubicBezTo>
                  <a:cubicBezTo>
                    <a:pt x="81" y="8"/>
                    <a:pt x="65" y="0"/>
                    <a:pt x="4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2"/>
            <p:cNvSpPr/>
            <p:nvPr/>
          </p:nvSpPr>
          <p:spPr>
            <a:xfrm>
              <a:off x="2490742" y="-267456"/>
              <a:ext cx="262353" cy="54702"/>
            </a:xfrm>
            <a:custGeom>
              <a:avLst/>
              <a:gdLst/>
              <a:ahLst/>
              <a:cxnLst/>
              <a:rect l="l" t="t" r="r" b="b"/>
              <a:pathLst>
                <a:path w="6019" h="1255" extrusionOk="0">
                  <a:moveTo>
                    <a:pt x="5951" y="1"/>
                  </a:moveTo>
                  <a:cubicBezTo>
                    <a:pt x="5943" y="1"/>
                    <a:pt x="5934" y="3"/>
                    <a:pt x="5925" y="9"/>
                  </a:cubicBezTo>
                  <a:cubicBezTo>
                    <a:pt x="4790" y="771"/>
                    <a:pt x="3433" y="1167"/>
                    <a:pt x="2074" y="1167"/>
                  </a:cubicBezTo>
                  <a:cubicBezTo>
                    <a:pt x="1401" y="1167"/>
                    <a:pt x="728" y="1070"/>
                    <a:pt x="81" y="872"/>
                  </a:cubicBezTo>
                  <a:cubicBezTo>
                    <a:pt x="77" y="870"/>
                    <a:pt x="72" y="870"/>
                    <a:pt x="68" y="870"/>
                  </a:cubicBezTo>
                  <a:cubicBezTo>
                    <a:pt x="23" y="870"/>
                    <a:pt x="1" y="938"/>
                    <a:pt x="49" y="953"/>
                  </a:cubicBezTo>
                  <a:cubicBezTo>
                    <a:pt x="709" y="1154"/>
                    <a:pt x="1395" y="1254"/>
                    <a:pt x="2081" y="1254"/>
                  </a:cubicBezTo>
                  <a:cubicBezTo>
                    <a:pt x="2999" y="1254"/>
                    <a:pt x="3916" y="1076"/>
                    <a:pt x="4768" y="726"/>
                  </a:cubicBezTo>
                  <a:cubicBezTo>
                    <a:pt x="5194" y="551"/>
                    <a:pt x="5599" y="333"/>
                    <a:pt x="5980" y="76"/>
                  </a:cubicBezTo>
                  <a:cubicBezTo>
                    <a:pt x="6018" y="51"/>
                    <a:pt x="5989" y="1"/>
                    <a:pt x="595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2"/>
            <p:cNvSpPr/>
            <p:nvPr/>
          </p:nvSpPr>
          <p:spPr>
            <a:xfrm>
              <a:off x="2717005" y="-282493"/>
              <a:ext cx="15692" cy="29116"/>
            </a:xfrm>
            <a:custGeom>
              <a:avLst/>
              <a:gdLst/>
              <a:ahLst/>
              <a:cxnLst/>
              <a:rect l="l" t="t" r="r" b="b"/>
              <a:pathLst>
                <a:path w="360" h="668" extrusionOk="0">
                  <a:moveTo>
                    <a:pt x="61" y="1"/>
                  </a:moveTo>
                  <a:cubicBezTo>
                    <a:pt x="31" y="1"/>
                    <a:pt x="1" y="39"/>
                    <a:pt x="24" y="73"/>
                  </a:cubicBezTo>
                  <a:cubicBezTo>
                    <a:pt x="143" y="244"/>
                    <a:pt x="223" y="430"/>
                    <a:pt x="266" y="632"/>
                  </a:cubicBezTo>
                  <a:cubicBezTo>
                    <a:pt x="271" y="656"/>
                    <a:pt x="291" y="667"/>
                    <a:pt x="310" y="667"/>
                  </a:cubicBezTo>
                  <a:cubicBezTo>
                    <a:pt x="335" y="667"/>
                    <a:pt x="359" y="650"/>
                    <a:pt x="352" y="619"/>
                  </a:cubicBezTo>
                  <a:cubicBezTo>
                    <a:pt x="306" y="401"/>
                    <a:pt x="219" y="201"/>
                    <a:pt x="91" y="18"/>
                  </a:cubicBezTo>
                  <a:cubicBezTo>
                    <a:pt x="83" y="6"/>
                    <a:pt x="72" y="1"/>
                    <a:pt x="6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2"/>
            <p:cNvSpPr/>
            <p:nvPr/>
          </p:nvSpPr>
          <p:spPr>
            <a:xfrm>
              <a:off x="2531932" y="-256515"/>
              <a:ext cx="8717" cy="37616"/>
            </a:xfrm>
            <a:custGeom>
              <a:avLst/>
              <a:gdLst/>
              <a:ahLst/>
              <a:cxnLst/>
              <a:rect l="l" t="t" r="r" b="b"/>
              <a:pathLst>
                <a:path w="200" h="863" extrusionOk="0">
                  <a:moveTo>
                    <a:pt x="144" y="0"/>
                  </a:moveTo>
                  <a:cubicBezTo>
                    <a:pt x="128" y="0"/>
                    <a:pt x="114" y="9"/>
                    <a:pt x="108" y="29"/>
                  </a:cubicBezTo>
                  <a:cubicBezTo>
                    <a:pt x="34" y="290"/>
                    <a:pt x="1" y="556"/>
                    <a:pt x="12" y="827"/>
                  </a:cubicBezTo>
                  <a:cubicBezTo>
                    <a:pt x="12" y="852"/>
                    <a:pt x="29" y="863"/>
                    <a:pt x="48" y="863"/>
                  </a:cubicBezTo>
                  <a:cubicBezTo>
                    <a:pt x="72" y="863"/>
                    <a:pt x="98" y="845"/>
                    <a:pt x="98" y="813"/>
                  </a:cubicBezTo>
                  <a:cubicBezTo>
                    <a:pt x="88" y="558"/>
                    <a:pt x="120" y="307"/>
                    <a:pt x="190" y="61"/>
                  </a:cubicBezTo>
                  <a:cubicBezTo>
                    <a:pt x="199" y="26"/>
                    <a:pt x="170" y="0"/>
                    <a:pt x="144" y="0"/>
                  </a:cubicBezTo>
                  <a:close/>
                </a:path>
              </a:pathLst>
            </a:custGeom>
            <a:solidFill>
              <a:srgbClr val="1E2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2"/>
            <p:cNvSpPr/>
            <p:nvPr/>
          </p:nvSpPr>
          <p:spPr>
            <a:xfrm>
              <a:off x="2604593" y="-252679"/>
              <a:ext cx="6233" cy="35306"/>
            </a:xfrm>
            <a:custGeom>
              <a:avLst/>
              <a:gdLst/>
              <a:ahLst/>
              <a:cxnLst/>
              <a:rect l="l" t="t" r="r" b="b"/>
              <a:pathLst>
                <a:path w="143" h="810" extrusionOk="0">
                  <a:moveTo>
                    <a:pt x="90" y="0"/>
                  </a:moveTo>
                  <a:cubicBezTo>
                    <a:pt x="70" y="0"/>
                    <a:pt x="50" y="12"/>
                    <a:pt x="45" y="38"/>
                  </a:cubicBezTo>
                  <a:cubicBezTo>
                    <a:pt x="0" y="284"/>
                    <a:pt x="1" y="528"/>
                    <a:pt x="50" y="775"/>
                  </a:cubicBezTo>
                  <a:cubicBezTo>
                    <a:pt x="55" y="799"/>
                    <a:pt x="74" y="810"/>
                    <a:pt x="93" y="810"/>
                  </a:cubicBezTo>
                  <a:cubicBezTo>
                    <a:pt x="118" y="810"/>
                    <a:pt x="142" y="792"/>
                    <a:pt x="136" y="762"/>
                  </a:cubicBezTo>
                  <a:cubicBezTo>
                    <a:pt x="91" y="523"/>
                    <a:pt x="89" y="287"/>
                    <a:pt x="131" y="48"/>
                  </a:cubicBezTo>
                  <a:cubicBezTo>
                    <a:pt x="137" y="17"/>
                    <a:pt x="114" y="0"/>
                    <a:pt x="90" y="0"/>
                  </a:cubicBezTo>
                  <a:close/>
                </a:path>
              </a:pathLst>
            </a:custGeom>
            <a:solidFill>
              <a:srgbClr val="1E2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2"/>
            <p:cNvSpPr/>
            <p:nvPr/>
          </p:nvSpPr>
          <p:spPr>
            <a:xfrm>
              <a:off x="2645173" y="-253377"/>
              <a:ext cx="20225" cy="18830"/>
            </a:xfrm>
            <a:custGeom>
              <a:avLst/>
              <a:gdLst/>
              <a:ahLst/>
              <a:cxnLst/>
              <a:rect l="l" t="t" r="r" b="b"/>
              <a:pathLst>
                <a:path w="464" h="432" extrusionOk="0">
                  <a:moveTo>
                    <a:pt x="233" y="1"/>
                  </a:moveTo>
                  <a:cubicBezTo>
                    <a:pt x="222" y="1"/>
                    <a:pt x="210" y="2"/>
                    <a:pt x="199" y="4"/>
                  </a:cubicBezTo>
                  <a:cubicBezTo>
                    <a:pt x="82" y="22"/>
                    <a:pt x="1" y="132"/>
                    <a:pt x="19" y="249"/>
                  </a:cubicBezTo>
                  <a:cubicBezTo>
                    <a:pt x="36" y="356"/>
                    <a:pt x="128" y="432"/>
                    <a:pt x="232" y="432"/>
                  </a:cubicBezTo>
                  <a:cubicBezTo>
                    <a:pt x="243" y="432"/>
                    <a:pt x="254" y="431"/>
                    <a:pt x="265" y="429"/>
                  </a:cubicBezTo>
                  <a:cubicBezTo>
                    <a:pt x="382" y="410"/>
                    <a:pt x="464" y="300"/>
                    <a:pt x="445" y="182"/>
                  </a:cubicBezTo>
                  <a:cubicBezTo>
                    <a:pt x="428" y="77"/>
                    <a:pt x="337" y="1"/>
                    <a:pt x="23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2"/>
            <p:cNvSpPr/>
            <p:nvPr/>
          </p:nvSpPr>
          <p:spPr>
            <a:xfrm>
              <a:off x="2484901" y="-220294"/>
              <a:ext cx="46639" cy="93103"/>
            </a:xfrm>
            <a:custGeom>
              <a:avLst/>
              <a:gdLst/>
              <a:ahLst/>
              <a:cxnLst/>
              <a:rect l="l" t="t" r="r" b="b"/>
              <a:pathLst>
                <a:path w="1070" h="2136" extrusionOk="0">
                  <a:moveTo>
                    <a:pt x="1031" y="1"/>
                  </a:moveTo>
                  <a:cubicBezTo>
                    <a:pt x="1007" y="1"/>
                    <a:pt x="981" y="18"/>
                    <a:pt x="981" y="48"/>
                  </a:cubicBezTo>
                  <a:cubicBezTo>
                    <a:pt x="971" y="794"/>
                    <a:pt x="872" y="1765"/>
                    <a:pt x="48" y="2052"/>
                  </a:cubicBezTo>
                  <a:cubicBezTo>
                    <a:pt x="1" y="2069"/>
                    <a:pt x="21" y="2136"/>
                    <a:pt x="64" y="2136"/>
                  </a:cubicBezTo>
                  <a:cubicBezTo>
                    <a:pt x="69" y="2136"/>
                    <a:pt x="75" y="2135"/>
                    <a:pt x="80" y="2133"/>
                  </a:cubicBezTo>
                  <a:cubicBezTo>
                    <a:pt x="945" y="1833"/>
                    <a:pt x="1059" y="823"/>
                    <a:pt x="1069" y="39"/>
                  </a:cubicBezTo>
                  <a:cubicBezTo>
                    <a:pt x="1069" y="13"/>
                    <a:pt x="1051" y="1"/>
                    <a:pt x="1031" y="1"/>
                  </a:cubicBezTo>
                  <a:close/>
                </a:path>
              </a:pathLst>
            </a:custGeom>
            <a:solidFill>
              <a:srgbClr val="1E2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2"/>
            <p:cNvSpPr/>
            <p:nvPr/>
          </p:nvSpPr>
          <p:spPr>
            <a:xfrm>
              <a:off x="2527356" y="956351"/>
              <a:ext cx="74578" cy="166984"/>
            </a:xfrm>
            <a:custGeom>
              <a:avLst/>
              <a:gdLst/>
              <a:ahLst/>
              <a:cxnLst/>
              <a:rect l="l" t="t" r="r" b="b"/>
              <a:pathLst>
                <a:path w="1711" h="3831" extrusionOk="0">
                  <a:moveTo>
                    <a:pt x="1666" y="1"/>
                  </a:moveTo>
                  <a:lnTo>
                    <a:pt x="0" y="167"/>
                  </a:lnTo>
                  <a:lnTo>
                    <a:pt x="514" y="3831"/>
                  </a:lnTo>
                  <a:lnTo>
                    <a:pt x="1710" y="3807"/>
                  </a:lnTo>
                  <a:lnTo>
                    <a:pt x="1666" y="1"/>
                  </a:ln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2"/>
            <p:cNvSpPr/>
            <p:nvPr/>
          </p:nvSpPr>
          <p:spPr>
            <a:xfrm>
              <a:off x="2469646" y="1100712"/>
              <a:ext cx="154823" cy="98769"/>
            </a:xfrm>
            <a:custGeom>
              <a:avLst/>
              <a:gdLst/>
              <a:ahLst/>
              <a:cxnLst/>
              <a:rect l="l" t="t" r="r" b="b"/>
              <a:pathLst>
                <a:path w="3552" h="2266" extrusionOk="0">
                  <a:moveTo>
                    <a:pt x="2065" y="0"/>
                  </a:moveTo>
                  <a:cubicBezTo>
                    <a:pt x="1850" y="0"/>
                    <a:pt x="1594" y="149"/>
                    <a:pt x="1501" y="360"/>
                  </a:cubicBezTo>
                  <a:cubicBezTo>
                    <a:pt x="1463" y="280"/>
                    <a:pt x="1488" y="152"/>
                    <a:pt x="1439" y="152"/>
                  </a:cubicBezTo>
                  <a:cubicBezTo>
                    <a:pt x="1435" y="152"/>
                    <a:pt x="1430" y="152"/>
                    <a:pt x="1425" y="155"/>
                  </a:cubicBezTo>
                  <a:cubicBezTo>
                    <a:pt x="1293" y="200"/>
                    <a:pt x="1128" y="761"/>
                    <a:pt x="1128" y="781"/>
                  </a:cubicBezTo>
                  <a:cubicBezTo>
                    <a:pt x="978" y="937"/>
                    <a:pt x="773" y="1115"/>
                    <a:pt x="599" y="1140"/>
                  </a:cubicBezTo>
                  <a:cubicBezTo>
                    <a:pt x="272" y="1185"/>
                    <a:pt x="0" y="1477"/>
                    <a:pt x="15" y="1922"/>
                  </a:cubicBezTo>
                  <a:cubicBezTo>
                    <a:pt x="16" y="1954"/>
                    <a:pt x="19" y="1986"/>
                    <a:pt x="22" y="2019"/>
                  </a:cubicBezTo>
                  <a:cubicBezTo>
                    <a:pt x="32" y="2098"/>
                    <a:pt x="51" y="2180"/>
                    <a:pt x="79" y="2266"/>
                  </a:cubicBezTo>
                  <a:lnTo>
                    <a:pt x="3552" y="2266"/>
                  </a:lnTo>
                  <a:cubicBezTo>
                    <a:pt x="3552" y="2266"/>
                    <a:pt x="3545" y="2185"/>
                    <a:pt x="3534" y="2056"/>
                  </a:cubicBezTo>
                  <a:cubicBezTo>
                    <a:pt x="3531" y="2026"/>
                    <a:pt x="3528" y="1993"/>
                    <a:pt x="3524" y="1959"/>
                  </a:cubicBezTo>
                  <a:cubicBezTo>
                    <a:pt x="3481" y="1509"/>
                    <a:pt x="3387" y="692"/>
                    <a:pt x="3274" y="387"/>
                  </a:cubicBezTo>
                  <a:cubicBezTo>
                    <a:pt x="3226" y="258"/>
                    <a:pt x="3174" y="213"/>
                    <a:pt x="3124" y="213"/>
                  </a:cubicBezTo>
                  <a:cubicBezTo>
                    <a:pt x="3008" y="213"/>
                    <a:pt x="2907" y="459"/>
                    <a:pt x="2907" y="459"/>
                  </a:cubicBezTo>
                  <a:cubicBezTo>
                    <a:pt x="2907" y="459"/>
                    <a:pt x="2660" y="40"/>
                    <a:pt x="2095" y="1"/>
                  </a:cubicBezTo>
                  <a:cubicBezTo>
                    <a:pt x="2085" y="1"/>
                    <a:pt x="2075" y="0"/>
                    <a:pt x="2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2"/>
            <p:cNvSpPr/>
            <p:nvPr/>
          </p:nvSpPr>
          <p:spPr>
            <a:xfrm>
              <a:off x="2590732" y="1140159"/>
              <a:ext cx="29422" cy="47641"/>
            </a:xfrm>
            <a:custGeom>
              <a:avLst/>
              <a:gdLst/>
              <a:ahLst/>
              <a:cxnLst/>
              <a:rect l="l" t="t" r="r" b="b"/>
              <a:pathLst>
                <a:path w="675" h="1093" extrusionOk="0">
                  <a:moveTo>
                    <a:pt x="618" y="1"/>
                  </a:moveTo>
                  <a:cubicBezTo>
                    <a:pt x="611" y="1"/>
                    <a:pt x="604" y="3"/>
                    <a:pt x="597" y="8"/>
                  </a:cubicBezTo>
                  <a:cubicBezTo>
                    <a:pt x="254" y="254"/>
                    <a:pt x="38" y="632"/>
                    <a:pt x="2" y="1054"/>
                  </a:cubicBezTo>
                  <a:cubicBezTo>
                    <a:pt x="0" y="1080"/>
                    <a:pt x="20" y="1093"/>
                    <a:pt x="40" y="1093"/>
                  </a:cubicBezTo>
                  <a:cubicBezTo>
                    <a:pt x="60" y="1093"/>
                    <a:pt x="82" y="1080"/>
                    <a:pt x="84" y="1054"/>
                  </a:cubicBezTo>
                  <a:cubicBezTo>
                    <a:pt x="117" y="662"/>
                    <a:pt x="319" y="307"/>
                    <a:pt x="639" y="78"/>
                  </a:cubicBezTo>
                  <a:cubicBezTo>
                    <a:pt x="674" y="53"/>
                    <a:pt x="651" y="1"/>
                    <a:pt x="618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2"/>
            <p:cNvSpPr/>
            <p:nvPr/>
          </p:nvSpPr>
          <p:spPr>
            <a:xfrm>
              <a:off x="2498806" y="1147831"/>
              <a:ext cx="65643" cy="39054"/>
            </a:xfrm>
            <a:custGeom>
              <a:avLst/>
              <a:gdLst/>
              <a:ahLst/>
              <a:cxnLst/>
              <a:rect l="l" t="t" r="r" b="b"/>
              <a:pathLst>
                <a:path w="1506" h="896" extrusionOk="0">
                  <a:moveTo>
                    <a:pt x="286" y="1"/>
                  </a:moveTo>
                  <a:cubicBezTo>
                    <a:pt x="208" y="1"/>
                    <a:pt x="128" y="8"/>
                    <a:pt x="49" y="22"/>
                  </a:cubicBezTo>
                  <a:cubicBezTo>
                    <a:pt x="1" y="31"/>
                    <a:pt x="17" y="100"/>
                    <a:pt x="61" y="100"/>
                  </a:cubicBezTo>
                  <a:cubicBezTo>
                    <a:pt x="64" y="100"/>
                    <a:pt x="67" y="99"/>
                    <a:pt x="70" y="99"/>
                  </a:cubicBezTo>
                  <a:cubicBezTo>
                    <a:pt x="143" y="86"/>
                    <a:pt x="216" y="79"/>
                    <a:pt x="288" y="79"/>
                  </a:cubicBezTo>
                  <a:cubicBezTo>
                    <a:pt x="786" y="79"/>
                    <a:pt x="1239" y="386"/>
                    <a:pt x="1417" y="869"/>
                  </a:cubicBezTo>
                  <a:cubicBezTo>
                    <a:pt x="1424" y="888"/>
                    <a:pt x="1440" y="896"/>
                    <a:pt x="1456" y="896"/>
                  </a:cubicBezTo>
                  <a:cubicBezTo>
                    <a:pt x="1481" y="896"/>
                    <a:pt x="1506" y="877"/>
                    <a:pt x="1496" y="847"/>
                  </a:cubicBezTo>
                  <a:cubicBezTo>
                    <a:pt x="1303" y="327"/>
                    <a:pt x="821" y="1"/>
                    <a:pt x="28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2"/>
            <p:cNvSpPr/>
            <p:nvPr/>
          </p:nvSpPr>
          <p:spPr>
            <a:xfrm>
              <a:off x="2470256" y="1184444"/>
              <a:ext cx="153428" cy="5928"/>
            </a:xfrm>
            <a:custGeom>
              <a:avLst/>
              <a:gdLst/>
              <a:ahLst/>
              <a:cxnLst/>
              <a:rect l="l" t="t" r="r" b="b"/>
              <a:pathLst>
                <a:path w="3520" h="136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33"/>
                    <a:pt x="5" y="65"/>
                    <a:pt x="8" y="98"/>
                  </a:cubicBezTo>
                  <a:cubicBezTo>
                    <a:pt x="1157" y="110"/>
                    <a:pt x="2305" y="121"/>
                    <a:pt x="3453" y="134"/>
                  </a:cubicBezTo>
                  <a:cubicBezTo>
                    <a:pt x="3476" y="134"/>
                    <a:pt x="3497" y="134"/>
                    <a:pt x="3520" y="135"/>
                  </a:cubicBezTo>
                  <a:cubicBezTo>
                    <a:pt x="3517" y="105"/>
                    <a:pt x="3514" y="72"/>
                    <a:pt x="3510" y="38"/>
                  </a:cubicBezTo>
                  <a:cubicBezTo>
                    <a:pt x="2460" y="28"/>
                    <a:pt x="1411" y="17"/>
                    <a:pt x="360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2"/>
            <p:cNvSpPr/>
            <p:nvPr/>
          </p:nvSpPr>
          <p:spPr>
            <a:xfrm>
              <a:off x="2453562" y="-87570"/>
              <a:ext cx="249887" cy="1105989"/>
            </a:xfrm>
            <a:custGeom>
              <a:avLst/>
              <a:gdLst/>
              <a:ahLst/>
              <a:cxnLst/>
              <a:rect l="l" t="t" r="r" b="b"/>
              <a:pathLst>
                <a:path w="5733" h="25374" extrusionOk="0">
                  <a:moveTo>
                    <a:pt x="271" y="0"/>
                  </a:moveTo>
                  <a:lnTo>
                    <a:pt x="271" y="0"/>
                  </a:lnTo>
                  <a:cubicBezTo>
                    <a:pt x="1" y="8202"/>
                    <a:pt x="633" y="17101"/>
                    <a:pt x="1528" y="25373"/>
                  </a:cubicBezTo>
                  <a:lnTo>
                    <a:pt x="3657" y="25373"/>
                  </a:lnTo>
                  <a:lnTo>
                    <a:pt x="4157" y="15146"/>
                  </a:lnTo>
                  <a:lnTo>
                    <a:pt x="5733" y="394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2"/>
            <p:cNvSpPr/>
            <p:nvPr/>
          </p:nvSpPr>
          <p:spPr>
            <a:xfrm>
              <a:off x="2464023" y="-45116"/>
              <a:ext cx="202595" cy="327691"/>
            </a:xfrm>
            <a:custGeom>
              <a:avLst/>
              <a:gdLst/>
              <a:ahLst/>
              <a:cxnLst/>
              <a:rect l="l" t="t" r="r" b="b"/>
              <a:pathLst>
                <a:path w="4648" h="7518" extrusionOk="0">
                  <a:moveTo>
                    <a:pt x="1" y="1"/>
                  </a:moveTo>
                  <a:cubicBezTo>
                    <a:pt x="1" y="27"/>
                    <a:pt x="0" y="54"/>
                    <a:pt x="0" y="81"/>
                  </a:cubicBezTo>
                  <a:cubicBezTo>
                    <a:pt x="350" y="81"/>
                    <a:pt x="708" y="183"/>
                    <a:pt x="1019" y="345"/>
                  </a:cubicBezTo>
                  <a:cubicBezTo>
                    <a:pt x="1650" y="675"/>
                    <a:pt x="2169" y="1207"/>
                    <a:pt x="2571" y="1787"/>
                  </a:cubicBezTo>
                  <a:cubicBezTo>
                    <a:pt x="3414" y="3003"/>
                    <a:pt x="3775" y="4454"/>
                    <a:pt x="4144" y="5865"/>
                  </a:cubicBezTo>
                  <a:cubicBezTo>
                    <a:pt x="4291" y="6421"/>
                    <a:pt x="4441" y="6974"/>
                    <a:pt x="4626" y="7517"/>
                  </a:cubicBezTo>
                  <a:lnTo>
                    <a:pt x="4648" y="7324"/>
                  </a:lnTo>
                  <a:cubicBezTo>
                    <a:pt x="4245" y="6089"/>
                    <a:pt x="4010" y="4800"/>
                    <a:pt x="3558" y="3579"/>
                  </a:cubicBezTo>
                  <a:cubicBezTo>
                    <a:pt x="3082" y="2280"/>
                    <a:pt x="2316" y="922"/>
                    <a:pt x="1039" y="265"/>
                  </a:cubicBezTo>
                  <a:cubicBezTo>
                    <a:pt x="721" y="100"/>
                    <a:pt x="358" y="1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2"/>
            <p:cNvSpPr/>
            <p:nvPr/>
          </p:nvSpPr>
          <p:spPr>
            <a:xfrm>
              <a:off x="2462846" y="30465"/>
              <a:ext cx="98595" cy="278393"/>
            </a:xfrm>
            <a:custGeom>
              <a:avLst/>
              <a:gdLst/>
              <a:ahLst/>
              <a:cxnLst/>
              <a:rect l="l" t="t" r="r" b="b"/>
              <a:pathLst>
                <a:path w="2262" h="6387" extrusionOk="0">
                  <a:moveTo>
                    <a:pt x="2" y="0"/>
                  </a:moveTo>
                  <a:cubicBezTo>
                    <a:pt x="1" y="30"/>
                    <a:pt x="1" y="58"/>
                    <a:pt x="1" y="87"/>
                  </a:cubicBezTo>
                  <a:cubicBezTo>
                    <a:pt x="1055" y="484"/>
                    <a:pt x="1833" y="1503"/>
                    <a:pt x="1966" y="2630"/>
                  </a:cubicBezTo>
                  <a:cubicBezTo>
                    <a:pt x="2135" y="4060"/>
                    <a:pt x="1380" y="5454"/>
                    <a:pt x="194" y="6229"/>
                  </a:cubicBezTo>
                  <a:cubicBezTo>
                    <a:pt x="159" y="6252"/>
                    <a:pt x="123" y="6274"/>
                    <a:pt x="86" y="6297"/>
                  </a:cubicBezTo>
                  <a:cubicBezTo>
                    <a:pt x="86" y="6326"/>
                    <a:pt x="87" y="6356"/>
                    <a:pt x="88" y="6386"/>
                  </a:cubicBezTo>
                  <a:cubicBezTo>
                    <a:pt x="686" y="6028"/>
                    <a:pt x="1199" y="5536"/>
                    <a:pt x="1554" y="4918"/>
                  </a:cubicBezTo>
                  <a:cubicBezTo>
                    <a:pt x="2257" y="3689"/>
                    <a:pt x="2262" y="2121"/>
                    <a:pt x="1362" y="993"/>
                  </a:cubicBezTo>
                  <a:cubicBezTo>
                    <a:pt x="1007" y="547"/>
                    <a:pt x="535" y="196"/>
                    <a:pt x="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2"/>
            <p:cNvSpPr/>
            <p:nvPr/>
          </p:nvSpPr>
          <p:spPr>
            <a:xfrm>
              <a:off x="2532891" y="273334"/>
              <a:ext cx="128932" cy="279352"/>
            </a:xfrm>
            <a:custGeom>
              <a:avLst/>
              <a:gdLst/>
              <a:ahLst/>
              <a:cxnLst/>
              <a:rect l="l" t="t" r="r" b="b"/>
              <a:pathLst>
                <a:path w="2958" h="6409" extrusionOk="0">
                  <a:moveTo>
                    <a:pt x="1347" y="1"/>
                  </a:moveTo>
                  <a:cubicBezTo>
                    <a:pt x="1050" y="1"/>
                    <a:pt x="760" y="91"/>
                    <a:pt x="536" y="304"/>
                  </a:cubicBezTo>
                  <a:cubicBezTo>
                    <a:pt x="0" y="813"/>
                    <a:pt x="116" y="1663"/>
                    <a:pt x="251" y="2312"/>
                  </a:cubicBezTo>
                  <a:cubicBezTo>
                    <a:pt x="412" y="3095"/>
                    <a:pt x="689" y="3854"/>
                    <a:pt x="1063" y="4561"/>
                  </a:cubicBezTo>
                  <a:cubicBezTo>
                    <a:pt x="1418" y="5233"/>
                    <a:pt x="1866" y="5854"/>
                    <a:pt x="2386" y="6408"/>
                  </a:cubicBezTo>
                  <a:lnTo>
                    <a:pt x="2398" y="6302"/>
                  </a:lnTo>
                  <a:cubicBezTo>
                    <a:pt x="1502" y="5333"/>
                    <a:pt x="838" y="4157"/>
                    <a:pt x="476" y="2886"/>
                  </a:cubicBezTo>
                  <a:cubicBezTo>
                    <a:pt x="290" y="2235"/>
                    <a:pt x="76" y="1433"/>
                    <a:pt x="324" y="773"/>
                  </a:cubicBezTo>
                  <a:cubicBezTo>
                    <a:pt x="503" y="300"/>
                    <a:pt x="924" y="88"/>
                    <a:pt x="1369" y="88"/>
                  </a:cubicBezTo>
                  <a:cubicBezTo>
                    <a:pt x="1593" y="88"/>
                    <a:pt x="1823" y="141"/>
                    <a:pt x="2032" y="241"/>
                  </a:cubicBezTo>
                  <a:cubicBezTo>
                    <a:pt x="2445" y="440"/>
                    <a:pt x="2728" y="786"/>
                    <a:pt x="2943" y="1181"/>
                  </a:cubicBezTo>
                  <a:lnTo>
                    <a:pt x="2958" y="1042"/>
                  </a:lnTo>
                  <a:cubicBezTo>
                    <a:pt x="2788" y="752"/>
                    <a:pt x="2578" y="496"/>
                    <a:pt x="2301" y="303"/>
                  </a:cubicBezTo>
                  <a:cubicBezTo>
                    <a:pt x="2031" y="117"/>
                    <a:pt x="1684" y="1"/>
                    <a:pt x="134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2"/>
            <p:cNvSpPr/>
            <p:nvPr/>
          </p:nvSpPr>
          <p:spPr>
            <a:xfrm>
              <a:off x="2471738" y="428375"/>
              <a:ext cx="79852" cy="255292"/>
            </a:xfrm>
            <a:custGeom>
              <a:avLst/>
              <a:gdLst/>
              <a:ahLst/>
              <a:cxnLst/>
              <a:rect l="l" t="t" r="r" b="b"/>
              <a:pathLst>
                <a:path w="1832" h="5857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35"/>
                    <a:pt x="5" y="67"/>
                    <a:pt x="6" y="99"/>
                  </a:cubicBezTo>
                  <a:cubicBezTo>
                    <a:pt x="686" y="514"/>
                    <a:pt x="1199" y="1198"/>
                    <a:pt x="1412" y="1971"/>
                  </a:cubicBezTo>
                  <a:cubicBezTo>
                    <a:pt x="1776" y="3290"/>
                    <a:pt x="1327" y="4705"/>
                    <a:pt x="425" y="5700"/>
                  </a:cubicBezTo>
                  <a:cubicBezTo>
                    <a:pt x="409" y="5717"/>
                    <a:pt x="394" y="5733"/>
                    <a:pt x="378" y="5750"/>
                  </a:cubicBezTo>
                  <a:cubicBezTo>
                    <a:pt x="381" y="5786"/>
                    <a:pt x="383" y="5822"/>
                    <a:pt x="386" y="5857"/>
                  </a:cubicBezTo>
                  <a:cubicBezTo>
                    <a:pt x="847" y="5377"/>
                    <a:pt x="1213" y="4806"/>
                    <a:pt x="1420" y="4161"/>
                  </a:cubicBezTo>
                  <a:cubicBezTo>
                    <a:pt x="1831" y="2886"/>
                    <a:pt x="1597" y="1431"/>
                    <a:pt x="622" y="475"/>
                  </a:cubicBezTo>
                  <a:cubicBezTo>
                    <a:pt x="433" y="291"/>
                    <a:pt x="225" y="132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2"/>
            <p:cNvSpPr/>
            <p:nvPr/>
          </p:nvSpPr>
          <p:spPr>
            <a:xfrm>
              <a:off x="2497673" y="578621"/>
              <a:ext cx="136647" cy="217589"/>
            </a:xfrm>
            <a:custGeom>
              <a:avLst/>
              <a:gdLst/>
              <a:ahLst/>
              <a:cxnLst/>
              <a:rect l="l" t="t" r="r" b="b"/>
              <a:pathLst>
                <a:path w="3135" h="4992" extrusionOk="0">
                  <a:moveTo>
                    <a:pt x="2712" y="0"/>
                  </a:moveTo>
                  <a:cubicBezTo>
                    <a:pt x="2144" y="0"/>
                    <a:pt x="1643" y="386"/>
                    <a:pt x="1327" y="841"/>
                  </a:cubicBezTo>
                  <a:cubicBezTo>
                    <a:pt x="873" y="1496"/>
                    <a:pt x="773" y="2307"/>
                    <a:pt x="639" y="3073"/>
                  </a:cubicBezTo>
                  <a:cubicBezTo>
                    <a:pt x="529" y="3697"/>
                    <a:pt x="379" y="4363"/>
                    <a:pt x="0" y="4882"/>
                  </a:cubicBezTo>
                  <a:cubicBezTo>
                    <a:pt x="2" y="4919"/>
                    <a:pt x="6" y="4954"/>
                    <a:pt x="10" y="4992"/>
                  </a:cubicBezTo>
                  <a:cubicBezTo>
                    <a:pt x="225" y="4719"/>
                    <a:pt x="380" y="4396"/>
                    <a:pt x="491" y="4059"/>
                  </a:cubicBezTo>
                  <a:cubicBezTo>
                    <a:pt x="733" y="3317"/>
                    <a:pt x="762" y="2526"/>
                    <a:pt x="983" y="1778"/>
                  </a:cubicBezTo>
                  <a:cubicBezTo>
                    <a:pt x="1182" y="1109"/>
                    <a:pt x="1588" y="412"/>
                    <a:pt x="2276" y="161"/>
                  </a:cubicBezTo>
                  <a:cubicBezTo>
                    <a:pt x="2408" y="113"/>
                    <a:pt x="2552" y="89"/>
                    <a:pt x="2697" y="89"/>
                  </a:cubicBezTo>
                  <a:cubicBezTo>
                    <a:pt x="2843" y="89"/>
                    <a:pt x="2991" y="113"/>
                    <a:pt x="3130" y="160"/>
                  </a:cubicBezTo>
                  <a:lnTo>
                    <a:pt x="3135" y="72"/>
                  </a:lnTo>
                  <a:cubicBezTo>
                    <a:pt x="3049" y="43"/>
                    <a:pt x="2961" y="23"/>
                    <a:pt x="2875" y="11"/>
                  </a:cubicBezTo>
                  <a:cubicBezTo>
                    <a:pt x="2820" y="4"/>
                    <a:pt x="2766" y="0"/>
                    <a:pt x="271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2"/>
            <p:cNvSpPr/>
            <p:nvPr/>
          </p:nvSpPr>
          <p:spPr>
            <a:xfrm>
              <a:off x="2504167" y="727255"/>
              <a:ext cx="123004" cy="141834"/>
            </a:xfrm>
            <a:custGeom>
              <a:avLst/>
              <a:gdLst/>
              <a:ahLst/>
              <a:cxnLst/>
              <a:rect l="l" t="t" r="r" b="b"/>
              <a:pathLst>
                <a:path w="2822" h="3254" extrusionOk="0">
                  <a:moveTo>
                    <a:pt x="2822" y="0"/>
                  </a:moveTo>
                  <a:lnTo>
                    <a:pt x="2822" y="0"/>
                  </a:lnTo>
                  <a:cubicBezTo>
                    <a:pt x="2337" y="233"/>
                    <a:pt x="1912" y="602"/>
                    <a:pt x="1534" y="975"/>
                  </a:cubicBezTo>
                  <a:cubicBezTo>
                    <a:pt x="1058" y="1442"/>
                    <a:pt x="643" y="1973"/>
                    <a:pt x="300" y="2545"/>
                  </a:cubicBezTo>
                  <a:cubicBezTo>
                    <a:pt x="193" y="2725"/>
                    <a:pt x="93" y="2909"/>
                    <a:pt x="0" y="3097"/>
                  </a:cubicBezTo>
                  <a:cubicBezTo>
                    <a:pt x="4" y="3150"/>
                    <a:pt x="10" y="3202"/>
                    <a:pt x="15" y="3253"/>
                  </a:cubicBezTo>
                  <a:cubicBezTo>
                    <a:pt x="343" y="2559"/>
                    <a:pt x="773" y="1914"/>
                    <a:pt x="1291" y="1344"/>
                  </a:cubicBezTo>
                  <a:cubicBezTo>
                    <a:pt x="1693" y="900"/>
                    <a:pt x="2227" y="389"/>
                    <a:pt x="2816" y="98"/>
                  </a:cubicBezTo>
                  <a:lnTo>
                    <a:pt x="2822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2"/>
            <p:cNvSpPr/>
            <p:nvPr/>
          </p:nvSpPr>
          <p:spPr>
            <a:xfrm>
              <a:off x="2554206" y="843415"/>
              <a:ext cx="67256" cy="166591"/>
            </a:xfrm>
            <a:custGeom>
              <a:avLst/>
              <a:gdLst/>
              <a:ahLst/>
              <a:cxnLst/>
              <a:rect l="l" t="t" r="r" b="b"/>
              <a:pathLst>
                <a:path w="1543" h="3822" extrusionOk="0">
                  <a:moveTo>
                    <a:pt x="1543" y="0"/>
                  </a:moveTo>
                  <a:cubicBezTo>
                    <a:pt x="861" y="694"/>
                    <a:pt x="370" y="1573"/>
                    <a:pt x="145" y="2521"/>
                  </a:cubicBezTo>
                  <a:cubicBezTo>
                    <a:pt x="47" y="2934"/>
                    <a:pt x="1" y="3359"/>
                    <a:pt x="8" y="3782"/>
                  </a:cubicBezTo>
                  <a:cubicBezTo>
                    <a:pt x="9" y="3808"/>
                    <a:pt x="30" y="3821"/>
                    <a:pt x="50" y="3821"/>
                  </a:cubicBezTo>
                  <a:cubicBezTo>
                    <a:pt x="70" y="3821"/>
                    <a:pt x="90" y="3808"/>
                    <a:pt x="89" y="3782"/>
                  </a:cubicBezTo>
                  <a:cubicBezTo>
                    <a:pt x="66" y="2430"/>
                    <a:pt x="610" y="1098"/>
                    <a:pt x="1537" y="120"/>
                  </a:cubicBezTo>
                  <a:lnTo>
                    <a:pt x="1543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2"/>
            <p:cNvSpPr/>
            <p:nvPr/>
          </p:nvSpPr>
          <p:spPr>
            <a:xfrm>
              <a:off x="2653018" y="-173176"/>
              <a:ext cx="19832" cy="398128"/>
            </a:xfrm>
            <a:custGeom>
              <a:avLst/>
              <a:gdLst/>
              <a:ahLst/>
              <a:cxnLst/>
              <a:rect l="l" t="t" r="r" b="b"/>
              <a:pathLst>
                <a:path w="455" h="9134" extrusionOk="0">
                  <a:moveTo>
                    <a:pt x="45" y="0"/>
                  </a:moveTo>
                  <a:cubicBezTo>
                    <a:pt x="23" y="0"/>
                    <a:pt x="0" y="16"/>
                    <a:pt x="2" y="44"/>
                  </a:cubicBezTo>
                  <a:cubicBezTo>
                    <a:pt x="56" y="1162"/>
                    <a:pt x="98" y="2281"/>
                    <a:pt x="141" y="3400"/>
                  </a:cubicBezTo>
                  <a:cubicBezTo>
                    <a:pt x="194" y="4745"/>
                    <a:pt x="245" y="6089"/>
                    <a:pt x="301" y="7435"/>
                  </a:cubicBezTo>
                  <a:cubicBezTo>
                    <a:pt x="323" y="7990"/>
                    <a:pt x="346" y="8545"/>
                    <a:pt x="372" y="9099"/>
                  </a:cubicBezTo>
                  <a:cubicBezTo>
                    <a:pt x="374" y="9123"/>
                    <a:pt x="392" y="9134"/>
                    <a:pt x="410" y="9134"/>
                  </a:cubicBezTo>
                  <a:cubicBezTo>
                    <a:pt x="432" y="9134"/>
                    <a:pt x="455" y="9119"/>
                    <a:pt x="454" y="9091"/>
                  </a:cubicBezTo>
                  <a:cubicBezTo>
                    <a:pt x="399" y="7973"/>
                    <a:pt x="358" y="6854"/>
                    <a:pt x="314" y="5735"/>
                  </a:cubicBezTo>
                  <a:cubicBezTo>
                    <a:pt x="260" y="4389"/>
                    <a:pt x="210" y="3045"/>
                    <a:pt x="154" y="1699"/>
                  </a:cubicBezTo>
                  <a:cubicBezTo>
                    <a:pt x="132" y="1145"/>
                    <a:pt x="109" y="589"/>
                    <a:pt x="83" y="35"/>
                  </a:cubicBezTo>
                  <a:cubicBezTo>
                    <a:pt x="81" y="11"/>
                    <a:pt x="63" y="0"/>
                    <a:pt x="4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2"/>
            <p:cNvSpPr/>
            <p:nvPr/>
          </p:nvSpPr>
          <p:spPr>
            <a:xfrm>
              <a:off x="2656026" y="-180411"/>
              <a:ext cx="30642" cy="88526"/>
            </a:xfrm>
            <a:custGeom>
              <a:avLst/>
              <a:gdLst/>
              <a:ahLst/>
              <a:cxnLst/>
              <a:rect l="l" t="t" r="r" b="b"/>
              <a:pathLst>
                <a:path w="703" h="2031" extrusionOk="0">
                  <a:moveTo>
                    <a:pt x="471" y="1"/>
                  </a:moveTo>
                  <a:cubicBezTo>
                    <a:pt x="449" y="1"/>
                    <a:pt x="429" y="15"/>
                    <a:pt x="434" y="43"/>
                  </a:cubicBezTo>
                  <a:cubicBezTo>
                    <a:pt x="510" y="428"/>
                    <a:pt x="566" y="817"/>
                    <a:pt x="596" y="1207"/>
                  </a:cubicBezTo>
                  <a:cubicBezTo>
                    <a:pt x="611" y="1386"/>
                    <a:pt x="643" y="1605"/>
                    <a:pt x="530" y="1759"/>
                  </a:cubicBezTo>
                  <a:cubicBezTo>
                    <a:pt x="423" y="1907"/>
                    <a:pt x="222" y="1936"/>
                    <a:pt x="52" y="1949"/>
                  </a:cubicBezTo>
                  <a:cubicBezTo>
                    <a:pt x="1" y="1953"/>
                    <a:pt x="8" y="2030"/>
                    <a:pt x="58" y="2030"/>
                  </a:cubicBezTo>
                  <a:cubicBezTo>
                    <a:pt x="59" y="2030"/>
                    <a:pt x="60" y="2030"/>
                    <a:pt x="61" y="2030"/>
                  </a:cubicBezTo>
                  <a:cubicBezTo>
                    <a:pt x="223" y="2019"/>
                    <a:pt x="403" y="1989"/>
                    <a:pt x="531" y="1876"/>
                  </a:cubicBezTo>
                  <a:cubicBezTo>
                    <a:pt x="648" y="1772"/>
                    <a:pt x="684" y="1623"/>
                    <a:pt x="690" y="1473"/>
                  </a:cubicBezTo>
                  <a:cubicBezTo>
                    <a:pt x="703" y="998"/>
                    <a:pt x="607" y="499"/>
                    <a:pt x="515" y="35"/>
                  </a:cubicBezTo>
                  <a:cubicBezTo>
                    <a:pt x="510" y="12"/>
                    <a:pt x="490" y="1"/>
                    <a:pt x="47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2"/>
            <p:cNvSpPr/>
            <p:nvPr/>
          </p:nvSpPr>
          <p:spPr>
            <a:xfrm>
              <a:off x="2506477" y="979888"/>
              <a:ext cx="116379" cy="47205"/>
            </a:xfrm>
            <a:custGeom>
              <a:avLst/>
              <a:gdLst/>
              <a:ahLst/>
              <a:cxnLst/>
              <a:rect l="l" t="t" r="r" b="b"/>
              <a:pathLst>
                <a:path w="2670" h="1083" extrusionOk="0">
                  <a:moveTo>
                    <a:pt x="2614" y="1"/>
                  </a:moveTo>
                  <a:lnTo>
                    <a:pt x="0" y="92"/>
                  </a:lnTo>
                  <a:lnTo>
                    <a:pt x="104" y="1082"/>
                  </a:lnTo>
                  <a:lnTo>
                    <a:pt x="2670" y="100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2"/>
            <p:cNvSpPr/>
            <p:nvPr/>
          </p:nvSpPr>
          <p:spPr>
            <a:xfrm>
              <a:off x="2757759" y="-561889"/>
              <a:ext cx="14079" cy="64117"/>
            </a:xfrm>
            <a:custGeom>
              <a:avLst/>
              <a:gdLst/>
              <a:ahLst/>
              <a:cxnLst/>
              <a:rect l="l" t="t" r="r" b="b"/>
              <a:pathLst>
                <a:path w="323" h="1471" extrusionOk="0">
                  <a:moveTo>
                    <a:pt x="123" y="1"/>
                  </a:moveTo>
                  <a:cubicBezTo>
                    <a:pt x="102" y="1"/>
                    <a:pt x="82" y="13"/>
                    <a:pt x="77" y="39"/>
                  </a:cubicBezTo>
                  <a:cubicBezTo>
                    <a:pt x="1" y="514"/>
                    <a:pt x="54" y="997"/>
                    <a:pt x="231" y="1445"/>
                  </a:cubicBezTo>
                  <a:cubicBezTo>
                    <a:pt x="238" y="1463"/>
                    <a:pt x="252" y="1470"/>
                    <a:pt x="266" y="1470"/>
                  </a:cubicBezTo>
                  <a:cubicBezTo>
                    <a:pt x="293" y="1470"/>
                    <a:pt x="323" y="1443"/>
                    <a:pt x="309" y="1409"/>
                  </a:cubicBezTo>
                  <a:cubicBezTo>
                    <a:pt x="138" y="973"/>
                    <a:pt x="90" y="509"/>
                    <a:pt x="165" y="47"/>
                  </a:cubicBezTo>
                  <a:cubicBezTo>
                    <a:pt x="169" y="17"/>
                    <a:pt x="146" y="1"/>
                    <a:pt x="123" y="1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2"/>
            <p:cNvSpPr/>
            <p:nvPr/>
          </p:nvSpPr>
          <p:spPr>
            <a:xfrm>
              <a:off x="2345421" y="-679009"/>
              <a:ext cx="322068" cy="887877"/>
            </a:xfrm>
            <a:custGeom>
              <a:avLst/>
              <a:gdLst/>
              <a:ahLst/>
              <a:cxnLst/>
              <a:rect l="l" t="t" r="r" b="b"/>
              <a:pathLst>
                <a:path w="7389" h="20370" extrusionOk="0">
                  <a:moveTo>
                    <a:pt x="5958" y="1"/>
                  </a:moveTo>
                  <a:cubicBezTo>
                    <a:pt x="5958" y="1"/>
                    <a:pt x="3494" y="280"/>
                    <a:pt x="2470" y="1302"/>
                  </a:cubicBezTo>
                  <a:cubicBezTo>
                    <a:pt x="1725" y="2045"/>
                    <a:pt x="2630" y="3069"/>
                    <a:pt x="2752" y="4158"/>
                  </a:cubicBezTo>
                  <a:cubicBezTo>
                    <a:pt x="2872" y="5245"/>
                    <a:pt x="3036" y="8338"/>
                    <a:pt x="2470" y="10554"/>
                  </a:cubicBezTo>
                  <a:cubicBezTo>
                    <a:pt x="1902" y="12773"/>
                    <a:pt x="1" y="19279"/>
                    <a:pt x="445" y="19587"/>
                  </a:cubicBezTo>
                  <a:cubicBezTo>
                    <a:pt x="798" y="19831"/>
                    <a:pt x="3092" y="20370"/>
                    <a:pt x="4629" y="20370"/>
                  </a:cubicBezTo>
                  <a:cubicBezTo>
                    <a:pt x="5033" y="20370"/>
                    <a:pt x="5385" y="20333"/>
                    <a:pt x="5635" y="20243"/>
                  </a:cubicBezTo>
                  <a:cubicBezTo>
                    <a:pt x="6840" y="19814"/>
                    <a:pt x="6200" y="11797"/>
                    <a:pt x="6156" y="9370"/>
                  </a:cubicBezTo>
                  <a:cubicBezTo>
                    <a:pt x="6112" y="6944"/>
                    <a:pt x="6686" y="7030"/>
                    <a:pt x="7037" y="5483"/>
                  </a:cubicBezTo>
                  <a:cubicBezTo>
                    <a:pt x="7389" y="3935"/>
                    <a:pt x="6370" y="1834"/>
                    <a:pt x="5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2"/>
            <p:cNvSpPr/>
            <p:nvPr/>
          </p:nvSpPr>
          <p:spPr>
            <a:xfrm>
              <a:off x="2400298" y="-54487"/>
              <a:ext cx="119735" cy="124747"/>
            </a:xfrm>
            <a:custGeom>
              <a:avLst/>
              <a:gdLst/>
              <a:ahLst/>
              <a:cxnLst/>
              <a:rect l="l" t="t" r="r" b="b"/>
              <a:pathLst>
                <a:path w="2747" h="2862" extrusionOk="0">
                  <a:moveTo>
                    <a:pt x="2685" y="1"/>
                  </a:moveTo>
                  <a:cubicBezTo>
                    <a:pt x="2665" y="1"/>
                    <a:pt x="2646" y="11"/>
                    <a:pt x="2640" y="37"/>
                  </a:cubicBezTo>
                  <a:cubicBezTo>
                    <a:pt x="2326" y="1347"/>
                    <a:pt x="1350" y="2378"/>
                    <a:pt x="58" y="2762"/>
                  </a:cubicBezTo>
                  <a:cubicBezTo>
                    <a:pt x="1" y="2780"/>
                    <a:pt x="18" y="2862"/>
                    <a:pt x="69" y="2862"/>
                  </a:cubicBezTo>
                  <a:cubicBezTo>
                    <a:pt x="74" y="2862"/>
                    <a:pt x="79" y="2861"/>
                    <a:pt x="84" y="2859"/>
                  </a:cubicBezTo>
                  <a:cubicBezTo>
                    <a:pt x="1410" y="2465"/>
                    <a:pt x="2414" y="1409"/>
                    <a:pt x="2737" y="63"/>
                  </a:cubicBezTo>
                  <a:cubicBezTo>
                    <a:pt x="2746" y="26"/>
                    <a:pt x="2715" y="1"/>
                    <a:pt x="2685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2"/>
            <p:cNvSpPr/>
            <p:nvPr/>
          </p:nvSpPr>
          <p:spPr>
            <a:xfrm>
              <a:off x="2365428" y="126968"/>
              <a:ext cx="239993" cy="43718"/>
            </a:xfrm>
            <a:custGeom>
              <a:avLst/>
              <a:gdLst/>
              <a:ahLst/>
              <a:cxnLst/>
              <a:rect l="l" t="t" r="r" b="b"/>
              <a:pathLst>
                <a:path w="5506" h="1003" extrusionOk="0">
                  <a:moveTo>
                    <a:pt x="65" y="0"/>
                  </a:moveTo>
                  <a:cubicBezTo>
                    <a:pt x="27" y="0"/>
                    <a:pt x="0" y="55"/>
                    <a:pt x="42" y="73"/>
                  </a:cubicBezTo>
                  <a:cubicBezTo>
                    <a:pt x="1492" y="685"/>
                    <a:pt x="3055" y="1002"/>
                    <a:pt x="4625" y="1002"/>
                  </a:cubicBezTo>
                  <a:cubicBezTo>
                    <a:pt x="4901" y="1002"/>
                    <a:pt x="5177" y="992"/>
                    <a:pt x="5453" y="973"/>
                  </a:cubicBezTo>
                  <a:cubicBezTo>
                    <a:pt x="5504" y="969"/>
                    <a:pt x="5505" y="892"/>
                    <a:pt x="5457" y="892"/>
                  </a:cubicBezTo>
                  <a:cubicBezTo>
                    <a:pt x="5456" y="892"/>
                    <a:pt x="5454" y="892"/>
                    <a:pt x="5453" y="892"/>
                  </a:cubicBezTo>
                  <a:cubicBezTo>
                    <a:pt x="5178" y="911"/>
                    <a:pt x="4903" y="921"/>
                    <a:pt x="4627" y="921"/>
                  </a:cubicBezTo>
                  <a:cubicBezTo>
                    <a:pt x="3070" y="921"/>
                    <a:pt x="1519" y="610"/>
                    <a:pt x="82" y="4"/>
                  </a:cubicBezTo>
                  <a:cubicBezTo>
                    <a:pt x="76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2"/>
            <p:cNvSpPr/>
            <p:nvPr/>
          </p:nvSpPr>
          <p:spPr>
            <a:xfrm>
              <a:off x="2571379" y="-604518"/>
              <a:ext cx="51564" cy="775291"/>
            </a:xfrm>
            <a:custGeom>
              <a:avLst/>
              <a:gdLst/>
              <a:ahLst/>
              <a:cxnLst/>
              <a:rect l="l" t="t" r="r" b="b"/>
              <a:pathLst>
                <a:path w="1183" h="17787" extrusionOk="0">
                  <a:moveTo>
                    <a:pt x="319" y="0"/>
                  </a:moveTo>
                  <a:cubicBezTo>
                    <a:pt x="290" y="0"/>
                    <a:pt x="262" y="29"/>
                    <a:pt x="283" y="59"/>
                  </a:cubicBezTo>
                  <a:cubicBezTo>
                    <a:pt x="943" y="1052"/>
                    <a:pt x="1085" y="2381"/>
                    <a:pt x="886" y="3540"/>
                  </a:cubicBezTo>
                  <a:cubicBezTo>
                    <a:pt x="779" y="4152"/>
                    <a:pt x="577" y="4741"/>
                    <a:pt x="434" y="5347"/>
                  </a:cubicBezTo>
                  <a:cubicBezTo>
                    <a:pt x="296" y="5937"/>
                    <a:pt x="236" y="6546"/>
                    <a:pt x="206" y="7151"/>
                  </a:cubicBezTo>
                  <a:cubicBezTo>
                    <a:pt x="153" y="8260"/>
                    <a:pt x="220" y="9377"/>
                    <a:pt x="233" y="10485"/>
                  </a:cubicBezTo>
                  <a:cubicBezTo>
                    <a:pt x="247" y="11632"/>
                    <a:pt x="262" y="12776"/>
                    <a:pt x="247" y="13922"/>
                  </a:cubicBezTo>
                  <a:cubicBezTo>
                    <a:pt x="230" y="15194"/>
                    <a:pt x="183" y="16474"/>
                    <a:pt x="4" y="17736"/>
                  </a:cubicBezTo>
                  <a:cubicBezTo>
                    <a:pt x="0" y="17766"/>
                    <a:pt x="27" y="17787"/>
                    <a:pt x="50" y="17787"/>
                  </a:cubicBezTo>
                  <a:cubicBezTo>
                    <a:pt x="66" y="17787"/>
                    <a:pt x="80" y="17778"/>
                    <a:pt x="83" y="17757"/>
                  </a:cubicBezTo>
                  <a:cubicBezTo>
                    <a:pt x="405" y="15483"/>
                    <a:pt x="347" y="13160"/>
                    <a:pt x="320" y="10871"/>
                  </a:cubicBezTo>
                  <a:cubicBezTo>
                    <a:pt x="313" y="10291"/>
                    <a:pt x="311" y="9709"/>
                    <a:pt x="297" y="9128"/>
                  </a:cubicBezTo>
                  <a:cubicBezTo>
                    <a:pt x="284" y="8577"/>
                    <a:pt x="264" y="8025"/>
                    <a:pt x="279" y="7473"/>
                  </a:cubicBezTo>
                  <a:cubicBezTo>
                    <a:pt x="294" y="6860"/>
                    <a:pt x="338" y="6237"/>
                    <a:pt x="457" y="5634"/>
                  </a:cubicBezTo>
                  <a:cubicBezTo>
                    <a:pt x="581" y="5007"/>
                    <a:pt x="794" y="4403"/>
                    <a:pt x="924" y="3778"/>
                  </a:cubicBezTo>
                  <a:cubicBezTo>
                    <a:pt x="1183" y="2540"/>
                    <a:pt x="1068" y="1095"/>
                    <a:pt x="354" y="20"/>
                  </a:cubicBezTo>
                  <a:cubicBezTo>
                    <a:pt x="345" y="6"/>
                    <a:pt x="332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2"/>
            <p:cNvSpPr/>
            <p:nvPr/>
          </p:nvSpPr>
          <p:spPr>
            <a:xfrm>
              <a:off x="2518769" y="-768014"/>
              <a:ext cx="141224" cy="221512"/>
            </a:xfrm>
            <a:custGeom>
              <a:avLst/>
              <a:gdLst/>
              <a:ahLst/>
              <a:cxnLst/>
              <a:rect l="l" t="t" r="r" b="b"/>
              <a:pathLst>
                <a:path w="3240" h="5082" extrusionOk="0">
                  <a:moveTo>
                    <a:pt x="2270" y="0"/>
                  </a:moveTo>
                  <a:cubicBezTo>
                    <a:pt x="1872" y="0"/>
                    <a:pt x="139" y="1951"/>
                    <a:pt x="1" y="2511"/>
                  </a:cubicBezTo>
                  <a:cubicBezTo>
                    <a:pt x="1" y="2511"/>
                    <a:pt x="814" y="3000"/>
                    <a:pt x="1024" y="3825"/>
                  </a:cubicBezTo>
                  <a:cubicBezTo>
                    <a:pt x="1188" y="4467"/>
                    <a:pt x="1531" y="5082"/>
                    <a:pt x="2029" y="5082"/>
                  </a:cubicBezTo>
                  <a:cubicBezTo>
                    <a:pt x="2170" y="5082"/>
                    <a:pt x="2325" y="5032"/>
                    <a:pt x="2491" y="4919"/>
                  </a:cubicBezTo>
                  <a:cubicBezTo>
                    <a:pt x="3239" y="4408"/>
                    <a:pt x="1974" y="2596"/>
                    <a:pt x="2103" y="1847"/>
                  </a:cubicBezTo>
                  <a:cubicBezTo>
                    <a:pt x="2232" y="1100"/>
                    <a:pt x="2594" y="211"/>
                    <a:pt x="2316" y="14"/>
                  </a:cubicBezTo>
                  <a:cubicBezTo>
                    <a:pt x="2304" y="5"/>
                    <a:pt x="2288" y="0"/>
                    <a:pt x="2270" y="0"/>
                  </a:cubicBezTo>
                  <a:close/>
                </a:path>
              </a:pathLst>
            </a:custGeom>
            <a:solidFill>
              <a:srgbClr val="ECB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2"/>
            <p:cNvSpPr/>
            <p:nvPr/>
          </p:nvSpPr>
          <p:spPr>
            <a:xfrm>
              <a:off x="2688804" y="-657302"/>
              <a:ext cx="332573" cy="798349"/>
            </a:xfrm>
            <a:custGeom>
              <a:avLst/>
              <a:gdLst/>
              <a:ahLst/>
              <a:cxnLst/>
              <a:rect l="l" t="t" r="r" b="b"/>
              <a:pathLst>
                <a:path w="7630" h="18316" extrusionOk="0">
                  <a:moveTo>
                    <a:pt x="1" y="0"/>
                  </a:moveTo>
                  <a:cubicBezTo>
                    <a:pt x="1" y="0"/>
                    <a:pt x="1002" y="1344"/>
                    <a:pt x="1122" y="3300"/>
                  </a:cubicBezTo>
                  <a:cubicBezTo>
                    <a:pt x="1242" y="5257"/>
                    <a:pt x="405" y="7222"/>
                    <a:pt x="1147" y="8843"/>
                  </a:cubicBezTo>
                  <a:cubicBezTo>
                    <a:pt x="1890" y="10464"/>
                    <a:pt x="2857" y="11185"/>
                    <a:pt x="3102" y="12206"/>
                  </a:cubicBezTo>
                  <a:cubicBezTo>
                    <a:pt x="3347" y="13228"/>
                    <a:pt x="4356" y="18315"/>
                    <a:pt x="4356" y="18315"/>
                  </a:cubicBezTo>
                  <a:cubicBezTo>
                    <a:pt x="4356" y="18315"/>
                    <a:pt x="5342" y="18031"/>
                    <a:pt x="6316" y="17777"/>
                  </a:cubicBezTo>
                  <a:cubicBezTo>
                    <a:pt x="7629" y="17435"/>
                    <a:pt x="7180" y="16320"/>
                    <a:pt x="6559" y="15295"/>
                  </a:cubicBezTo>
                  <a:cubicBezTo>
                    <a:pt x="6230" y="14754"/>
                    <a:pt x="5306" y="13152"/>
                    <a:pt x="4446" y="11566"/>
                  </a:cubicBezTo>
                  <a:cubicBezTo>
                    <a:pt x="4374" y="11436"/>
                    <a:pt x="4305" y="11309"/>
                    <a:pt x="4238" y="11182"/>
                  </a:cubicBezTo>
                  <a:cubicBezTo>
                    <a:pt x="3551" y="9902"/>
                    <a:pt x="2926" y="8692"/>
                    <a:pt x="2754" y="8112"/>
                  </a:cubicBezTo>
                  <a:cubicBezTo>
                    <a:pt x="2249" y="6417"/>
                    <a:pt x="3632" y="6066"/>
                    <a:pt x="3334" y="4905"/>
                  </a:cubicBezTo>
                  <a:cubicBezTo>
                    <a:pt x="2996" y="3588"/>
                    <a:pt x="2646" y="3512"/>
                    <a:pt x="2888" y="2468"/>
                  </a:cubicBezTo>
                  <a:cubicBezTo>
                    <a:pt x="3132" y="142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2"/>
            <p:cNvSpPr/>
            <p:nvPr/>
          </p:nvSpPr>
          <p:spPr>
            <a:xfrm>
              <a:off x="2781471" y="-579019"/>
              <a:ext cx="308294" cy="329042"/>
            </a:xfrm>
            <a:custGeom>
              <a:avLst/>
              <a:gdLst/>
              <a:ahLst/>
              <a:cxnLst/>
              <a:rect l="l" t="t" r="r" b="b"/>
              <a:pathLst>
                <a:path w="7073" h="7549" extrusionOk="0">
                  <a:moveTo>
                    <a:pt x="545" y="0"/>
                  </a:moveTo>
                  <a:lnTo>
                    <a:pt x="1" y="4602"/>
                  </a:lnTo>
                  <a:cubicBezTo>
                    <a:pt x="1" y="4602"/>
                    <a:pt x="86" y="7007"/>
                    <a:pt x="1602" y="7466"/>
                  </a:cubicBezTo>
                  <a:cubicBezTo>
                    <a:pt x="1785" y="7521"/>
                    <a:pt x="2018" y="7548"/>
                    <a:pt x="2283" y="7548"/>
                  </a:cubicBezTo>
                  <a:cubicBezTo>
                    <a:pt x="3973" y="7548"/>
                    <a:pt x="6987" y="6458"/>
                    <a:pt x="7045" y="4745"/>
                  </a:cubicBezTo>
                  <a:cubicBezTo>
                    <a:pt x="7073" y="3928"/>
                    <a:pt x="6648" y="3176"/>
                    <a:pt x="5704" y="3176"/>
                  </a:cubicBezTo>
                  <a:cubicBezTo>
                    <a:pt x="5435" y="3176"/>
                    <a:pt x="5123" y="3237"/>
                    <a:pt x="4769" y="3375"/>
                  </a:cubicBezTo>
                  <a:cubicBezTo>
                    <a:pt x="4108" y="3632"/>
                    <a:pt x="3815" y="3960"/>
                    <a:pt x="3484" y="3960"/>
                  </a:cubicBezTo>
                  <a:cubicBezTo>
                    <a:pt x="3281" y="3960"/>
                    <a:pt x="3064" y="3837"/>
                    <a:pt x="2740" y="3500"/>
                  </a:cubicBezTo>
                  <a:cubicBezTo>
                    <a:pt x="1885" y="2611"/>
                    <a:pt x="545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2"/>
            <p:cNvSpPr/>
            <p:nvPr/>
          </p:nvSpPr>
          <p:spPr>
            <a:xfrm>
              <a:off x="2826497" y="-288988"/>
              <a:ext cx="109100" cy="31732"/>
            </a:xfrm>
            <a:custGeom>
              <a:avLst/>
              <a:gdLst/>
              <a:ahLst/>
              <a:cxnLst/>
              <a:rect l="l" t="t" r="r" b="b"/>
              <a:pathLst>
                <a:path w="2503" h="728" extrusionOk="0">
                  <a:moveTo>
                    <a:pt x="1159" y="1"/>
                  </a:moveTo>
                  <a:cubicBezTo>
                    <a:pt x="750" y="1"/>
                    <a:pt x="349" y="155"/>
                    <a:pt x="39" y="423"/>
                  </a:cubicBezTo>
                  <a:cubicBezTo>
                    <a:pt x="1" y="459"/>
                    <a:pt x="37" y="511"/>
                    <a:pt x="78" y="511"/>
                  </a:cubicBezTo>
                  <a:cubicBezTo>
                    <a:pt x="90" y="511"/>
                    <a:pt x="102" y="507"/>
                    <a:pt x="112" y="498"/>
                  </a:cubicBezTo>
                  <a:cubicBezTo>
                    <a:pt x="404" y="245"/>
                    <a:pt x="781" y="104"/>
                    <a:pt x="1166" y="104"/>
                  </a:cubicBezTo>
                  <a:cubicBezTo>
                    <a:pt x="1215" y="104"/>
                    <a:pt x="1265" y="107"/>
                    <a:pt x="1314" y="111"/>
                  </a:cubicBezTo>
                  <a:cubicBezTo>
                    <a:pt x="1739" y="154"/>
                    <a:pt x="2133" y="378"/>
                    <a:pt x="2397" y="710"/>
                  </a:cubicBezTo>
                  <a:cubicBezTo>
                    <a:pt x="2407" y="722"/>
                    <a:pt x="2419" y="728"/>
                    <a:pt x="2431" y="728"/>
                  </a:cubicBezTo>
                  <a:cubicBezTo>
                    <a:pt x="2468" y="728"/>
                    <a:pt x="2502" y="676"/>
                    <a:pt x="2471" y="636"/>
                  </a:cubicBezTo>
                  <a:cubicBezTo>
                    <a:pt x="2187" y="283"/>
                    <a:pt x="1766" y="52"/>
                    <a:pt x="1314" y="8"/>
                  </a:cubicBezTo>
                  <a:cubicBezTo>
                    <a:pt x="1263" y="3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2"/>
            <p:cNvSpPr/>
            <p:nvPr/>
          </p:nvSpPr>
          <p:spPr>
            <a:xfrm>
              <a:off x="3026084" y="-521832"/>
              <a:ext cx="120214" cy="142400"/>
            </a:xfrm>
            <a:custGeom>
              <a:avLst/>
              <a:gdLst/>
              <a:ahLst/>
              <a:cxnLst/>
              <a:rect l="l" t="t" r="r" b="b"/>
              <a:pathLst>
                <a:path w="2758" h="3267" extrusionOk="0">
                  <a:moveTo>
                    <a:pt x="2070" y="0"/>
                  </a:moveTo>
                  <a:cubicBezTo>
                    <a:pt x="2036" y="0"/>
                    <a:pt x="1989" y="22"/>
                    <a:pt x="1926" y="76"/>
                  </a:cubicBezTo>
                  <a:cubicBezTo>
                    <a:pt x="1619" y="334"/>
                    <a:pt x="1520" y="267"/>
                    <a:pt x="1324" y="393"/>
                  </a:cubicBezTo>
                  <a:cubicBezTo>
                    <a:pt x="1131" y="516"/>
                    <a:pt x="832" y="1502"/>
                    <a:pt x="823" y="1531"/>
                  </a:cubicBezTo>
                  <a:lnTo>
                    <a:pt x="823" y="1531"/>
                  </a:lnTo>
                  <a:cubicBezTo>
                    <a:pt x="825" y="1524"/>
                    <a:pt x="844" y="1453"/>
                    <a:pt x="837" y="1212"/>
                  </a:cubicBezTo>
                  <a:cubicBezTo>
                    <a:pt x="831" y="1008"/>
                    <a:pt x="683" y="737"/>
                    <a:pt x="582" y="737"/>
                  </a:cubicBezTo>
                  <a:cubicBezTo>
                    <a:pt x="557" y="737"/>
                    <a:pt x="535" y="754"/>
                    <a:pt x="519" y="793"/>
                  </a:cubicBezTo>
                  <a:cubicBezTo>
                    <a:pt x="439" y="989"/>
                    <a:pt x="532" y="1378"/>
                    <a:pt x="388" y="1590"/>
                  </a:cubicBezTo>
                  <a:cubicBezTo>
                    <a:pt x="296" y="1729"/>
                    <a:pt x="1" y="2051"/>
                    <a:pt x="126" y="2522"/>
                  </a:cubicBezTo>
                  <a:cubicBezTo>
                    <a:pt x="163" y="2792"/>
                    <a:pt x="309" y="3031"/>
                    <a:pt x="584" y="3129"/>
                  </a:cubicBezTo>
                  <a:cubicBezTo>
                    <a:pt x="742" y="3226"/>
                    <a:pt x="902" y="3267"/>
                    <a:pt x="1055" y="3267"/>
                  </a:cubicBezTo>
                  <a:cubicBezTo>
                    <a:pt x="1507" y="3267"/>
                    <a:pt x="1900" y="2913"/>
                    <a:pt x="1985" y="2620"/>
                  </a:cubicBezTo>
                  <a:cubicBezTo>
                    <a:pt x="2095" y="2247"/>
                    <a:pt x="2261" y="2006"/>
                    <a:pt x="2277" y="1984"/>
                  </a:cubicBezTo>
                  <a:lnTo>
                    <a:pt x="2277" y="1984"/>
                  </a:lnTo>
                  <a:cubicBezTo>
                    <a:pt x="2273" y="1992"/>
                    <a:pt x="2257" y="2049"/>
                    <a:pt x="2289" y="2176"/>
                  </a:cubicBezTo>
                  <a:cubicBezTo>
                    <a:pt x="2305" y="2238"/>
                    <a:pt x="2336" y="2269"/>
                    <a:pt x="2374" y="2269"/>
                  </a:cubicBezTo>
                  <a:cubicBezTo>
                    <a:pt x="2424" y="2269"/>
                    <a:pt x="2486" y="2212"/>
                    <a:pt x="2537" y="2093"/>
                  </a:cubicBezTo>
                  <a:cubicBezTo>
                    <a:pt x="2624" y="1889"/>
                    <a:pt x="2655" y="1760"/>
                    <a:pt x="2430" y="1613"/>
                  </a:cubicBezTo>
                  <a:cubicBezTo>
                    <a:pt x="2364" y="1570"/>
                    <a:pt x="2310" y="1555"/>
                    <a:pt x="2266" y="1555"/>
                  </a:cubicBezTo>
                  <a:cubicBezTo>
                    <a:pt x="2188" y="1555"/>
                    <a:pt x="2142" y="1601"/>
                    <a:pt x="2123" y="1627"/>
                  </a:cubicBezTo>
                  <a:cubicBezTo>
                    <a:pt x="2206" y="1498"/>
                    <a:pt x="2233" y="1426"/>
                    <a:pt x="2307" y="1426"/>
                  </a:cubicBezTo>
                  <a:cubicBezTo>
                    <a:pt x="2339" y="1426"/>
                    <a:pt x="2380" y="1440"/>
                    <a:pt x="2438" y="1469"/>
                  </a:cubicBezTo>
                  <a:cubicBezTo>
                    <a:pt x="2518" y="1510"/>
                    <a:pt x="2580" y="1527"/>
                    <a:pt x="2626" y="1527"/>
                  </a:cubicBezTo>
                  <a:cubicBezTo>
                    <a:pt x="2757" y="1527"/>
                    <a:pt x="2758" y="1390"/>
                    <a:pt x="2656" y="1284"/>
                  </a:cubicBezTo>
                  <a:cubicBezTo>
                    <a:pt x="2553" y="1176"/>
                    <a:pt x="2426" y="1118"/>
                    <a:pt x="2292" y="1118"/>
                  </a:cubicBezTo>
                  <a:cubicBezTo>
                    <a:pt x="2247" y="1118"/>
                    <a:pt x="2202" y="1124"/>
                    <a:pt x="2157" y="1137"/>
                  </a:cubicBezTo>
                  <a:cubicBezTo>
                    <a:pt x="1975" y="1190"/>
                    <a:pt x="1808" y="1409"/>
                    <a:pt x="1808" y="1409"/>
                  </a:cubicBezTo>
                  <a:cubicBezTo>
                    <a:pt x="1808" y="1409"/>
                    <a:pt x="1762" y="1234"/>
                    <a:pt x="1997" y="1058"/>
                  </a:cubicBezTo>
                  <a:cubicBezTo>
                    <a:pt x="2074" y="1001"/>
                    <a:pt x="2147" y="982"/>
                    <a:pt x="2212" y="982"/>
                  </a:cubicBezTo>
                  <a:cubicBezTo>
                    <a:pt x="2267" y="982"/>
                    <a:pt x="2316" y="996"/>
                    <a:pt x="2354" y="1013"/>
                  </a:cubicBezTo>
                  <a:cubicBezTo>
                    <a:pt x="2382" y="1025"/>
                    <a:pt x="2412" y="1032"/>
                    <a:pt x="2441" y="1032"/>
                  </a:cubicBezTo>
                  <a:cubicBezTo>
                    <a:pt x="2493" y="1032"/>
                    <a:pt x="2544" y="1012"/>
                    <a:pt x="2581" y="973"/>
                  </a:cubicBezTo>
                  <a:cubicBezTo>
                    <a:pt x="2624" y="926"/>
                    <a:pt x="2643" y="866"/>
                    <a:pt x="2569" y="795"/>
                  </a:cubicBezTo>
                  <a:cubicBezTo>
                    <a:pt x="2458" y="693"/>
                    <a:pt x="2399" y="618"/>
                    <a:pt x="2240" y="618"/>
                  </a:cubicBezTo>
                  <a:cubicBezTo>
                    <a:pt x="2161" y="618"/>
                    <a:pt x="2056" y="637"/>
                    <a:pt x="1907" y="681"/>
                  </a:cubicBezTo>
                  <a:cubicBezTo>
                    <a:pt x="1645" y="759"/>
                    <a:pt x="1486" y="972"/>
                    <a:pt x="1404" y="1126"/>
                  </a:cubicBezTo>
                  <a:cubicBezTo>
                    <a:pt x="1441" y="1043"/>
                    <a:pt x="1490" y="947"/>
                    <a:pt x="1549" y="840"/>
                  </a:cubicBezTo>
                  <a:cubicBezTo>
                    <a:pt x="1734" y="509"/>
                    <a:pt x="1941" y="542"/>
                    <a:pt x="2047" y="416"/>
                  </a:cubicBezTo>
                  <a:cubicBezTo>
                    <a:pt x="2131" y="318"/>
                    <a:pt x="2197" y="0"/>
                    <a:pt x="2070" y="0"/>
                  </a:cubicBez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2"/>
            <p:cNvSpPr/>
            <p:nvPr/>
          </p:nvSpPr>
          <p:spPr>
            <a:xfrm>
              <a:off x="3046788" y="-439975"/>
              <a:ext cx="44416" cy="48208"/>
            </a:xfrm>
            <a:custGeom>
              <a:avLst/>
              <a:gdLst/>
              <a:ahLst/>
              <a:cxnLst/>
              <a:rect l="l" t="t" r="r" b="b"/>
              <a:pathLst>
                <a:path w="1019" h="1106" extrusionOk="0">
                  <a:moveTo>
                    <a:pt x="979" y="0"/>
                  </a:moveTo>
                  <a:cubicBezTo>
                    <a:pt x="967" y="0"/>
                    <a:pt x="955" y="7"/>
                    <a:pt x="951" y="24"/>
                  </a:cubicBezTo>
                  <a:cubicBezTo>
                    <a:pt x="860" y="503"/>
                    <a:pt x="504" y="901"/>
                    <a:pt x="36" y="1043"/>
                  </a:cubicBezTo>
                  <a:cubicBezTo>
                    <a:pt x="0" y="1053"/>
                    <a:pt x="11" y="1106"/>
                    <a:pt x="43" y="1106"/>
                  </a:cubicBezTo>
                  <a:cubicBezTo>
                    <a:pt x="46" y="1106"/>
                    <a:pt x="49" y="1105"/>
                    <a:pt x="53" y="1104"/>
                  </a:cubicBezTo>
                  <a:cubicBezTo>
                    <a:pt x="540" y="957"/>
                    <a:pt x="918" y="541"/>
                    <a:pt x="1014" y="42"/>
                  </a:cubicBezTo>
                  <a:cubicBezTo>
                    <a:pt x="1019" y="17"/>
                    <a:pt x="998" y="0"/>
                    <a:pt x="97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2"/>
            <p:cNvSpPr/>
            <p:nvPr/>
          </p:nvSpPr>
          <p:spPr>
            <a:xfrm>
              <a:off x="3070630" y="-454402"/>
              <a:ext cx="43413" cy="30119"/>
            </a:xfrm>
            <a:custGeom>
              <a:avLst/>
              <a:gdLst/>
              <a:ahLst/>
              <a:cxnLst/>
              <a:rect l="l" t="t" r="r" b="b"/>
              <a:pathLst>
                <a:path w="996" h="691" extrusionOk="0">
                  <a:moveTo>
                    <a:pt x="54" y="0"/>
                  </a:moveTo>
                  <a:cubicBezTo>
                    <a:pt x="22" y="0"/>
                    <a:pt x="0" y="46"/>
                    <a:pt x="35" y="60"/>
                  </a:cubicBezTo>
                  <a:cubicBezTo>
                    <a:pt x="373" y="204"/>
                    <a:pt x="674" y="414"/>
                    <a:pt x="927" y="680"/>
                  </a:cubicBezTo>
                  <a:cubicBezTo>
                    <a:pt x="934" y="688"/>
                    <a:pt x="942" y="691"/>
                    <a:pt x="949" y="691"/>
                  </a:cubicBezTo>
                  <a:cubicBezTo>
                    <a:pt x="974" y="691"/>
                    <a:pt x="995" y="658"/>
                    <a:pt x="974" y="635"/>
                  </a:cubicBezTo>
                  <a:cubicBezTo>
                    <a:pt x="717" y="364"/>
                    <a:pt x="411" y="150"/>
                    <a:pt x="68" y="3"/>
                  </a:cubicBezTo>
                  <a:cubicBezTo>
                    <a:pt x="63" y="1"/>
                    <a:pt x="59" y="0"/>
                    <a:pt x="5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2"/>
            <p:cNvSpPr/>
            <p:nvPr/>
          </p:nvSpPr>
          <p:spPr>
            <a:xfrm>
              <a:off x="2796334" y="-548246"/>
              <a:ext cx="45941" cy="260871"/>
            </a:xfrm>
            <a:custGeom>
              <a:avLst/>
              <a:gdLst/>
              <a:ahLst/>
              <a:cxnLst/>
              <a:rect l="l" t="t" r="r" b="b"/>
              <a:pathLst>
                <a:path w="1054" h="5985" extrusionOk="0">
                  <a:moveTo>
                    <a:pt x="124" y="0"/>
                  </a:moveTo>
                  <a:cubicBezTo>
                    <a:pt x="103" y="0"/>
                    <a:pt x="82" y="13"/>
                    <a:pt x="80" y="40"/>
                  </a:cubicBezTo>
                  <a:cubicBezTo>
                    <a:pt x="59" y="378"/>
                    <a:pt x="30" y="730"/>
                    <a:pt x="112" y="1064"/>
                  </a:cubicBezTo>
                  <a:cubicBezTo>
                    <a:pt x="203" y="1427"/>
                    <a:pt x="433" y="1704"/>
                    <a:pt x="643" y="2005"/>
                  </a:cubicBezTo>
                  <a:cubicBezTo>
                    <a:pt x="777" y="2198"/>
                    <a:pt x="891" y="2406"/>
                    <a:pt x="911" y="2645"/>
                  </a:cubicBezTo>
                  <a:cubicBezTo>
                    <a:pt x="931" y="2894"/>
                    <a:pt x="850" y="3145"/>
                    <a:pt x="742" y="3366"/>
                  </a:cubicBezTo>
                  <a:cubicBezTo>
                    <a:pt x="547" y="3768"/>
                    <a:pt x="257" y="4120"/>
                    <a:pt x="133" y="4555"/>
                  </a:cubicBezTo>
                  <a:cubicBezTo>
                    <a:pt x="0" y="5015"/>
                    <a:pt x="28" y="5512"/>
                    <a:pt x="204" y="5957"/>
                  </a:cubicBezTo>
                  <a:cubicBezTo>
                    <a:pt x="211" y="5976"/>
                    <a:pt x="228" y="5984"/>
                    <a:pt x="245" y="5984"/>
                  </a:cubicBezTo>
                  <a:cubicBezTo>
                    <a:pt x="270" y="5984"/>
                    <a:pt x="294" y="5965"/>
                    <a:pt x="283" y="5936"/>
                  </a:cubicBezTo>
                  <a:cubicBezTo>
                    <a:pt x="114" y="5510"/>
                    <a:pt x="82" y="5042"/>
                    <a:pt x="204" y="4599"/>
                  </a:cubicBezTo>
                  <a:cubicBezTo>
                    <a:pt x="331" y="4137"/>
                    <a:pt x="648" y="3774"/>
                    <a:pt x="842" y="3343"/>
                  </a:cubicBezTo>
                  <a:cubicBezTo>
                    <a:pt x="1001" y="2987"/>
                    <a:pt x="1053" y="2607"/>
                    <a:pt x="880" y="2245"/>
                  </a:cubicBezTo>
                  <a:cubicBezTo>
                    <a:pt x="704" y="1878"/>
                    <a:pt x="391" y="1600"/>
                    <a:pt x="245" y="1217"/>
                  </a:cubicBezTo>
                  <a:cubicBezTo>
                    <a:pt x="102" y="840"/>
                    <a:pt x="136" y="431"/>
                    <a:pt x="160" y="37"/>
                  </a:cubicBezTo>
                  <a:cubicBezTo>
                    <a:pt x="162" y="13"/>
                    <a:pt x="144" y="0"/>
                    <a:pt x="12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2"/>
            <p:cNvSpPr/>
            <p:nvPr/>
          </p:nvSpPr>
          <p:spPr>
            <a:xfrm>
              <a:off x="2715479" y="-638124"/>
              <a:ext cx="167158" cy="484998"/>
            </a:xfrm>
            <a:custGeom>
              <a:avLst/>
              <a:gdLst/>
              <a:ahLst/>
              <a:cxnLst/>
              <a:rect l="l" t="t" r="r" b="b"/>
              <a:pathLst>
                <a:path w="3835" h="11127" extrusionOk="0">
                  <a:moveTo>
                    <a:pt x="57" y="1"/>
                  </a:moveTo>
                  <a:cubicBezTo>
                    <a:pt x="28" y="1"/>
                    <a:pt x="0" y="41"/>
                    <a:pt x="25" y="71"/>
                  </a:cubicBezTo>
                  <a:cubicBezTo>
                    <a:pt x="1308" y="1616"/>
                    <a:pt x="939" y="3781"/>
                    <a:pt x="1063" y="5630"/>
                  </a:cubicBezTo>
                  <a:cubicBezTo>
                    <a:pt x="1097" y="6128"/>
                    <a:pt x="1167" y="6626"/>
                    <a:pt x="1307" y="7105"/>
                  </a:cubicBezTo>
                  <a:cubicBezTo>
                    <a:pt x="1440" y="7560"/>
                    <a:pt x="1637" y="7995"/>
                    <a:pt x="1870" y="8407"/>
                  </a:cubicBezTo>
                  <a:cubicBezTo>
                    <a:pt x="2352" y="9264"/>
                    <a:pt x="2971" y="10046"/>
                    <a:pt x="3583" y="10813"/>
                  </a:cubicBezTo>
                  <a:cubicBezTo>
                    <a:pt x="3665" y="10918"/>
                    <a:pt x="3751" y="11022"/>
                    <a:pt x="3835" y="11126"/>
                  </a:cubicBezTo>
                  <a:cubicBezTo>
                    <a:pt x="3764" y="10996"/>
                    <a:pt x="3696" y="10869"/>
                    <a:pt x="3628" y="10741"/>
                  </a:cubicBezTo>
                  <a:cubicBezTo>
                    <a:pt x="3074" y="10053"/>
                    <a:pt x="2527" y="9346"/>
                    <a:pt x="2072" y="8590"/>
                  </a:cubicBezTo>
                  <a:cubicBezTo>
                    <a:pt x="1818" y="8169"/>
                    <a:pt x="1598" y="7730"/>
                    <a:pt x="1441" y="7263"/>
                  </a:cubicBezTo>
                  <a:cubicBezTo>
                    <a:pt x="1274" y="6761"/>
                    <a:pt x="1190" y="6235"/>
                    <a:pt x="1151" y="5707"/>
                  </a:cubicBezTo>
                  <a:cubicBezTo>
                    <a:pt x="1076" y="4708"/>
                    <a:pt x="1152" y="3705"/>
                    <a:pt x="1056" y="2707"/>
                  </a:cubicBezTo>
                  <a:cubicBezTo>
                    <a:pt x="964" y="1744"/>
                    <a:pt x="712" y="773"/>
                    <a:pt x="83" y="14"/>
                  </a:cubicBezTo>
                  <a:cubicBezTo>
                    <a:pt x="75" y="4"/>
                    <a:pt x="66" y="1"/>
                    <a:pt x="5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2"/>
            <p:cNvSpPr/>
            <p:nvPr/>
          </p:nvSpPr>
          <p:spPr>
            <a:xfrm>
              <a:off x="2559131" y="-843987"/>
              <a:ext cx="88701" cy="95893"/>
            </a:xfrm>
            <a:custGeom>
              <a:avLst/>
              <a:gdLst/>
              <a:ahLst/>
              <a:cxnLst/>
              <a:rect l="l" t="t" r="r" b="b"/>
              <a:pathLst>
                <a:path w="2035" h="2200" extrusionOk="0">
                  <a:moveTo>
                    <a:pt x="1018" y="1"/>
                  </a:moveTo>
                  <a:cubicBezTo>
                    <a:pt x="455" y="1"/>
                    <a:pt x="1" y="493"/>
                    <a:pt x="1" y="1100"/>
                  </a:cubicBezTo>
                  <a:cubicBezTo>
                    <a:pt x="1" y="1707"/>
                    <a:pt x="455" y="2200"/>
                    <a:pt x="1018" y="2200"/>
                  </a:cubicBezTo>
                  <a:cubicBezTo>
                    <a:pt x="1579" y="2200"/>
                    <a:pt x="2034" y="1707"/>
                    <a:pt x="2034" y="1100"/>
                  </a:cubicBezTo>
                  <a:cubicBezTo>
                    <a:pt x="2034" y="493"/>
                    <a:pt x="1579" y="1"/>
                    <a:pt x="1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2"/>
            <p:cNvSpPr/>
            <p:nvPr/>
          </p:nvSpPr>
          <p:spPr>
            <a:xfrm>
              <a:off x="2562967" y="-829298"/>
              <a:ext cx="59802" cy="64684"/>
            </a:xfrm>
            <a:custGeom>
              <a:avLst/>
              <a:gdLst/>
              <a:ahLst/>
              <a:cxnLst/>
              <a:rect l="l" t="t" r="r" b="b"/>
              <a:pathLst>
                <a:path w="1372" h="1484" extrusionOk="0">
                  <a:moveTo>
                    <a:pt x="686" y="0"/>
                  </a:moveTo>
                  <a:cubicBezTo>
                    <a:pt x="307" y="1"/>
                    <a:pt x="0" y="334"/>
                    <a:pt x="0" y="741"/>
                  </a:cubicBezTo>
                  <a:cubicBezTo>
                    <a:pt x="0" y="1150"/>
                    <a:pt x="307" y="1484"/>
                    <a:pt x="686" y="1484"/>
                  </a:cubicBezTo>
                  <a:cubicBezTo>
                    <a:pt x="1064" y="1484"/>
                    <a:pt x="1371" y="1151"/>
                    <a:pt x="1371" y="741"/>
                  </a:cubicBezTo>
                  <a:cubicBezTo>
                    <a:pt x="1371" y="334"/>
                    <a:pt x="1065" y="0"/>
                    <a:pt x="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2"/>
            <p:cNvSpPr/>
            <p:nvPr/>
          </p:nvSpPr>
          <p:spPr>
            <a:xfrm>
              <a:off x="2574081" y="-812997"/>
              <a:ext cx="27591" cy="29727"/>
            </a:xfrm>
            <a:custGeom>
              <a:avLst/>
              <a:gdLst/>
              <a:ahLst/>
              <a:cxnLst/>
              <a:rect l="l" t="t" r="r" b="b"/>
              <a:pathLst>
                <a:path w="633" h="682" extrusionOk="0">
                  <a:moveTo>
                    <a:pt x="316" y="0"/>
                  </a:moveTo>
                  <a:cubicBezTo>
                    <a:pt x="142" y="0"/>
                    <a:pt x="1" y="153"/>
                    <a:pt x="1" y="341"/>
                  </a:cubicBezTo>
                  <a:cubicBezTo>
                    <a:pt x="1" y="529"/>
                    <a:pt x="142" y="682"/>
                    <a:pt x="316" y="682"/>
                  </a:cubicBezTo>
                  <a:cubicBezTo>
                    <a:pt x="490" y="682"/>
                    <a:pt x="632" y="529"/>
                    <a:pt x="632" y="341"/>
                  </a:cubicBezTo>
                  <a:cubicBezTo>
                    <a:pt x="632" y="153"/>
                    <a:pt x="490" y="0"/>
                    <a:pt x="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2"/>
            <p:cNvSpPr/>
            <p:nvPr/>
          </p:nvSpPr>
          <p:spPr>
            <a:xfrm>
              <a:off x="2600801" y="-942103"/>
              <a:ext cx="138477" cy="111410"/>
            </a:xfrm>
            <a:custGeom>
              <a:avLst/>
              <a:gdLst/>
              <a:ahLst/>
              <a:cxnLst/>
              <a:rect l="l" t="t" r="r" b="b"/>
              <a:pathLst>
                <a:path w="3177" h="2556" extrusionOk="0">
                  <a:moveTo>
                    <a:pt x="1738" y="0"/>
                  </a:moveTo>
                  <a:cubicBezTo>
                    <a:pt x="1624" y="0"/>
                    <a:pt x="1508" y="13"/>
                    <a:pt x="1390" y="37"/>
                  </a:cubicBezTo>
                  <a:cubicBezTo>
                    <a:pt x="253" y="276"/>
                    <a:pt x="17" y="2332"/>
                    <a:pt x="8" y="2419"/>
                  </a:cubicBezTo>
                  <a:cubicBezTo>
                    <a:pt x="1" y="2487"/>
                    <a:pt x="50" y="2547"/>
                    <a:pt x="116" y="2554"/>
                  </a:cubicBezTo>
                  <a:cubicBezTo>
                    <a:pt x="120" y="2555"/>
                    <a:pt x="125" y="2555"/>
                    <a:pt x="130" y="2555"/>
                  </a:cubicBezTo>
                  <a:cubicBezTo>
                    <a:pt x="190" y="2555"/>
                    <a:pt x="244" y="2509"/>
                    <a:pt x="250" y="2448"/>
                  </a:cubicBezTo>
                  <a:cubicBezTo>
                    <a:pt x="253" y="2428"/>
                    <a:pt x="477" y="479"/>
                    <a:pt x="1441" y="276"/>
                  </a:cubicBezTo>
                  <a:cubicBezTo>
                    <a:pt x="1548" y="253"/>
                    <a:pt x="1649" y="243"/>
                    <a:pt x="1744" y="243"/>
                  </a:cubicBezTo>
                  <a:cubicBezTo>
                    <a:pt x="2511" y="243"/>
                    <a:pt x="2915" y="897"/>
                    <a:pt x="2934" y="927"/>
                  </a:cubicBezTo>
                  <a:cubicBezTo>
                    <a:pt x="2957" y="965"/>
                    <a:pt x="2998" y="986"/>
                    <a:pt x="3039" y="986"/>
                  </a:cubicBezTo>
                  <a:cubicBezTo>
                    <a:pt x="3060" y="986"/>
                    <a:pt x="3082" y="981"/>
                    <a:pt x="3101" y="969"/>
                  </a:cubicBezTo>
                  <a:cubicBezTo>
                    <a:pt x="3158" y="934"/>
                    <a:pt x="3177" y="859"/>
                    <a:pt x="3142" y="803"/>
                  </a:cubicBezTo>
                  <a:cubicBezTo>
                    <a:pt x="3135" y="793"/>
                    <a:pt x="2987" y="547"/>
                    <a:pt x="2699" y="330"/>
                  </a:cubicBezTo>
                  <a:cubicBezTo>
                    <a:pt x="2409" y="112"/>
                    <a:pt x="2082" y="0"/>
                    <a:pt x="1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2"/>
            <p:cNvSpPr/>
            <p:nvPr/>
          </p:nvSpPr>
          <p:spPr>
            <a:xfrm>
              <a:off x="2294904" y="-619773"/>
              <a:ext cx="437139" cy="375593"/>
            </a:xfrm>
            <a:custGeom>
              <a:avLst/>
              <a:gdLst/>
              <a:ahLst/>
              <a:cxnLst/>
              <a:rect l="l" t="t" r="r" b="b"/>
              <a:pathLst>
                <a:path w="10029" h="8617" extrusionOk="0">
                  <a:moveTo>
                    <a:pt x="3980" y="1"/>
                  </a:moveTo>
                  <a:cubicBezTo>
                    <a:pt x="3843" y="1"/>
                    <a:pt x="3699" y="9"/>
                    <a:pt x="3549" y="22"/>
                  </a:cubicBezTo>
                  <a:cubicBezTo>
                    <a:pt x="3549" y="22"/>
                    <a:pt x="0" y="6021"/>
                    <a:pt x="1970" y="7893"/>
                  </a:cubicBezTo>
                  <a:cubicBezTo>
                    <a:pt x="2516" y="8411"/>
                    <a:pt x="3385" y="8617"/>
                    <a:pt x="4349" y="8617"/>
                  </a:cubicBezTo>
                  <a:cubicBezTo>
                    <a:pt x="6867" y="8617"/>
                    <a:pt x="10029" y="7215"/>
                    <a:pt x="9748" y="6311"/>
                  </a:cubicBezTo>
                  <a:cubicBezTo>
                    <a:pt x="9437" y="5313"/>
                    <a:pt x="9324" y="5025"/>
                    <a:pt x="8583" y="5025"/>
                  </a:cubicBezTo>
                  <a:cubicBezTo>
                    <a:pt x="8396" y="5025"/>
                    <a:pt x="8170" y="5043"/>
                    <a:pt x="7891" y="5073"/>
                  </a:cubicBezTo>
                  <a:cubicBezTo>
                    <a:pt x="6932" y="5174"/>
                    <a:pt x="5410" y="5566"/>
                    <a:pt x="4765" y="5566"/>
                  </a:cubicBezTo>
                  <a:cubicBezTo>
                    <a:pt x="4585" y="5566"/>
                    <a:pt x="4473" y="5535"/>
                    <a:pt x="4462" y="5459"/>
                  </a:cubicBezTo>
                  <a:cubicBezTo>
                    <a:pt x="4462" y="5459"/>
                    <a:pt x="5924" y="3167"/>
                    <a:pt x="5775" y="1937"/>
                  </a:cubicBezTo>
                  <a:cubicBezTo>
                    <a:pt x="5588" y="395"/>
                    <a:pt x="4960" y="1"/>
                    <a:pt x="3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2"/>
            <p:cNvSpPr/>
            <p:nvPr/>
          </p:nvSpPr>
          <p:spPr>
            <a:xfrm>
              <a:off x="2354793" y="-379127"/>
              <a:ext cx="73750" cy="125750"/>
            </a:xfrm>
            <a:custGeom>
              <a:avLst/>
              <a:gdLst/>
              <a:ahLst/>
              <a:cxnLst/>
              <a:rect l="l" t="t" r="r" b="b"/>
              <a:pathLst>
                <a:path w="1692" h="2885" extrusionOk="0">
                  <a:moveTo>
                    <a:pt x="62" y="0"/>
                  </a:moveTo>
                  <a:cubicBezTo>
                    <a:pt x="15" y="0"/>
                    <a:pt x="0" y="81"/>
                    <a:pt x="53" y="102"/>
                  </a:cubicBezTo>
                  <a:cubicBezTo>
                    <a:pt x="544" y="302"/>
                    <a:pt x="961" y="670"/>
                    <a:pt x="1220" y="1132"/>
                  </a:cubicBezTo>
                  <a:cubicBezTo>
                    <a:pt x="1506" y="1641"/>
                    <a:pt x="1586" y="2252"/>
                    <a:pt x="1452" y="2820"/>
                  </a:cubicBezTo>
                  <a:cubicBezTo>
                    <a:pt x="1443" y="2859"/>
                    <a:pt x="1476" y="2884"/>
                    <a:pt x="1506" y="2884"/>
                  </a:cubicBezTo>
                  <a:cubicBezTo>
                    <a:pt x="1527" y="2884"/>
                    <a:pt x="1546" y="2873"/>
                    <a:pt x="1552" y="2848"/>
                  </a:cubicBezTo>
                  <a:cubicBezTo>
                    <a:pt x="1692" y="2253"/>
                    <a:pt x="1609" y="1614"/>
                    <a:pt x="1309" y="1081"/>
                  </a:cubicBezTo>
                  <a:cubicBezTo>
                    <a:pt x="1037" y="594"/>
                    <a:pt x="596" y="214"/>
                    <a:pt x="81" y="4"/>
                  </a:cubicBezTo>
                  <a:cubicBezTo>
                    <a:pt x="74" y="1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2"/>
            <p:cNvSpPr/>
            <p:nvPr/>
          </p:nvSpPr>
          <p:spPr>
            <a:xfrm>
              <a:off x="2485076" y="-508669"/>
              <a:ext cx="41713" cy="130675"/>
            </a:xfrm>
            <a:custGeom>
              <a:avLst/>
              <a:gdLst/>
              <a:ahLst/>
              <a:cxnLst/>
              <a:rect l="l" t="t" r="r" b="b"/>
              <a:pathLst>
                <a:path w="957" h="2998" extrusionOk="0">
                  <a:moveTo>
                    <a:pt x="907" y="0"/>
                  </a:moveTo>
                  <a:cubicBezTo>
                    <a:pt x="892" y="0"/>
                    <a:pt x="876" y="9"/>
                    <a:pt x="869" y="28"/>
                  </a:cubicBezTo>
                  <a:cubicBezTo>
                    <a:pt x="728" y="474"/>
                    <a:pt x="572" y="915"/>
                    <a:pt x="432" y="1359"/>
                  </a:cubicBezTo>
                  <a:cubicBezTo>
                    <a:pt x="265" y="1881"/>
                    <a:pt x="126" y="2412"/>
                    <a:pt x="8" y="2946"/>
                  </a:cubicBezTo>
                  <a:cubicBezTo>
                    <a:pt x="1" y="2977"/>
                    <a:pt x="27" y="2997"/>
                    <a:pt x="51" y="2997"/>
                  </a:cubicBezTo>
                  <a:cubicBezTo>
                    <a:pt x="67" y="2997"/>
                    <a:pt x="82" y="2988"/>
                    <a:pt x="87" y="2968"/>
                  </a:cubicBezTo>
                  <a:cubicBezTo>
                    <a:pt x="206" y="2433"/>
                    <a:pt x="343" y="1903"/>
                    <a:pt x="509" y="1380"/>
                  </a:cubicBezTo>
                  <a:cubicBezTo>
                    <a:pt x="652" y="935"/>
                    <a:pt x="808" y="495"/>
                    <a:pt x="948" y="49"/>
                  </a:cubicBezTo>
                  <a:cubicBezTo>
                    <a:pt x="956" y="20"/>
                    <a:pt x="932" y="0"/>
                    <a:pt x="907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2"/>
            <p:cNvSpPr/>
            <p:nvPr/>
          </p:nvSpPr>
          <p:spPr>
            <a:xfrm>
              <a:off x="2484771" y="-400049"/>
              <a:ext cx="152338" cy="22186"/>
            </a:xfrm>
            <a:custGeom>
              <a:avLst/>
              <a:gdLst/>
              <a:ahLst/>
              <a:cxnLst/>
              <a:rect l="l" t="t" r="r" b="b"/>
              <a:pathLst>
                <a:path w="3495" h="509" extrusionOk="0">
                  <a:moveTo>
                    <a:pt x="3429" y="0"/>
                  </a:moveTo>
                  <a:cubicBezTo>
                    <a:pt x="3427" y="0"/>
                    <a:pt x="3425" y="1"/>
                    <a:pt x="3423" y="1"/>
                  </a:cubicBezTo>
                  <a:cubicBezTo>
                    <a:pt x="2364" y="151"/>
                    <a:pt x="1310" y="427"/>
                    <a:pt x="234" y="427"/>
                  </a:cubicBezTo>
                  <a:cubicBezTo>
                    <a:pt x="173" y="427"/>
                    <a:pt x="113" y="426"/>
                    <a:pt x="52" y="425"/>
                  </a:cubicBezTo>
                  <a:cubicBezTo>
                    <a:pt x="52" y="425"/>
                    <a:pt x="51" y="425"/>
                    <a:pt x="50" y="425"/>
                  </a:cubicBezTo>
                  <a:cubicBezTo>
                    <a:pt x="0" y="425"/>
                    <a:pt x="1" y="504"/>
                    <a:pt x="52" y="506"/>
                  </a:cubicBezTo>
                  <a:cubicBezTo>
                    <a:pt x="113" y="507"/>
                    <a:pt x="174" y="508"/>
                    <a:pt x="234" y="508"/>
                  </a:cubicBezTo>
                  <a:cubicBezTo>
                    <a:pt x="1316" y="508"/>
                    <a:pt x="2377" y="231"/>
                    <a:pt x="3444" y="80"/>
                  </a:cubicBezTo>
                  <a:cubicBezTo>
                    <a:pt x="3494" y="71"/>
                    <a:pt x="3476" y="0"/>
                    <a:pt x="342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2"/>
            <p:cNvSpPr/>
            <p:nvPr/>
          </p:nvSpPr>
          <p:spPr>
            <a:xfrm>
              <a:off x="2503295" y="-469876"/>
              <a:ext cx="25455" cy="22317"/>
            </a:xfrm>
            <a:custGeom>
              <a:avLst/>
              <a:gdLst/>
              <a:ahLst/>
              <a:cxnLst/>
              <a:rect l="l" t="t" r="r" b="b"/>
              <a:pathLst>
                <a:path w="584" h="512" extrusionOk="0">
                  <a:moveTo>
                    <a:pt x="527" y="1"/>
                  </a:moveTo>
                  <a:cubicBezTo>
                    <a:pt x="514" y="1"/>
                    <a:pt x="502" y="6"/>
                    <a:pt x="493" y="20"/>
                  </a:cubicBezTo>
                  <a:cubicBezTo>
                    <a:pt x="374" y="192"/>
                    <a:pt x="221" y="332"/>
                    <a:pt x="38" y="436"/>
                  </a:cubicBezTo>
                  <a:cubicBezTo>
                    <a:pt x="0" y="458"/>
                    <a:pt x="25" y="512"/>
                    <a:pt x="60" y="512"/>
                  </a:cubicBezTo>
                  <a:cubicBezTo>
                    <a:pt x="66" y="512"/>
                    <a:pt x="73" y="510"/>
                    <a:pt x="80" y="506"/>
                  </a:cubicBezTo>
                  <a:cubicBezTo>
                    <a:pt x="275" y="396"/>
                    <a:pt x="436" y="245"/>
                    <a:pt x="563" y="60"/>
                  </a:cubicBezTo>
                  <a:cubicBezTo>
                    <a:pt x="583" y="30"/>
                    <a:pt x="555" y="1"/>
                    <a:pt x="52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2"/>
            <p:cNvSpPr/>
            <p:nvPr/>
          </p:nvSpPr>
          <p:spPr>
            <a:xfrm>
              <a:off x="2457223" y="-267238"/>
              <a:ext cx="157874" cy="27068"/>
            </a:xfrm>
            <a:custGeom>
              <a:avLst/>
              <a:gdLst/>
              <a:ahLst/>
              <a:cxnLst/>
              <a:rect l="l" t="t" r="r" b="b"/>
              <a:pathLst>
                <a:path w="3622" h="621" extrusionOk="0">
                  <a:moveTo>
                    <a:pt x="3570" y="1"/>
                  </a:moveTo>
                  <a:cubicBezTo>
                    <a:pt x="3566" y="1"/>
                    <a:pt x="3562" y="2"/>
                    <a:pt x="3557" y="3"/>
                  </a:cubicBezTo>
                  <a:cubicBezTo>
                    <a:pt x="2584" y="357"/>
                    <a:pt x="1557" y="539"/>
                    <a:pt x="524" y="539"/>
                  </a:cubicBezTo>
                  <a:cubicBezTo>
                    <a:pt x="367" y="539"/>
                    <a:pt x="209" y="534"/>
                    <a:pt x="52" y="526"/>
                  </a:cubicBezTo>
                  <a:cubicBezTo>
                    <a:pt x="51" y="526"/>
                    <a:pt x="51" y="526"/>
                    <a:pt x="50" y="526"/>
                  </a:cubicBezTo>
                  <a:cubicBezTo>
                    <a:pt x="1" y="526"/>
                    <a:pt x="1" y="605"/>
                    <a:pt x="52" y="607"/>
                  </a:cubicBezTo>
                  <a:cubicBezTo>
                    <a:pt x="213" y="616"/>
                    <a:pt x="375" y="620"/>
                    <a:pt x="536" y="620"/>
                  </a:cubicBezTo>
                  <a:cubicBezTo>
                    <a:pt x="1572" y="620"/>
                    <a:pt x="2603" y="438"/>
                    <a:pt x="3578" y="82"/>
                  </a:cubicBezTo>
                  <a:cubicBezTo>
                    <a:pt x="3621" y="66"/>
                    <a:pt x="3609" y="1"/>
                    <a:pt x="3570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2"/>
            <p:cNvSpPr/>
            <p:nvPr/>
          </p:nvSpPr>
          <p:spPr>
            <a:xfrm>
              <a:off x="2681743" y="-445205"/>
              <a:ext cx="159661" cy="117904"/>
            </a:xfrm>
            <a:custGeom>
              <a:avLst/>
              <a:gdLst/>
              <a:ahLst/>
              <a:cxnLst/>
              <a:rect l="l" t="t" r="r" b="b"/>
              <a:pathLst>
                <a:path w="3663" h="2705" extrusionOk="0">
                  <a:moveTo>
                    <a:pt x="1577" y="1"/>
                  </a:moveTo>
                  <a:cubicBezTo>
                    <a:pt x="1563" y="1"/>
                    <a:pt x="1551" y="2"/>
                    <a:pt x="1541" y="5"/>
                  </a:cubicBezTo>
                  <a:cubicBezTo>
                    <a:pt x="1336" y="74"/>
                    <a:pt x="1" y="1394"/>
                    <a:pt x="1" y="1394"/>
                  </a:cubicBezTo>
                  <a:cubicBezTo>
                    <a:pt x="1" y="1394"/>
                    <a:pt x="179" y="2371"/>
                    <a:pt x="444" y="2402"/>
                  </a:cubicBezTo>
                  <a:cubicBezTo>
                    <a:pt x="457" y="2404"/>
                    <a:pt x="471" y="2404"/>
                    <a:pt x="485" y="2404"/>
                  </a:cubicBezTo>
                  <a:cubicBezTo>
                    <a:pt x="727" y="2404"/>
                    <a:pt x="1117" y="2173"/>
                    <a:pt x="1359" y="2173"/>
                  </a:cubicBezTo>
                  <a:cubicBezTo>
                    <a:pt x="1390" y="2173"/>
                    <a:pt x="1418" y="2177"/>
                    <a:pt x="1443" y="2186"/>
                  </a:cubicBezTo>
                  <a:cubicBezTo>
                    <a:pt x="1670" y="2261"/>
                    <a:pt x="1843" y="2263"/>
                    <a:pt x="1867" y="2263"/>
                  </a:cubicBezTo>
                  <a:cubicBezTo>
                    <a:pt x="1869" y="2263"/>
                    <a:pt x="1870" y="2263"/>
                    <a:pt x="1870" y="2263"/>
                  </a:cubicBezTo>
                  <a:lnTo>
                    <a:pt x="1870" y="2263"/>
                  </a:lnTo>
                  <a:cubicBezTo>
                    <a:pt x="1870" y="2263"/>
                    <a:pt x="1549" y="2593"/>
                    <a:pt x="1699" y="2622"/>
                  </a:cubicBezTo>
                  <a:cubicBezTo>
                    <a:pt x="1783" y="2638"/>
                    <a:pt x="1964" y="2705"/>
                    <a:pt x="2159" y="2705"/>
                  </a:cubicBezTo>
                  <a:cubicBezTo>
                    <a:pt x="2314" y="2705"/>
                    <a:pt x="2478" y="2661"/>
                    <a:pt x="2606" y="2514"/>
                  </a:cubicBezTo>
                  <a:cubicBezTo>
                    <a:pt x="2894" y="2184"/>
                    <a:pt x="2851" y="1196"/>
                    <a:pt x="2808" y="1041"/>
                  </a:cubicBezTo>
                  <a:cubicBezTo>
                    <a:pt x="2766" y="888"/>
                    <a:pt x="2262" y="697"/>
                    <a:pt x="2262" y="697"/>
                  </a:cubicBezTo>
                  <a:lnTo>
                    <a:pt x="2262" y="697"/>
                  </a:lnTo>
                  <a:cubicBezTo>
                    <a:pt x="2262" y="697"/>
                    <a:pt x="2851" y="804"/>
                    <a:pt x="3158" y="895"/>
                  </a:cubicBezTo>
                  <a:cubicBezTo>
                    <a:pt x="3205" y="909"/>
                    <a:pt x="3250" y="915"/>
                    <a:pt x="3292" y="915"/>
                  </a:cubicBezTo>
                  <a:cubicBezTo>
                    <a:pt x="3525" y="915"/>
                    <a:pt x="3662" y="728"/>
                    <a:pt x="3508" y="700"/>
                  </a:cubicBezTo>
                  <a:cubicBezTo>
                    <a:pt x="3334" y="668"/>
                    <a:pt x="1885" y="1"/>
                    <a:pt x="1577" y="1"/>
                  </a:cubicBez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2"/>
            <p:cNvSpPr/>
            <p:nvPr/>
          </p:nvSpPr>
          <p:spPr>
            <a:xfrm>
              <a:off x="2759808" y="-423542"/>
              <a:ext cx="22665" cy="10199"/>
            </a:xfrm>
            <a:custGeom>
              <a:avLst/>
              <a:gdLst/>
              <a:ahLst/>
              <a:cxnLst/>
              <a:rect l="l" t="t" r="r" b="b"/>
              <a:pathLst>
                <a:path w="520" h="234" extrusionOk="0">
                  <a:moveTo>
                    <a:pt x="60" y="0"/>
                  </a:moveTo>
                  <a:cubicBezTo>
                    <a:pt x="16" y="0"/>
                    <a:pt x="1" y="68"/>
                    <a:pt x="48" y="80"/>
                  </a:cubicBezTo>
                  <a:cubicBezTo>
                    <a:pt x="188" y="112"/>
                    <a:pt x="315" y="162"/>
                    <a:pt x="439" y="229"/>
                  </a:cubicBezTo>
                  <a:cubicBezTo>
                    <a:pt x="446" y="232"/>
                    <a:pt x="452" y="234"/>
                    <a:pt x="458" y="234"/>
                  </a:cubicBezTo>
                  <a:cubicBezTo>
                    <a:pt x="496" y="234"/>
                    <a:pt x="519" y="180"/>
                    <a:pt x="481" y="158"/>
                  </a:cubicBezTo>
                  <a:cubicBezTo>
                    <a:pt x="349" y="87"/>
                    <a:pt x="216" y="35"/>
                    <a:pt x="70" y="1"/>
                  </a:cubicBezTo>
                  <a:cubicBezTo>
                    <a:pt x="66" y="0"/>
                    <a:pt x="63" y="0"/>
                    <a:pt x="6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2"/>
            <p:cNvSpPr/>
            <p:nvPr/>
          </p:nvSpPr>
          <p:spPr>
            <a:xfrm>
              <a:off x="2774671" y="-404102"/>
              <a:ext cx="29465" cy="14297"/>
            </a:xfrm>
            <a:custGeom>
              <a:avLst/>
              <a:gdLst/>
              <a:ahLst/>
              <a:cxnLst/>
              <a:rect l="l" t="t" r="r" b="b"/>
              <a:pathLst>
                <a:path w="676" h="328" extrusionOk="0">
                  <a:moveTo>
                    <a:pt x="48" y="0"/>
                  </a:moveTo>
                  <a:cubicBezTo>
                    <a:pt x="0" y="0"/>
                    <a:pt x="1" y="77"/>
                    <a:pt x="51" y="82"/>
                  </a:cubicBezTo>
                  <a:cubicBezTo>
                    <a:pt x="254" y="99"/>
                    <a:pt x="438" y="180"/>
                    <a:pt x="588" y="317"/>
                  </a:cubicBezTo>
                  <a:cubicBezTo>
                    <a:pt x="596" y="325"/>
                    <a:pt x="606" y="328"/>
                    <a:pt x="615" y="328"/>
                  </a:cubicBezTo>
                  <a:cubicBezTo>
                    <a:pt x="647" y="328"/>
                    <a:pt x="675" y="287"/>
                    <a:pt x="645" y="260"/>
                  </a:cubicBezTo>
                  <a:cubicBezTo>
                    <a:pt x="479" y="109"/>
                    <a:pt x="277" y="20"/>
                    <a:pt x="51" y="0"/>
                  </a:cubicBezTo>
                  <a:cubicBezTo>
                    <a:pt x="50" y="0"/>
                    <a:pt x="49" y="0"/>
                    <a:pt x="4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02"/>
            <p:cNvSpPr/>
            <p:nvPr/>
          </p:nvSpPr>
          <p:spPr>
            <a:xfrm>
              <a:off x="2769484" y="-391767"/>
              <a:ext cx="36396" cy="16389"/>
            </a:xfrm>
            <a:custGeom>
              <a:avLst/>
              <a:gdLst/>
              <a:ahLst/>
              <a:cxnLst/>
              <a:rect l="l" t="t" r="r" b="b"/>
              <a:pathLst>
                <a:path w="835" h="376" extrusionOk="0">
                  <a:moveTo>
                    <a:pt x="46" y="0"/>
                  </a:moveTo>
                  <a:cubicBezTo>
                    <a:pt x="0" y="0"/>
                    <a:pt x="2" y="76"/>
                    <a:pt x="51" y="81"/>
                  </a:cubicBezTo>
                  <a:cubicBezTo>
                    <a:pt x="301" y="108"/>
                    <a:pt x="577" y="142"/>
                    <a:pt x="742" y="358"/>
                  </a:cubicBezTo>
                  <a:cubicBezTo>
                    <a:pt x="751" y="370"/>
                    <a:pt x="763" y="375"/>
                    <a:pt x="775" y="375"/>
                  </a:cubicBezTo>
                  <a:cubicBezTo>
                    <a:pt x="805" y="375"/>
                    <a:pt x="834" y="346"/>
                    <a:pt x="812" y="317"/>
                  </a:cubicBezTo>
                  <a:cubicBezTo>
                    <a:pt x="627" y="76"/>
                    <a:pt x="338" y="30"/>
                    <a:pt x="51" y="0"/>
                  </a:cubicBezTo>
                  <a:cubicBezTo>
                    <a:pt x="49" y="0"/>
                    <a:pt x="47" y="0"/>
                    <a:pt x="46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02"/>
            <p:cNvSpPr/>
            <p:nvPr/>
          </p:nvSpPr>
          <p:spPr>
            <a:xfrm>
              <a:off x="2771228" y="-375160"/>
              <a:ext cx="32821" cy="17784"/>
            </a:xfrm>
            <a:custGeom>
              <a:avLst/>
              <a:gdLst/>
              <a:ahLst/>
              <a:cxnLst/>
              <a:rect l="l" t="t" r="r" b="b"/>
              <a:pathLst>
                <a:path w="753" h="408" extrusionOk="0">
                  <a:moveTo>
                    <a:pt x="70" y="0"/>
                  </a:moveTo>
                  <a:cubicBezTo>
                    <a:pt x="65" y="0"/>
                    <a:pt x="59" y="0"/>
                    <a:pt x="54" y="1"/>
                  </a:cubicBezTo>
                  <a:cubicBezTo>
                    <a:pt x="1" y="3"/>
                    <a:pt x="0" y="83"/>
                    <a:pt x="52" y="83"/>
                  </a:cubicBezTo>
                  <a:cubicBezTo>
                    <a:pt x="52" y="83"/>
                    <a:pt x="52" y="83"/>
                    <a:pt x="53" y="83"/>
                  </a:cubicBezTo>
                  <a:cubicBezTo>
                    <a:pt x="58" y="82"/>
                    <a:pt x="64" y="82"/>
                    <a:pt x="69" y="82"/>
                  </a:cubicBezTo>
                  <a:cubicBezTo>
                    <a:pt x="307" y="82"/>
                    <a:pt x="524" y="194"/>
                    <a:pt x="662" y="389"/>
                  </a:cubicBezTo>
                  <a:cubicBezTo>
                    <a:pt x="671" y="402"/>
                    <a:pt x="683" y="407"/>
                    <a:pt x="696" y="407"/>
                  </a:cubicBezTo>
                  <a:cubicBezTo>
                    <a:pt x="725" y="407"/>
                    <a:pt x="753" y="379"/>
                    <a:pt x="732" y="349"/>
                  </a:cubicBezTo>
                  <a:cubicBezTo>
                    <a:pt x="579" y="130"/>
                    <a:pt x="337" y="0"/>
                    <a:pt x="7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02"/>
            <p:cNvSpPr/>
            <p:nvPr/>
          </p:nvSpPr>
          <p:spPr>
            <a:xfrm>
              <a:off x="2760069" y="-358510"/>
              <a:ext cx="23406" cy="13904"/>
            </a:xfrm>
            <a:custGeom>
              <a:avLst/>
              <a:gdLst/>
              <a:ahLst/>
              <a:cxnLst/>
              <a:rect l="l" t="t" r="r" b="b"/>
              <a:pathLst>
                <a:path w="537" h="319" extrusionOk="0">
                  <a:moveTo>
                    <a:pt x="481" y="0"/>
                  </a:moveTo>
                  <a:cubicBezTo>
                    <a:pt x="472" y="0"/>
                    <a:pt x="462" y="5"/>
                    <a:pt x="455" y="15"/>
                  </a:cubicBezTo>
                  <a:cubicBezTo>
                    <a:pt x="354" y="142"/>
                    <a:pt x="215" y="222"/>
                    <a:pt x="53" y="236"/>
                  </a:cubicBezTo>
                  <a:cubicBezTo>
                    <a:pt x="2" y="241"/>
                    <a:pt x="1" y="318"/>
                    <a:pt x="50" y="318"/>
                  </a:cubicBezTo>
                  <a:cubicBezTo>
                    <a:pt x="51" y="318"/>
                    <a:pt x="52" y="318"/>
                    <a:pt x="53" y="318"/>
                  </a:cubicBezTo>
                  <a:cubicBezTo>
                    <a:pt x="235" y="300"/>
                    <a:pt x="397" y="217"/>
                    <a:pt x="512" y="71"/>
                  </a:cubicBezTo>
                  <a:cubicBezTo>
                    <a:pt x="536" y="41"/>
                    <a:pt x="509" y="0"/>
                    <a:pt x="48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2"/>
            <p:cNvSpPr/>
            <p:nvPr/>
          </p:nvSpPr>
          <p:spPr>
            <a:xfrm>
              <a:off x="2772579" y="-351710"/>
              <a:ext cx="14384" cy="11551"/>
            </a:xfrm>
            <a:custGeom>
              <a:avLst/>
              <a:gdLst/>
              <a:ahLst/>
              <a:cxnLst/>
              <a:rect l="l" t="t" r="r" b="b"/>
              <a:pathLst>
                <a:path w="330" h="265" extrusionOk="0">
                  <a:moveTo>
                    <a:pt x="50" y="0"/>
                  </a:moveTo>
                  <a:cubicBezTo>
                    <a:pt x="0" y="0"/>
                    <a:pt x="1" y="77"/>
                    <a:pt x="51" y="80"/>
                  </a:cubicBezTo>
                  <a:cubicBezTo>
                    <a:pt x="141" y="86"/>
                    <a:pt x="216" y="151"/>
                    <a:pt x="242" y="236"/>
                  </a:cubicBezTo>
                  <a:cubicBezTo>
                    <a:pt x="248" y="255"/>
                    <a:pt x="264" y="264"/>
                    <a:pt x="280" y="264"/>
                  </a:cubicBezTo>
                  <a:cubicBezTo>
                    <a:pt x="305" y="264"/>
                    <a:pt x="330" y="244"/>
                    <a:pt x="321" y="214"/>
                  </a:cubicBezTo>
                  <a:cubicBezTo>
                    <a:pt x="285" y="94"/>
                    <a:pt x="178" y="10"/>
                    <a:pt x="53" y="0"/>
                  </a:cubicBezTo>
                  <a:cubicBezTo>
                    <a:pt x="52" y="0"/>
                    <a:pt x="51" y="0"/>
                    <a:pt x="5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2"/>
            <p:cNvSpPr/>
            <p:nvPr/>
          </p:nvSpPr>
          <p:spPr>
            <a:xfrm>
              <a:off x="2638112" y="-842113"/>
              <a:ext cx="137606" cy="76278"/>
            </a:xfrm>
            <a:custGeom>
              <a:avLst/>
              <a:gdLst/>
              <a:ahLst/>
              <a:cxnLst/>
              <a:rect l="l" t="t" r="r" b="b"/>
              <a:pathLst>
                <a:path w="3157" h="1750" extrusionOk="0">
                  <a:moveTo>
                    <a:pt x="1595" y="0"/>
                  </a:moveTo>
                  <a:cubicBezTo>
                    <a:pt x="1149" y="0"/>
                    <a:pt x="698" y="47"/>
                    <a:pt x="419" y="85"/>
                  </a:cubicBezTo>
                  <a:cubicBezTo>
                    <a:pt x="261" y="106"/>
                    <a:pt x="137" y="231"/>
                    <a:pt x="117" y="389"/>
                  </a:cubicBezTo>
                  <a:cubicBezTo>
                    <a:pt x="0" y="1329"/>
                    <a:pt x="349" y="1728"/>
                    <a:pt x="733" y="1728"/>
                  </a:cubicBezTo>
                  <a:cubicBezTo>
                    <a:pt x="828" y="1728"/>
                    <a:pt x="925" y="1704"/>
                    <a:pt x="1018" y="1657"/>
                  </a:cubicBezTo>
                  <a:cubicBezTo>
                    <a:pt x="1488" y="1421"/>
                    <a:pt x="1547" y="1229"/>
                    <a:pt x="1738" y="1229"/>
                  </a:cubicBezTo>
                  <a:cubicBezTo>
                    <a:pt x="1750" y="1229"/>
                    <a:pt x="1762" y="1230"/>
                    <a:pt x="1776" y="1231"/>
                  </a:cubicBezTo>
                  <a:cubicBezTo>
                    <a:pt x="1978" y="1256"/>
                    <a:pt x="2118" y="1749"/>
                    <a:pt x="2470" y="1749"/>
                  </a:cubicBezTo>
                  <a:cubicBezTo>
                    <a:pt x="2503" y="1749"/>
                    <a:pt x="2538" y="1745"/>
                    <a:pt x="2575" y="1735"/>
                  </a:cubicBezTo>
                  <a:cubicBezTo>
                    <a:pt x="3157" y="1583"/>
                    <a:pt x="3125" y="468"/>
                    <a:pt x="2793" y="231"/>
                  </a:cubicBezTo>
                  <a:cubicBezTo>
                    <a:pt x="2543" y="54"/>
                    <a:pt x="2072" y="0"/>
                    <a:pt x="1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2"/>
            <p:cNvSpPr/>
            <p:nvPr/>
          </p:nvSpPr>
          <p:spPr>
            <a:xfrm>
              <a:off x="2654370" y="-832045"/>
              <a:ext cx="107835" cy="48774"/>
            </a:xfrm>
            <a:custGeom>
              <a:avLst/>
              <a:gdLst/>
              <a:ahLst/>
              <a:cxnLst/>
              <a:rect l="l" t="t" r="r" b="b"/>
              <a:pathLst>
                <a:path w="2474" h="1119" extrusionOk="0">
                  <a:moveTo>
                    <a:pt x="1435" y="0"/>
                  </a:moveTo>
                  <a:cubicBezTo>
                    <a:pt x="818" y="0"/>
                    <a:pt x="105" y="86"/>
                    <a:pt x="105" y="86"/>
                  </a:cubicBezTo>
                  <a:cubicBezTo>
                    <a:pt x="1" y="720"/>
                    <a:pt x="244" y="1106"/>
                    <a:pt x="513" y="1106"/>
                  </a:cubicBezTo>
                  <a:cubicBezTo>
                    <a:pt x="603" y="1106"/>
                    <a:pt x="697" y="1062"/>
                    <a:pt x="781" y="968"/>
                  </a:cubicBezTo>
                  <a:cubicBezTo>
                    <a:pt x="1030" y="691"/>
                    <a:pt x="1282" y="598"/>
                    <a:pt x="1448" y="598"/>
                  </a:cubicBezTo>
                  <a:cubicBezTo>
                    <a:pt x="1503" y="598"/>
                    <a:pt x="1548" y="609"/>
                    <a:pt x="1581" y="626"/>
                  </a:cubicBezTo>
                  <a:cubicBezTo>
                    <a:pt x="1733" y="705"/>
                    <a:pt x="2057" y="1119"/>
                    <a:pt x="2263" y="1119"/>
                  </a:cubicBezTo>
                  <a:cubicBezTo>
                    <a:pt x="2265" y="1119"/>
                    <a:pt x="2266" y="1119"/>
                    <a:pt x="2267" y="1119"/>
                  </a:cubicBezTo>
                  <a:cubicBezTo>
                    <a:pt x="2474" y="1113"/>
                    <a:pt x="2464" y="292"/>
                    <a:pt x="2267" y="132"/>
                  </a:cubicBezTo>
                  <a:cubicBezTo>
                    <a:pt x="2144" y="31"/>
                    <a:pt x="1807" y="0"/>
                    <a:pt x="1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82" name="Google Shape;308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487173" y="3081826"/>
            <a:ext cx="847122" cy="9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Google Shape;3083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5139">
            <a:off x="159691" y="4171678"/>
            <a:ext cx="683148" cy="75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Google Shape;3084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69822">
            <a:off x="6332970" y="3456869"/>
            <a:ext cx="326635" cy="31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Google Shape;3085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5606" flipH="1">
            <a:off x="8282644" y="1570919"/>
            <a:ext cx="326635" cy="31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103"/>
          <p:cNvSpPr/>
          <p:nvPr/>
        </p:nvSpPr>
        <p:spPr>
          <a:xfrm>
            <a:off x="1104900" y="1666875"/>
            <a:ext cx="3972000" cy="23052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1" name="Google Shape;3091;p103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50" y="1505834"/>
            <a:ext cx="4419600" cy="2732792"/>
          </a:xfrm>
          <a:prstGeom prst="rect">
            <a:avLst/>
          </a:prstGeom>
          <a:noFill/>
          <a:ln>
            <a:noFill/>
          </a:ln>
        </p:spPr>
      </p:pic>
      <p:sp>
        <p:nvSpPr>
          <p:cNvPr id="3092" name="Google Shape;3092;p10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overview</a:t>
            </a:r>
            <a:endParaRPr/>
          </a:p>
        </p:txBody>
      </p:sp>
      <p:sp>
        <p:nvSpPr>
          <p:cNvPr id="3093" name="Google Shape;3093;p103"/>
          <p:cNvSpPr/>
          <p:nvPr/>
        </p:nvSpPr>
        <p:spPr>
          <a:xfrm>
            <a:off x="5687113" y="255780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94" name="Google Shape;3094;p103"/>
          <p:cNvCxnSpPr/>
          <p:nvPr/>
        </p:nvCxnSpPr>
        <p:spPr>
          <a:xfrm>
            <a:off x="5783950" y="3817263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5" name="Google Shape;3095;p103"/>
          <p:cNvSpPr txBox="1">
            <a:spLocks noGrp="1"/>
          </p:cNvSpPr>
          <p:nvPr>
            <p:ph type="title" idx="4294967295"/>
          </p:nvPr>
        </p:nvSpPr>
        <p:spPr>
          <a:xfrm>
            <a:off x="6060913" y="2556138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Venus</a:t>
            </a:r>
            <a:endParaRPr sz="2000"/>
          </a:p>
        </p:txBody>
      </p:sp>
      <p:sp>
        <p:nvSpPr>
          <p:cNvPr id="3096" name="Google Shape;3096;p103"/>
          <p:cNvSpPr txBox="1">
            <a:spLocks noGrp="1"/>
          </p:cNvSpPr>
          <p:nvPr>
            <p:ph type="subTitle" idx="4294967295"/>
          </p:nvPr>
        </p:nvSpPr>
        <p:spPr>
          <a:xfrm>
            <a:off x="5775913" y="30185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grpSp>
        <p:nvGrpSpPr>
          <p:cNvPr id="3097" name="Google Shape;3097;p103"/>
          <p:cNvGrpSpPr/>
          <p:nvPr/>
        </p:nvGrpSpPr>
        <p:grpSpPr>
          <a:xfrm>
            <a:off x="6568246" y="1919697"/>
            <a:ext cx="518321" cy="463438"/>
            <a:chOff x="3161533" y="2172451"/>
            <a:chExt cx="379278" cy="339118"/>
          </a:xfrm>
        </p:grpSpPr>
        <p:sp>
          <p:nvSpPr>
            <p:cNvPr id="3098" name="Google Shape;3098;p103"/>
            <p:cNvSpPr/>
            <p:nvPr/>
          </p:nvSpPr>
          <p:spPr>
            <a:xfrm>
              <a:off x="3168536" y="2229093"/>
              <a:ext cx="50065" cy="232450"/>
            </a:xfrm>
            <a:custGeom>
              <a:avLst/>
              <a:gdLst/>
              <a:ahLst/>
              <a:cxnLst/>
              <a:rect l="l" t="t" r="r" b="b"/>
              <a:pathLst>
                <a:path w="1294" h="6008" extrusionOk="0">
                  <a:moveTo>
                    <a:pt x="1293" y="1"/>
                  </a:moveTo>
                  <a:lnTo>
                    <a:pt x="1293" y="6008"/>
                  </a:lnTo>
                  <a:lnTo>
                    <a:pt x="488" y="6008"/>
                  </a:lnTo>
                  <a:cubicBezTo>
                    <a:pt x="219" y="6008"/>
                    <a:pt x="1" y="5791"/>
                    <a:pt x="1" y="55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3"/>
            <p:cNvSpPr/>
            <p:nvPr/>
          </p:nvSpPr>
          <p:spPr>
            <a:xfrm>
              <a:off x="3168536" y="2179067"/>
              <a:ext cx="326660" cy="50065"/>
            </a:xfrm>
            <a:custGeom>
              <a:avLst/>
              <a:gdLst/>
              <a:ahLst/>
              <a:cxnLst/>
              <a:rect l="l" t="t" r="r" b="b"/>
              <a:pathLst>
                <a:path w="8443" h="1294" extrusionOk="0">
                  <a:moveTo>
                    <a:pt x="8442" y="487"/>
                  </a:moveTo>
                  <a:lnTo>
                    <a:pt x="8442" y="1294"/>
                  </a:lnTo>
                  <a:lnTo>
                    <a:pt x="1" y="1294"/>
                  </a:lnTo>
                  <a:lnTo>
                    <a:pt x="1" y="487"/>
                  </a:lnTo>
                  <a:cubicBezTo>
                    <a:pt x="1" y="218"/>
                    <a:pt x="219" y="1"/>
                    <a:pt x="488" y="1"/>
                  </a:cubicBezTo>
                  <a:lnTo>
                    <a:pt x="7956" y="1"/>
                  </a:lnTo>
                  <a:cubicBezTo>
                    <a:pt x="8225" y="1"/>
                    <a:pt x="8442" y="218"/>
                    <a:pt x="8442" y="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3"/>
            <p:cNvSpPr/>
            <p:nvPr/>
          </p:nvSpPr>
          <p:spPr>
            <a:xfrm>
              <a:off x="3456892" y="2179067"/>
              <a:ext cx="38303" cy="50065"/>
            </a:xfrm>
            <a:custGeom>
              <a:avLst/>
              <a:gdLst/>
              <a:ahLst/>
              <a:cxnLst/>
              <a:rect l="l" t="t" r="r" b="b"/>
              <a:pathLst>
                <a:path w="990" h="1294" extrusionOk="0">
                  <a:moveTo>
                    <a:pt x="989" y="487"/>
                  </a:moveTo>
                  <a:cubicBezTo>
                    <a:pt x="989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4" y="217"/>
                    <a:pt x="494" y="485"/>
                  </a:cubicBezTo>
                  <a:lnTo>
                    <a:pt x="494" y="1294"/>
                  </a:lnTo>
                  <a:lnTo>
                    <a:pt x="989" y="12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3"/>
            <p:cNvSpPr/>
            <p:nvPr/>
          </p:nvSpPr>
          <p:spPr>
            <a:xfrm>
              <a:off x="3445131" y="2229093"/>
              <a:ext cx="50065" cy="175846"/>
            </a:xfrm>
            <a:custGeom>
              <a:avLst/>
              <a:gdLst/>
              <a:ahLst/>
              <a:cxnLst/>
              <a:rect l="l" t="t" r="r" b="b"/>
              <a:pathLst>
                <a:path w="1294" h="4545" extrusionOk="0">
                  <a:moveTo>
                    <a:pt x="1293" y="1"/>
                  </a:moveTo>
                  <a:lnTo>
                    <a:pt x="1293" y="4544"/>
                  </a:lnTo>
                  <a:lnTo>
                    <a:pt x="647" y="4544"/>
                  </a:lnTo>
                  <a:lnTo>
                    <a:pt x="647" y="4079"/>
                  </a:lnTo>
                  <a:cubicBezTo>
                    <a:pt x="649" y="3881"/>
                    <a:pt x="605" y="3685"/>
                    <a:pt x="517" y="3508"/>
                  </a:cubicBezTo>
                  <a:cubicBezTo>
                    <a:pt x="420" y="3318"/>
                    <a:pt x="261" y="3141"/>
                    <a:pt x="9" y="3189"/>
                  </a:cubicBezTo>
                  <a:cubicBezTo>
                    <a:pt x="6" y="3189"/>
                    <a:pt x="4" y="3190"/>
                    <a:pt x="0" y="3190"/>
                  </a:cubicBezTo>
                  <a:lnTo>
                    <a:pt x="0" y="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3"/>
            <p:cNvSpPr/>
            <p:nvPr/>
          </p:nvSpPr>
          <p:spPr>
            <a:xfrm>
              <a:off x="3476005" y="2229093"/>
              <a:ext cx="19190" cy="175846"/>
            </a:xfrm>
            <a:custGeom>
              <a:avLst/>
              <a:gdLst/>
              <a:ahLst/>
              <a:cxnLst/>
              <a:rect l="l" t="t" r="r" b="b"/>
              <a:pathLst>
                <a:path w="496" h="4545" extrusionOk="0">
                  <a:moveTo>
                    <a:pt x="0" y="1"/>
                  </a:moveTo>
                  <a:lnTo>
                    <a:pt x="495" y="1"/>
                  </a:lnTo>
                  <a:lnTo>
                    <a:pt x="495" y="4544"/>
                  </a:lnTo>
                  <a:lnTo>
                    <a:pt x="0" y="45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3"/>
            <p:cNvSpPr/>
            <p:nvPr/>
          </p:nvSpPr>
          <p:spPr>
            <a:xfrm>
              <a:off x="3413482" y="2350812"/>
              <a:ext cx="118817" cy="154141"/>
            </a:xfrm>
            <a:custGeom>
              <a:avLst/>
              <a:gdLst/>
              <a:ahLst/>
              <a:cxnLst/>
              <a:rect l="l" t="t" r="r" b="b"/>
              <a:pathLst>
                <a:path w="3071" h="3984" extrusionOk="0">
                  <a:moveTo>
                    <a:pt x="3071" y="2367"/>
                  </a:moveTo>
                  <a:cubicBezTo>
                    <a:pt x="3070" y="2546"/>
                    <a:pt x="2927" y="2690"/>
                    <a:pt x="2750" y="2691"/>
                  </a:cubicBezTo>
                  <a:lnTo>
                    <a:pt x="2597" y="2691"/>
                  </a:lnTo>
                  <a:cubicBezTo>
                    <a:pt x="2776" y="2692"/>
                    <a:pt x="2920" y="2836"/>
                    <a:pt x="2921" y="3014"/>
                  </a:cubicBezTo>
                  <a:cubicBezTo>
                    <a:pt x="2920" y="3193"/>
                    <a:pt x="2776" y="3337"/>
                    <a:pt x="2597" y="3338"/>
                  </a:cubicBezTo>
                  <a:lnTo>
                    <a:pt x="2481" y="3338"/>
                  </a:lnTo>
                  <a:cubicBezTo>
                    <a:pt x="2663" y="3338"/>
                    <a:pt x="2810" y="3483"/>
                    <a:pt x="2811" y="3661"/>
                  </a:cubicBezTo>
                  <a:cubicBezTo>
                    <a:pt x="2810" y="3839"/>
                    <a:pt x="2662" y="3982"/>
                    <a:pt x="2481" y="3983"/>
                  </a:cubicBezTo>
                  <a:lnTo>
                    <a:pt x="488" y="3983"/>
                  </a:lnTo>
                  <a:cubicBezTo>
                    <a:pt x="219" y="3983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13" y="1941"/>
                    <a:pt x="373" y="1759"/>
                    <a:pt x="449" y="1540"/>
                  </a:cubicBezTo>
                  <a:cubicBezTo>
                    <a:pt x="546" y="1231"/>
                    <a:pt x="613" y="914"/>
                    <a:pt x="647" y="592"/>
                  </a:cubicBezTo>
                  <a:lnTo>
                    <a:pt x="647" y="591"/>
                  </a:lnTo>
                  <a:cubicBezTo>
                    <a:pt x="657" y="477"/>
                    <a:pt x="662" y="366"/>
                    <a:pt x="662" y="253"/>
                  </a:cubicBezTo>
                  <a:cubicBezTo>
                    <a:pt x="662" y="156"/>
                    <a:pt x="728" y="71"/>
                    <a:pt x="823" y="49"/>
                  </a:cubicBezTo>
                  <a:cubicBezTo>
                    <a:pt x="826" y="49"/>
                    <a:pt x="827" y="48"/>
                    <a:pt x="830" y="48"/>
                  </a:cubicBezTo>
                  <a:cubicBezTo>
                    <a:pt x="1081" y="1"/>
                    <a:pt x="1240" y="177"/>
                    <a:pt x="1336" y="366"/>
                  </a:cubicBezTo>
                  <a:cubicBezTo>
                    <a:pt x="1423" y="542"/>
                    <a:pt x="1467" y="738"/>
                    <a:pt x="1464" y="934"/>
                  </a:cubicBezTo>
                  <a:lnTo>
                    <a:pt x="1464" y="1398"/>
                  </a:lnTo>
                  <a:lnTo>
                    <a:pt x="2750" y="1398"/>
                  </a:lnTo>
                  <a:cubicBezTo>
                    <a:pt x="2927" y="1399"/>
                    <a:pt x="3070" y="1543"/>
                    <a:pt x="3071" y="1722"/>
                  </a:cubicBezTo>
                  <a:cubicBezTo>
                    <a:pt x="3070" y="1899"/>
                    <a:pt x="2926" y="2043"/>
                    <a:pt x="2750" y="2045"/>
                  </a:cubicBezTo>
                  <a:cubicBezTo>
                    <a:pt x="2927" y="2045"/>
                    <a:pt x="3071" y="2190"/>
                    <a:pt x="3071" y="23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3"/>
            <p:cNvSpPr/>
            <p:nvPr/>
          </p:nvSpPr>
          <p:spPr>
            <a:xfrm>
              <a:off x="3439521" y="2350618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5" y="366"/>
                  </a:moveTo>
                  <a:cubicBezTo>
                    <a:pt x="256" y="543"/>
                    <a:pt x="301" y="740"/>
                    <a:pt x="298" y="937"/>
                  </a:cubicBezTo>
                  <a:lnTo>
                    <a:pt x="298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4" y="740"/>
                    <a:pt x="749" y="544"/>
                    <a:pt x="660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138" y="48"/>
                    <a:pt x="136" y="49"/>
                    <a:pt x="133" y="49"/>
                  </a:cubicBezTo>
                  <a:cubicBezTo>
                    <a:pt x="77" y="62"/>
                    <a:pt x="29" y="98"/>
                    <a:pt x="1" y="147"/>
                  </a:cubicBezTo>
                  <a:cubicBezTo>
                    <a:pt x="69" y="210"/>
                    <a:pt x="124" y="284"/>
                    <a:pt x="165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3"/>
            <p:cNvSpPr/>
            <p:nvPr/>
          </p:nvSpPr>
          <p:spPr>
            <a:xfrm>
              <a:off x="3488889" y="2404900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7"/>
                  </a:moveTo>
                  <a:cubicBezTo>
                    <a:pt x="987" y="645"/>
                    <a:pt x="1131" y="501"/>
                    <a:pt x="1133" y="324"/>
                  </a:cubicBezTo>
                  <a:cubicBezTo>
                    <a:pt x="1132" y="145"/>
                    <a:pt x="988" y="1"/>
                    <a:pt x="810" y="0"/>
                  </a:cubicBezTo>
                  <a:lnTo>
                    <a:pt x="325" y="0"/>
                  </a:lnTo>
                  <a:cubicBezTo>
                    <a:pt x="503" y="1"/>
                    <a:pt x="647" y="145"/>
                    <a:pt x="648" y="324"/>
                  </a:cubicBezTo>
                  <a:cubicBezTo>
                    <a:pt x="647" y="501"/>
                    <a:pt x="502" y="645"/>
                    <a:pt x="325" y="647"/>
                  </a:cubicBezTo>
                  <a:cubicBezTo>
                    <a:pt x="503" y="647"/>
                    <a:pt x="647" y="792"/>
                    <a:pt x="648" y="969"/>
                  </a:cubicBezTo>
                  <a:cubicBezTo>
                    <a:pt x="647" y="1148"/>
                    <a:pt x="502" y="1292"/>
                    <a:pt x="325" y="1293"/>
                  </a:cubicBezTo>
                  <a:lnTo>
                    <a:pt x="162" y="1293"/>
                  </a:lnTo>
                  <a:cubicBezTo>
                    <a:pt x="340" y="1294"/>
                    <a:pt x="484" y="1438"/>
                    <a:pt x="484" y="1616"/>
                  </a:cubicBezTo>
                  <a:cubicBezTo>
                    <a:pt x="483" y="1794"/>
                    <a:pt x="340" y="1938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3" y="2085"/>
                    <a:pt x="324" y="2262"/>
                  </a:cubicBezTo>
                  <a:cubicBezTo>
                    <a:pt x="323" y="2441"/>
                    <a:pt x="178" y="2584"/>
                    <a:pt x="0" y="2585"/>
                  </a:cubicBezTo>
                  <a:lnTo>
                    <a:pt x="485" y="2585"/>
                  </a:lnTo>
                  <a:cubicBezTo>
                    <a:pt x="663" y="2584"/>
                    <a:pt x="807" y="2441"/>
                    <a:pt x="809" y="2262"/>
                  </a:cubicBezTo>
                  <a:cubicBezTo>
                    <a:pt x="808" y="2085"/>
                    <a:pt x="664" y="1940"/>
                    <a:pt x="485" y="1940"/>
                  </a:cubicBezTo>
                  <a:lnTo>
                    <a:pt x="648" y="1940"/>
                  </a:lnTo>
                  <a:cubicBezTo>
                    <a:pt x="827" y="1938"/>
                    <a:pt x="971" y="1794"/>
                    <a:pt x="972" y="1616"/>
                  </a:cubicBezTo>
                  <a:cubicBezTo>
                    <a:pt x="971" y="1438"/>
                    <a:pt x="827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3" y="969"/>
                  </a:cubicBezTo>
                  <a:cubicBezTo>
                    <a:pt x="1132" y="792"/>
                    <a:pt x="988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3"/>
            <p:cNvSpPr/>
            <p:nvPr/>
          </p:nvSpPr>
          <p:spPr>
            <a:xfrm>
              <a:off x="3219336" y="2229093"/>
              <a:ext cx="225834" cy="232450"/>
            </a:xfrm>
            <a:custGeom>
              <a:avLst/>
              <a:gdLst/>
              <a:ahLst/>
              <a:cxnLst/>
              <a:rect l="l" t="t" r="r" b="b"/>
              <a:pathLst>
                <a:path w="5837" h="6008" extrusionOk="0">
                  <a:moveTo>
                    <a:pt x="5836" y="1"/>
                  </a:moveTo>
                  <a:lnTo>
                    <a:pt x="5836" y="3199"/>
                  </a:lnTo>
                  <a:cubicBezTo>
                    <a:pt x="5745" y="3221"/>
                    <a:pt x="5680" y="3303"/>
                    <a:pt x="5680" y="3396"/>
                  </a:cubicBezTo>
                  <a:cubicBezTo>
                    <a:pt x="5680" y="3507"/>
                    <a:pt x="5675" y="3615"/>
                    <a:pt x="5665" y="3725"/>
                  </a:cubicBezTo>
                  <a:lnTo>
                    <a:pt x="5665" y="3722"/>
                  </a:lnTo>
                  <a:cubicBezTo>
                    <a:pt x="5631" y="4051"/>
                    <a:pt x="5564" y="4376"/>
                    <a:pt x="5467" y="4692"/>
                  </a:cubicBezTo>
                  <a:cubicBezTo>
                    <a:pt x="5391" y="4916"/>
                    <a:pt x="5231" y="5102"/>
                    <a:pt x="5019" y="5208"/>
                  </a:cubicBezTo>
                  <a:lnTo>
                    <a:pt x="5019" y="5362"/>
                  </a:lnTo>
                  <a:cubicBezTo>
                    <a:pt x="5018" y="5184"/>
                    <a:pt x="4875" y="5039"/>
                    <a:pt x="4696" y="5039"/>
                  </a:cubicBezTo>
                  <a:lnTo>
                    <a:pt x="4049" y="5039"/>
                  </a:lnTo>
                  <a:cubicBezTo>
                    <a:pt x="3871" y="5039"/>
                    <a:pt x="3727" y="5184"/>
                    <a:pt x="3726" y="5362"/>
                  </a:cubicBezTo>
                  <a:lnTo>
                    <a:pt x="3726" y="6008"/>
                  </a:lnTo>
                  <a:lnTo>
                    <a:pt x="0" y="6008"/>
                  </a:lnTo>
                  <a:lnTo>
                    <a:pt x="0" y="1"/>
                  </a:lnTo>
                  <a:lnTo>
                    <a:pt x="5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3"/>
            <p:cNvSpPr/>
            <p:nvPr/>
          </p:nvSpPr>
          <p:spPr>
            <a:xfrm>
              <a:off x="3344382" y="2424013"/>
              <a:ext cx="31881" cy="37529"/>
            </a:xfrm>
            <a:custGeom>
              <a:avLst/>
              <a:gdLst/>
              <a:ahLst/>
              <a:cxnLst/>
              <a:rect l="l" t="t" r="r" b="b"/>
              <a:pathLst>
                <a:path w="824" h="970" extrusionOk="0">
                  <a:moveTo>
                    <a:pt x="0" y="324"/>
                  </a:moveTo>
                  <a:lnTo>
                    <a:pt x="0" y="970"/>
                  </a:lnTo>
                  <a:lnTo>
                    <a:pt x="494" y="970"/>
                  </a:lnTo>
                  <a:lnTo>
                    <a:pt x="494" y="324"/>
                  </a:lnTo>
                  <a:cubicBezTo>
                    <a:pt x="495" y="146"/>
                    <a:pt x="642" y="1"/>
                    <a:pt x="824" y="1"/>
                  </a:cubicBezTo>
                  <a:lnTo>
                    <a:pt x="329" y="1"/>
                  </a:lnTo>
                  <a:cubicBezTo>
                    <a:pt x="147" y="1"/>
                    <a:pt x="0" y="146"/>
                    <a:pt x="0" y="3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3"/>
            <p:cNvSpPr/>
            <p:nvPr/>
          </p:nvSpPr>
          <p:spPr>
            <a:xfrm>
              <a:off x="3402649" y="2229093"/>
              <a:ext cx="42520" cy="208230"/>
            </a:xfrm>
            <a:custGeom>
              <a:avLst/>
              <a:gdLst/>
              <a:ahLst/>
              <a:cxnLst/>
              <a:rect l="l" t="t" r="r" b="b"/>
              <a:pathLst>
                <a:path w="1099" h="5382" extrusionOk="0">
                  <a:moveTo>
                    <a:pt x="604" y="1"/>
                  </a:moveTo>
                  <a:lnTo>
                    <a:pt x="604" y="3189"/>
                  </a:lnTo>
                  <a:cubicBezTo>
                    <a:pt x="512" y="3211"/>
                    <a:pt x="447" y="3296"/>
                    <a:pt x="447" y="3392"/>
                  </a:cubicBezTo>
                  <a:cubicBezTo>
                    <a:pt x="447" y="3507"/>
                    <a:pt x="442" y="3618"/>
                    <a:pt x="433" y="3731"/>
                  </a:cubicBezTo>
                  <a:lnTo>
                    <a:pt x="433" y="3710"/>
                  </a:lnTo>
                  <a:cubicBezTo>
                    <a:pt x="398" y="4043"/>
                    <a:pt x="331" y="4372"/>
                    <a:pt x="232" y="4692"/>
                  </a:cubicBezTo>
                  <a:cubicBezTo>
                    <a:pt x="185" y="4829"/>
                    <a:pt x="105" y="4952"/>
                    <a:pt x="0" y="5051"/>
                  </a:cubicBezTo>
                  <a:cubicBezTo>
                    <a:pt x="162" y="5078"/>
                    <a:pt x="280" y="5217"/>
                    <a:pt x="281" y="5381"/>
                  </a:cubicBezTo>
                  <a:lnTo>
                    <a:pt x="281" y="5208"/>
                  </a:lnTo>
                  <a:cubicBezTo>
                    <a:pt x="493" y="5102"/>
                    <a:pt x="653" y="4916"/>
                    <a:pt x="729" y="4692"/>
                  </a:cubicBezTo>
                  <a:cubicBezTo>
                    <a:pt x="826" y="4376"/>
                    <a:pt x="894" y="4051"/>
                    <a:pt x="927" y="3722"/>
                  </a:cubicBezTo>
                  <a:lnTo>
                    <a:pt x="927" y="3731"/>
                  </a:lnTo>
                  <a:cubicBezTo>
                    <a:pt x="937" y="3618"/>
                    <a:pt x="942" y="3507"/>
                    <a:pt x="942" y="3393"/>
                  </a:cubicBezTo>
                  <a:cubicBezTo>
                    <a:pt x="942" y="3296"/>
                    <a:pt x="1007" y="3211"/>
                    <a:pt x="1098" y="3189"/>
                  </a:cubicBezTo>
                  <a:lnTo>
                    <a:pt x="1098" y="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3"/>
            <p:cNvSpPr/>
            <p:nvPr/>
          </p:nvSpPr>
          <p:spPr>
            <a:xfrm>
              <a:off x="3363456" y="2424013"/>
              <a:ext cx="50065" cy="81713"/>
            </a:xfrm>
            <a:custGeom>
              <a:avLst/>
              <a:gdLst/>
              <a:ahLst/>
              <a:cxnLst/>
              <a:rect l="l" t="t" r="r" b="b"/>
              <a:pathLst>
                <a:path w="1294" h="2112" extrusionOk="0">
                  <a:moveTo>
                    <a:pt x="325" y="1"/>
                  </a:moveTo>
                  <a:lnTo>
                    <a:pt x="969" y="1"/>
                  </a:lnTo>
                  <a:cubicBezTo>
                    <a:pt x="1149" y="1"/>
                    <a:pt x="1293" y="146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9" y="2111"/>
                    <a:pt x="969" y="2111"/>
                  </a:cubicBezTo>
                  <a:lnTo>
                    <a:pt x="325" y="2111"/>
                  </a:lnTo>
                  <a:cubicBezTo>
                    <a:pt x="147" y="2111"/>
                    <a:pt x="1" y="1965"/>
                    <a:pt x="1" y="1787"/>
                  </a:cubicBezTo>
                  <a:lnTo>
                    <a:pt x="1" y="325"/>
                  </a:lnTo>
                  <a:cubicBezTo>
                    <a:pt x="1" y="146"/>
                    <a:pt x="147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3"/>
            <p:cNvSpPr/>
            <p:nvPr/>
          </p:nvSpPr>
          <p:spPr>
            <a:xfrm>
              <a:off x="3381640" y="242401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0" y="1"/>
                  </a:lnTo>
                  <a:cubicBezTo>
                    <a:pt x="182" y="1"/>
                    <a:pt x="329" y="147"/>
                    <a:pt x="330" y="325"/>
                  </a:cubicBezTo>
                  <a:lnTo>
                    <a:pt x="330" y="1786"/>
                  </a:lnTo>
                  <a:cubicBezTo>
                    <a:pt x="329" y="1965"/>
                    <a:pt x="182" y="2110"/>
                    <a:pt x="0" y="2111"/>
                  </a:cubicBezTo>
                  <a:lnTo>
                    <a:pt x="495" y="2111"/>
                  </a:lnTo>
                  <a:cubicBezTo>
                    <a:pt x="676" y="2110"/>
                    <a:pt x="823" y="1965"/>
                    <a:pt x="824" y="1786"/>
                  </a:cubicBezTo>
                  <a:lnTo>
                    <a:pt x="824" y="325"/>
                  </a:lnTo>
                  <a:cubicBezTo>
                    <a:pt x="823" y="147"/>
                    <a:pt x="676" y="1"/>
                    <a:pt x="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3"/>
            <p:cNvSpPr/>
            <p:nvPr/>
          </p:nvSpPr>
          <p:spPr>
            <a:xfrm>
              <a:off x="3244020" y="2398594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9" y="974"/>
                    <a:pt x="1" y="756"/>
                    <a:pt x="1" y="488"/>
                  </a:cubicBezTo>
                  <a:cubicBezTo>
                    <a:pt x="1" y="219"/>
                    <a:pt x="219" y="0"/>
                    <a:pt x="487" y="0"/>
                  </a:cubicBezTo>
                  <a:cubicBezTo>
                    <a:pt x="756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3"/>
            <p:cNvSpPr/>
            <p:nvPr/>
          </p:nvSpPr>
          <p:spPr>
            <a:xfrm>
              <a:off x="3244020" y="2310729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7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9" y="974"/>
                    <a:pt x="1" y="756"/>
                    <a:pt x="1" y="487"/>
                  </a:cubicBezTo>
                  <a:cubicBezTo>
                    <a:pt x="1" y="219"/>
                    <a:pt x="219" y="0"/>
                    <a:pt x="487" y="0"/>
                  </a:cubicBezTo>
                  <a:cubicBezTo>
                    <a:pt x="756" y="0"/>
                    <a:pt x="974" y="219"/>
                    <a:pt x="974" y="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3"/>
            <p:cNvSpPr/>
            <p:nvPr/>
          </p:nvSpPr>
          <p:spPr>
            <a:xfrm>
              <a:off x="3244020" y="2229132"/>
              <a:ext cx="37684" cy="31455"/>
            </a:xfrm>
            <a:custGeom>
              <a:avLst/>
              <a:gdLst/>
              <a:ahLst/>
              <a:cxnLst/>
              <a:rect l="l" t="t" r="r" b="b"/>
              <a:pathLst>
                <a:path w="974" h="813" extrusionOk="0">
                  <a:moveTo>
                    <a:pt x="126" y="1"/>
                  </a:moveTo>
                  <a:cubicBezTo>
                    <a:pt x="45" y="90"/>
                    <a:pt x="1" y="205"/>
                    <a:pt x="1" y="325"/>
                  </a:cubicBezTo>
                  <a:cubicBezTo>
                    <a:pt x="1" y="594"/>
                    <a:pt x="218" y="812"/>
                    <a:pt x="487" y="812"/>
                  </a:cubicBezTo>
                  <a:cubicBezTo>
                    <a:pt x="756" y="812"/>
                    <a:pt x="974" y="594"/>
                    <a:pt x="974" y="325"/>
                  </a:cubicBezTo>
                  <a:cubicBezTo>
                    <a:pt x="974" y="205"/>
                    <a:pt x="930" y="90"/>
                    <a:pt x="849" y="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3"/>
            <p:cNvSpPr/>
            <p:nvPr/>
          </p:nvSpPr>
          <p:spPr>
            <a:xfrm>
              <a:off x="3168536" y="2179067"/>
              <a:ext cx="38303" cy="282476"/>
            </a:xfrm>
            <a:custGeom>
              <a:avLst/>
              <a:gdLst/>
              <a:ahLst/>
              <a:cxnLst/>
              <a:rect l="l" t="t" r="r" b="b"/>
              <a:pathLst>
                <a:path w="990" h="7301" extrusionOk="0">
                  <a:moveTo>
                    <a:pt x="1" y="6815"/>
                  </a:moveTo>
                  <a:cubicBezTo>
                    <a:pt x="1" y="7084"/>
                    <a:pt x="219" y="7301"/>
                    <a:pt x="488" y="7301"/>
                  </a:cubicBezTo>
                  <a:lnTo>
                    <a:pt x="990" y="7301"/>
                  </a:lnTo>
                  <a:cubicBezTo>
                    <a:pt x="717" y="7301"/>
                    <a:pt x="495" y="7084"/>
                    <a:pt x="495" y="6815"/>
                  </a:cubicBezTo>
                  <a:lnTo>
                    <a:pt x="495" y="487"/>
                  </a:lnTo>
                  <a:cubicBezTo>
                    <a:pt x="495" y="218"/>
                    <a:pt x="717" y="1"/>
                    <a:pt x="990" y="1"/>
                  </a:cubicBezTo>
                  <a:lnTo>
                    <a:pt x="488" y="1"/>
                  </a:lnTo>
                  <a:cubicBezTo>
                    <a:pt x="219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3"/>
            <p:cNvSpPr/>
            <p:nvPr/>
          </p:nvSpPr>
          <p:spPr>
            <a:xfrm>
              <a:off x="3162655" y="2392365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3"/>
            <p:cNvSpPr/>
            <p:nvPr/>
          </p:nvSpPr>
          <p:spPr>
            <a:xfrm>
              <a:off x="3162462" y="241116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4" y="164"/>
                  </a:moveTo>
                  <a:cubicBezTo>
                    <a:pt x="324" y="253"/>
                    <a:pt x="251" y="325"/>
                    <a:pt x="162" y="325"/>
                  </a:cubicBezTo>
                  <a:cubicBezTo>
                    <a:pt x="72" y="325"/>
                    <a:pt x="0" y="253"/>
                    <a:pt x="0" y="164"/>
                  </a:cubicBezTo>
                  <a:cubicBezTo>
                    <a:pt x="0" y="73"/>
                    <a:pt x="72" y="1"/>
                    <a:pt x="162" y="1"/>
                  </a:cubicBezTo>
                  <a:cubicBezTo>
                    <a:pt x="251" y="1"/>
                    <a:pt x="324" y="73"/>
                    <a:pt x="324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3"/>
            <p:cNvSpPr/>
            <p:nvPr/>
          </p:nvSpPr>
          <p:spPr>
            <a:xfrm>
              <a:off x="3161533" y="2172451"/>
              <a:ext cx="379278" cy="339118"/>
            </a:xfrm>
            <a:custGeom>
              <a:avLst/>
              <a:gdLst/>
              <a:ahLst/>
              <a:cxnLst/>
              <a:rect l="l" t="t" r="r" b="b"/>
              <a:pathLst>
                <a:path w="9803" h="8765" extrusionOk="0">
                  <a:moveTo>
                    <a:pt x="8146" y="324"/>
                  </a:moveTo>
                  <a:cubicBezTo>
                    <a:pt x="8326" y="324"/>
                    <a:pt x="8471" y="469"/>
                    <a:pt x="8471" y="649"/>
                  </a:cubicBezTo>
                  <a:lnTo>
                    <a:pt x="8471" y="1293"/>
                  </a:lnTo>
                  <a:lnTo>
                    <a:pt x="353" y="1293"/>
                  </a:lnTo>
                  <a:lnTo>
                    <a:pt x="353" y="649"/>
                  </a:lnTo>
                  <a:cubicBezTo>
                    <a:pt x="353" y="469"/>
                    <a:pt x="499" y="324"/>
                    <a:pt x="677" y="324"/>
                  </a:cubicBezTo>
                  <a:close/>
                  <a:moveTo>
                    <a:pt x="2899" y="1636"/>
                  </a:moveTo>
                  <a:cubicBezTo>
                    <a:pt x="2929" y="1685"/>
                    <a:pt x="2943" y="1741"/>
                    <a:pt x="2944" y="1797"/>
                  </a:cubicBezTo>
                  <a:cubicBezTo>
                    <a:pt x="2944" y="1977"/>
                    <a:pt x="2798" y="2122"/>
                    <a:pt x="2620" y="2122"/>
                  </a:cubicBezTo>
                  <a:cubicBezTo>
                    <a:pt x="2440" y="2122"/>
                    <a:pt x="2294" y="1977"/>
                    <a:pt x="2294" y="1797"/>
                  </a:cubicBezTo>
                  <a:cubicBezTo>
                    <a:pt x="2295" y="1741"/>
                    <a:pt x="2310" y="1685"/>
                    <a:pt x="2339" y="1636"/>
                  </a:cubicBezTo>
                  <a:close/>
                  <a:moveTo>
                    <a:pt x="7159" y="1617"/>
                  </a:moveTo>
                  <a:lnTo>
                    <a:pt x="7159" y="2757"/>
                  </a:lnTo>
                  <a:lnTo>
                    <a:pt x="1645" y="2757"/>
                  </a:lnTo>
                  <a:lnTo>
                    <a:pt x="1645" y="1617"/>
                  </a:lnTo>
                  <a:lnTo>
                    <a:pt x="1993" y="1617"/>
                  </a:lnTo>
                  <a:cubicBezTo>
                    <a:pt x="1917" y="1895"/>
                    <a:pt x="2033" y="2193"/>
                    <a:pt x="2282" y="2346"/>
                  </a:cubicBezTo>
                  <a:cubicBezTo>
                    <a:pt x="2385" y="2409"/>
                    <a:pt x="2502" y="2441"/>
                    <a:pt x="2619" y="2441"/>
                  </a:cubicBezTo>
                  <a:cubicBezTo>
                    <a:pt x="2736" y="2441"/>
                    <a:pt x="2853" y="2409"/>
                    <a:pt x="2956" y="2346"/>
                  </a:cubicBezTo>
                  <a:cubicBezTo>
                    <a:pt x="3205" y="2193"/>
                    <a:pt x="3320" y="1895"/>
                    <a:pt x="3245" y="1617"/>
                  </a:cubicBezTo>
                  <a:close/>
                  <a:moveTo>
                    <a:pt x="7159" y="3099"/>
                  </a:moveTo>
                  <a:lnTo>
                    <a:pt x="7159" y="4557"/>
                  </a:lnTo>
                  <a:cubicBezTo>
                    <a:pt x="7057" y="4626"/>
                    <a:pt x="6998" y="4741"/>
                    <a:pt x="6998" y="4863"/>
                  </a:cubicBezTo>
                  <a:cubicBezTo>
                    <a:pt x="6998" y="4921"/>
                    <a:pt x="6993" y="4980"/>
                    <a:pt x="6990" y="5039"/>
                  </a:cubicBezTo>
                  <a:lnTo>
                    <a:pt x="1646" y="5039"/>
                  </a:lnTo>
                  <a:lnTo>
                    <a:pt x="1646" y="3099"/>
                  </a:lnTo>
                  <a:close/>
                  <a:moveTo>
                    <a:pt x="8452" y="1636"/>
                  </a:moveTo>
                  <a:lnTo>
                    <a:pt x="8452" y="5856"/>
                  </a:lnTo>
                  <a:lnTo>
                    <a:pt x="8128" y="5856"/>
                  </a:lnTo>
                  <a:lnTo>
                    <a:pt x="8128" y="5551"/>
                  </a:lnTo>
                  <a:cubicBezTo>
                    <a:pt x="8132" y="5327"/>
                    <a:pt x="8081" y="5105"/>
                    <a:pt x="7981" y="4905"/>
                  </a:cubicBezTo>
                  <a:cubicBezTo>
                    <a:pt x="7894" y="4692"/>
                    <a:pt x="7706" y="4539"/>
                    <a:pt x="7483" y="4496"/>
                  </a:cubicBezTo>
                  <a:lnTo>
                    <a:pt x="7483" y="1636"/>
                  </a:lnTo>
                  <a:close/>
                  <a:moveTo>
                    <a:pt x="6963" y="5362"/>
                  </a:moveTo>
                  <a:cubicBezTo>
                    <a:pt x="6931" y="5612"/>
                    <a:pt x="6877" y="5859"/>
                    <a:pt x="6797" y="6100"/>
                  </a:cubicBezTo>
                  <a:cubicBezTo>
                    <a:pt x="6748" y="6248"/>
                    <a:pt x="6649" y="6376"/>
                    <a:pt x="6518" y="6462"/>
                  </a:cubicBezTo>
                  <a:cubicBezTo>
                    <a:pt x="6429" y="6378"/>
                    <a:pt x="6312" y="6332"/>
                    <a:pt x="6190" y="6332"/>
                  </a:cubicBezTo>
                  <a:lnTo>
                    <a:pt x="5550" y="6332"/>
                  </a:lnTo>
                  <a:cubicBezTo>
                    <a:pt x="5405" y="6332"/>
                    <a:pt x="5266" y="6395"/>
                    <a:pt x="5169" y="6503"/>
                  </a:cubicBezTo>
                  <a:lnTo>
                    <a:pt x="3762" y="6503"/>
                  </a:lnTo>
                  <a:cubicBezTo>
                    <a:pt x="3676" y="6503"/>
                    <a:pt x="3601" y="6568"/>
                    <a:pt x="3594" y="6654"/>
                  </a:cubicBezTo>
                  <a:cubicBezTo>
                    <a:pt x="3589" y="6748"/>
                    <a:pt x="3664" y="6826"/>
                    <a:pt x="3756" y="6826"/>
                  </a:cubicBezTo>
                  <a:lnTo>
                    <a:pt x="5049" y="6826"/>
                  </a:lnTo>
                  <a:lnTo>
                    <a:pt x="5049" y="7301"/>
                  </a:lnTo>
                  <a:lnTo>
                    <a:pt x="1645" y="7301"/>
                  </a:lnTo>
                  <a:lnTo>
                    <a:pt x="1645" y="5362"/>
                  </a:lnTo>
                  <a:close/>
                  <a:moveTo>
                    <a:pt x="6180" y="6655"/>
                  </a:moveTo>
                  <a:cubicBezTo>
                    <a:pt x="6269" y="6655"/>
                    <a:pt x="6342" y="6727"/>
                    <a:pt x="6342" y="6817"/>
                  </a:cubicBezTo>
                  <a:lnTo>
                    <a:pt x="6342" y="8280"/>
                  </a:lnTo>
                  <a:cubicBezTo>
                    <a:pt x="6342" y="8369"/>
                    <a:pt x="6269" y="8442"/>
                    <a:pt x="6180" y="8442"/>
                  </a:cubicBezTo>
                  <a:lnTo>
                    <a:pt x="5535" y="8442"/>
                  </a:lnTo>
                  <a:cubicBezTo>
                    <a:pt x="5444" y="8442"/>
                    <a:pt x="5372" y="8369"/>
                    <a:pt x="5372" y="8280"/>
                  </a:cubicBezTo>
                  <a:lnTo>
                    <a:pt x="5372" y="6817"/>
                  </a:lnTo>
                  <a:cubicBezTo>
                    <a:pt x="5372" y="6727"/>
                    <a:pt x="5444" y="6655"/>
                    <a:pt x="5535" y="6655"/>
                  </a:cubicBezTo>
                  <a:close/>
                  <a:moveTo>
                    <a:pt x="7406" y="4820"/>
                  </a:moveTo>
                  <a:cubicBezTo>
                    <a:pt x="7477" y="4820"/>
                    <a:pt x="7587" y="4854"/>
                    <a:pt x="7693" y="5059"/>
                  </a:cubicBezTo>
                  <a:cubicBezTo>
                    <a:pt x="7769" y="5213"/>
                    <a:pt x="7808" y="5383"/>
                    <a:pt x="7806" y="5556"/>
                  </a:cubicBezTo>
                  <a:lnTo>
                    <a:pt x="7806" y="6018"/>
                  </a:lnTo>
                  <a:cubicBezTo>
                    <a:pt x="7806" y="6107"/>
                    <a:pt x="7879" y="6180"/>
                    <a:pt x="7968" y="6180"/>
                  </a:cubicBezTo>
                  <a:lnTo>
                    <a:pt x="9272" y="6180"/>
                  </a:lnTo>
                  <a:cubicBezTo>
                    <a:pt x="9273" y="6180"/>
                    <a:pt x="9273" y="6180"/>
                    <a:pt x="9274" y="6180"/>
                  </a:cubicBezTo>
                  <a:cubicBezTo>
                    <a:pt x="9363" y="6180"/>
                    <a:pt x="9436" y="6252"/>
                    <a:pt x="9436" y="6341"/>
                  </a:cubicBezTo>
                  <a:cubicBezTo>
                    <a:pt x="9436" y="6430"/>
                    <a:pt x="9362" y="6503"/>
                    <a:pt x="9272" y="6503"/>
                  </a:cubicBezTo>
                  <a:lnTo>
                    <a:pt x="8790" y="6503"/>
                  </a:lnTo>
                  <a:cubicBezTo>
                    <a:pt x="8704" y="6503"/>
                    <a:pt x="8628" y="6568"/>
                    <a:pt x="8623" y="6654"/>
                  </a:cubicBezTo>
                  <a:cubicBezTo>
                    <a:pt x="8617" y="6747"/>
                    <a:pt x="8691" y="6826"/>
                    <a:pt x="8784" y="6826"/>
                  </a:cubicBezTo>
                  <a:lnTo>
                    <a:pt x="9266" y="6826"/>
                  </a:lnTo>
                  <a:cubicBezTo>
                    <a:pt x="9352" y="6826"/>
                    <a:pt x="9427" y="6891"/>
                    <a:pt x="9433" y="6977"/>
                  </a:cubicBezTo>
                  <a:cubicBezTo>
                    <a:pt x="9439" y="7071"/>
                    <a:pt x="9364" y="7150"/>
                    <a:pt x="9271" y="7150"/>
                  </a:cubicBezTo>
                  <a:lnTo>
                    <a:pt x="8790" y="7150"/>
                  </a:lnTo>
                  <a:cubicBezTo>
                    <a:pt x="8704" y="7150"/>
                    <a:pt x="8628" y="7215"/>
                    <a:pt x="8623" y="7301"/>
                  </a:cubicBezTo>
                  <a:cubicBezTo>
                    <a:pt x="8617" y="7394"/>
                    <a:pt x="8691" y="7472"/>
                    <a:pt x="8784" y="7472"/>
                  </a:cubicBezTo>
                  <a:lnTo>
                    <a:pt x="9103" y="7472"/>
                  </a:lnTo>
                  <a:cubicBezTo>
                    <a:pt x="9189" y="7472"/>
                    <a:pt x="9266" y="7538"/>
                    <a:pt x="9271" y="7624"/>
                  </a:cubicBezTo>
                  <a:cubicBezTo>
                    <a:pt x="9276" y="7718"/>
                    <a:pt x="9202" y="7795"/>
                    <a:pt x="9109" y="7795"/>
                  </a:cubicBezTo>
                  <a:lnTo>
                    <a:pt x="8790" y="7795"/>
                  </a:lnTo>
                  <a:cubicBezTo>
                    <a:pt x="8704" y="7795"/>
                    <a:pt x="8628" y="7861"/>
                    <a:pt x="8623" y="7948"/>
                  </a:cubicBezTo>
                  <a:cubicBezTo>
                    <a:pt x="8617" y="8041"/>
                    <a:pt x="8691" y="8119"/>
                    <a:pt x="8784" y="8119"/>
                  </a:cubicBezTo>
                  <a:lnTo>
                    <a:pt x="8921" y="8119"/>
                  </a:lnTo>
                  <a:cubicBezTo>
                    <a:pt x="9007" y="8119"/>
                    <a:pt x="9084" y="8184"/>
                    <a:pt x="9089" y="8270"/>
                  </a:cubicBezTo>
                  <a:cubicBezTo>
                    <a:pt x="9095" y="8365"/>
                    <a:pt x="9020" y="8442"/>
                    <a:pt x="8928" y="8442"/>
                  </a:cubicBezTo>
                  <a:lnTo>
                    <a:pt x="6989" y="8442"/>
                  </a:lnTo>
                  <a:cubicBezTo>
                    <a:pt x="6811" y="8442"/>
                    <a:pt x="6665" y="8297"/>
                    <a:pt x="6665" y="8118"/>
                  </a:cubicBezTo>
                  <a:lnTo>
                    <a:pt x="6665" y="6759"/>
                  </a:lnTo>
                  <a:cubicBezTo>
                    <a:pt x="6869" y="6632"/>
                    <a:pt x="7022" y="6439"/>
                    <a:pt x="7097" y="6212"/>
                  </a:cubicBezTo>
                  <a:cubicBezTo>
                    <a:pt x="7243" y="5780"/>
                    <a:pt x="7317" y="5328"/>
                    <a:pt x="7317" y="4873"/>
                  </a:cubicBezTo>
                  <a:cubicBezTo>
                    <a:pt x="7317" y="4851"/>
                    <a:pt x="7331" y="4831"/>
                    <a:pt x="7354" y="4826"/>
                  </a:cubicBezTo>
                  <a:cubicBezTo>
                    <a:pt x="7366" y="4824"/>
                    <a:pt x="7384" y="4820"/>
                    <a:pt x="7406" y="4820"/>
                  </a:cubicBezTo>
                  <a:close/>
                  <a:moveTo>
                    <a:pt x="198" y="1"/>
                  </a:moveTo>
                  <a:cubicBezTo>
                    <a:pt x="105" y="1"/>
                    <a:pt x="29" y="75"/>
                    <a:pt x="29" y="169"/>
                  </a:cubicBezTo>
                  <a:lnTo>
                    <a:pt x="29" y="5739"/>
                  </a:lnTo>
                  <a:cubicBezTo>
                    <a:pt x="29" y="5751"/>
                    <a:pt x="33" y="5761"/>
                    <a:pt x="41" y="5769"/>
                  </a:cubicBezTo>
                  <a:cubicBezTo>
                    <a:pt x="90" y="5819"/>
                    <a:pt x="143" y="5840"/>
                    <a:pt x="191" y="5840"/>
                  </a:cubicBezTo>
                  <a:cubicBezTo>
                    <a:pt x="280" y="5840"/>
                    <a:pt x="353" y="5768"/>
                    <a:pt x="353" y="5678"/>
                  </a:cubicBezTo>
                  <a:lnTo>
                    <a:pt x="353" y="1636"/>
                  </a:lnTo>
                  <a:lnTo>
                    <a:pt x="1322" y="1636"/>
                  </a:lnTo>
                  <a:lnTo>
                    <a:pt x="1322" y="7301"/>
                  </a:lnTo>
                  <a:lnTo>
                    <a:pt x="483" y="7301"/>
                  </a:lnTo>
                  <a:cubicBezTo>
                    <a:pt x="359" y="7301"/>
                    <a:pt x="274" y="7171"/>
                    <a:pt x="330" y="7060"/>
                  </a:cubicBezTo>
                  <a:cubicBezTo>
                    <a:pt x="392" y="6938"/>
                    <a:pt x="304" y="6816"/>
                    <a:pt x="188" y="6816"/>
                  </a:cubicBezTo>
                  <a:cubicBezTo>
                    <a:pt x="148" y="6816"/>
                    <a:pt x="103" y="6831"/>
                    <a:pt x="61" y="6866"/>
                  </a:cubicBezTo>
                  <a:cubicBezTo>
                    <a:pt x="42" y="6882"/>
                    <a:pt x="29" y="6905"/>
                    <a:pt x="28" y="6930"/>
                  </a:cubicBezTo>
                  <a:cubicBezTo>
                    <a:pt x="1" y="7309"/>
                    <a:pt x="300" y="7624"/>
                    <a:pt x="674" y="7624"/>
                  </a:cubicBezTo>
                  <a:lnTo>
                    <a:pt x="5049" y="7624"/>
                  </a:lnTo>
                  <a:lnTo>
                    <a:pt x="5049" y="8278"/>
                  </a:lnTo>
                  <a:cubicBezTo>
                    <a:pt x="5049" y="8547"/>
                    <a:pt x="5267" y="8765"/>
                    <a:pt x="5536" y="8765"/>
                  </a:cubicBezTo>
                  <a:lnTo>
                    <a:pt x="6188" y="8765"/>
                  </a:lnTo>
                  <a:cubicBezTo>
                    <a:pt x="6330" y="8765"/>
                    <a:pt x="6464" y="8702"/>
                    <a:pt x="6555" y="8593"/>
                  </a:cubicBezTo>
                  <a:cubicBezTo>
                    <a:pt x="6559" y="8593"/>
                    <a:pt x="6561" y="8593"/>
                    <a:pt x="6563" y="8592"/>
                  </a:cubicBezTo>
                  <a:cubicBezTo>
                    <a:pt x="6681" y="8703"/>
                    <a:pt x="6838" y="8765"/>
                    <a:pt x="7001" y="8765"/>
                  </a:cubicBezTo>
                  <a:lnTo>
                    <a:pt x="8953" y="8765"/>
                  </a:lnTo>
                  <a:cubicBezTo>
                    <a:pt x="9223" y="8765"/>
                    <a:pt x="9441" y="8546"/>
                    <a:pt x="9441" y="8277"/>
                  </a:cubicBezTo>
                  <a:cubicBezTo>
                    <a:pt x="9440" y="8193"/>
                    <a:pt x="9418" y="8110"/>
                    <a:pt x="9376" y="8038"/>
                  </a:cubicBezTo>
                  <a:cubicBezTo>
                    <a:pt x="9598" y="7900"/>
                    <a:pt x="9670" y="7613"/>
                    <a:pt x="9539" y="7387"/>
                  </a:cubicBezTo>
                  <a:cubicBezTo>
                    <a:pt x="9661" y="7311"/>
                    <a:pt x="9742" y="7185"/>
                    <a:pt x="9761" y="7043"/>
                  </a:cubicBezTo>
                  <a:cubicBezTo>
                    <a:pt x="9781" y="6900"/>
                    <a:pt x="9736" y="6757"/>
                    <a:pt x="9640" y="6651"/>
                  </a:cubicBezTo>
                  <a:cubicBezTo>
                    <a:pt x="9769" y="6508"/>
                    <a:pt x="9802" y="6302"/>
                    <a:pt x="9725" y="6126"/>
                  </a:cubicBezTo>
                  <a:cubicBezTo>
                    <a:pt x="9646" y="5950"/>
                    <a:pt x="9472" y="5837"/>
                    <a:pt x="9281" y="5837"/>
                  </a:cubicBezTo>
                  <a:cubicBezTo>
                    <a:pt x="9280" y="5837"/>
                    <a:pt x="9279" y="5837"/>
                    <a:pt x="9278" y="5837"/>
                  </a:cubicBezTo>
                  <a:lnTo>
                    <a:pt x="8775" y="5837"/>
                  </a:lnTo>
                  <a:lnTo>
                    <a:pt x="8775" y="650"/>
                  </a:lnTo>
                  <a:cubicBezTo>
                    <a:pt x="8775" y="291"/>
                    <a:pt x="8484" y="1"/>
                    <a:pt x="8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3"/>
            <p:cNvSpPr/>
            <p:nvPr/>
          </p:nvSpPr>
          <p:spPr>
            <a:xfrm>
              <a:off x="3187533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3"/>
            <p:cNvSpPr/>
            <p:nvPr/>
          </p:nvSpPr>
          <p:spPr>
            <a:xfrm>
              <a:off x="3212604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3"/>
            <p:cNvSpPr/>
            <p:nvPr/>
          </p:nvSpPr>
          <p:spPr>
            <a:xfrm>
              <a:off x="3237714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3"/>
            <p:cNvSpPr/>
            <p:nvPr/>
          </p:nvSpPr>
          <p:spPr>
            <a:xfrm>
              <a:off x="3237752" y="2392365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50"/>
                  </a:cubicBezTo>
                  <a:cubicBezTo>
                    <a:pt x="974" y="828"/>
                    <a:pt x="828" y="974"/>
                    <a:pt x="650" y="974"/>
                  </a:cubicBezTo>
                  <a:cubicBezTo>
                    <a:pt x="470" y="974"/>
                    <a:pt x="324" y="828"/>
                    <a:pt x="324" y="650"/>
                  </a:cubicBezTo>
                  <a:cubicBezTo>
                    <a:pt x="324" y="470"/>
                    <a:pt x="470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291"/>
                    <a:pt x="1" y="650"/>
                  </a:cubicBezTo>
                  <a:cubicBezTo>
                    <a:pt x="1" y="1008"/>
                    <a:pt x="291" y="1299"/>
                    <a:pt x="650" y="1299"/>
                  </a:cubicBezTo>
                  <a:cubicBezTo>
                    <a:pt x="1008" y="1299"/>
                    <a:pt x="1298" y="1008"/>
                    <a:pt x="1298" y="650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3"/>
            <p:cNvSpPr/>
            <p:nvPr/>
          </p:nvSpPr>
          <p:spPr>
            <a:xfrm>
              <a:off x="3300391" y="2398981"/>
              <a:ext cx="44223" cy="12574"/>
            </a:xfrm>
            <a:custGeom>
              <a:avLst/>
              <a:gdLst/>
              <a:ahLst/>
              <a:cxnLst/>
              <a:rect l="l" t="t" r="r" b="b"/>
              <a:pathLst>
                <a:path w="1143" h="325" extrusionOk="0">
                  <a:moveTo>
                    <a:pt x="168" y="324"/>
                  </a:moveTo>
                  <a:lnTo>
                    <a:pt x="969" y="324"/>
                  </a:lnTo>
                  <a:cubicBezTo>
                    <a:pt x="1055" y="324"/>
                    <a:pt x="1132" y="259"/>
                    <a:pt x="1137" y="173"/>
                  </a:cubicBezTo>
                  <a:cubicBezTo>
                    <a:pt x="1142" y="79"/>
                    <a:pt x="1068" y="1"/>
                    <a:pt x="976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3"/>
            <p:cNvSpPr/>
            <p:nvPr/>
          </p:nvSpPr>
          <p:spPr>
            <a:xfrm>
              <a:off x="3237752" y="2304500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49"/>
                  </a:cubicBezTo>
                  <a:cubicBezTo>
                    <a:pt x="974" y="828"/>
                    <a:pt x="828" y="974"/>
                    <a:pt x="650" y="974"/>
                  </a:cubicBezTo>
                  <a:cubicBezTo>
                    <a:pt x="470" y="974"/>
                    <a:pt x="324" y="828"/>
                    <a:pt x="324" y="649"/>
                  </a:cubicBezTo>
                  <a:cubicBezTo>
                    <a:pt x="324" y="470"/>
                    <a:pt x="470" y="325"/>
                    <a:pt x="650" y="325"/>
                  </a:cubicBezTo>
                  <a:close/>
                  <a:moveTo>
                    <a:pt x="650" y="0"/>
                  </a:moveTo>
                  <a:cubicBezTo>
                    <a:pt x="291" y="0"/>
                    <a:pt x="1" y="290"/>
                    <a:pt x="1" y="649"/>
                  </a:cubicBezTo>
                  <a:cubicBezTo>
                    <a:pt x="1" y="1007"/>
                    <a:pt x="291" y="1298"/>
                    <a:pt x="650" y="1298"/>
                  </a:cubicBezTo>
                  <a:cubicBezTo>
                    <a:pt x="1008" y="1298"/>
                    <a:pt x="1298" y="1007"/>
                    <a:pt x="1298" y="649"/>
                  </a:cubicBezTo>
                  <a:cubicBezTo>
                    <a:pt x="1299" y="290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3"/>
            <p:cNvSpPr/>
            <p:nvPr/>
          </p:nvSpPr>
          <p:spPr>
            <a:xfrm>
              <a:off x="3300391" y="2310729"/>
              <a:ext cx="44223" cy="12536"/>
            </a:xfrm>
            <a:custGeom>
              <a:avLst/>
              <a:gdLst/>
              <a:ahLst/>
              <a:cxnLst/>
              <a:rect l="l" t="t" r="r" b="b"/>
              <a:pathLst>
                <a:path w="1143" h="324" extrusionOk="0">
                  <a:moveTo>
                    <a:pt x="168" y="324"/>
                  </a:moveTo>
                  <a:lnTo>
                    <a:pt x="969" y="324"/>
                  </a:lnTo>
                  <a:cubicBezTo>
                    <a:pt x="1055" y="324"/>
                    <a:pt x="1132" y="258"/>
                    <a:pt x="1137" y="172"/>
                  </a:cubicBezTo>
                  <a:cubicBezTo>
                    <a:pt x="1142" y="79"/>
                    <a:pt x="1068" y="0"/>
                    <a:pt x="976" y="0"/>
                  </a:cubicBezTo>
                  <a:lnTo>
                    <a:pt x="173" y="0"/>
                  </a:lnTo>
                  <a:cubicBezTo>
                    <a:pt x="87" y="0"/>
                    <a:pt x="12" y="66"/>
                    <a:pt x="6" y="152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3"/>
            <p:cNvSpPr/>
            <p:nvPr/>
          </p:nvSpPr>
          <p:spPr>
            <a:xfrm>
              <a:off x="3300469" y="2335723"/>
              <a:ext cx="81713" cy="12574"/>
            </a:xfrm>
            <a:custGeom>
              <a:avLst/>
              <a:gdLst/>
              <a:ahLst/>
              <a:cxnLst/>
              <a:rect l="l" t="t" r="r" b="b"/>
              <a:pathLst>
                <a:path w="2112" h="325" extrusionOk="0">
                  <a:moveTo>
                    <a:pt x="1945" y="1"/>
                  </a:move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7" y="324"/>
                  </a:cubicBezTo>
                  <a:lnTo>
                    <a:pt x="1939" y="324"/>
                  </a:lnTo>
                  <a:cubicBezTo>
                    <a:pt x="2026" y="324"/>
                    <a:pt x="2101" y="259"/>
                    <a:pt x="2107" y="173"/>
                  </a:cubicBezTo>
                  <a:cubicBezTo>
                    <a:pt x="2112" y="79"/>
                    <a:pt x="2037" y="1"/>
                    <a:pt x="1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3"/>
            <p:cNvSpPr/>
            <p:nvPr/>
          </p:nvSpPr>
          <p:spPr>
            <a:xfrm>
              <a:off x="3394524" y="2335723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2" y="1"/>
                  </a:move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9"/>
                    <a:pt x="814" y="173"/>
                  </a:cubicBezTo>
                  <a:cubicBezTo>
                    <a:pt x="819" y="79"/>
                    <a:pt x="745" y="1"/>
                    <a:pt x="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3"/>
            <p:cNvSpPr/>
            <p:nvPr/>
          </p:nvSpPr>
          <p:spPr>
            <a:xfrm>
              <a:off x="3300469" y="2248245"/>
              <a:ext cx="81713" cy="12497"/>
            </a:xfrm>
            <a:custGeom>
              <a:avLst/>
              <a:gdLst/>
              <a:ahLst/>
              <a:cxnLst/>
              <a:rect l="l" t="t" r="r" b="b"/>
              <a:pathLst>
                <a:path w="2112" h="323" extrusionOk="0">
                  <a:moveTo>
                    <a:pt x="167" y="322"/>
                  </a:moveTo>
                  <a:lnTo>
                    <a:pt x="1939" y="322"/>
                  </a:lnTo>
                  <a:cubicBezTo>
                    <a:pt x="2026" y="322"/>
                    <a:pt x="2101" y="257"/>
                    <a:pt x="2107" y="171"/>
                  </a:cubicBezTo>
                  <a:cubicBezTo>
                    <a:pt x="2112" y="78"/>
                    <a:pt x="2037" y="0"/>
                    <a:pt x="1945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2"/>
                    <a:pt x="167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3"/>
            <p:cNvSpPr/>
            <p:nvPr/>
          </p:nvSpPr>
          <p:spPr>
            <a:xfrm>
              <a:off x="3394524" y="2248245"/>
              <a:ext cx="31726" cy="12497"/>
            </a:xfrm>
            <a:custGeom>
              <a:avLst/>
              <a:gdLst/>
              <a:ahLst/>
              <a:cxnLst/>
              <a:rect l="l" t="t" r="r" b="b"/>
              <a:pathLst>
                <a:path w="820" h="323" extrusionOk="0">
                  <a:moveTo>
                    <a:pt x="167" y="322"/>
                  </a:moveTo>
                  <a:lnTo>
                    <a:pt x="646" y="322"/>
                  </a:lnTo>
                  <a:cubicBezTo>
                    <a:pt x="733" y="322"/>
                    <a:pt x="809" y="257"/>
                    <a:pt x="814" y="171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2"/>
                    <a:pt x="167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9" name="Google Shape;3129;p103"/>
          <p:cNvSpPr txBox="1"/>
          <p:nvPr/>
        </p:nvSpPr>
        <p:spPr>
          <a:xfrm>
            <a:off x="721800" y="4299975"/>
            <a:ext cx="770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Follow the link in the graph to modify its data and then paste the new one here.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info, click here</a:t>
            </a:r>
            <a:endParaRPr sz="120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p10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overview</a:t>
            </a:r>
            <a:endParaRPr/>
          </a:p>
        </p:txBody>
      </p:sp>
      <p:sp>
        <p:nvSpPr>
          <p:cNvPr id="3135" name="Google Shape;3135;p104"/>
          <p:cNvSpPr/>
          <p:nvPr/>
        </p:nvSpPr>
        <p:spPr>
          <a:xfrm>
            <a:off x="710156" y="1304925"/>
            <a:ext cx="2491200" cy="158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04"/>
          <p:cNvSpPr/>
          <p:nvPr/>
        </p:nvSpPr>
        <p:spPr>
          <a:xfrm>
            <a:off x="862985" y="1496475"/>
            <a:ext cx="17373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37" name="Google Shape;3137;p104"/>
          <p:cNvCxnSpPr/>
          <p:nvPr/>
        </p:nvCxnSpPr>
        <p:spPr>
          <a:xfrm>
            <a:off x="912288" y="2748063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8" name="Google Shape;3138;p104"/>
          <p:cNvSpPr/>
          <p:nvPr/>
        </p:nvSpPr>
        <p:spPr>
          <a:xfrm>
            <a:off x="720000" y="3015000"/>
            <a:ext cx="2491200" cy="158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104"/>
          <p:cNvSpPr txBox="1"/>
          <p:nvPr/>
        </p:nvSpPr>
        <p:spPr>
          <a:xfrm>
            <a:off x="912288" y="3667275"/>
            <a:ext cx="21066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It’s the closest planet to the Sun and the smallest one in the Solar System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40" name="Google Shape;3140;p104"/>
          <p:cNvSpPr txBox="1"/>
          <p:nvPr/>
        </p:nvSpPr>
        <p:spPr>
          <a:xfrm>
            <a:off x="1015486" y="1494825"/>
            <a:ext cx="1432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Venus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41" name="Google Shape;3141;p104"/>
          <p:cNvSpPr txBox="1"/>
          <p:nvPr/>
        </p:nvSpPr>
        <p:spPr>
          <a:xfrm>
            <a:off x="904250" y="1957200"/>
            <a:ext cx="2103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Venus has a beautiful name and is the second planet from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42" name="Google Shape;3142;p104"/>
          <p:cNvSpPr/>
          <p:nvPr/>
        </p:nvSpPr>
        <p:spPr>
          <a:xfrm>
            <a:off x="862975" y="3206548"/>
            <a:ext cx="17373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43" name="Google Shape;3143;p104"/>
          <p:cNvCxnSpPr/>
          <p:nvPr/>
        </p:nvCxnSpPr>
        <p:spPr>
          <a:xfrm>
            <a:off x="912275" y="445813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4" name="Google Shape;3144;p104"/>
          <p:cNvSpPr txBox="1"/>
          <p:nvPr/>
        </p:nvSpPr>
        <p:spPr>
          <a:xfrm>
            <a:off x="1015474" y="3204900"/>
            <a:ext cx="1432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Mercury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3145" name="Google Shape;3145;p104"/>
          <p:cNvGrpSpPr/>
          <p:nvPr/>
        </p:nvGrpSpPr>
        <p:grpSpPr>
          <a:xfrm>
            <a:off x="2722245" y="1497630"/>
            <a:ext cx="331075" cy="331238"/>
            <a:chOff x="4868875" y="1573150"/>
            <a:chExt cx="473100" cy="473400"/>
          </a:xfrm>
        </p:grpSpPr>
        <p:sp>
          <p:nvSpPr>
            <p:cNvPr id="3146" name="Google Shape;3146;p104"/>
            <p:cNvSpPr/>
            <p:nvPr/>
          </p:nvSpPr>
          <p:spPr>
            <a:xfrm>
              <a:off x="4868875" y="15731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4"/>
            <p:cNvSpPr/>
            <p:nvPr/>
          </p:nvSpPr>
          <p:spPr>
            <a:xfrm>
              <a:off x="4905375" y="1609650"/>
              <a:ext cx="400200" cy="4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8" name="Google Shape;3148;p104"/>
          <p:cNvGrpSpPr/>
          <p:nvPr/>
        </p:nvGrpSpPr>
        <p:grpSpPr>
          <a:xfrm>
            <a:off x="2723204" y="3223149"/>
            <a:ext cx="329183" cy="329202"/>
            <a:chOff x="4868875" y="2402700"/>
            <a:chExt cx="473100" cy="473400"/>
          </a:xfrm>
        </p:grpSpPr>
        <p:sp>
          <p:nvSpPr>
            <p:cNvPr id="3149" name="Google Shape;3149;p104"/>
            <p:cNvSpPr/>
            <p:nvPr/>
          </p:nvSpPr>
          <p:spPr>
            <a:xfrm>
              <a:off x="4868875" y="24027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4"/>
            <p:cNvSpPr/>
            <p:nvPr/>
          </p:nvSpPr>
          <p:spPr>
            <a:xfrm>
              <a:off x="4905375" y="2439200"/>
              <a:ext cx="400200" cy="400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1" name="Google Shape;3151;p104"/>
          <p:cNvSpPr/>
          <p:nvPr/>
        </p:nvSpPr>
        <p:spPr>
          <a:xfrm rot="10800000">
            <a:off x="3595175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104"/>
          <p:cNvSpPr/>
          <p:nvPr/>
        </p:nvSpPr>
        <p:spPr>
          <a:xfrm rot="10800000">
            <a:off x="4063125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104"/>
          <p:cNvSpPr/>
          <p:nvPr/>
        </p:nvSpPr>
        <p:spPr>
          <a:xfrm rot="10800000">
            <a:off x="4868183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104"/>
          <p:cNvSpPr/>
          <p:nvPr/>
        </p:nvSpPr>
        <p:spPr>
          <a:xfrm rot="10800000">
            <a:off x="5336133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104"/>
          <p:cNvSpPr/>
          <p:nvPr/>
        </p:nvSpPr>
        <p:spPr>
          <a:xfrm rot="10800000">
            <a:off x="6141192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104"/>
          <p:cNvSpPr/>
          <p:nvPr/>
        </p:nvSpPr>
        <p:spPr>
          <a:xfrm rot="10800000">
            <a:off x="6609142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7" name="Google Shape;3157;p104"/>
          <p:cNvSpPr/>
          <p:nvPr/>
        </p:nvSpPr>
        <p:spPr>
          <a:xfrm rot="10800000">
            <a:off x="7414200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8" name="Google Shape;3158;p104"/>
          <p:cNvSpPr/>
          <p:nvPr/>
        </p:nvSpPr>
        <p:spPr>
          <a:xfrm rot="10800000">
            <a:off x="7882150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104"/>
          <p:cNvSpPr txBox="1"/>
          <p:nvPr/>
        </p:nvSpPr>
        <p:spPr>
          <a:xfrm>
            <a:off x="3384525" y="4237800"/>
            <a:ext cx="1220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Venus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60" name="Google Shape;3160;p104"/>
          <p:cNvSpPr txBox="1"/>
          <p:nvPr/>
        </p:nvSpPr>
        <p:spPr>
          <a:xfrm>
            <a:off x="4657550" y="4237800"/>
            <a:ext cx="1220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Mars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61" name="Google Shape;3161;p104"/>
          <p:cNvSpPr txBox="1"/>
          <p:nvPr/>
        </p:nvSpPr>
        <p:spPr>
          <a:xfrm>
            <a:off x="5930575" y="4237800"/>
            <a:ext cx="1220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Jupiter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62" name="Google Shape;3162;p104"/>
          <p:cNvSpPr txBox="1"/>
          <p:nvPr/>
        </p:nvSpPr>
        <p:spPr>
          <a:xfrm>
            <a:off x="7203600" y="4237800"/>
            <a:ext cx="1220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Saturn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63" name="Google Shape;3163;p104"/>
          <p:cNvSpPr txBox="1"/>
          <p:nvPr/>
        </p:nvSpPr>
        <p:spPr>
          <a:xfrm>
            <a:off x="3508475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20%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4" name="Google Shape;3164;p104"/>
          <p:cNvSpPr txBox="1"/>
          <p:nvPr/>
        </p:nvSpPr>
        <p:spPr>
          <a:xfrm>
            <a:off x="3976431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80%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5" name="Google Shape;3165;p104"/>
          <p:cNvSpPr txBox="1"/>
          <p:nvPr/>
        </p:nvSpPr>
        <p:spPr>
          <a:xfrm>
            <a:off x="4781475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90%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6" name="Google Shape;3166;p104"/>
          <p:cNvSpPr txBox="1"/>
          <p:nvPr/>
        </p:nvSpPr>
        <p:spPr>
          <a:xfrm>
            <a:off x="5249431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10%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7" name="Google Shape;3167;p104"/>
          <p:cNvSpPr txBox="1"/>
          <p:nvPr/>
        </p:nvSpPr>
        <p:spPr>
          <a:xfrm>
            <a:off x="6054475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60%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8" name="Google Shape;3168;p104"/>
          <p:cNvSpPr txBox="1"/>
          <p:nvPr/>
        </p:nvSpPr>
        <p:spPr>
          <a:xfrm>
            <a:off x="6522431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40%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9" name="Google Shape;3169;p104"/>
          <p:cNvSpPr txBox="1"/>
          <p:nvPr/>
        </p:nvSpPr>
        <p:spPr>
          <a:xfrm>
            <a:off x="7327475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50%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70" name="Google Shape;3170;p104"/>
          <p:cNvSpPr txBox="1"/>
          <p:nvPr/>
        </p:nvSpPr>
        <p:spPr>
          <a:xfrm>
            <a:off x="7795431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50%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71" name="Google Shape;3171;p104"/>
          <p:cNvSpPr/>
          <p:nvPr/>
        </p:nvSpPr>
        <p:spPr>
          <a:xfrm rot="10800000">
            <a:off x="3595150" y="3514650"/>
            <a:ext cx="331200" cy="62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2" name="Google Shape;3172;p104"/>
          <p:cNvSpPr/>
          <p:nvPr/>
        </p:nvSpPr>
        <p:spPr>
          <a:xfrm rot="10800000">
            <a:off x="4063125" y="2133750"/>
            <a:ext cx="331200" cy="2009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3" name="Google Shape;3173;p104"/>
          <p:cNvSpPr/>
          <p:nvPr/>
        </p:nvSpPr>
        <p:spPr>
          <a:xfrm rot="10800000">
            <a:off x="4868175" y="1819350"/>
            <a:ext cx="331200" cy="2323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4" name="Google Shape;3174;p104"/>
          <p:cNvSpPr/>
          <p:nvPr/>
        </p:nvSpPr>
        <p:spPr>
          <a:xfrm rot="10800000">
            <a:off x="5336150" y="3762450"/>
            <a:ext cx="331200" cy="3807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104"/>
          <p:cNvSpPr/>
          <p:nvPr/>
        </p:nvSpPr>
        <p:spPr>
          <a:xfrm rot="10800000">
            <a:off x="6141175" y="2619450"/>
            <a:ext cx="331200" cy="1523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104"/>
          <p:cNvSpPr/>
          <p:nvPr/>
        </p:nvSpPr>
        <p:spPr>
          <a:xfrm rot="10800000">
            <a:off x="6609150" y="2990850"/>
            <a:ext cx="331200" cy="1152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104"/>
          <p:cNvSpPr/>
          <p:nvPr/>
        </p:nvSpPr>
        <p:spPr>
          <a:xfrm rot="10800000">
            <a:off x="7414225" y="2838450"/>
            <a:ext cx="331200" cy="1304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8" name="Google Shape;3178;p104"/>
          <p:cNvSpPr/>
          <p:nvPr/>
        </p:nvSpPr>
        <p:spPr>
          <a:xfrm rot="10800000">
            <a:off x="7882200" y="2848050"/>
            <a:ext cx="331200" cy="12951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9" name="Google Shape;317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5723" y="1957187"/>
            <a:ext cx="592630" cy="7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0" name="Google Shape;318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3124" y="3223156"/>
            <a:ext cx="1737300" cy="2508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overview</a:t>
            </a:r>
            <a:endParaRPr/>
          </a:p>
        </p:txBody>
      </p:sp>
      <p:sp>
        <p:nvSpPr>
          <p:cNvPr id="3186" name="Google Shape;3186;p105"/>
          <p:cNvSpPr/>
          <p:nvPr/>
        </p:nvSpPr>
        <p:spPr>
          <a:xfrm>
            <a:off x="1828800" y="1838325"/>
            <a:ext cx="5486400" cy="99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7" name="Google Shape;3187;p105"/>
          <p:cNvSpPr txBox="1"/>
          <p:nvPr/>
        </p:nvSpPr>
        <p:spPr>
          <a:xfrm>
            <a:off x="2153513" y="2053725"/>
            <a:ext cx="2302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Mercury is the smallest planet in the Solar System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88" name="Google Shape;3188;p105"/>
          <p:cNvSpPr/>
          <p:nvPr/>
        </p:nvSpPr>
        <p:spPr>
          <a:xfrm>
            <a:off x="3657590" y="137675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89" name="Google Shape;3189;p105"/>
          <p:cNvCxnSpPr/>
          <p:nvPr/>
        </p:nvCxnSpPr>
        <p:spPr>
          <a:xfrm>
            <a:off x="4572150" y="1964025"/>
            <a:ext cx="0" cy="74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0" name="Google Shape;3190;p105"/>
          <p:cNvSpPr txBox="1"/>
          <p:nvPr/>
        </p:nvSpPr>
        <p:spPr>
          <a:xfrm>
            <a:off x="3816088" y="1382575"/>
            <a:ext cx="1542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Mercury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91" name="Google Shape;3191;p105"/>
          <p:cNvSpPr txBox="1"/>
          <p:nvPr/>
        </p:nvSpPr>
        <p:spPr>
          <a:xfrm>
            <a:off x="4718163" y="2053725"/>
            <a:ext cx="2302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Venus is the second planet from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92" name="Google Shape;3192;p105"/>
          <p:cNvSpPr/>
          <p:nvPr/>
        </p:nvSpPr>
        <p:spPr>
          <a:xfrm>
            <a:off x="720000" y="1661025"/>
            <a:ext cx="1349700" cy="1349700"/>
          </a:xfrm>
          <a:prstGeom prst="donut">
            <a:avLst>
              <a:gd name="adj" fmla="val 1862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3" name="Google Shape;3193;p105"/>
          <p:cNvSpPr/>
          <p:nvPr/>
        </p:nvSpPr>
        <p:spPr>
          <a:xfrm>
            <a:off x="7074300" y="1661025"/>
            <a:ext cx="1349700" cy="1349700"/>
          </a:xfrm>
          <a:prstGeom prst="donut">
            <a:avLst>
              <a:gd name="adj" fmla="val 1862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4" name="Google Shape;3194;p105"/>
          <p:cNvSpPr/>
          <p:nvPr/>
        </p:nvSpPr>
        <p:spPr>
          <a:xfrm rot="5400000" flipH="1">
            <a:off x="716400" y="1659225"/>
            <a:ext cx="1353300" cy="1353300"/>
          </a:xfrm>
          <a:prstGeom prst="blockArc">
            <a:avLst>
              <a:gd name="adj1" fmla="val 8792007"/>
              <a:gd name="adj2" fmla="val 58292"/>
              <a:gd name="adj3" fmla="val 1884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5" name="Google Shape;3195;p105"/>
          <p:cNvSpPr/>
          <p:nvPr/>
        </p:nvSpPr>
        <p:spPr>
          <a:xfrm rot="5400000" flipH="1">
            <a:off x="7074300" y="1659225"/>
            <a:ext cx="1353300" cy="1353300"/>
          </a:xfrm>
          <a:prstGeom prst="blockArc">
            <a:avLst>
              <a:gd name="adj1" fmla="val 12540670"/>
              <a:gd name="adj2" fmla="val 58292"/>
              <a:gd name="adj3" fmla="val 1884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6" name="Google Shape;3196;p105"/>
          <p:cNvSpPr txBox="1">
            <a:spLocks noGrp="1"/>
          </p:cNvSpPr>
          <p:nvPr>
            <p:ph type="title" idx="4294967295"/>
          </p:nvPr>
        </p:nvSpPr>
        <p:spPr>
          <a:xfrm rot="1183">
            <a:off x="957150" y="2072199"/>
            <a:ext cx="871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60%</a:t>
            </a:r>
            <a:endParaRPr sz="2000"/>
          </a:p>
        </p:txBody>
      </p:sp>
      <p:sp>
        <p:nvSpPr>
          <p:cNvPr id="3197" name="Google Shape;3197;p105"/>
          <p:cNvSpPr txBox="1">
            <a:spLocks noGrp="1"/>
          </p:cNvSpPr>
          <p:nvPr>
            <p:ph type="title" idx="4294967295"/>
          </p:nvPr>
        </p:nvSpPr>
        <p:spPr>
          <a:xfrm rot="1183">
            <a:off x="7315350" y="2072199"/>
            <a:ext cx="871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40%</a:t>
            </a:r>
            <a:endParaRPr sz="2000"/>
          </a:p>
        </p:txBody>
      </p:sp>
      <p:sp>
        <p:nvSpPr>
          <p:cNvPr id="3198" name="Google Shape;3198;p105"/>
          <p:cNvSpPr/>
          <p:nvPr/>
        </p:nvSpPr>
        <p:spPr>
          <a:xfrm>
            <a:off x="1828800" y="3429300"/>
            <a:ext cx="5486400" cy="99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9" name="Google Shape;3199;p105"/>
          <p:cNvSpPr txBox="1"/>
          <p:nvPr/>
        </p:nvSpPr>
        <p:spPr>
          <a:xfrm>
            <a:off x="2153513" y="3644700"/>
            <a:ext cx="2302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Saturn is composed of hydrogen and helium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200" name="Google Shape;3200;p105"/>
          <p:cNvSpPr/>
          <p:nvPr/>
        </p:nvSpPr>
        <p:spPr>
          <a:xfrm>
            <a:off x="3657590" y="29677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01" name="Google Shape;3201;p105"/>
          <p:cNvCxnSpPr/>
          <p:nvPr/>
        </p:nvCxnSpPr>
        <p:spPr>
          <a:xfrm>
            <a:off x="4572150" y="3555000"/>
            <a:ext cx="0" cy="74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2" name="Google Shape;3202;p105"/>
          <p:cNvSpPr txBox="1"/>
          <p:nvPr/>
        </p:nvSpPr>
        <p:spPr>
          <a:xfrm>
            <a:off x="3816088" y="2973550"/>
            <a:ext cx="1542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Sun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03" name="Google Shape;3203;p105"/>
          <p:cNvSpPr txBox="1"/>
          <p:nvPr/>
        </p:nvSpPr>
        <p:spPr>
          <a:xfrm>
            <a:off x="4718163" y="3644700"/>
            <a:ext cx="2302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Earth is the beautiful planet where we live on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204" name="Google Shape;3204;p105"/>
          <p:cNvSpPr/>
          <p:nvPr/>
        </p:nvSpPr>
        <p:spPr>
          <a:xfrm>
            <a:off x="720000" y="3252000"/>
            <a:ext cx="1349700" cy="1349700"/>
          </a:xfrm>
          <a:prstGeom prst="donut">
            <a:avLst>
              <a:gd name="adj" fmla="val 1862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5" name="Google Shape;3205;p105"/>
          <p:cNvSpPr/>
          <p:nvPr/>
        </p:nvSpPr>
        <p:spPr>
          <a:xfrm>
            <a:off x="7074300" y="3252000"/>
            <a:ext cx="1349700" cy="1349700"/>
          </a:xfrm>
          <a:prstGeom prst="donut">
            <a:avLst>
              <a:gd name="adj" fmla="val 1862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6" name="Google Shape;3206;p105"/>
          <p:cNvSpPr/>
          <p:nvPr/>
        </p:nvSpPr>
        <p:spPr>
          <a:xfrm rot="5400000" flipH="1">
            <a:off x="716400" y="3250200"/>
            <a:ext cx="1353300" cy="1353300"/>
          </a:xfrm>
          <a:prstGeom prst="blockArc">
            <a:avLst>
              <a:gd name="adj1" fmla="val 10884941"/>
              <a:gd name="adj2" fmla="val 58292"/>
              <a:gd name="adj3" fmla="val 188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7" name="Google Shape;3207;p105"/>
          <p:cNvSpPr/>
          <p:nvPr/>
        </p:nvSpPr>
        <p:spPr>
          <a:xfrm rot="5400000" flipH="1">
            <a:off x="7074300" y="3250200"/>
            <a:ext cx="1353300" cy="1353300"/>
          </a:xfrm>
          <a:prstGeom prst="blockArc">
            <a:avLst>
              <a:gd name="adj1" fmla="val 10764645"/>
              <a:gd name="adj2" fmla="val 58292"/>
              <a:gd name="adj3" fmla="val 1884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105"/>
          <p:cNvSpPr txBox="1">
            <a:spLocks noGrp="1"/>
          </p:cNvSpPr>
          <p:nvPr>
            <p:ph type="title" idx="4294967295"/>
          </p:nvPr>
        </p:nvSpPr>
        <p:spPr>
          <a:xfrm rot="1183">
            <a:off x="957150" y="3663174"/>
            <a:ext cx="871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50%</a:t>
            </a:r>
            <a:endParaRPr sz="2000"/>
          </a:p>
        </p:txBody>
      </p:sp>
      <p:sp>
        <p:nvSpPr>
          <p:cNvPr id="3209" name="Google Shape;3209;p105"/>
          <p:cNvSpPr txBox="1">
            <a:spLocks noGrp="1"/>
          </p:cNvSpPr>
          <p:nvPr>
            <p:ph type="title" idx="4294967295"/>
          </p:nvPr>
        </p:nvSpPr>
        <p:spPr>
          <a:xfrm rot="1183">
            <a:off x="7315350" y="3663174"/>
            <a:ext cx="871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50%</a:t>
            </a:r>
            <a:endParaRPr sz="2000"/>
          </a:p>
        </p:txBody>
      </p:sp>
      <p:pic>
        <p:nvPicPr>
          <p:cNvPr id="3210" name="Google Shape;321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264" y="479560"/>
            <a:ext cx="942000" cy="94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1" name="Google Shape;321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8055" y="2707715"/>
            <a:ext cx="775635" cy="77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2" name="Google Shape;3212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5554593" y="4747921"/>
            <a:ext cx="629963" cy="629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1"/>
          <p:cNvSpPr txBox="1">
            <a:spLocks noGrp="1"/>
          </p:cNvSpPr>
          <p:nvPr>
            <p:ph type="title"/>
          </p:nvPr>
        </p:nvSpPr>
        <p:spPr>
          <a:xfrm rot="-949">
            <a:off x="819975" y="3523619"/>
            <a:ext cx="32616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—Someone </a:t>
            </a:r>
            <a:r>
              <a:rPr lang="en"/>
              <a:t>Famous</a:t>
            </a:r>
            <a:endParaRPr/>
          </a:p>
        </p:txBody>
      </p:sp>
      <p:sp>
        <p:nvSpPr>
          <p:cNvPr id="953" name="Google Shape;953;p61"/>
          <p:cNvSpPr txBox="1">
            <a:spLocks noGrp="1"/>
          </p:cNvSpPr>
          <p:nvPr>
            <p:ph type="subTitle" idx="1"/>
          </p:nvPr>
        </p:nvSpPr>
        <p:spPr>
          <a:xfrm>
            <a:off x="720075" y="1190275"/>
            <a:ext cx="3461400" cy="20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quote, words full of wisdom that someone important said and can make the reader get inspired.”</a:t>
            </a:r>
            <a:endParaRPr/>
          </a:p>
        </p:txBody>
      </p:sp>
      <p:cxnSp>
        <p:nvCxnSpPr>
          <p:cNvPr id="954" name="Google Shape;954;p61"/>
          <p:cNvCxnSpPr/>
          <p:nvPr/>
        </p:nvCxnSpPr>
        <p:spPr>
          <a:xfrm>
            <a:off x="672375" y="3337975"/>
            <a:ext cx="355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55" name="Google Shape;955;p61"/>
          <p:cNvGrpSpPr/>
          <p:nvPr/>
        </p:nvGrpSpPr>
        <p:grpSpPr>
          <a:xfrm flipH="1">
            <a:off x="5911815" y="1116409"/>
            <a:ext cx="3060512" cy="4144026"/>
            <a:chOff x="6664899" y="-813215"/>
            <a:chExt cx="1123206" cy="1520855"/>
          </a:xfrm>
        </p:grpSpPr>
        <p:sp>
          <p:nvSpPr>
            <p:cNvPr id="956" name="Google Shape;956;p61"/>
            <p:cNvSpPr/>
            <p:nvPr/>
          </p:nvSpPr>
          <p:spPr>
            <a:xfrm>
              <a:off x="6797492" y="240208"/>
              <a:ext cx="607348" cy="467432"/>
            </a:xfrm>
            <a:custGeom>
              <a:avLst/>
              <a:gdLst/>
              <a:ahLst/>
              <a:cxnLst/>
              <a:rect l="l" t="t" r="r" b="b"/>
              <a:pathLst>
                <a:path w="13934" h="10724" extrusionOk="0">
                  <a:moveTo>
                    <a:pt x="11139" y="0"/>
                  </a:moveTo>
                  <a:cubicBezTo>
                    <a:pt x="11139" y="0"/>
                    <a:pt x="11139" y="0"/>
                    <a:pt x="11139" y="0"/>
                  </a:cubicBezTo>
                  <a:lnTo>
                    <a:pt x="3153" y="0"/>
                  </a:lnTo>
                  <a:cubicBezTo>
                    <a:pt x="689" y="2376"/>
                    <a:pt x="129" y="7646"/>
                    <a:pt x="1" y="9922"/>
                  </a:cubicBezTo>
                  <a:cubicBezTo>
                    <a:pt x="1982" y="10295"/>
                    <a:pt x="3996" y="10520"/>
                    <a:pt x="6008" y="10638"/>
                  </a:cubicBezTo>
                  <a:cubicBezTo>
                    <a:pt x="6951" y="10693"/>
                    <a:pt x="7902" y="10723"/>
                    <a:pt x="8856" y="10723"/>
                  </a:cubicBezTo>
                  <a:cubicBezTo>
                    <a:pt x="10391" y="10723"/>
                    <a:pt x="11934" y="10646"/>
                    <a:pt x="13461" y="10476"/>
                  </a:cubicBezTo>
                  <a:cubicBezTo>
                    <a:pt x="13933" y="2763"/>
                    <a:pt x="11141" y="0"/>
                    <a:pt x="11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1"/>
            <p:cNvSpPr/>
            <p:nvPr/>
          </p:nvSpPr>
          <p:spPr>
            <a:xfrm>
              <a:off x="6825170" y="241777"/>
              <a:ext cx="534296" cy="230011"/>
            </a:xfrm>
            <a:custGeom>
              <a:avLst/>
              <a:gdLst/>
              <a:ahLst/>
              <a:cxnLst/>
              <a:rect l="l" t="t" r="r" b="b"/>
              <a:pathLst>
                <a:path w="12258" h="5277" extrusionOk="0">
                  <a:moveTo>
                    <a:pt x="8091" y="841"/>
                  </a:moveTo>
                  <a:cubicBezTo>
                    <a:pt x="8112" y="1354"/>
                    <a:pt x="8136" y="1868"/>
                    <a:pt x="8163" y="2381"/>
                  </a:cubicBezTo>
                  <a:cubicBezTo>
                    <a:pt x="8178" y="2653"/>
                    <a:pt x="8192" y="2924"/>
                    <a:pt x="8206" y="3196"/>
                  </a:cubicBezTo>
                  <a:cubicBezTo>
                    <a:pt x="8214" y="3337"/>
                    <a:pt x="8220" y="3477"/>
                    <a:pt x="8225" y="3619"/>
                  </a:cubicBezTo>
                  <a:cubicBezTo>
                    <a:pt x="8227" y="3675"/>
                    <a:pt x="8232" y="3737"/>
                    <a:pt x="8236" y="3796"/>
                  </a:cubicBezTo>
                  <a:cubicBezTo>
                    <a:pt x="8222" y="3786"/>
                    <a:pt x="8208" y="3775"/>
                    <a:pt x="8195" y="3762"/>
                  </a:cubicBezTo>
                  <a:cubicBezTo>
                    <a:pt x="8120" y="3683"/>
                    <a:pt x="8059" y="3593"/>
                    <a:pt x="8013" y="3493"/>
                  </a:cubicBezTo>
                  <a:cubicBezTo>
                    <a:pt x="7892" y="3230"/>
                    <a:pt x="7875" y="2917"/>
                    <a:pt x="7849" y="2632"/>
                  </a:cubicBezTo>
                  <a:cubicBezTo>
                    <a:pt x="7796" y="2045"/>
                    <a:pt x="7759" y="1448"/>
                    <a:pt x="7780" y="859"/>
                  </a:cubicBezTo>
                  <a:lnTo>
                    <a:pt x="7780" y="858"/>
                  </a:lnTo>
                  <a:cubicBezTo>
                    <a:pt x="7884" y="852"/>
                    <a:pt x="7988" y="847"/>
                    <a:pt x="8091" y="841"/>
                  </a:cubicBezTo>
                  <a:close/>
                  <a:moveTo>
                    <a:pt x="2286" y="1"/>
                  </a:moveTo>
                  <a:cubicBezTo>
                    <a:pt x="2074" y="1"/>
                    <a:pt x="2003" y="351"/>
                    <a:pt x="2240" y="408"/>
                  </a:cubicBezTo>
                  <a:cubicBezTo>
                    <a:pt x="2760" y="533"/>
                    <a:pt x="3292" y="605"/>
                    <a:pt x="3823" y="680"/>
                  </a:cubicBezTo>
                  <a:cubicBezTo>
                    <a:pt x="4053" y="712"/>
                    <a:pt x="4283" y="740"/>
                    <a:pt x="4515" y="763"/>
                  </a:cubicBezTo>
                  <a:cubicBezTo>
                    <a:pt x="4494" y="789"/>
                    <a:pt x="4480" y="818"/>
                    <a:pt x="4473" y="857"/>
                  </a:cubicBezTo>
                  <a:cubicBezTo>
                    <a:pt x="4408" y="1272"/>
                    <a:pt x="4359" y="1670"/>
                    <a:pt x="4219" y="2069"/>
                  </a:cubicBezTo>
                  <a:cubicBezTo>
                    <a:pt x="4082" y="2460"/>
                    <a:pt x="3886" y="2831"/>
                    <a:pt x="3647" y="3168"/>
                  </a:cubicBezTo>
                  <a:cubicBezTo>
                    <a:pt x="3148" y="3872"/>
                    <a:pt x="2454" y="4454"/>
                    <a:pt x="1630" y="4728"/>
                  </a:cubicBezTo>
                  <a:cubicBezTo>
                    <a:pt x="1170" y="4882"/>
                    <a:pt x="675" y="4961"/>
                    <a:pt x="189" y="4983"/>
                  </a:cubicBezTo>
                  <a:cubicBezTo>
                    <a:pt x="4" y="4993"/>
                    <a:pt x="0" y="5276"/>
                    <a:pt x="180" y="5276"/>
                  </a:cubicBezTo>
                  <a:cubicBezTo>
                    <a:pt x="183" y="5276"/>
                    <a:pt x="186" y="5276"/>
                    <a:pt x="189" y="5276"/>
                  </a:cubicBezTo>
                  <a:cubicBezTo>
                    <a:pt x="1102" y="5232"/>
                    <a:pt x="1988" y="4870"/>
                    <a:pt x="2746" y="4367"/>
                  </a:cubicBezTo>
                  <a:cubicBezTo>
                    <a:pt x="3498" y="3869"/>
                    <a:pt x="4089" y="3198"/>
                    <a:pt x="4482" y="2386"/>
                  </a:cubicBezTo>
                  <a:cubicBezTo>
                    <a:pt x="4700" y="1936"/>
                    <a:pt x="4893" y="1418"/>
                    <a:pt x="4929" y="915"/>
                  </a:cubicBezTo>
                  <a:cubicBezTo>
                    <a:pt x="4931" y="872"/>
                    <a:pt x="4920" y="832"/>
                    <a:pt x="4902" y="800"/>
                  </a:cubicBezTo>
                  <a:lnTo>
                    <a:pt x="4902" y="800"/>
                  </a:lnTo>
                  <a:cubicBezTo>
                    <a:pt x="5057" y="814"/>
                    <a:pt x="5211" y="826"/>
                    <a:pt x="5366" y="835"/>
                  </a:cubicBezTo>
                  <a:cubicBezTo>
                    <a:pt x="5834" y="863"/>
                    <a:pt x="6301" y="878"/>
                    <a:pt x="6769" y="878"/>
                  </a:cubicBezTo>
                  <a:cubicBezTo>
                    <a:pt x="7010" y="878"/>
                    <a:pt x="7251" y="874"/>
                    <a:pt x="7492" y="866"/>
                  </a:cubicBezTo>
                  <a:cubicBezTo>
                    <a:pt x="7492" y="875"/>
                    <a:pt x="7492" y="884"/>
                    <a:pt x="7493" y="894"/>
                  </a:cubicBezTo>
                  <a:cubicBezTo>
                    <a:pt x="7599" y="1560"/>
                    <a:pt x="7619" y="2242"/>
                    <a:pt x="7642" y="2917"/>
                  </a:cubicBezTo>
                  <a:cubicBezTo>
                    <a:pt x="7651" y="3200"/>
                    <a:pt x="7682" y="3483"/>
                    <a:pt x="7796" y="3746"/>
                  </a:cubicBezTo>
                  <a:cubicBezTo>
                    <a:pt x="7891" y="3965"/>
                    <a:pt x="8097" y="4252"/>
                    <a:pt x="8362" y="4253"/>
                  </a:cubicBezTo>
                  <a:cubicBezTo>
                    <a:pt x="8451" y="4253"/>
                    <a:pt x="8549" y="4154"/>
                    <a:pt x="8512" y="4060"/>
                  </a:cubicBezTo>
                  <a:cubicBezTo>
                    <a:pt x="8456" y="3922"/>
                    <a:pt x="8465" y="3763"/>
                    <a:pt x="8458" y="3616"/>
                  </a:cubicBezTo>
                  <a:cubicBezTo>
                    <a:pt x="8451" y="3476"/>
                    <a:pt x="8444" y="3336"/>
                    <a:pt x="8439" y="3195"/>
                  </a:cubicBezTo>
                  <a:cubicBezTo>
                    <a:pt x="8430" y="2923"/>
                    <a:pt x="8419" y="2652"/>
                    <a:pt x="8410" y="2380"/>
                  </a:cubicBezTo>
                  <a:cubicBezTo>
                    <a:pt x="8391" y="1860"/>
                    <a:pt x="8370" y="1341"/>
                    <a:pt x="8344" y="820"/>
                  </a:cubicBezTo>
                  <a:cubicBezTo>
                    <a:pt x="8418" y="815"/>
                    <a:pt x="8492" y="810"/>
                    <a:pt x="8566" y="805"/>
                  </a:cubicBezTo>
                  <a:cubicBezTo>
                    <a:pt x="9094" y="761"/>
                    <a:pt x="9632" y="687"/>
                    <a:pt x="10148" y="561"/>
                  </a:cubicBezTo>
                  <a:cubicBezTo>
                    <a:pt x="10434" y="1075"/>
                    <a:pt x="10739" y="1577"/>
                    <a:pt x="11041" y="2082"/>
                  </a:cubicBezTo>
                  <a:cubicBezTo>
                    <a:pt x="11207" y="2359"/>
                    <a:pt x="11372" y="2637"/>
                    <a:pt x="11538" y="2914"/>
                  </a:cubicBezTo>
                  <a:cubicBezTo>
                    <a:pt x="11622" y="3052"/>
                    <a:pt x="11706" y="3191"/>
                    <a:pt x="11788" y="3331"/>
                  </a:cubicBezTo>
                  <a:cubicBezTo>
                    <a:pt x="11866" y="3464"/>
                    <a:pt x="11936" y="3598"/>
                    <a:pt x="12052" y="3702"/>
                  </a:cubicBezTo>
                  <a:cubicBezTo>
                    <a:pt x="12076" y="3724"/>
                    <a:pt x="12104" y="3734"/>
                    <a:pt x="12131" y="3734"/>
                  </a:cubicBezTo>
                  <a:cubicBezTo>
                    <a:pt x="12197" y="3734"/>
                    <a:pt x="12257" y="3675"/>
                    <a:pt x="12240" y="3597"/>
                  </a:cubicBezTo>
                  <a:cubicBezTo>
                    <a:pt x="12207" y="3445"/>
                    <a:pt x="12126" y="3318"/>
                    <a:pt x="12048" y="3184"/>
                  </a:cubicBezTo>
                  <a:cubicBezTo>
                    <a:pt x="11969" y="3045"/>
                    <a:pt x="11889" y="2903"/>
                    <a:pt x="11810" y="2763"/>
                  </a:cubicBezTo>
                  <a:cubicBezTo>
                    <a:pt x="11652" y="2481"/>
                    <a:pt x="11493" y="2199"/>
                    <a:pt x="11334" y="1918"/>
                  </a:cubicBezTo>
                  <a:cubicBezTo>
                    <a:pt x="11051" y="1417"/>
                    <a:pt x="10771" y="914"/>
                    <a:pt x="10473" y="421"/>
                  </a:cubicBezTo>
                  <a:cubicBezTo>
                    <a:pt x="10564" y="284"/>
                    <a:pt x="10470" y="60"/>
                    <a:pt x="10277" y="60"/>
                  </a:cubicBezTo>
                  <a:cubicBezTo>
                    <a:pt x="10260" y="60"/>
                    <a:pt x="10242" y="62"/>
                    <a:pt x="10224" y="66"/>
                  </a:cubicBezTo>
                  <a:cubicBezTo>
                    <a:pt x="9209" y="270"/>
                    <a:pt x="8206" y="504"/>
                    <a:pt x="7170" y="569"/>
                  </a:cubicBezTo>
                  <a:cubicBezTo>
                    <a:pt x="6863" y="589"/>
                    <a:pt x="6556" y="599"/>
                    <a:pt x="6249" y="599"/>
                  </a:cubicBezTo>
                  <a:cubicBezTo>
                    <a:pt x="5519" y="599"/>
                    <a:pt x="4790" y="542"/>
                    <a:pt x="4067" y="421"/>
                  </a:cubicBezTo>
                  <a:cubicBezTo>
                    <a:pt x="3482" y="324"/>
                    <a:pt x="2914" y="169"/>
                    <a:pt x="2345" y="9"/>
                  </a:cubicBezTo>
                  <a:cubicBezTo>
                    <a:pt x="2324" y="3"/>
                    <a:pt x="2304" y="1"/>
                    <a:pt x="22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1"/>
            <p:cNvSpPr/>
            <p:nvPr/>
          </p:nvSpPr>
          <p:spPr>
            <a:xfrm>
              <a:off x="7171953" y="492798"/>
              <a:ext cx="49385" cy="208741"/>
            </a:xfrm>
            <a:custGeom>
              <a:avLst/>
              <a:gdLst/>
              <a:ahLst/>
              <a:cxnLst/>
              <a:rect l="l" t="t" r="r" b="b"/>
              <a:pathLst>
                <a:path w="1133" h="4789" extrusionOk="0">
                  <a:moveTo>
                    <a:pt x="928" y="1"/>
                  </a:moveTo>
                  <a:cubicBezTo>
                    <a:pt x="893" y="1"/>
                    <a:pt x="860" y="10"/>
                    <a:pt x="830" y="26"/>
                  </a:cubicBezTo>
                  <a:cubicBezTo>
                    <a:pt x="738" y="66"/>
                    <a:pt x="644" y="103"/>
                    <a:pt x="556" y="151"/>
                  </a:cubicBezTo>
                  <a:cubicBezTo>
                    <a:pt x="471" y="197"/>
                    <a:pt x="386" y="241"/>
                    <a:pt x="302" y="287"/>
                  </a:cubicBezTo>
                  <a:cubicBezTo>
                    <a:pt x="293" y="286"/>
                    <a:pt x="284" y="286"/>
                    <a:pt x="275" y="286"/>
                  </a:cubicBezTo>
                  <a:cubicBezTo>
                    <a:pt x="189" y="286"/>
                    <a:pt x="108" y="333"/>
                    <a:pt x="85" y="449"/>
                  </a:cubicBezTo>
                  <a:cubicBezTo>
                    <a:pt x="51" y="619"/>
                    <a:pt x="79" y="811"/>
                    <a:pt x="80" y="987"/>
                  </a:cubicBezTo>
                  <a:cubicBezTo>
                    <a:pt x="82" y="1157"/>
                    <a:pt x="77" y="1326"/>
                    <a:pt x="76" y="1497"/>
                  </a:cubicBezTo>
                  <a:cubicBezTo>
                    <a:pt x="72" y="1857"/>
                    <a:pt x="62" y="2216"/>
                    <a:pt x="50" y="2576"/>
                  </a:cubicBezTo>
                  <a:cubicBezTo>
                    <a:pt x="26" y="3285"/>
                    <a:pt x="14" y="3995"/>
                    <a:pt x="2" y="4706"/>
                  </a:cubicBezTo>
                  <a:cubicBezTo>
                    <a:pt x="1" y="4761"/>
                    <a:pt x="41" y="4789"/>
                    <a:pt x="83" y="4789"/>
                  </a:cubicBezTo>
                  <a:cubicBezTo>
                    <a:pt x="125" y="4789"/>
                    <a:pt x="170" y="4760"/>
                    <a:pt x="174" y="4706"/>
                  </a:cubicBezTo>
                  <a:cubicBezTo>
                    <a:pt x="234" y="4005"/>
                    <a:pt x="293" y="3307"/>
                    <a:pt x="343" y="2605"/>
                  </a:cubicBezTo>
                  <a:cubicBezTo>
                    <a:pt x="366" y="2264"/>
                    <a:pt x="390" y="1925"/>
                    <a:pt x="420" y="1586"/>
                  </a:cubicBezTo>
                  <a:cubicBezTo>
                    <a:pt x="436" y="1406"/>
                    <a:pt x="451" y="1225"/>
                    <a:pt x="470" y="1045"/>
                  </a:cubicBezTo>
                  <a:cubicBezTo>
                    <a:pt x="483" y="923"/>
                    <a:pt x="513" y="791"/>
                    <a:pt x="525" y="665"/>
                  </a:cubicBezTo>
                  <a:cubicBezTo>
                    <a:pt x="607" y="619"/>
                    <a:pt x="689" y="576"/>
                    <a:pt x="771" y="530"/>
                  </a:cubicBezTo>
                  <a:cubicBezTo>
                    <a:pt x="859" y="482"/>
                    <a:pt x="942" y="425"/>
                    <a:pt x="1025" y="369"/>
                  </a:cubicBezTo>
                  <a:cubicBezTo>
                    <a:pt x="1070" y="340"/>
                    <a:pt x="1105" y="300"/>
                    <a:pt x="1118" y="247"/>
                  </a:cubicBezTo>
                  <a:cubicBezTo>
                    <a:pt x="1133" y="203"/>
                    <a:pt x="1127" y="141"/>
                    <a:pt x="1101" y="101"/>
                  </a:cubicBezTo>
                  <a:cubicBezTo>
                    <a:pt x="1073" y="56"/>
                    <a:pt x="1031" y="18"/>
                    <a:pt x="978" y="7"/>
                  </a:cubicBezTo>
                  <a:cubicBezTo>
                    <a:pt x="961" y="5"/>
                    <a:pt x="945" y="3"/>
                    <a:pt x="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1"/>
            <p:cNvSpPr/>
            <p:nvPr/>
          </p:nvSpPr>
          <p:spPr>
            <a:xfrm>
              <a:off x="7236680" y="-322812"/>
              <a:ext cx="395077" cy="283667"/>
            </a:xfrm>
            <a:custGeom>
              <a:avLst/>
              <a:gdLst/>
              <a:ahLst/>
              <a:cxnLst/>
              <a:rect l="l" t="t" r="r" b="b"/>
              <a:pathLst>
                <a:path w="9064" h="6508" extrusionOk="0">
                  <a:moveTo>
                    <a:pt x="850" y="0"/>
                  </a:moveTo>
                  <a:cubicBezTo>
                    <a:pt x="839" y="0"/>
                    <a:pt x="828" y="0"/>
                    <a:pt x="818" y="1"/>
                  </a:cubicBezTo>
                  <a:lnTo>
                    <a:pt x="0" y="5441"/>
                  </a:lnTo>
                  <a:lnTo>
                    <a:pt x="7432" y="6508"/>
                  </a:lnTo>
                  <a:lnTo>
                    <a:pt x="9064" y="2790"/>
                  </a:lnTo>
                  <a:cubicBezTo>
                    <a:pt x="9064" y="2790"/>
                    <a:pt x="3157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1"/>
            <p:cNvSpPr/>
            <p:nvPr/>
          </p:nvSpPr>
          <p:spPr>
            <a:xfrm>
              <a:off x="7316489" y="-189172"/>
              <a:ext cx="87872" cy="130283"/>
            </a:xfrm>
            <a:custGeom>
              <a:avLst/>
              <a:gdLst/>
              <a:ahLst/>
              <a:cxnLst/>
              <a:rect l="l" t="t" r="r" b="b"/>
              <a:pathLst>
                <a:path w="2016" h="2989" extrusionOk="0">
                  <a:moveTo>
                    <a:pt x="1544" y="1"/>
                  </a:moveTo>
                  <a:cubicBezTo>
                    <a:pt x="1405" y="1"/>
                    <a:pt x="1312" y="108"/>
                    <a:pt x="1214" y="198"/>
                  </a:cubicBezTo>
                  <a:cubicBezTo>
                    <a:pt x="1111" y="295"/>
                    <a:pt x="1011" y="396"/>
                    <a:pt x="920" y="506"/>
                  </a:cubicBezTo>
                  <a:cubicBezTo>
                    <a:pt x="743" y="716"/>
                    <a:pt x="590" y="948"/>
                    <a:pt x="466" y="1194"/>
                  </a:cubicBezTo>
                  <a:cubicBezTo>
                    <a:pt x="194" y="1732"/>
                    <a:pt x="45" y="2327"/>
                    <a:pt x="3" y="2928"/>
                  </a:cubicBezTo>
                  <a:cubicBezTo>
                    <a:pt x="1" y="2967"/>
                    <a:pt x="33" y="2988"/>
                    <a:pt x="66" y="2988"/>
                  </a:cubicBezTo>
                  <a:cubicBezTo>
                    <a:pt x="92" y="2988"/>
                    <a:pt x="119" y="2974"/>
                    <a:pt x="127" y="2944"/>
                  </a:cubicBezTo>
                  <a:cubicBezTo>
                    <a:pt x="169" y="2780"/>
                    <a:pt x="211" y="2616"/>
                    <a:pt x="256" y="2452"/>
                  </a:cubicBezTo>
                  <a:cubicBezTo>
                    <a:pt x="444" y="2188"/>
                    <a:pt x="659" y="1941"/>
                    <a:pt x="921" y="1749"/>
                  </a:cubicBezTo>
                  <a:cubicBezTo>
                    <a:pt x="1064" y="1644"/>
                    <a:pt x="1218" y="1554"/>
                    <a:pt x="1379" y="1482"/>
                  </a:cubicBezTo>
                  <a:cubicBezTo>
                    <a:pt x="1460" y="1446"/>
                    <a:pt x="1545" y="1414"/>
                    <a:pt x="1630" y="1387"/>
                  </a:cubicBezTo>
                  <a:cubicBezTo>
                    <a:pt x="1720" y="1359"/>
                    <a:pt x="1827" y="1350"/>
                    <a:pt x="1907" y="1304"/>
                  </a:cubicBezTo>
                  <a:cubicBezTo>
                    <a:pt x="2016" y="1238"/>
                    <a:pt x="1967" y="1088"/>
                    <a:pt x="1853" y="1082"/>
                  </a:cubicBezTo>
                  <a:cubicBezTo>
                    <a:pt x="1848" y="1081"/>
                    <a:pt x="1844" y="1081"/>
                    <a:pt x="1839" y="1081"/>
                  </a:cubicBezTo>
                  <a:cubicBezTo>
                    <a:pt x="1748" y="1081"/>
                    <a:pt x="1645" y="1128"/>
                    <a:pt x="1562" y="1160"/>
                  </a:cubicBezTo>
                  <a:cubicBezTo>
                    <a:pt x="1472" y="1194"/>
                    <a:pt x="1383" y="1232"/>
                    <a:pt x="1297" y="1275"/>
                  </a:cubicBezTo>
                  <a:cubicBezTo>
                    <a:pt x="1122" y="1364"/>
                    <a:pt x="957" y="1469"/>
                    <a:pt x="803" y="1588"/>
                  </a:cubicBezTo>
                  <a:cubicBezTo>
                    <a:pt x="663" y="1699"/>
                    <a:pt x="531" y="1824"/>
                    <a:pt x="413" y="1962"/>
                  </a:cubicBezTo>
                  <a:cubicBezTo>
                    <a:pt x="493" y="1743"/>
                    <a:pt x="585" y="1529"/>
                    <a:pt x="701" y="1324"/>
                  </a:cubicBezTo>
                  <a:cubicBezTo>
                    <a:pt x="823" y="1108"/>
                    <a:pt x="968" y="903"/>
                    <a:pt x="1137" y="720"/>
                  </a:cubicBezTo>
                  <a:cubicBezTo>
                    <a:pt x="1224" y="626"/>
                    <a:pt x="1314" y="535"/>
                    <a:pt x="1414" y="459"/>
                  </a:cubicBezTo>
                  <a:cubicBezTo>
                    <a:pt x="1525" y="374"/>
                    <a:pt x="1643" y="326"/>
                    <a:pt x="1692" y="189"/>
                  </a:cubicBezTo>
                  <a:cubicBezTo>
                    <a:pt x="1727" y="97"/>
                    <a:pt x="1637" y="1"/>
                    <a:pt x="1546" y="1"/>
                  </a:cubicBezTo>
                  <a:cubicBezTo>
                    <a:pt x="1546" y="1"/>
                    <a:pt x="1545" y="1"/>
                    <a:pt x="1544" y="1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1"/>
            <p:cNvSpPr/>
            <p:nvPr/>
          </p:nvSpPr>
          <p:spPr>
            <a:xfrm>
              <a:off x="6675055" y="-220076"/>
              <a:ext cx="318843" cy="451784"/>
            </a:xfrm>
            <a:custGeom>
              <a:avLst/>
              <a:gdLst/>
              <a:ahLst/>
              <a:cxnLst/>
              <a:rect l="l" t="t" r="r" b="b"/>
              <a:pathLst>
                <a:path w="7315" h="10365" extrusionOk="0">
                  <a:moveTo>
                    <a:pt x="3115" y="1"/>
                  </a:moveTo>
                  <a:cubicBezTo>
                    <a:pt x="2022" y="2569"/>
                    <a:pt x="0" y="10365"/>
                    <a:pt x="0" y="10365"/>
                  </a:cubicBezTo>
                  <a:lnTo>
                    <a:pt x="5254" y="9835"/>
                  </a:lnTo>
                  <a:lnTo>
                    <a:pt x="7314" y="3313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1"/>
            <p:cNvSpPr/>
            <p:nvPr/>
          </p:nvSpPr>
          <p:spPr>
            <a:xfrm>
              <a:off x="6806166" y="-329481"/>
              <a:ext cx="528063" cy="569689"/>
            </a:xfrm>
            <a:custGeom>
              <a:avLst/>
              <a:gdLst/>
              <a:ahLst/>
              <a:cxnLst/>
              <a:rect l="l" t="t" r="r" b="b"/>
              <a:pathLst>
                <a:path w="12115" h="13070" extrusionOk="0">
                  <a:moveTo>
                    <a:pt x="7892" y="1"/>
                  </a:moveTo>
                  <a:cubicBezTo>
                    <a:pt x="6596" y="1"/>
                    <a:pt x="5414" y="51"/>
                    <a:pt x="5414" y="51"/>
                  </a:cubicBezTo>
                  <a:cubicBezTo>
                    <a:pt x="5414" y="51"/>
                    <a:pt x="1750" y="1026"/>
                    <a:pt x="135" y="2508"/>
                  </a:cubicBezTo>
                  <a:cubicBezTo>
                    <a:pt x="1" y="3113"/>
                    <a:pt x="300" y="7488"/>
                    <a:pt x="2955" y="13069"/>
                  </a:cubicBezTo>
                  <a:lnTo>
                    <a:pt x="10941" y="13069"/>
                  </a:lnTo>
                  <a:cubicBezTo>
                    <a:pt x="10681" y="9206"/>
                    <a:pt x="11919" y="8771"/>
                    <a:pt x="12016" y="6700"/>
                  </a:cubicBezTo>
                  <a:cubicBezTo>
                    <a:pt x="12115" y="4604"/>
                    <a:pt x="10158" y="3145"/>
                    <a:pt x="10695" y="154"/>
                  </a:cubicBezTo>
                  <a:cubicBezTo>
                    <a:pt x="10064" y="34"/>
                    <a:pt x="8941" y="1"/>
                    <a:pt x="7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1"/>
            <p:cNvSpPr/>
            <p:nvPr/>
          </p:nvSpPr>
          <p:spPr>
            <a:xfrm>
              <a:off x="6877998" y="-168817"/>
              <a:ext cx="102213" cy="328040"/>
            </a:xfrm>
            <a:custGeom>
              <a:avLst/>
              <a:gdLst/>
              <a:ahLst/>
              <a:cxnLst/>
              <a:rect l="l" t="t" r="r" b="b"/>
              <a:pathLst>
                <a:path w="2345" h="7526" extrusionOk="0">
                  <a:moveTo>
                    <a:pt x="229" y="0"/>
                  </a:moveTo>
                  <a:cubicBezTo>
                    <a:pt x="98" y="0"/>
                    <a:pt x="1" y="194"/>
                    <a:pt x="148" y="255"/>
                  </a:cubicBezTo>
                  <a:cubicBezTo>
                    <a:pt x="261" y="302"/>
                    <a:pt x="377" y="333"/>
                    <a:pt x="488" y="387"/>
                  </a:cubicBezTo>
                  <a:cubicBezTo>
                    <a:pt x="586" y="435"/>
                    <a:pt x="682" y="491"/>
                    <a:pt x="772" y="552"/>
                  </a:cubicBezTo>
                  <a:cubicBezTo>
                    <a:pt x="972" y="686"/>
                    <a:pt x="1148" y="853"/>
                    <a:pt x="1314" y="1024"/>
                  </a:cubicBezTo>
                  <a:cubicBezTo>
                    <a:pt x="1479" y="1196"/>
                    <a:pt x="1633" y="1380"/>
                    <a:pt x="1781" y="1566"/>
                  </a:cubicBezTo>
                  <a:cubicBezTo>
                    <a:pt x="1891" y="1703"/>
                    <a:pt x="1994" y="1850"/>
                    <a:pt x="2073" y="2009"/>
                  </a:cubicBezTo>
                  <a:cubicBezTo>
                    <a:pt x="2001" y="1961"/>
                    <a:pt x="1924" y="1920"/>
                    <a:pt x="1846" y="1882"/>
                  </a:cubicBezTo>
                  <a:cubicBezTo>
                    <a:pt x="1703" y="1808"/>
                    <a:pt x="1558" y="1740"/>
                    <a:pt x="1410" y="1678"/>
                  </a:cubicBezTo>
                  <a:cubicBezTo>
                    <a:pt x="1120" y="1556"/>
                    <a:pt x="818" y="1435"/>
                    <a:pt x="509" y="1372"/>
                  </a:cubicBezTo>
                  <a:cubicBezTo>
                    <a:pt x="497" y="1369"/>
                    <a:pt x="486" y="1368"/>
                    <a:pt x="475" y="1368"/>
                  </a:cubicBezTo>
                  <a:cubicBezTo>
                    <a:pt x="321" y="1368"/>
                    <a:pt x="269" y="1603"/>
                    <a:pt x="435" y="1649"/>
                  </a:cubicBezTo>
                  <a:cubicBezTo>
                    <a:pt x="721" y="1731"/>
                    <a:pt x="1006" y="1801"/>
                    <a:pt x="1286" y="1900"/>
                  </a:cubicBezTo>
                  <a:cubicBezTo>
                    <a:pt x="1423" y="1950"/>
                    <a:pt x="1558" y="2003"/>
                    <a:pt x="1691" y="2061"/>
                  </a:cubicBezTo>
                  <a:cubicBezTo>
                    <a:pt x="1813" y="2116"/>
                    <a:pt x="1945" y="2169"/>
                    <a:pt x="2052" y="2253"/>
                  </a:cubicBezTo>
                  <a:cubicBezTo>
                    <a:pt x="1772" y="3084"/>
                    <a:pt x="1493" y="3914"/>
                    <a:pt x="1181" y="4734"/>
                  </a:cubicBezTo>
                  <a:cubicBezTo>
                    <a:pt x="852" y="5598"/>
                    <a:pt x="479" y="6445"/>
                    <a:pt x="131" y="7303"/>
                  </a:cubicBezTo>
                  <a:cubicBezTo>
                    <a:pt x="83" y="7419"/>
                    <a:pt x="181" y="7526"/>
                    <a:pt x="274" y="7526"/>
                  </a:cubicBezTo>
                  <a:cubicBezTo>
                    <a:pt x="317" y="7526"/>
                    <a:pt x="359" y="7503"/>
                    <a:pt x="385" y="7449"/>
                  </a:cubicBezTo>
                  <a:cubicBezTo>
                    <a:pt x="792" y="6613"/>
                    <a:pt x="1124" y="5737"/>
                    <a:pt x="1439" y="4862"/>
                  </a:cubicBezTo>
                  <a:cubicBezTo>
                    <a:pt x="1740" y="4024"/>
                    <a:pt x="2019" y="3179"/>
                    <a:pt x="2244" y="2319"/>
                  </a:cubicBezTo>
                  <a:cubicBezTo>
                    <a:pt x="2293" y="2319"/>
                    <a:pt x="2344" y="2278"/>
                    <a:pt x="2334" y="2214"/>
                  </a:cubicBezTo>
                  <a:cubicBezTo>
                    <a:pt x="2286" y="1937"/>
                    <a:pt x="2149" y="1701"/>
                    <a:pt x="1989" y="1477"/>
                  </a:cubicBezTo>
                  <a:cubicBezTo>
                    <a:pt x="1835" y="1264"/>
                    <a:pt x="1675" y="1056"/>
                    <a:pt x="1502" y="860"/>
                  </a:cubicBezTo>
                  <a:cubicBezTo>
                    <a:pt x="1330" y="668"/>
                    <a:pt x="1141" y="491"/>
                    <a:pt x="933" y="338"/>
                  </a:cubicBezTo>
                  <a:cubicBezTo>
                    <a:pt x="738" y="196"/>
                    <a:pt x="492" y="43"/>
                    <a:pt x="251" y="2"/>
                  </a:cubicBezTo>
                  <a:cubicBezTo>
                    <a:pt x="244" y="1"/>
                    <a:pt x="236" y="0"/>
                    <a:pt x="229" y="0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1"/>
            <p:cNvSpPr/>
            <p:nvPr/>
          </p:nvSpPr>
          <p:spPr>
            <a:xfrm>
              <a:off x="6926424" y="-100210"/>
              <a:ext cx="426722" cy="355325"/>
            </a:xfrm>
            <a:custGeom>
              <a:avLst/>
              <a:gdLst/>
              <a:ahLst/>
              <a:cxnLst/>
              <a:rect l="l" t="t" r="r" b="b"/>
              <a:pathLst>
                <a:path w="9790" h="8152" extrusionOk="0">
                  <a:moveTo>
                    <a:pt x="9330" y="1"/>
                  </a:moveTo>
                  <a:lnTo>
                    <a:pt x="1129" y="741"/>
                  </a:lnTo>
                  <a:cubicBezTo>
                    <a:pt x="1129" y="741"/>
                    <a:pt x="1549" y="4336"/>
                    <a:pt x="0" y="8151"/>
                  </a:cubicBezTo>
                  <a:lnTo>
                    <a:pt x="8182" y="7810"/>
                  </a:lnTo>
                  <a:cubicBezTo>
                    <a:pt x="8182" y="7810"/>
                    <a:pt x="9789" y="4020"/>
                    <a:pt x="9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1"/>
            <p:cNvSpPr/>
            <p:nvPr/>
          </p:nvSpPr>
          <p:spPr>
            <a:xfrm>
              <a:off x="7053220" y="-24368"/>
              <a:ext cx="234196" cy="252720"/>
            </a:xfrm>
            <a:custGeom>
              <a:avLst/>
              <a:gdLst/>
              <a:ahLst/>
              <a:cxnLst/>
              <a:rect l="l" t="t" r="r" b="b"/>
              <a:pathLst>
                <a:path w="5373" h="5798" extrusionOk="0">
                  <a:moveTo>
                    <a:pt x="4424" y="285"/>
                  </a:moveTo>
                  <a:cubicBezTo>
                    <a:pt x="4626" y="285"/>
                    <a:pt x="4827" y="298"/>
                    <a:pt x="5028" y="334"/>
                  </a:cubicBezTo>
                  <a:cubicBezTo>
                    <a:pt x="4986" y="842"/>
                    <a:pt x="4964" y="1352"/>
                    <a:pt x="4912" y="1860"/>
                  </a:cubicBezTo>
                  <a:cubicBezTo>
                    <a:pt x="4857" y="2394"/>
                    <a:pt x="4787" y="2926"/>
                    <a:pt x="4698" y="3456"/>
                  </a:cubicBezTo>
                  <a:cubicBezTo>
                    <a:pt x="4674" y="3597"/>
                    <a:pt x="4650" y="3739"/>
                    <a:pt x="4623" y="3880"/>
                  </a:cubicBezTo>
                  <a:cubicBezTo>
                    <a:pt x="4602" y="3992"/>
                    <a:pt x="4591" y="4089"/>
                    <a:pt x="4493" y="4158"/>
                  </a:cubicBezTo>
                  <a:cubicBezTo>
                    <a:pt x="4292" y="4298"/>
                    <a:pt x="4075" y="4418"/>
                    <a:pt x="3871" y="4555"/>
                  </a:cubicBezTo>
                  <a:cubicBezTo>
                    <a:pt x="3476" y="4822"/>
                    <a:pt x="3109" y="5117"/>
                    <a:pt x="2731" y="5404"/>
                  </a:cubicBezTo>
                  <a:cubicBezTo>
                    <a:pt x="1895" y="4862"/>
                    <a:pt x="1146" y="4232"/>
                    <a:pt x="535" y="3437"/>
                  </a:cubicBezTo>
                  <a:cubicBezTo>
                    <a:pt x="450" y="2485"/>
                    <a:pt x="354" y="1527"/>
                    <a:pt x="319" y="571"/>
                  </a:cubicBezTo>
                  <a:cubicBezTo>
                    <a:pt x="1098" y="511"/>
                    <a:pt x="1875" y="449"/>
                    <a:pt x="2653" y="392"/>
                  </a:cubicBezTo>
                  <a:cubicBezTo>
                    <a:pt x="3066" y="362"/>
                    <a:pt x="3479" y="330"/>
                    <a:pt x="3893" y="305"/>
                  </a:cubicBezTo>
                  <a:cubicBezTo>
                    <a:pt x="4070" y="295"/>
                    <a:pt x="4247" y="285"/>
                    <a:pt x="4424" y="285"/>
                  </a:cubicBezTo>
                  <a:close/>
                  <a:moveTo>
                    <a:pt x="4483" y="0"/>
                  </a:moveTo>
                  <a:cubicBezTo>
                    <a:pt x="4309" y="0"/>
                    <a:pt x="4136" y="6"/>
                    <a:pt x="3964" y="12"/>
                  </a:cubicBezTo>
                  <a:cubicBezTo>
                    <a:pt x="3532" y="30"/>
                    <a:pt x="3101" y="44"/>
                    <a:pt x="2668" y="69"/>
                  </a:cubicBezTo>
                  <a:cubicBezTo>
                    <a:pt x="1821" y="116"/>
                    <a:pt x="971" y="186"/>
                    <a:pt x="126" y="281"/>
                  </a:cubicBezTo>
                  <a:cubicBezTo>
                    <a:pt x="38" y="289"/>
                    <a:pt x="0" y="388"/>
                    <a:pt x="8" y="464"/>
                  </a:cubicBezTo>
                  <a:cubicBezTo>
                    <a:pt x="115" y="1473"/>
                    <a:pt x="149" y="2495"/>
                    <a:pt x="198" y="3509"/>
                  </a:cubicBezTo>
                  <a:cubicBezTo>
                    <a:pt x="184" y="3550"/>
                    <a:pt x="187" y="3595"/>
                    <a:pt x="205" y="3641"/>
                  </a:cubicBezTo>
                  <a:cubicBezTo>
                    <a:pt x="206" y="3657"/>
                    <a:pt x="206" y="3672"/>
                    <a:pt x="208" y="3688"/>
                  </a:cubicBezTo>
                  <a:cubicBezTo>
                    <a:pt x="213" y="3805"/>
                    <a:pt x="294" y="3860"/>
                    <a:pt x="376" y="3863"/>
                  </a:cubicBezTo>
                  <a:cubicBezTo>
                    <a:pt x="1007" y="4622"/>
                    <a:pt x="1774" y="5306"/>
                    <a:pt x="2646" y="5772"/>
                  </a:cubicBezTo>
                  <a:cubicBezTo>
                    <a:pt x="2677" y="5789"/>
                    <a:pt x="2710" y="5798"/>
                    <a:pt x="2743" y="5798"/>
                  </a:cubicBezTo>
                  <a:cubicBezTo>
                    <a:pt x="2784" y="5798"/>
                    <a:pt x="2825" y="5784"/>
                    <a:pt x="2859" y="5754"/>
                  </a:cubicBezTo>
                  <a:cubicBezTo>
                    <a:pt x="3266" y="5400"/>
                    <a:pt x="3732" y="5094"/>
                    <a:pt x="4182" y="4798"/>
                  </a:cubicBezTo>
                  <a:cubicBezTo>
                    <a:pt x="4388" y="4664"/>
                    <a:pt x="4656" y="4546"/>
                    <a:pt x="4821" y="4362"/>
                  </a:cubicBezTo>
                  <a:cubicBezTo>
                    <a:pt x="4985" y="4180"/>
                    <a:pt x="4990" y="3883"/>
                    <a:pt x="5029" y="3651"/>
                  </a:cubicBezTo>
                  <a:cubicBezTo>
                    <a:pt x="5127" y="3083"/>
                    <a:pt x="5203" y="2512"/>
                    <a:pt x="5261" y="1938"/>
                  </a:cubicBezTo>
                  <a:cubicBezTo>
                    <a:pt x="5316" y="1364"/>
                    <a:pt x="5373" y="783"/>
                    <a:pt x="5362" y="209"/>
                  </a:cubicBezTo>
                  <a:cubicBezTo>
                    <a:pt x="5361" y="117"/>
                    <a:pt x="5299" y="52"/>
                    <a:pt x="5208" y="41"/>
                  </a:cubicBezTo>
                  <a:cubicBezTo>
                    <a:pt x="4968" y="11"/>
                    <a:pt x="4725" y="0"/>
                    <a:pt x="4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1"/>
            <p:cNvSpPr/>
            <p:nvPr/>
          </p:nvSpPr>
          <p:spPr>
            <a:xfrm>
              <a:off x="6777878" y="-813215"/>
              <a:ext cx="513243" cy="506923"/>
            </a:xfrm>
            <a:custGeom>
              <a:avLst/>
              <a:gdLst/>
              <a:ahLst/>
              <a:cxnLst/>
              <a:rect l="l" t="t" r="r" b="b"/>
              <a:pathLst>
                <a:path w="11775" h="11630" extrusionOk="0">
                  <a:moveTo>
                    <a:pt x="7613" y="1"/>
                  </a:moveTo>
                  <a:cubicBezTo>
                    <a:pt x="7409" y="1"/>
                    <a:pt x="7203" y="86"/>
                    <a:pt x="7028" y="201"/>
                  </a:cubicBezTo>
                  <a:cubicBezTo>
                    <a:pt x="6771" y="371"/>
                    <a:pt x="6467" y="635"/>
                    <a:pt x="6325" y="909"/>
                  </a:cubicBezTo>
                  <a:cubicBezTo>
                    <a:pt x="6240" y="756"/>
                    <a:pt x="6069" y="659"/>
                    <a:pt x="5896" y="659"/>
                  </a:cubicBezTo>
                  <a:cubicBezTo>
                    <a:pt x="5878" y="659"/>
                    <a:pt x="5860" y="660"/>
                    <a:pt x="5841" y="662"/>
                  </a:cubicBezTo>
                  <a:cubicBezTo>
                    <a:pt x="5651" y="685"/>
                    <a:pt x="5483" y="832"/>
                    <a:pt x="5431" y="1017"/>
                  </a:cubicBezTo>
                  <a:cubicBezTo>
                    <a:pt x="5319" y="753"/>
                    <a:pt x="5112" y="531"/>
                    <a:pt x="4836" y="449"/>
                  </a:cubicBezTo>
                  <a:cubicBezTo>
                    <a:pt x="4777" y="431"/>
                    <a:pt x="4714" y="420"/>
                    <a:pt x="4651" y="420"/>
                  </a:cubicBezTo>
                  <a:cubicBezTo>
                    <a:pt x="4563" y="420"/>
                    <a:pt x="4478" y="442"/>
                    <a:pt x="4410" y="498"/>
                  </a:cubicBezTo>
                  <a:cubicBezTo>
                    <a:pt x="4259" y="625"/>
                    <a:pt x="4274" y="865"/>
                    <a:pt x="4346" y="1049"/>
                  </a:cubicBezTo>
                  <a:cubicBezTo>
                    <a:pt x="4420" y="1233"/>
                    <a:pt x="4538" y="1404"/>
                    <a:pt x="4557" y="1601"/>
                  </a:cubicBezTo>
                  <a:cubicBezTo>
                    <a:pt x="4244" y="1218"/>
                    <a:pt x="3793" y="877"/>
                    <a:pt x="3366" y="627"/>
                  </a:cubicBezTo>
                  <a:cubicBezTo>
                    <a:pt x="3254" y="562"/>
                    <a:pt x="3137" y="500"/>
                    <a:pt x="3009" y="482"/>
                  </a:cubicBezTo>
                  <a:cubicBezTo>
                    <a:pt x="2985" y="478"/>
                    <a:pt x="2960" y="477"/>
                    <a:pt x="2935" y="477"/>
                  </a:cubicBezTo>
                  <a:cubicBezTo>
                    <a:pt x="2830" y="477"/>
                    <a:pt x="2724" y="510"/>
                    <a:pt x="2651" y="585"/>
                  </a:cubicBezTo>
                  <a:cubicBezTo>
                    <a:pt x="2510" y="733"/>
                    <a:pt x="2546" y="976"/>
                    <a:pt x="2633" y="1159"/>
                  </a:cubicBezTo>
                  <a:cubicBezTo>
                    <a:pt x="2754" y="1418"/>
                    <a:pt x="2957" y="1637"/>
                    <a:pt x="3205" y="1777"/>
                  </a:cubicBezTo>
                  <a:cubicBezTo>
                    <a:pt x="3011" y="1701"/>
                    <a:pt x="2795" y="1665"/>
                    <a:pt x="2576" y="1665"/>
                  </a:cubicBezTo>
                  <a:cubicBezTo>
                    <a:pt x="2255" y="1665"/>
                    <a:pt x="1928" y="1742"/>
                    <a:pt x="1656" y="1882"/>
                  </a:cubicBezTo>
                  <a:cubicBezTo>
                    <a:pt x="1441" y="1993"/>
                    <a:pt x="1234" y="2166"/>
                    <a:pt x="1192" y="2405"/>
                  </a:cubicBezTo>
                  <a:cubicBezTo>
                    <a:pt x="1160" y="2580"/>
                    <a:pt x="1262" y="2775"/>
                    <a:pt x="1411" y="2848"/>
                  </a:cubicBezTo>
                  <a:cubicBezTo>
                    <a:pt x="989" y="2867"/>
                    <a:pt x="513" y="3373"/>
                    <a:pt x="480" y="3789"/>
                  </a:cubicBezTo>
                  <a:cubicBezTo>
                    <a:pt x="442" y="4266"/>
                    <a:pt x="773" y="4714"/>
                    <a:pt x="1194" y="4943"/>
                  </a:cubicBezTo>
                  <a:cubicBezTo>
                    <a:pt x="949" y="5054"/>
                    <a:pt x="698" y="5168"/>
                    <a:pt x="520" y="5368"/>
                  </a:cubicBezTo>
                  <a:cubicBezTo>
                    <a:pt x="341" y="5567"/>
                    <a:pt x="255" y="5876"/>
                    <a:pt x="388" y="6108"/>
                  </a:cubicBezTo>
                  <a:cubicBezTo>
                    <a:pt x="449" y="6216"/>
                    <a:pt x="553" y="6297"/>
                    <a:pt x="602" y="6412"/>
                  </a:cubicBezTo>
                  <a:cubicBezTo>
                    <a:pt x="687" y="6609"/>
                    <a:pt x="590" y="6838"/>
                    <a:pt x="465" y="7011"/>
                  </a:cubicBezTo>
                  <a:cubicBezTo>
                    <a:pt x="340" y="7185"/>
                    <a:pt x="180" y="7343"/>
                    <a:pt x="118" y="7547"/>
                  </a:cubicBezTo>
                  <a:cubicBezTo>
                    <a:pt x="1" y="7929"/>
                    <a:pt x="349" y="8361"/>
                    <a:pt x="739" y="8361"/>
                  </a:cubicBezTo>
                  <a:cubicBezTo>
                    <a:pt x="772" y="8361"/>
                    <a:pt x="805" y="8358"/>
                    <a:pt x="838" y="8351"/>
                  </a:cubicBezTo>
                  <a:lnTo>
                    <a:pt x="1038" y="8315"/>
                  </a:lnTo>
                  <a:lnTo>
                    <a:pt x="1038" y="8315"/>
                  </a:lnTo>
                  <a:cubicBezTo>
                    <a:pt x="920" y="8483"/>
                    <a:pt x="843" y="8680"/>
                    <a:pt x="822" y="8885"/>
                  </a:cubicBezTo>
                  <a:cubicBezTo>
                    <a:pt x="811" y="9001"/>
                    <a:pt x="817" y="9123"/>
                    <a:pt x="873" y="9225"/>
                  </a:cubicBezTo>
                  <a:cubicBezTo>
                    <a:pt x="923" y="9317"/>
                    <a:pt x="1022" y="9389"/>
                    <a:pt x="1126" y="9389"/>
                  </a:cubicBezTo>
                  <a:cubicBezTo>
                    <a:pt x="1137" y="9389"/>
                    <a:pt x="1148" y="9388"/>
                    <a:pt x="1160" y="9386"/>
                  </a:cubicBezTo>
                  <a:cubicBezTo>
                    <a:pt x="1403" y="9351"/>
                    <a:pt x="1482" y="8962"/>
                    <a:pt x="1729" y="8952"/>
                  </a:cubicBezTo>
                  <a:lnTo>
                    <a:pt x="1729" y="8952"/>
                  </a:lnTo>
                  <a:cubicBezTo>
                    <a:pt x="1607" y="9155"/>
                    <a:pt x="1459" y="9367"/>
                    <a:pt x="1422" y="9601"/>
                  </a:cubicBezTo>
                  <a:cubicBezTo>
                    <a:pt x="1384" y="9837"/>
                    <a:pt x="1455" y="10104"/>
                    <a:pt x="1655" y="10233"/>
                  </a:cubicBezTo>
                  <a:cubicBezTo>
                    <a:pt x="1717" y="10273"/>
                    <a:pt x="1792" y="10293"/>
                    <a:pt x="1867" y="10293"/>
                  </a:cubicBezTo>
                  <a:cubicBezTo>
                    <a:pt x="2031" y="10293"/>
                    <a:pt x="2195" y="10201"/>
                    <a:pt x="2231" y="10043"/>
                  </a:cubicBezTo>
                  <a:cubicBezTo>
                    <a:pt x="2392" y="10240"/>
                    <a:pt x="2406" y="10514"/>
                    <a:pt x="2480" y="10756"/>
                  </a:cubicBezTo>
                  <a:cubicBezTo>
                    <a:pt x="2548" y="10975"/>
                    <a:pt x="2727" y="11204"/>
                    <a:pt x="2944" y="11204"/>
                  </a:cubicBezTo>
                  <a:cubicBezTo>
                    <a:pt x="2967" y="11204"/>
                    <a:pt x="2990" y="11201"/>
                    <a:pt x="3013" y="11196"/>
                  </a:cubicBezTo>
                  <a:cubicBezTo>
                    <a:pt x="3119" y="11174"/>
                    <a:pt x="3207" y="11099"/>
                    <a:pt x="3314" y="11088"/>
                  </a:cubicBezTo>
                  <a:cubicBezTo>
                    <a:pt x="3325" y="11086"/>
                    <a:pt x="3335" y="11086"/>
                    <a:pt x="3346" y="11086"/>
                  </a:cubicBezTo>
                  <a:cubicBezTo>
                    <a:pt x="3619" y="11086"/>
                    <a:pt x="3744" y="11486"/>
                    <a:pt x="4009" y="11598"/>
                  </a:cubicBezTo>
                  <a:cubicBezTo>
                    <a:pt x="4061" y="11620"/>
                    <a:pt x="4115" y="11629"/>
                    <a:pt x="4170" y="11629"/>
                  </a:cubicBezTo>
                  <a:cubicBezTo>
                    <a:pt x="4304" y="11629"/>
                    <a:pt x="4442" y="11573"/>
                    <a:pt x="4562" y="11505"/>
                  </a:cubicBezTo>
                  <a:cubicBezTo>
                    <a:pt x="4729" y="11409"/>
                    <a:pt x="4889" y="11287"/>
                    <a:pt x="5080" y="11254"/>
                  </a:cubicBezTo>
                  <a:cubicBezTo>
                    <a:pt x="5121" y="11247"/>
                    <a:pt x="5161" y="11244"/>
                    <a:pt x="5202" y="11244"/>
                  </a:cubicBezTo>
                  <a:cubicBezTo>
                    <a:pt x="5353" y="11244"/>
                    <a:pt x="5506" y="11282"/>
                    <a:pt x="5658" y="11283"/>
                  </a:cubicBezTo>
                  <a:cubicBezTo>
                    <a:pt x="5659" y="11283"/>
                    <a:pt x="5660" y="11283"/>
                    <a:pt x="5661" y="11283"/>
                  </a:cubicBezTo>
                  <a:cubicBezTo>
                    <a:pt x="5853" y="11283"/>
                    <a:pt x="6076" y="11187"/>
                    <a:pt x="6102" y="10996"/>
                  </a:cubicBezTo>
                  <a:cubicBezTo>
                    <a:pt x="6274" y="9774"/>
                    <a:pt x="5658" y="8629"/>
                    <a:pt x="4825" y="7628"/>
                  </a:cubicBezTo>
                  <a:lnTo>
                    <a:pt x="10218" y="6648"/>
                  </a:lnTo>
                  <a:lnTo>
                    <a:pt x="10027" y="7866"/>
                  </a:lnTo>
                  <a:cubicBezTo>
                    <a:pt x="10206" y="8041"/>
                    <a:pt x="10456" y="8138"/>
                    <a:pt x="10705" y="8138"/>
                  </a:cubicBezTo>
                  <a:cubicBezTo>
                    <a:pt x="10771" y="8138"/>
                    <a:pt x="10838" y="8131"/>
                    <a:pt x="10903" y="8117"/>
                  </a:cubicBezTo>
                  <a:cubicBezTo>
                    <a:pt x="10964" y="8103"/>
                    <a:pt x="11026" y="8082"/>
                    <a:pt x="11070" y="8038"/>
                  </a:cubicBezTo>
                  <a:cubicBezTo>
                    <a:pt x="11168" y="7941"/>
                    <a:pt x="11141" y="7777"/>
                    <a:pt x="11081" y="7655"/>
                  </a:cubicBezTo>
                  <a:cubicBezTo>
                    <a:pt x="10998" y="7482"/>
                    <a:pt x="10897" y="7368"/>
                    <a:pt x="10728" y="7276"/>
                  </a:cubicBezTo>
                  <a:cubicBezTo>
                    <a:pt x="10794" y="7203"/>
                    <a:pt x="10889" y="7182"/>
                    <a:pt x="10990" y="7182"/>
                  </a:cubicBezTo>
                  <a:cubicBezTo>
                    <a:pt x="11052" y="7182"/>
                    <a:pt x="11116" y="7190"/>
                    <a:pt x="11175" y="7198"/>
                  </a:cubicBezTo>
                  <a:cubicBezTo>
                    <a:pt x="11220" y="7205"/>
                    <a:pt x="11267" y="7209"/>
                    <a:pt x="11314" y="7209"/>
                  </a:cubicBezTo>
                  <a:cubicBezTo>
                    <a:pt x="11433" y="7209"/>
                    <a:pt x="11549" y="7180"/>
                    <a:pt x="11607" y="7083"/>
                  </a:cubicBezTo>
                  <a:cubicBezTo>
                    <a:pt x="11654" y="7004"/>
                    <a:pt x="11644" y="6900"/>
                    <a:pt x="11602" y="6819"/>
                  </a:cubicBezTo>
                  <a:cubicBezTo>
                    <a:pt x="11563" y="6737"/>
                    <a:pt x="11494" y="6673"/>
                    <a:pt x="11425" y="6613"/>
                  </a:cubicBezTo>
                  <a:cubicBezTo>
                    <a:pt x="11377" y="6573"/>
                    <a:pt x="11328" y="6536"/>
                    <a:pt x="11278" y="6499"/>
                  </a:cubicBezTo>
                  <a:cubicBezTo>
                    <a:pt x="11301" y="6492"/>
                    <a:pt x="11323" y="6487"/>
                    <a:pt x="11346" y="6478"/>
                  </a:cubicBezTo>
                  <a:cubicBezTo>
                    <a:pt x="11539" y="6407"/>
                    <a:pt x="11713" y="6247"/>
                    <a:pt x="11744" y="6042"/>
                  </a:cubicBezTo>
                  <a:cubicBezTo>
                    <a:pt x="11775" y="5830"/>
                    <a:pt x="11648" y="5627"/>
                    <a:pt x="11501" y="5468"/>
                  </a:cubicBezTo>
                  <a:cubicBezTo>
                    <a:pt x="11355" y="5312"/>
                    <a:pt x="11182" y="5172"/>
                    <a:pt x="11085" y="4980"/>
                  </a:cubicBezTo>
                  <a:lnTo>
                    <a:pt x="11085" y="4980"/>
                  </a:lnTo>
                  <a:cubicBezTo>
                    <a:pt x="11089" y="4981"/>
                    <a:pt x="11093" y="4981"/>
                    <a:pt x="11098" y="4981"/>
                  </a:cubicBezTo>
                  <a:cubicBezTo>
                    <a:pt x="11353" y="4981"/>
                    <a:pt x="11563" y="4728"/>
                    <a:pt x="11570" y="4472"/>
                  </a:cubicBezTo>
                  <a:cubicBezTo>
                    <a:pt x="11579" y="4212"/>
                    <a:pt x="11419" y="3969"/>
                    <a:pt x="11213" y="3810"/>
                  </a:cubicBezTo>
                  <a:cubicBezTo>
                    <a:pt x="11006" y="3652"/>
                    <a:pt x="10749" y="3565"/>
                    <a:pt x="10504" y="3479"/>
                  </a:cubicBezTo>
                  <a:cubicBezTo>
                    <a:pt x="10627" y="3375"/>
                    <a:pt x="10785" y="3321"/>
                    <a:pt x="10934" y="3258"/>
                  </a:cubicBezTo>
                  <a:cubicBezTo>
                    <a:pt x="11083" y="3195"/>
                    <a:pt x="11234" y="3120"/>
                    <a:pt x="11333" y="2992"/>
                  </a:cubicBezTo>
                  <a:cubicBezTo>
                    <a:pt x="11431" y="2863"/>
                    <a:pt x="11458" y="2667"/>
                    <a:pt x="11352" y="2543"/>
                  </a:cubicBezTo>
                  <a:cubicBezTo>
                    <a:pt x="11283" y="2462"/>
                    <a:pt x="11184" y="2434"/>
                    <a:pt x="11076" y="2434"/>
                  </a:cubicBezTo>
                  <a:cubicBezTo>
                    <a:pt x="10968" y="2434"/>
                    <a:pt x="10850" y="2463"/>
                    <a:pt x="10747" y="2495"/>
                  </a:cubicBezTo>
                  <a:cubicBezTo>
                    <a:pt x="10479" y="2581"/>
                    <a:pt x="10213" y="2665"/>
                    <a:pt x="9947" y="2750"/>
                  </a:cubicBezTo>
                  <a:cubicBezTo>
                    <a:pt x="9878" y="2641"/>
                    <a:pt x="9946" y="2495"/>
                    <a:pt x="10037" y="2406"/>
                  </a:cubicBezTo>
                  <a:cubicBezTo>
                    <a:pt x="10128" y="2316"/>
                    <a:pt x="10247" y="2247"/>
                    <a:pt x="10306" y="2133"/>
                  </a:cubicBezTo>
                  <a:cubicBezTo>
                    <a:pt x="10396" y="1959"/>
                    <a:pt x="10306" y="1729"/>
                    <a:pt x="10143" y="1619"/>
                  </a:cubicBezTo>
                  <a:cubicBezTo>
                    <a:pt x="10009" y="1530"/>
                    <a:pt x="9837" y="1460"/>
                    <a:pt x="9672" y="1460"/>
                  </a:cubicBezTo>
                  <a:cubicBezTo>
                    <a:pt x="9658" y="1460"/>
                    <a:pt x="9643" y="1461"/>
                    <a:pt x="9629" y="1462"/>
                  </a:cubicBezTo>
                  <a:lnTo>
                    <a:pt x="9629" y="1462"/>
                  </a:lnTo>
                  <a:cubicBezTo>
                    <a:pt x="9809" y="1417"/>
                    <a:pt x="9928" y="1197"/>
                    <a:pt x="9885" y="1009"/>
                  </a:cubicBezTo>
                  <a:cubicBezTo>
                    <a:pt x="9837" y="802"/>
                    <a:pt x="9642" y="652"/>
                    <a:pt x="9436" y="597"/>
                  </a:cubicBezTo>
                  <a:cubicBezTo>
                    <a:pt x="9347" y="574"/>
                    <a:pt x="9255" y="565"/>
                    <a:pt x="9163" y="565"/>
                  </a:cubicBezTo>
                  <a:cubicBezTo>
                    <a:pt x="9042" y="565"/>
                    <a:pt x="8920" y="580"/>
                    <a:pt x="8800" y="596"/>
                  </a:cubicBezTo>
                  <a:cubicBezTo>
                    <a:pt x="8650" y="617"/>
                    <a:pt x="8497" y="641"/>
                    <a:pt x="8345" y="641"/>
                  </a:cubicBezTo>
                  <a:cubicBezTo>
                    <a:pt x="8285" y="641"/>
                    <a:pt x="8224" y="637"/>
                    <a:pt x="8163" y="628"/>
                  </a:cubicBezTo>
                  <a:cubicBezTo>
                    <a:pt x="8253" y="376"/>
                    <a:pt x="8044" y="90"/>
                    <a:pt x="7785" y="22"/>
                  </a:cubicBezTo>
                  <a:cubicBezTo>
                    <a:pt x="7729" y="7"/>
                    <a:pt x="7671" y="1"/>
                    <a:pt x="7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1"/>
            <p:cNvSpPr/>
            <p:nvPr/>
          </p:nvSpPr>
          <p:spPr>
            <a:xfrm>
              <a:off x="6952795" y="-495026"/>
              <a:ext cx="234893" cy="287503"/>
            </a:xfrm>
            <a:custGeom>
              <a:avLst/>
              <a:gdLst/>
              <a:ahLst/>
              <a:cxnLst/>
              <a:rect l="l" t="t" r="r" b="b"/>
              <a:pathLst>
                <a:path w="5389" h="6596" extrusionOk="0">
                  <a:moveTo>
                    <a:pt x="0" y="0"/>
                  </a:moveTo>
                  <a:lnTo>
                    <a:pt x="1495" y="5210"/>
                  </a:lnTo>
                  <a:cubicBezTo>
                    <a:pt x="1735" y="6045"/>
                    <a:pt x="2497" y="6596"/>
                    <a:pt x="3331" y="6596"/>
                  </a:cubicBezTo>
                  <a:cubicBezTo>
                    <a:pt x="3475" y="6596"/>
                    <a:pt x="3621" y="6579"/>
                    <a:pt x="3767" y="6545"/>
                  </a:cubicBezTo>
                  <a:cubicBezTo>
                    <a:pt x="4752" y="6315"/>
                    <a:pt x="5389" y="5359"/>
                    <a:pt x="5219" y="4363"/>
                  </a:cubicBezTo>
                  <a:lnTo>
                    <a:pt x="5066" y="3461"/>
                  </a:lnTo>
                  <a:lnTo>
                    <a:pt x="4815" y="1728"/>
                  </a:lnTo>
                  <a:lnTo>
                    <a:pt x="4597" y="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1"/>
            <p:cNvSpPr/>
            <p:nvPr/>
          </p:nvSpPr>
          <p:spPr>
            <a:xfrm>
              <a:off x="7006669" y="-433698"/>
              <a:ext cx="166417" cy="93582"/>
            </a:xfrm>
            <a:custGeom>
              <a:avLst/>
              <a:gdLst/>
              <a:ahLst/>
              <a:cxnLst/>
              <a:rect l="l" t="t" r="r" b="b"/>
              <a:pathLst>
                <a:path w="3818" h="2147" extrusionOk="0">
                  <a:moveTo>
                    <a:pt x="3550" y="1"/>
                  </a:moveTo>
                  <a:cubicBezTo>
                    <a:pt x="3550" y="1"/>
                    <a:pt x="795" y="77"/>
                    <a:pt x="0" y="455"/>
                  </a:cubicBezTo>
                  <a:cubicBezTo>
                    <a:pt x="533" y="1368"/>
                    <a:pt x="1377" y="2146"/>
                    <a:pt x="2673" y="2146"/>
                  </a:cubicBezTo>
                  <a:cubicBezTo>
                    <a:pt x="3021" y="2146"/>
                    <a:pt x="3401" y="2090"/>
                    <a:pt x="3817" y="1965"/>
                  </a:cubicBezTo>
                  <a:lnTo>
                    <a:pt x="355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1"/>
            <p:cNvSpPr/>
            <p:nvPr/>
          </p:nvSpPr>
          <p:spPr>
            <a:xfrm>
              <a:off x="7199543" y="-469614"/>
              <a:ext cx="72137" cy="69261"/>
            </a:xfrm>
            <a:custGeom>
              <a:avLst/>
              <a:gdLst/>
              <a:ahLst/>
              <a:cxnLst/>
              <a:rect l="l" t="t" r="r" b="b"/>
              <a:pathLst>
                <a:path w="1655" h="1589" extrusionOk="0">
                  <a:moveTo>
                    <a:pt x="715" y="0"/>
                  </a:moveTo>
                  <a:cubicBezTo>
                    <a:pt x="537" y="0"/>
                    <a:pt x="358" y="58"/>
                    <a:pt x="216" y="166"/>
                  </a:cubicBezTo>
                  <a:cubicBezTo>
                    <a:pt x="115" y="243"/>
                    <a:pt x="194" y="382"/>
                    <a:pt x="294" y="382"/>
                  </a:cubicBezTo>
                  <a:cubicBezTo>
                    <a:pt x="317" y="382"/>
                    <a:pt x="342" y="375"/>
                    <a:pt x="365" y="356"/>
                  </a:cubicBezTo>
                  <a:cubicBezTo>
                    <a:pt x="464" y="282"/>
                    <a:pt x="588" y="242"/>
                    <a:pt x="712" y="242"/>
                  </a:cubicBezTo>
                  <a:cubicBezTo>
                    <a:pt x="767" y="242"/>
                    <a:pt x="822" y="250"/>
                    <a:pt x="875" y="266"/>
                  </a:cubicBezTo>
                  <a:cubicBezTo>
                    <a:pt x="1051" y="321"/>
                    <a:pt x="1180" y="459"/>
                    <a:pt x="1235" y="633"/>
                  </a:cubicBezTo>
                  <a:cubicBezTo>
                    <a:pt x="1345" y="970"/>
                    <a:pt x="1076" y="1348"/>
                    <a:pt x="719" y="1348"/>
                  </a:cubicBezTo>
                  <a:cubicBezTo>
                    <a:pt x="715" y="1348"/>
                    <a:pt x="711" y="1348"/>
                    <a:pt x="707" y="1348"/>
                  </a:cubicBezTo>
                  <a:cubicBezTo>
                    <a:pt x="500" y="1343"/>
                    <a:pt x="319" y="1224"/>
                    <a:pt x="192" y="1065"/>
                  </a:cubicBezTo>
                  <a:cubicBezTo>
                    <a:pt x="172" y="1039"/>
                    <a:pt x="146" y="1028"/>
                    <a:pt x="120" y="1028"/>
                  </a:cubicBezTo>
                  <a:cubicBezTo>
                    <a:pt x="59" y="1028"/>
                    <a:pt x="0" y="1090"/>
                    <a:pt x="29" y="1161"/>
                  </a:cubicBezTo>
                  <a:cubicBezTo>
                    <a:pt x="125" y="1401"/>
                    <a:pt x="367" y="1551"/>
                    <a:pt x="617" y="1583"/>
                  </a:cubicBezTo>
                  <a:cubicBezTo>
                    <a:pt x="648" y="1587"/>
                    <a:pt x="679" y="1589"/>
                    <a:pt x="710" y="1589"/>
                  </a:cubicBezTo>
                  <a:cubicBezTo>
                    <a:pt x="929" y="1589"/>
                    <a:pt x="1137" y="1491"/>
                    <a:pt x="1289" y="1331"/>
                  </a:cubicBezTo>
                  <a:cubicBezTo>
                    <a:pt x="1655" y="946"/>
                    <a:pt x="1521" y="293"/>
                    <a:pt x="1040" y="70"/>
                  </a:cubicBezTo>
                  <a:cubicBezTo>
                    <a:pt x="938" y="23"/>
                    <a:pt x="826" y="0"/>
                    <a:pt x="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1"/>
            <p:cNvSpPr/>
            <p:nvPr/>
          </p:nvSpPr>
          <p:spPr>
            <a:xfrm>
              <a:off x="6899661" y="-724558"/>
              <a:ext cx="351664" cy="352928"/>
            </a:xfrm>
            <a:custGeom>
              <a:avLst/>
              <a:gdLst/>
              <a:ahLst/>
              <a:cxnLst/>
              <a:rect l="l" t="t" r="r" b="b"/>
              <a:pathLst>
                <a:path w="8068" h="8097" extrusionOk="0">
                  <a:moveTo>
                    <a:pt x="4459" y="0"/>
                  </a:moveTo>
                  <a:cubicBezTo>
                    <a:pt x="4371" y="0"/>
                    <a:pt x="4282" y="4"/>
                    <a:pt x="4192" y="12"/>
                  </a:cubicBezTo>
                  <a:cubicBezTo>
                    <a:pt x="2837" y="127"/>
                    <a:pt x="1360" y="1125"/>
                    <a:pt x="808" y="2175"/>
                  </a:cubicBezTo>
                  <a:cubicBezTo>
                    <a:pt x="0" y="3708"/>
                    <a:pt x="490" y="5386"/>
                    <a:pt x="1587" y="6560"/>
                  </a:cubicBezTo>
                  <a:cubicBezTo>
                    <a:pt x="2088" y="7101"/>
                    <a:pt x="2719" y="7536"/>
                    <a:pt x="3411" y="7800"/>
                  </a:cubicBezTo>
                  <a:cubicBezTo>
                    <a:pt x="3906" y="7990"/>
                    <a:pt x="4448" y="8096"/>
                    <a:pt x="4982" y="8096"/>
                  </a:cubicBezTo>
                  <a:cubicBezTo>
                    <a:pt x="5754" y="8096"/>
                    <a:pt x="6507" y="7873"/>
                    <a:pt x="7072" y="7354"/>
                  </a:cubicBezTo>
                  <a:cubicBezTo>
                    <a:pt x="7763" y="6723"/>
                    <a:pt x="8067" y="5739"/>
                    <a:pt x="8025" y="4803"/>
                  </a:cubicBezTo>
                  <a:cubicBezTo>
                    <a:pt x="7953" y="3220"/>
                    <a:pt x="7047" y="1205"/>
                    <a:pt x="5671" y="328"/>
                  </a:cubicBezTo>
                  <a:cubicBezTo>
                    <a:pt x="5311" y="99"/>
                    <a:pt x="4895" y="0"/>
                    <a:pt x="4459" y="0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1"/>
            <p:cNvSpPr/>
            <p:nvPr/>
          </p:nvSpPr>
          <p:spPr>
            <a:xfrm>
              <a:off x="7168640" y="-601336"/>
              <a:ext cx="28027" cy="29683"/>
            </a:xfrm>
            <a:custGeom>
              <a:avLst/>
              <a:gdLst/>
              <a:ahLst/>
              <a:cxnLst/>
              <a:rect l="l" t="t" r="r" b="b"/>
              <a:pathLst>
                <a:path w="643" h="681" extrusionOk="0">
                  <a:moveTo>
                    <a:pt x="246" y="1"/>
                  </a:moveTo>
                  <a:cubicBezTo>
                    <a:pt x="206" y="1"/>
                    <a:pt x="168" y="11"/>
                    <a:pt x="134" y="33"/>
                  </a:cubicBezTo>
                  <a:cubicBezTo>
                    <a:pt x="15" y="114"/>
                    <a:pt x="0" y="317"/>
                    <a:pt x="102" y="487"/>
                  </a:cubicBezTo>
                  <a:cubicBezTo>
                    <a:pt x="178" y="610"/>
                    <a:pt x="292" y="681"/>
                    <a:pt x="395" y="681"/>
                  </a:cubicBezTo>
                  <a:cubicBezTo>
                    <a:pt x="435" y="681"/>
                    <a:pt x="473" y="670"/>
                    <a:pt x="507" y="648"/>
                  </a:cubicBezTo>
                  <a:cubicBezTo>
                    <a:pt x="627" y="567"/>
                    <a:pt x="642" y="363"/>
                    <a:pt x="539" y="194"/>
                  </a:cubicBezTo>
                  <a:cubicBezTo>
                    <a:pt x="464" y="72"/>
                    <a:pt x="349" y="1"/>
                    <a:pt x="246" y="1"/>
                  </a:cubicBezTo>
                  <a:close/>
                </a:path>
              </a:pathLst>
            </a:custGeom>
            <a:solidFill>
              <a:srgbClr val="2D2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1"/>
            <p:cNvSpPr/>
            <p:nvPr/>
          </p:nvSpPr>
          <p:spPr>
            <a:xfrm>
              <a:off x="7085911" y="-554915"/>
              <a:ext cx="27983" cy="29683"/>
            </a:xfrm>
            <a:custGeom>
              <a:avLst/>
              <a:gdLst/>
              <a:ahLst/>
              <a:cxnLst/>
              <a:rect l="l" t="t" r="r" b="b"/>
              <a:pathLst>
                <a:path w="642" h="681" extrusionOk="0">
                  <a:moveTo>
                    <a:pt x="246" y="0"/>
                  </a:moveTo>
                  <a:cubicBezTo>
                    <a:pt x="206" y="0"/>
                    <a:pt x="168" y="11"/>
                    <a:pt x="135" y="33"/>
                  </a:cubicBezTo>
                  <a:cubicBezTo>
                    <a:pt x="15" y="114"/>
                    <a:pt x="1" y="317"/>
                    <a:pt x="103" y="486"/>
                  </a:cubicBezTo>
                  <a:cubicBezTo>
                    <a:pt x="177" y="609"/>
                    <a:pt x="292" y="681"/>
                    <a:pt x="395" y="681"/>
                  </a:cubicBezTo>
                  <a:cubicBezTo>
                    <a:pt x="435" y="681"/>
                    <a:pt x="474" y="670"/>
                    <a:pt x="508" y="647"/>
                  </a:cubicBezTo>
                  <a:cubicBezTo>
                    <a:pt x="627" y="566"/>
                    <a:pt x="642" y="363"/>
                    <a:pt x="540" y="194"/>
                  </a:cubicBezTo>
                  <a:cubicBezTo>
                    <a:pt x="464" y="71"/>
                    <a:pt x="349" y="0"/>
                    <a:pt x="246" y="0"/>
                  </a:cubicBezTo>
                  <a:close/>
                </a:path>
              </a:pathLst>
            </a:custGeom>
            <a:solidFill>
              <a:srgbClr val="2D2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1"/>
            <p:cNvSpPr/>
            <p:nvPr/>
          </p:nvSpPr>
          <p:spPr>
            <a:xfrm>
              <a:off x="6889070" y="-737329"/>
              <a:ext cx="262615" cy="290293"/>
            </a:xfrm>
            <a:custGeom>
              <a:avLst/>
              <a:gdLst/>
              <a:ahLst/>
              <a:cxnLst/>
              <a:rect l="l" t="t" r="r" b="b"/>
              <a:pathLst>
                <a:path w="6025" h="6660" extrusionOk="0">
                  <a:moveTo>
                    <a:pt x="5120" y="0"/>
                  </a:moveTo>
                  <a:cubicBezTo>
                    <a:pt x="4816" y="0"/>
                    <a:pt x="4512" y="94"/>
                    <a:pt x="4265" y="270"/>
                  </a:cubicBezTo>
                  <a:cubicBezTo>
                    <a:pt x="3097" y="305"/>
                    <a:pt x="1819" y="756"/>
                    <a:pt x="1078" y="1657"/>
                  </a:cubicBezTo>
                  <a:cubicBezTo>
                    <a:pt x="334" y="2558"/>
                    <a:pt x="0" y="3785"/>
                    <a:pt x="189" y="4939"/>
                  </a:cubicBezTo>
                  <a:cubicBezTo>
                    <a:pt x="292" y="5576"/>
                    <a:pt x="616" y="6129"/>
                    <a:pt x="1123" y="6529"/>
                  </a:cubicBezTo>
                  <a:cubicBezTo>
                    <a:pt x="1235" y="6618"/>
                    <a:pt x="1376" y="6660"/>
                    <a:pt x="1518" y="6660"/>
                  </a:cubicBezTo>
                  <a:cubicBezTo>
                    <a:pt x="1749" y="6660"/>
                    <a:pt x="1986" y="6550"/>
                    <a:pt x="2118" y="6358"/>
                  </a:cubicBezTo>
                  <a:cubicBezTo>
                    <a:pt x="2315" y="6072"/>
                    <a:pt x="2272" y="5658"/>
                    <a:pt x="2052" y="5393"/>
                  </a:cubicBezTo>
                  <a:lnTo>
                    <a:pt x="2052" y="5393"/>
                  </a:lnTo>
                  <a:cubicBezTo>
                    <a:pt x="2066" y="5394"/>
                    <a:pt x="2080" y="5395"/>
                    <a:pt x="2095" y="5395"/>
                  </a:cubicBezTo>
                  <a:cubicBezTo>
                    <a:pt x="2162" y="5395"/>
                    <a:pt x="2231" y="5376"/>
                    <a:pt x="2287" y="5339"/>
                  </a:cubicBezTo>
                  <a:cubicBezTo>
                    <a:pt x="2432" y="5245"/>
                    <a:pt x="2497" y="5059"/>
                    <a:pt x="2485" y="4885"/>
                  </a:cubicBezTo>
                  <a:cubicBezTo>
                    <a:pt x="2473" y="4713"/>
                    <a:pt x="2393" y="4551"/>
                    <a:pt x="2296" y="4407"/>
                  </a:cubicBezTo>
                  <a:cubicBezTo>
                    <a:pt x="2133" y="4163"/>
                    <a:pt x="1888" y="3931"/>
                    <a:pt x="1626" y="3763"/>
                  </a:cubicBezTo>
                  <a:lnTo>
                    <a:pt x="1626" y="3763"/>
                  </a:lnTo>
                  <a:cubicBezTo>
                    <a:pt x="1657" y="3769"/>
                    <a:pt x="1689" y="3772"/>
                    <a:pt x="1721" y="3772"/>
                  </a:cubicBezTo>
                  <a:cubicBezTo>
                    <a:pt x="1812" y="3772"/>
                    <a:pt x="1904" y="3747"/>
                    <a:pt x="1980" y="3696"/>
                  </a:cubicBezTo>
                  <a:cubicBezTo>
                    <a:pt x="2156" y="3581"/>
                    <a:pt x="2242" y="3359"/>
                    <a:pt x="2228" y="3149"/>
                  </a:cubicBezTo>
                  <a:lnTo>
                    <a:pt x="2228" y="3149"/>
                  </a:lnTo>
                  <a:cubicBezTo>
                    <a:pt x="2264" y="3157"/>
                    <a:pt x="2300" y="3161"/>
                    <a:pt x="2336" y="3161"/>
                  </a:cubicBezTo>
                  <a:cubicBezTo>
                    <a:pt x="2430" y="3161"/>
                    <a:pt x="2523" y="3133"/>
                    <a:pt x="2597" y="3077"/>
                  </a:cubicBezTo>
                  <a:cubicBezTo>
                    <a:pt x="2774" y="2942"/>
                    <a:pt x="2821" y="2701"/>
                    <a:pt x="2842" y="2479"/>
                  </a:cubicBezTo>
                  <a:cubicBezTo>
                    <a:pt x="2862" y="2259"/>
                    <a:pt x="2826" y="2017"/>
                    <a:pt x="2966" y="1845"/>
                  </a:cubicBezTo>
                  <a:cubicBezTo>
                    <a:pt x="3029" y="2182"/>
                    <a:pt x="3200" y="2499"/>
                    <a:pt x="3445" y="2740"/>
                  </a:cubicBezTo>
                  <a:cubicBezTo>
                    <a:pt x="3565" y="2857"/>
                    <a:pt x="3706" y="2958"/>
                    <a:pt x="3868" y="2996"/>
                  </a:cubicBezTo>
                  <a:cubicBezTo>
                    <a:pt x="3908" y="3005"/>
                    <a:pt x="3949" y="3009"/>
                    <a:pt x="3989" y="3009"/>
                  </a:cubicBezTo>
                  <a:cubicBezTo>
                    <a:pt x="4117" y="3009"/>
                    <a:pt x="4244" y="2964"/>
                    <a:pt x="4328" y="2869"/>
                  </a:cubicBezTo>
                  <a:cubicBezTo>
                    <a:pt x="4468" y="2712"/>
                    <a:pt x="4450" y="2463"/>
                    <a:pt x="4358" y="2275"/>
                  </a:cubicBezTo>
                  <a:cubicBezTo>
                    <a:pt x="4266" y="2085"/>
                    <a:pt x="4113" y="1934"/>
                    <a:pt x="3991" y="1762"/>
                  </a:cubicBezTo>
                  <a:cubicBezTo>
                    <a:pt x="3866" y="1590"/>
                    <a:pt x="3790" y="1380"/>
                    <a:pt x="3833" y="1174"/>
                  </a:cubicBezTo>
                  <a:cubicBezTo>
                    <a:pt x="3844" y="1173"/>
                    <a:pt x="3855" y="1173"/>
                    <a:pt x="3866" y="1173"/>
                  </a:cubicBezTo>
                  <a:cubicBezTo>
                    <a:pt x="4089" y="1173"/>
                    <a:pt x="4272" y="1357"/>
                    <a:pt x="4425" y="1521"/>
                  </a:cubicBezTo>
                  <a:cubicBezTo>
                    <a:pt x="4573" y="1679"/>
                    <a:pt x="4756" y="1848"/>
                    <a:pt x="4965" y="1848"/>
                  </a:cubicBezTo>
                  <a:cubicBezTo>
                    <a:pt x="4985" y="1848"/>
                    <a:pt x="5005" y="1847"/>
                    <a:pt x="5026" y="1844"/>
                  </a:cubicBezTo>
                  <a:cubicBezTo>
                    <a:pt x="5216" y="1813"/>
                    <a:pt x="5360" y="1626"/>
                    <a:pt x="5371" y="1435"/>
                  </a:cubicBezTo>
                  <a:cubicBezTo>
                    <a:pt x="5382" y="1242"/>
                    <a:pt x="5279" y="1054"/>
                    <a:pt x="5130" y="933"/>
                  </a:cubicBezTo>
                  <a:cubicBezTo>
                    <a:pt x="4981" y="812"/>
                    <a:pt x="4723" y="796"/>
                    <a:pt x="4534" y="768"/>
                  </a:cubicBezTo>
                  <a:cubicBezTo>
                    <a:pt x="4614" y="707"/>
                    <a:pt x="4712" y="684"/>
                    <a:pt x="4813" y="684"/>
                  </a:cubicBezTo>
                  <a:cubicBezTo>
                    <a:pt x="4886" y="684"/>
                    <a:pt x="4962" y="697"/>
                    <a:pt x="5033" y="716"/>
                  </a:cubicBezTo>
                  <a:cubicBezTo>
                    <a:pt x="5199" y="760"/>
                    <a:pt x="5360" y="837"/>
                    <a:pt x="5534" y="851"/>
                  </a:cubicBezTo>
                  <a:cubicBezTo>
                    <a:pt x="5550" y="853"/>
                    <a:pt x="5567" y="854"/>
                    <a:pt x="5584" y="854"/>
                  </a:cubicBezTo>
                  <a:cubicBezTo>
                    <a:pt x="5742" y="854"/>
                    <a:pt x="5910" y="786"/>
                    <a:pt x="5971" y="642"/>
                  </a:cubicBezTo>
                  <a:cubicBezTo>
                    <a:pt x="6024" y="518"/>
                    <a:pt x="5982" y="369"/>
                    <a:pt x="5894" y="268"/>
                  </a:cubicBezTo>
                  <a:cubicBezTo>
                    <a:pt x="5805" y="165"/>
                    <a:pt x="5678" y="105"/>
                    <a:pt x="5551" y="66"/>
                  </a:cubicBezTo>
                  <a:cubicBezTo>
                    <a:pt x="5411" y="22"/>
                    <a:pt x="5266" y="0"/>
                    <a:pt x="5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1"/>
            <p:cNvSpPr/>
            <p:nvPr/>
          </p:nvSpPr>
          <p:spPr>
            <a:xfrm>
              <a:off x="6890464" y="-738331"/>
              <a:ext cx="163497" cy="260740"/>
            </a:xfrm>
            <a:custGeom>
              <a:avLst/>
              <a:gdLst/>
              <a:ahLst/>
              <a:cxnLst/>
              <a:rect l="l" t="t" r="r" b="b"/>
              <a:pathLst>
                <a:path w="3751" h="5982" extrusionOk="0">
                  <a:moveTo>
                    <a:pt x="3735" y="0"/>
                  </a:moveTo>
                  <a:cubicBezTo>
                    <a:pt x="2390" y="168"/>
                    <a:pt x="1313" y="826"/>
                    <a:pt x="702" y="1858"/>
                  </a:cubicBezTo>
                  <a:cubicBezTo>
                    <a:pt x="34" y="2987"/>
                    <a:pt x="0" y="4451"/>
                    <a:pt x="607" y="5982"/>
                  </a:cubicBezTo>
                  <a:lnTo>
                    <a:pt x="719" y="5937"/>
                  </a:lnTo>
                  <a:cubicBezTo>
                    <a:pt x="127" y="4441"/>
                    <a:pt x="158" y="3017"/>
                    <a:pt x="806" y="1921"/>
                  </a:cubicBezTo>
                  <a:cubicBezTo>
                    <a:pt x="1397" y="922"/>
                    <a:pt x="2443" y="283"/>
                    <a:pt x="3750" y="122"/>
                  </a:cubicBezTo>
                  <a:lnTo>
                    <a:pt x="37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1"/>
            <p:cNvSpPr/>
            <p:nvPr/>
          </p:nvSpPr>
          <p:spPr>
            <a:xfrm>
              <a:off x="6878391" y="-484914"/>
              <a:ext cx="135688" cy="114068"/>
            </a:xfrm>
            <a:custGeom>
              <a:avLst/>
              <a:gdLst/>
              <a:ahLst/>
              <a:cxnLst/>
              <a:rect l="l" t="t" r="r" b="b"/>
              <a:pathLst>
                <a:path w="3113" h="2617" extrusionOk="0">
                  <a:moveTo>
                    <a:pt x="1112" y="1"/>
                  </a:moveTo>
                  <a:cubicBezTo>
                    <a:pt x="1110" y="1"/>
                    <a:pt x="1108" y="1"/>
                    <a:pt x="1106" y="1"/>
                  </a:cubicBezTo>
                  <a:cubicBezTo>
                    <a:pt x="698" y="2"/>
                    <a:pt x="267" y="213"/>
                    <a:pt x="122" y="595"/>
                  </a:cubicBezTo>
                  <a:cubicBezTo>
                    <a:pt x="1" y="911"/>
                    <a:pt x="98" y="1272"/>
                    <a:pt x="258" y="1571"/>
                  </a:cubicBezTo>
                  <a:cubicBezTo>
                    <a:pt x="464" y="1957"/>
                    <a:pt x="781" y="2293"/>
                    <a:pt x="1179" y="2474"/>
                  </a:cubicBezTo>
                  <a:cubicBezTo>
                    <a:pt x="1382" y="2567"/>
                    <a:pt x="1606" y="2616"/>
                    <a:pt x="1829" y="2616"/>
                  </a:cubicBezTo>
                  <a:cubicBezTo>
                    <a:pt x="2044" y="2616"/>
                    <a:pt x="2257" y="2570"/>
                    <a:pt x="2447" y="2473"/>
                  </a:cubicBezTo>
                  <a:cubicBezTo>
                    <a:pt x="2837" y="2273"/>
                    <a:pt x="3113" y="1847"/>
                    <a:pt x="3090" y="1410"/>
                  </a:cubicBezTo>
                  <a:cubicBezTo>
                    <a:pt x="3046" y="576"/>
                    <a:pt x="1844" y="1"/>
                    <a:pt x="1112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1"/>
            <p:cNvSpPr/>
            <p:nvPr/>
          </p:nvSpPr>
          <p:spPr>
            <a:xfrm>
              <a:off x="6913174" y="-438101"/>
              <a:ext cx="63769" cy="22578"/>
            </a:xfrm>
            <a:custGeom>
              <a:avLst/>
              <a:gdLst/>
              <a:ahLst/>
              <a:cxnLst/>
              <a:rect l="l" t="t" r="r" b="b"/>
              <a:pathLst>
                <a:path w="1463" h="518" extrusionOk="0">
                  <a:moveTo>
                    <a:pt x="736" y="0"/>
                  </a:moveTo>
                  <a:cubicBezTo>
                    <a:pt x="513" y="0"/>
                    <a:pt x="289" y="58"/>
                    <a:pt x="60" y="145"/>
                  </a:cubicBezTo>
                  <a:cubicBezTo>
                    <a:pt x="0" y="167"/>
                    <a:pt x="19" y="264"/>
                    <a:pt x="78" y="264"/>
                  </a:cubicBezTo>
                  <a:cubicBezTo>
                    <a:pt x="82" y="264"/>
                    <a:pt x="87" y="264"/>
                    <a:pt x="92" y="263"/>
                  </a:cubicBezTo>
                  <a:cubicBezTo>
                    <a:pt x="160" y="246"/>
                    <a:pt x="231" y="239"/>
                    <a:pt x="304" y="239"/>
                  </a:cubicBezTo>
                  <a:cubicBezTo>
                    <a:pt x="613" y="239"/>
                    <a:pt x="946" y="371"/>
                    <a:pt x="1172" y="502"/>
                  </a:cubicBezTo>
                  <a:cubicBezTo>
                    <a:pt x="1192" y="513"/>
                    <a:pt x="1218" y="518"/>
                    <a:pt x="1244" y="518"/>
                  </a:cubicBezTo>
                  <a:cubicBezTo>
                    <a:pt x="1272" y="518"/>
                    <a:pt x="1300" y="513"/>
                    <a:pt x="1320" y="504"/>
                  </a:cubicBezTo>
                  <a:cubicBezTo>
                    <a:pt x="1363" y="486"/>
                    <a:pt x="1405" y="447"/>
                    <a:pt x="1422" y="403"/>
                  </a:cubicBezTo>
                  <a:cubicBezTo>
                    <a:pt x="1463" y="299"/>
                    <a:pt x="1417" y="204"/>
                    <a:pt x="1323" y="152"/>
                  </a:cubicBezTo>
                  <a:cubicBezTo>
                    <a:pt x="1126" y="45"/>
                    <a:pt x="931" y="0"/>
                    <a:pt x="736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1"/>
            <p:cNvSpPr/>
            <p:nvPr/>
          </p:nvSpPr>
          <p:spPr>
            <a:xfrm>
              <a:off x="7135818" y="-678442"/>
              <a:ext cx="58059" cy="33039"/>
            </a:xfrm>
            <a:custGeom>
              <a:avLst/>
              <a:gdLst/>
              <a:ahLst/>
              <a:cxnLst/>
              <a:rect l="l" t="t" r="r" b="b"/>
              <a:pathLst>
                <a:path w="1332" h="758" extrusionOk="0">
                  <a:moveTo>
                    <a:pt x="850" y="0"/>
                  </a:moveTo>
                  <a:cubicBezTo>
                    <a:pt x="526" y="0"/>
                    <a:pt x="8" y="330"/>
                    <a:pt x="3" y="596"/>
                  </a:cubicBezTo>
                  <a:cubicBezTo>
                    <a:pt x="1" y="710"/>
                    <a:pt x="99" y="758"/>
                    <a:pt x="237" y="758"/>
                  </a:cubicBezTo>
                  <a:cubicBezTo>
                    <a:pt x="626" y="758"/>
                    <a:pt x="1332" y="386"/>
                    <a:pt x="1050" y="73"/>
                  </a:cubicBezTo>
                  <a:cubicBezTo>
                    <a:pt x="1004" y="22"/>
                    <a:pt x="934" y="0"/>
                    <a:pt x="850" y="0"/>
                  </a:cubicBezTo>
                  <a:close/>
                </a:path>
              </a:pathLst>
            </a:custGeom>
            <a:solidFill>
              <a:srgbClr val="2D2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1"/>
            <p:cNvSpPr/>
            <p:nvPr/>
          </p:nvSpPr>
          <p:spPr>
            <a:xfrm>
              <a:off x="7005012" y="-605564"/>
              <a:ext cx="63028" cy="43544"/>
            </a:xfrm>
            <a:custGeom>
              <a:avLst/>
              <a:gdLst/>
              <a:ahLst/>
              <a:cxnLst/>
              <a:rect l="l" t="t" r="r" b="b"/>
              <a:pathLst>
                <a:path w="1446" h="999" extrusionOk="0">
                  <a:moveTo>
                    <a:pt x="980" y="0"/>
                  </a:moveTo>
                  <a:cubicBezTo>
                    <a:pt x="607" y="0"/>
                    <a:pt x="1" y="456"/>
                    <a:pt x="23" y="778"/>
                  </a:cubicBezTo>
                  <a:cubicBezTo>
                    <a:pt x="35" y="936"/>
                    <a:pt x="123" y="999"/>
                    <a:pt x="247" y="999"/>
                  </a:cubicBezTo>
                  <a:cubicBezTo>
                    <a:pt x="653" y="999"/>
                    <a:pt x="1446" y="314"/>
                    <a:pt x="1177" y="66"/>
                  </a:cubicBezTo>
                  <a:cubicBezTo>
                    <a:pt x="1127" y="20"/>
                    <a:pt x="1058" y="0"/>
                    <a:pt x="980" y="0"/>
                  </a:cubicBezTo>
                  <a:close/>
                </a:path>
              </a:pathLst>
            </a:custGeom>
            <a:solidFill>
              <a:srgbClr val="2D2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1"/>
            <p:cNvSpPr/>
            <p:nvPr/>
          </p:nvSpPr>
          <p:spPr>
            <a:xfrm>
              <a:off x="7108315" y="-84868"/>
              <a:ext cx="154997" cy="216238"/>
            </a:xfrm>
            <a:custGeom>
              <a:avLst/>
              <a:gdLst/>
              <a:ahLst/>
              <a:cxnLst/>
              <a:rect l="l" t="t" r="r" b="b"/>
              <a:pathLst>
                <a:path w="3556" h="4961" extrusionOk="0">
                  <a:moveTo>
                    <a:pt x="2493" y="0"/>
                  </a:moveTo>
                  <a:lnTo>
                    <a:pt x="0" y="1379"/>
                  </a:lnTo>
                  <a:lnTo>
                    <a:pt x="1614" y="4961"/>
                  </a:lnTo>
                  <a:cubicBezTo>
                    <a:pt x="3555" y="3742"/>
                    <a:pt x="3033" y="2392"/>
                    <a:pt x="2493" y="0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1"/>
            <p:cNvSpPr/>
            <p:nvPr/>
          </p:nvSpPr>
          <p:spPr>
            <a:xfrm>
              <a:off x="7097200" y="-214758"/>
              <a:ext cx="136734" cy="317491"/>
            </a:xfrm>
            <a:custGeom>
              <a:avLst/>
              <a:gdLst/>
              <a:ahLst/>
              <a:cxnLst/>
              <a:rect l="l" t="t" r="r" b="b"/>
              <a:pathLst>
                <a:path w="3137" h="7284" extrusionOk="0">
                  <a:moveTo>
                    <a:pt x="2781" y="1"/>
                  </a:moveTo>
                  <a:cubicBezTo>
                    <a:pt x="2750" y="1"/>
                    <a:pt x="2719" y="5"/>
                    <a:pt x="2688" y="14"/>
                  </a:cubicBezTo>
                  <a:lnTo>
                    <a:pt x="1041" y="491"/>
                  </a:lnTo>
                  <a:cubicBezTo>
                    <a:pt x="890" y="535"/>
                    <a:pt x="769" y="645"/>
                    <a:pt x="712" y="790"/>
                  </a:cubicBezTo>
                  <a:lnTo>
                    <a:pt x="73" y="3303"/>
                  </a:lnTo>
                  <a:cubicBezTo>
                    <a:pt x="1" y="3586"/>
                    <a:pt x="30" y="3887"/>
                    <a:pt x="156" y="4151"/>
                  </a:cubicBezTo>
                  <a:lnTo>
                    <a:pt x="1649" y="7284"/>
                  </a:lnTo>
                  <a:cubicBezTo>
                    <a:pt x="1693" y="6842"/>
                    <a:pt x="2641" y="6611"/>
                    <a:pt x="2796" y="5485"/>
                  </a:cubicBezTo>
                  <a:cubicBezTo>
                    <a:pt x="3059" y="4293"/>
                    <a:pt x="1769" y="2186"/>
                    <a:pt x="1769" y="2186"/>
                  </a:cubicBezTo>
                  <a:lnTo>
                    <a:pt x="1729" y="1238"/>
                  </a:lnTo>
                  <a:lnTo>
                    <a:pt x="2937" y="589"/>
                  </a:lnTo>
                  <a:cubicBezTo>
                    <a:pt x="3068" y="519"/>
                    <a:pt x="3136" y="360"/>
                    <a:pt x="3083" y="207"/>
                  </a:cubicBezTo>
                  <a:cubicBezTo>
                    <a:pt x="3039" y="78"/>
                    <a:pt x="2913" y="1"/>
                    <a:pt x="2781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1"/>
            <p:cNvSpPr/>
            <p:nvPr/>
          </p:nvSpPr>
          <p:spPr>
            <a:xfrm>
              <a:off x="7170035" y="-147677"/>
              <a:ext cx="111889" cy="52828"/>
            </a:xfrm>
            <a:custGeom>
              <a:avLst/>
              <a:gdLst/>
              <a:ahLst/>
              <a:cxnLst/>
              <a:rect l="l" t="t" r="r" b="b"/>
              <a:pathLst>
                <a:path w="2567" h="1212" extrusionOk="0">
                  <a:moveTo>
                    <a:pt x="1222" y="0"/>
                  </a:moveTo>
                  <a:cubicBezTo>
                    <a:pt x="1039" y="0"/>
                    <a:pt x="634" y="80"/>
                    <a:pt x="0" y="339"/>
                  </a:cubicBezTo>
                  <a:lnTo>
                    <a:pt x="216" y="1211"/>
                  </a:lnTo>
                  <a:lnTo>
                    <a:pt x="1371" y="868"/>
                  </a:lnTo>
                  <a:lnTo>
                    <a:pt x="2223" y="1063"/>
                  </a:lnTo>
                  <a:cubicBezTo>
                    <a:pt x="2239" y="1066"/>
                    <a:pt x="2254" y="1067"/>
                    <a:pt x="2269" y="1067"/>
                  </a:cubicBezTo>
                  <a:cubicBezTo>
                    <a:pt x="2393" y="1067"/>
                    <a:pt x="2505" y="982"/>
                    <a:pt x="2535" y="858"/>
                  </a:cubicBezTo>
                  <a:cubicBezTo>
                    <a:pt x="2566" y="733"/>
                    <a:pt x="2509" y="605"/>
                    <a:pt x="2396" y="547"/>
                  </a:cubicBezTo>
                  <a:cubicBezTo>
                    <a:pt x="2060" y="373"/>
                    <a:pt x="1393" y="29"/>
                    <a:pt x="1299" y="7"/>
                  </a:cubicBezTo>
                  <a:cubicBezTo>
                    <a:pt x="1280" y="3"/>
                    <a:pt x="1255" y="0"/>
                    <a:pt x="1222" y="0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1"/>
            <p:cNvSpPr/>
            <p:nvPr/>
          </p:nvSpPr>
          <p:spPr>
            <a:xfrm>
              <a:off x="7177488" y="-101692"/>
              <a:ext cx="108053" cy="54877"/>
            </a:xfrm>
            <a:custGeom>
              <a:avLst/>
              <a:gdLst/>
              <a:ahLst/>
              <a:cxnLst/>
              <a:rect l="l" t="t" r="r" b="b"/>
              <a:pathLst>
                <a:path w="2479" h="1259" extrusionOk="0">
                  <a:moveTo>
                    <a:pt x="852" y="1"/>
                  </a:moveTo>
                  <a:cubicBezTo>
                    <a:pt x="595" y="1"/>
                    <a:pt x="305" y="29"/>
                    <a:pt x="1" y="106"/>
                  </a:cubicBezTo>
                  <a:lnTo>
                    <a:pt x="671" y="1052"/>
                  </a:lnTo>
                  <a:lnTo>
                    <a:pt x="1449" y="848"/>
                  </a:lnTo>
                  <a:cubicBezTo>
                    <a:pt x="1467" y="843"/>
                    <a:pt x="1486" y="841"/>
                    <a:pt x="1505" y="841"/>
                  </a:cubicBezTo>
                  <a:cubicBezTo>
                    <a:pt x="1557" y="841"/>
                    <a:pt x="1609" y="859"/>
                    <a:pt x="1650" y="892"/>
                  </a:cubicBezTo>
                  <a:lnTo>
                    <a:pt x="2026" y="1200"/>
                  </a:lnTo>
                  <a:cubicBezTo>
                    <a:pt x="2072" y="1239"/>
                    <a:pt x="2131" y="1258"/>
                    <a:pt x="2189" y="1258"/>
                  </a:cubicBezTo>
                  <a:cubicBezTo>
                    <a:pt x="2248" y="1258"/>
                    <a:pt x="2308" y="1238"/>
                    <a:pt x="2356" y="1198"/>
                  </a:cubicBezTo>
                  <a:cubicBezTo>
                    <a:pt x="2463" y="1105"/>
                    <a:pt x="2478" y="945"/>
                    <a:pt x="2389" y="837"/>
                  </a:cubicBezTo>
                  <a:cubicBezTo>
                    <a:pt x="2193" y="599"/>
                    <a:pt x="1883" y="224"/>
                    <a:pt x="1824" y="172"/>
                  </a:cubicBezTo>
                  <a:cubicBezTo>
                    <a:pt x="1766" y="121"/>
                    <a:pt x="1382" y="1"/>
                    <a:pt x="852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1"/>
            <p:cNvSpPr/>
            <p:nvPr/>
          </p:nvSpPr>
          <p:spPr>
            <a:xfrm>
              <a:off x="7205646" y="-60153"/>
              <a:ext cx="78588" cy="63594"/>
            </a:xfrm>
            <a:custGeom>
              <a:avLst/>
              <a:gdLst/>
              <a:ahLst/>
              <a:cxnLst/>
              <a:rect l="l" t="t" r="r" b="b"/>
              <a:pathLst>
                <a:path w="1803" h="1459" extrusionOk="0">
                  <a:moveTo>
                    <a:pt x="157" y="1"/>
                  </a:moveTo>
                  <a:lnTo>
                    <a:pt x="1" y="1014"/>
                  </a:lnTo>
                  <a:lnTo>
                    <a:pt x="800" y="934"/>
                  </a:lnTo>
                  <a:cubicBezTo>
                    <a:pt x="808" y="934"/>
                    <a:pt x="816" y="933"/>
                    <a:pt x="823" y="933"/>
                  </a:cubicBezTo>
                  <a:cubicBezTo>
                    <a:pt x="887" y="933"/>
                    <a:pt x="949" y="961"/>
                    <a:pt x="992" y="1009"/>
                  </a:cubicBezTo>
                  <a:lnTo>
                    <a:pt x="1316" y="1371"/>
                  </a:lnTo>
                  <a:cubicBezTo>
                    <a:pt x="1366" y="1428"/>
                    <a:pt x="1437" y="1459"/>
                    <a:pt x="1508" y="1459"/>
                  </a:cubicBezTo>
                  <a:cubicBezTo>
                    <a:pt x="1554" y="1459"/>
                    <a:pt x="1600" y="1446"/>
                    <a:pt x="1641" y="1421"/>
                  </a:cubicBezTo>
                  <a:cubicBezTo>
                    <a:pt x="1763" y="1348"/>
                    <a:pt x="1802" y="1190"/>
                    <a:pt x="1731" y="1070"/>
                  </a:cubicBezTo>
                  <a:cubicBezTo>
                    <a:pt x="1574" y="805"/>
                    <a:pt x="1327" y="385"/>
                    <a:pt x="1276" y="325"/>
                  </a:cubicBezTo>
                  <a:cubicBezTo>
                    <a:pt x="1202" y="236"/>
                    <a:pt x="723" y="65"/>
                    <a:pt x="157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1"/>
            <p:cNvSpPr/>
            <p:nvPr/>
          </p:nvSpPr>
          <p:spPr>
            <a:xfrm>
              <a:off x="7115507" y="-131201"/>
              <a:ext cx="46900" cy="34303"/>
            </a:xfrm>
            <a:custGeom>
              <a:avLst/>
              <a:gdLst/>
              <a:ahLst/>
              <a:cxnLst/>
              <a:rect l="l" t="t" r="r" b="b"/>
              <a:pathLst>
                <a:path w="1076" h="787" extrusionOk="0">
                  <a:moveTo>
                    <a:pt x="1026" y="1"/>
                  </a:moveTo>
                  <a:cubicBezTo>
                    <a:pt x="921" y="1"/>
                    <a:pt x="829" y="22"/>
                    <a:pt x="730" y="67"/>
                  </a:cubicBezTo>
                  <a:cubicBezTo>
                    <a:pt x="627" y="115"/>
                    <a:pt x="538" y="176"/>
                    <a:pt x="452" y="252"/>
                  </a:cubicBezTo>
                  <a:cubicBezTo>
                    <a:pt x="285" y="397"/>
                    <a:pt x="136" y="549"/>
                    <a:pt x="16" y="736"/>
                  </a:cubicBezTo>
                  <a:cubicBezTo>
                    <a:pt x="1" y="760"/>
                    <a:pt x="26" y="786"/>
                    <a:pt x="50" y="786"/>
                  </a:cubicBezTo>
                  <a:cubicBezTo>
                    <a:pt x="59" y="786"/>
                    <a:pt x="67" y="782"/>
                    <a:pt x="74" y="774"/>
                  </a:cubicBezTo>
                  <a:cubicBezTo>
                    <a:pt x="196" y="608"/>
                    <a:pt x="346" y="453"/>
                    <a:pt x="525" y="347"/>
                  </a:cubicBezTo>
                  <a:cubicBezTo>
                    <a:pt x="610" y="296"/>
                    <a:pt x="701" y="249"/>
                    <a:pt x="788" y="203"/>
                  </a:cubicBezTo>
                  <a:cubicBezTo>
                    <a:pt x="881" y="152"/>
                    <a:pt x="968" y="103"/>
                    <a:pt x="1055" y="43"/>
                  </a:cubicBezTo>
                  <a:cubicBezTo>
                    <a:pt x="1075" y="29"/>
                    <a:pt x="1064" y="1"/>
                    <a:pt x="1041" y="1"/>
                  </a:cubicBezTo>
                  <a:cubicBezTo>
                    <a:pt x="1036" y="1"/>
                    <a:pt x="1031" y="1"/>
                    <a:pt x="102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1"/>
            <p:cNvSpPr/>
            <p:nvPr/>
          </p:nvSpPr>
          <p:spPr>
            <a:xfrm>
              <a:off x="6664899" y="35303"/>
              <a:ext cx="513809" cy="292429"/>
            </a:xfrm>
            <a:custGeom>
              <a:avLst/>
              <a:gdLst/>
              <a:ahLst/>
              <a:cxnLst/>
              <a:rect l="l" t="t" r="r" b="b"/>
              <a:pathLst>
                <a:path w="11788" h="6709" extrusionOk="0">
                  <a:moveTo>
                    <a:pt x="11041" y="1"/>
                  </a:moveTo>
                  <a:cubicBezTo>
                    <a:pt x="9008" y="738"/>
                    <a:pt x="3636" y="2617"/>
                    <a:pt x="1545" y="3091"/>
                  </a:cubicBezTo>
                  <a:cubicBezTo>
                    <a:pt x="1044" y="3203"/>
                    <a:pt x="622" y="3536"/>
                    <a:pt x="393" y="3997"/>
                  </a:cubicBezTo>
                  <a:cubicBezTo>
                    <a:pt x="1" y="4780"/>
                    <a:pt x="258" y="5747"/>
                    <a:pt x="1006" y="6203"/>
                  </a:cubicBezTo>
                  <a:cubicBezTo>
                    <a:pt x="1576" y="6551"/>
                    <a:pt x="2209" y="6708"/>
                    <a:pt x="2892" y="6708"/>
                  </a:cubicBezTo>
                  <a:cubicBezTo>
                    <a:pt x="5370" y="6708"/>
                    <a:pt x="8519" y="4649"/>
                    <a:pt x="11787" y="2203"/>
                  </a:cubicBezTo>
                  <a:lnTo>
                    <a:pt x="11041" y="1"/>
                  </a:ln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1"/>
            <p:cNvSpPr/>
            <p:nvPr/>
          </p:nvSpPr>
          <p:spPr>
            <a:xfrm>
              <a:off x="6885713" y="-302718"/>
              <a:ext cx="167289" cy="269981"/>
            </a:xfrm>
            <a:custGeom>
              <a:avLst/>
              <a:gdLst/>
              <a:ahLst/>
              <a:cxnLst/>
              <a:rect l="l" t="t" r="r" b="b"/>
              <a:pathLst>
                <a:path w="3838" h="6194" extrusionOk="0">
                  <a:moveTo>
                    <a:pt x="1184" y="1"/>
                  </a:moveTo>
                  <a:lnTo>
                    <a:pt x="87" y="520"/>
                  </a:lnTo>
                  <a:lnTo>
                    <a:pt x="1" y="787"/>
                  </a:lnTo>
                  <a:lnTo>
                    <a:pt x="402" y="649"/>
                  </a:lnTo>
                  <a:cubicBezTo>
                    <a:pt x="402" y="649"/>
                    <a:pt x="2483" y="2500"/>
                    <a:pt x="2481" y="6194"/>
                  </a:cubicBezTo>
                  <a:lnTo>
                    <a:pt x="3838" y="5921"/>
                  </a:lnTo>
                  <a:cubicBezTo>
                    <a:pt x="3297" y="2952"/>
                    <a:pt x="2263" y="484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1"/>
            <p:cNvSpPr/>
            <p:nvPr/>
          </p:nvSpPr>
          <p:spPr>
            <a:xfrm>
              <a:off x="7192569" y="-340378"/>
              <a:ext cx="160140" cy="295828"/>
            </a:xfrm>
            <a:custGeom>
              <a:avLst/>
              <a:gdLst/>
              <a:ahLst/>
              <a:cxnLst/>
              <a:rect l="l" t="t" r="r" b="b"/>
              <a:pathLst>
                <a:path w="3674" h="6787" extrusionOk="0">
                  <a:moveTo>
                    <a:pt x="219" y="0"/>
                  </a:moveTo>
                  <a:lnTo>
                    <a:pt x="1" y="251"/>
                  </a:lnTo>
                  <a:lnTo>
                    <a:pt x="388" y="285"/>
                  </a:lnTo>
                  <a:cubicBezTo>
                    <a:pt x="388" y="285"/>
                    <a:pt x="2460" y="2225"/>
                    <a:pt x="2300" y="6786"/>
                  </a:cubicBezTo>
                  <a:lnTo>
                    <a:pt x="3189" y="6430"/>
                  </a:lnTo>
                  <a:cubicBezTo>
                    <a:pt x="3189" y="6430"/>
                    <a:pt x="3674" y="2932"/>
                    <a:pt x="1012" y="118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1"/>
            <p:cNvSpPr/>
            <p:nvPr/>
          </p:nvSpPr>
          <p:spPr>
            <a:xfrm>
              <a:off x="6960684" y="-197846"/>
              <a:ext cx="75668" cy="79286"/>
            </a:xfrm>
            <a:custGeom>
              <a:avLst/>
              <a:gdLst/>
              <a:ahLst/>
              <a:cxnLst/>
              <a:rect l="l" t="t" r="r" b="b"/>
              <a:pathLst>
                <a:path w="1736" h="1819" extrusionOk="0">
                  <a:moveTo>
                    <a:pt x="1131" y="277"/>
                  </a:moveTo>
                  <a:lnTo>
                    <a:pt x="1458" y="1272"/>
                  </a:lnTo>
                  <a:lnTo>
                    <a:pt x="603" y="1544"/>
                  </a:lnTo>
                  <a:lnTo>
                    <a:pt x="289" y="566"/>
                  </a:lnTo>
                  <a:lnTo>
                    <a:pt x="1131" y="277"/>
                  </a:lnTo>
                  <a:close/>
                  <a:moveTo>
                    <a:pt x="1208" y="1"/>
                  </a:moveTo>
                  <a:cubicBezTo>
                    <a:pt x="1194" y="1"/>
                    <a:pt x="1181" y="3"/>
                    <a:pt x="1168" y="7"/>
                  </a:cubicBezTo>
                  <a:lnTo>
                    <a:pt x="96" y="374"/>
                  </a:lnTo>
                  <a:cubicBezTo>
                    <a:pt x="33" y="396"/>
                    <a:pt x="0" y="463"/>
                    <a:pt x="19" y="526"/>
                  </a:cubicBezTo>
                  <a:lnTo>
                    <a:pt x="407" y="1733"/>
                  </a:lnTo>
                  <a:cubicBezTo>
                    <a:pt x="423" y="1785"/>
                    <a:pt x="471" y="1818"/>
                    <a:pt x="523" y="1818"/>
                  </a:cubicBezTo>
                  <a:cubicBezTo>
                    <a:pt x="535" y="1818"/>
                    <a:pt x="549" y="1817"/>
                    <a:pt x="558" y="1812"/>
                  </a:cubicBezTo>
                  <a:lnTo>
                    <a:pt x="1645" y="1467"/>
                  </a:lnTo>
                  <a:cubicBezTo>
                    <a:pt x="1677" y="1457"/>
                    <a:pt x="1703" y="1436"/>
                    <a:pt x="1717" y="1407"/>
                  </a:cubicBezTo>
                  <a:cubicBezTo>
                    <a:pt x="1733" y="1377"/>
                    <a:pt x="1736" y="1344"/>
                    <a:pt x="1725" y="1314"/>
                  </a:cubicBezTo>
                  <a:lnTo>
                    <a:pt x="1323" y="84"/>
                  </a:lnTo>
                  <a:cubicBezTo>
                    <a:pt x="1312" y="53"/>
                    <a:pt x="1291" y="28"/>
                    <a:pt x="1262" y="14"/>
                  </a:cubicBezTo>
                  <a:cubicBezTo>
                    <a:pt x="1245" y="5"/>
                    <a:pt x="1226" y="1"/>
                    <a:pt x="1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1"/>
            <p:cNvSpPr/>
            <p:nvPr/>
          </p:nvSpPr>
          <p:spPr>
            <a:xfrm>
              <a:off x="7257122" y="-250805"/>
              <a:ext cx="66209" cy="73227"/>
            </a:xfrm>
            <a:custGeom>
              <a:avLst/>
              <a:gdLst/>
              <a:ahLst/>
              <a:cxnLst/>
              <a:rect l="l" t="t" r="r" b="b"/>
              <a:pathLst>
                <a:path w="1519" h="1680" extrusionOk="0">
                  <a:moveTo>
                    <a:pt x="925" y="276"/>
                  </a:moveTo>
                  <a:lnTo>
                    <a:pt x="1237" y="1220"/>
                  </a:lnTo>
                  <a:lnTo>
                    <a:pt x="615" y="1408"/>
                  </a:lnTo>
                  <a:lnTo>
                    <a:pt x="294" y="466"/>
                  </a:lnTo>
                  <a:cubicBezTo>
                    <a:pt x="422" y="432"/>
                    <a:pt x="620" y="371"/>
                    <a:pt x="925" y="276"/>
                  </a:cubicBezTo>
                  <a:close/>
                  <a:moveTo>
                    <a:pt x="1003" y="1"/>
                  </a:moveTo>
                  <a:cubicBezTo>
                    <a:pt x="991" y="1"/>
                    <a:pt x="979" y="3"/>
                    <a:pt x="967" y="6"/>
                  </a:cubicBezTo>
                  <a:cubicBezTo>
                    <a:pt x="605" y="121"/>
                    <a:pt x="195" y="246"/>
                    <a:pt x="126" y="262"/>
                  </a:cubicBezTo>
                  <a:cubicBezTo>
                    <a:pt x="117" y="264"/>
                    <a:pt x="106" y="265"/>
                    <a:pt x="97" y="269"/>
                  </a:cubicBezTo>
                  <a:cubicBezTo>
                    <a:pt x="35" y="292"/>
                    <a:pt x="1" y="361"/>
                    <a:pt x="23" y="424"/>
                  </a:cubicBezTo>
                  <a:lnTo>
                    <a:pt x="423" y="1597"/>
                  </a:lnTo>
                  <a:cubicBezTo>
                    <a:pt x="439" y="1648"/>
                    <a:pt x="487" y="1680"/>
                    <a:pt x="537" y="1680"/>
                  </a:cubicBezTo>
                  <a:cubicBezTo>
                    <a:pt x="548" y="1680"/>
                    <a:pt x="561" y="1678"/>
                    <a:pt x="572" y="1673"/>
                  </a:cubicBezTo>
                  <a:lnTo>
                    <a:pt x="1426" y="1416"/>
                  </a:lnTo>
                  <a:cubicBezTo>
                    <a:pt x="1458" y="1406"/>
                    <a:pt x="1485" y="1385"/>
                    <a:pt x="1500" y="1356"/>
                  </a:cubicBezTo>
                  <a:cubicBezTo>
                    <a:pt x="1516" y="1326"/>
                    <a:pt x="1519" y="1292"/>
                    <a:pt x="1508" y="1262"/>
                  </a:cubicBezTo>
                  <a:lnTo>
                    <a:pt x="1120" y="85"/>
                  </a:lnTo>
                  <a:cubicBezTo>
                    <a:pt x="1103" y="33"/>
                    <a:pt x="1055" y="1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1"/>
            <p:cNvSpPr/>
            <p:nvPr/>
          </p:nvSpPr>
          <p:spPr>
            <a:xfrm>
              <a:off x="7458671" y="-515294"/>
              <a:ext cx="295785" cy="474886"/>
            </a:xfrm>
            <a:custGeom>
              <a:avLst/>
              <a:gdLst/>
              <a:ahLst/>
              <a:cxnLst/>
              <a:rect l="l" t="t" r="r" b="b"/>
              <a:pathLst>
                <a:path w="6786" h="10895" extrusionOk="0">
                  <a:moveTo>
                    <a:pt x="5120" y="0"/>
                  </a:moveTo>
                  <a:lnTo>
                    <a:pt x="614" y="7670"/>
                  </a:lnTo>
                  <a:cubicBezTo>
                    <a:pt x="69" y="8589"/>
                    <a:pt x="1" y="9555"/>
                    <a:pt x="782" y="10283"/>
                  </a:cubicBezTo>
                  <a:cubicBezTo>
                    <a:pt x="1226" y="10697"/>
                    <a:pt x="1781" y="10894"/>
                    <a:pt x="2330" y="10894"/>
                  </a:cubicBezTo>
                  <a:cubicBezTo>
                    <a:pt x="3133" y="10894"/>
                    <a:pt x="3924" y="10472"/>
                    <a:pt x="4340" y="9688"/>
                  </a:cubicBezTo>
                  <a:cubicBezTo>
                    <a:pt x="5850" y="6849"/>
                    <a:pt x="5919" y="2598"/>
                    <a:pt x="6786" y="325"/>
                  </a:cubicBezTo>
                  <a:lnTo>
                    <a:pt x="5120" y="0"/>
                  </a:ln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1"/>
            <p:cNvSpPr/>
            <p:nvPr/>
          </p:nvSpPr>
          <p:spPr>
            <a:xfrm>
              <a:off x="7638775" y="-643964"/>
              <a:ext cx="148546" cy="195228"/>
            </a:xfrm>
            <a:custGeom>
              <a:avLst/>
              <a:gdLst/>
              <a:ahLst/>
              <a:cxnLst/>
              <a:rect l="l" t="t" r="r" b="b"/>
              <a:pathLst>
                <a:path w="3408" h="4479" extrusionOk="0">
                  <a:moveTo>
                    <a:pt x="2613" y="1"/>
                  </a:moveTo>
                  <a:lnTo>
                    <a:pt x="1" y="899"/>
                  </a:lnTo>
                  <a:lnTo>
                    <a:pt x="1012" y="3854"/>
                  </a:lnTo>
                  <a:lnTo>
                    <a:pt x="2117" y="4479"/>
                  </a:lnTo>
                  <a:cubicBezTo>
                    <a:pt x="3408" y="2537"/>
                    <a:pt x="2634" y="933"/>
                    <a:pt x="2613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1"/>
            <p:cNvSpPr/>
            <p:nvPr/>
          </p:nvSpPr>
          <p:spPr>
            <a:xfrm>
              <a:off x="7687985" y="-686157"/>
              <a:ext cx="68868" cy="66079"/>
            </a:xfrm>
            <a:custGeom>
              <a:avLst/>
              <a:gdLst/>
              <a:ahLst/>
              <a:cxnLst/>
              <a:rect l="l" t="t" r="r" b="b"/>
              <a:pathLst>
                <a:path w="1580" h="1516" extrusionOk="0">
                  <a:moveTo>
                    <a:pt x="1139" y="0"/>
                  </a:moveTo>
                  <a:cubicBezTo>
                    <a:pt x="1045" y="0"/>
                    <a:pt x="951" y="31"/>
                    <a:pt x="873" y="93"/>
                  </a:cubicBezTo>
                  <a:lnTo>
                    <a:pt x="872" y="93"/>
                  </a:lnTo>
                  <a:cubicBezTo>
                    <a:pt x="863" y="100"/>
                    <a:pt x="855" y="107"/>
                    <a:pt x="847" y="116"/>
                  </a:cubicBezTo>
                  <a:lnTo>
                    <a:pt x="171" y="749"/>
                  </a:lnTo>
                  <a:cubicBezTo>
                    <a:pt x="164" y="755"/>
                    <a:pt x="158" y="762"/>
                    <a:pt x="152" y="769"/>
                  </a:cubicBezTo>
                  <a:cubicBezTo>
                    <a:pt x="25" y="905"/>
                    <a:pt x="0" y="1101"/>
                    <a:pt x="75" y="1261"/>
                  </a:cubicBezTo>
                  <a:cubicBezTo>
                    <a:pt x="98" y="1310"/>
                    <a:pt x="131" y="1356"/>
                    <a:pt x="174" y="1396"/>
                  </a:cubicBezTo>
                  <a:cubicBezTo>
                    <a:pt x="185" y="1406"/>
                    <a:pt x="196" y="1416"/>
                    <a:pt x="208" y="1426"/>
                  </a:cubicBezTo>
                  <a:cubicBezTo>
                    <a:pt x="286" y="1486"/>
                    <a:pt x="380" y="1515"/>
                    <a:pt x="473" y="1515"/>
                  </a:cubicBezTo>
                  <a:cubicBezTo>
                    <a:pt x="530" y="1515"/>
                    <a:pt x="587" y="1504"/>
                    <a:pt x="641" y="1482"/>
                  </a:cubicBezTo>
                  <a:cubicBezTo>
                    <a:pt x="695" y="1461"/>
                    <a:pt x="746" y="1428"/>
                    <a:pt x="788" y="1385"/>
                  </a:cubicBezTo>
                  <a:lnTo>
                    <a:pt x="1060" y="1114"/>
                  </a:lnTo>
                  <a:lnTo>
                    <a:pt x="1443" y="730"/>
                  </a:lnTo>
                  <a:cubicBezTo>
                    <a:pt x="1498" y="676"/>
                    <a:pt x="1534" y="609"/>
                    <a:pt x="1553" y="540"/>
                  </a:cubicBezTo>
                  <a:cubicBezTo>
                    <a:pt x="1579" y="443"/>
                    <a:pt x="1571" y="340"/>
                    <a:pt x="1527" y="247"/>
                  </a:cubicBezTo>
                  <a:cubicBezTo>
                    <a:pt x="1505" y="198"/>
                    <a:pt x="1469" y="151"/>
                    <a:pt x="1427" y="113"/>
                  </a:cubicBezTo>
                  <a:cubicBezTo>
                    <a:pt x="1346" y="38"/>
                    <a:pt x="1242" y="0"/>
                    <a:pt x="1139" y="0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1"/>
            <p:cNvSpPr/>
            <p:nvPr/>
          </p:nvSpPr>
          <p:spPr>
            <a:xfrm>
              <a:off x="7622865" y="-761956"/>
              <a:ext cx="81945" cy="173696"/>
            </a:xfrm>
            <a:custGeom>
              <a:avLst/>
              <a:gdLst/>
              <a:ahLst/>
              <a:cxnLst/>
              <a:rect l="l" t="t" r="r" b="b"/>
              <a:pathLst>
                <a:path w="1880" h="3985" extrusionOk="0">
                  <a:moveTo>
                    <a:pt x="728" y="1"/>
                  </a:moveTo>
                  <a:cubicBezTo>
                    <a:pt x="558" y="1"/>
                    <a:pt x="404" y="119"/>
                    <a:pt x="369" y="293"/>
                  </a:cubicBezTo>
                  <a:lnTo>
                    <a:pt x="0" y="2114"/>
                  </a:lnTo>
                  <a:lnTo>
                    <a:pt x="290" y="3984"/>
                  </a:lnTo>
                  <a:lnTo>
                    <a:pt x="1880" y="3878"/>
                  </a:lnTo>
                  <a:lnTo>
                    <a:pt x="964" y="1740"/>
                  </a:lnTo>
                  <a:lnTo>
                    <a:pt x="1093" y="402"/>
                  </a:lnTo>
                  <a:cubicBezTo>
                    <a:pt x="1108" y="228"/>
                    <a:pt x="999" y="67"/>
                    <a:pt x="833" y="16"/>
                  </a:cubicBezTo>
                  <a:cubicBezTo>
                    <a:pt x="798" y="6"/>
                    <a:pt x="762" y="1"/>
                    <a:pt x="728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1"/>
            <p:cNvSpPr/>
            <p:nvPr/>
          </p:nvSpPr>
          <p:spPr>
            <a:xfrm>
              <a:off x="7632890" y="-672558"/>
              <a:ext cx="71571" cy="84298"/>
            </a:xfrm>
            <a:custGeom>
              <a:avLst/>
              <a:gdLst/>
              <a:ahLst/>
              <a:cxnLst/>
              <a:rect l="l" t="t" r="r" b="b"/>
              <a:pathLst>
                <a:path w="1642" h="1934" extrusionOk="0">
                  <a:moveTo>
                    <a:pt x="865" y="1"/>
                  </a:moveTo>
                  <a:lnTo>
                    <a:pt x="425" y="184"/>
                  </a:lnTo>
                  <a:lnTo>
                    <a:pt x="0" y="1550"/>
                  </a:lnTo>
                  <a:lnTo>
                    <a:pt x="59" y="1933"/>
                  </a:lnTo>
                  <a:lnTo>
                    <a:pt x="1641" y="1913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1"/>
            <p:cNvSpPr/>
            <p:nvPr/>
          </p:nvSpPr>
          <p:spPr>
            <a:xfrm>
              <a:off x="7736629" y="-666586"/>
              <a:ext cx="51477" cy="76976"/>
            </a:xfrm>
            <a:custGeom>
              <a:avLst/>
              <a:gdLst/>
              <a:ahLst/>
              <a:cxnLst/>
              <a:rect l="l" t="t" r="r" b="b"/>
              <a:pathLst>
                <a:path w="1181" h="1766" extrusionOk="0">
                  <a:moveTo>
                    <a:pt x="730" y="1"/>
                  </a:moveTo>
                  <a:cubicBezTo>
                    <a:pt x="690" y="1"/>
                    <a:pt x="652" y="7"/>
                    <a:pt x="616" y="18"/>
                  </a:cubicBezTo>
                  <a:cubicBezTo>
                    <a:pt x="597" y="24"/>
                    <a:pt x="580" y="29"/>
                    <a:pt x="564" y="35"/>
                  </a:cubicBezTo>
                  <a:cubicBezTo>
                    <a:pt x="448" y="82"/>
                    <a:pt x="357" y="180"/>
                    <a:pt x="316" y="306"/>
                  </a:cubicBezTo>
                  <a:lnTo>
                    <a:pt x="49" y="1192"/>
                  </a:lnTo>
                  <a:cubicBezTo>
                    <a:pt x="0" y="1347"/>
                    <a:pt x="44" y="1510"/>
                    <a:pt x="149" y="1622"/>
                  </a:cubicBezTo>
                  <a:cubicBezTo>
                    <a:pt x="154" y="1629"/>
                    <a:pt x="162" y="1637"/>
                    <a:pt x="169" y="1643"/>
                  </a:cubicBezTo>
                  <a:cubicBezTo>
                    <a:pt x="177" y="1651"/>
                    <a:pt x="185" y="1659"/>
                    <a:pt x="196" y="1665"/>
                  </a:cubicBezTo>
                  <a:cubicBezTo>
                    <a:pt x="246" y="1707"/>
                    <a:pt x="305" y="1738"/>
                    <a:pt x="372" y="1754"/>
                  </a:cubicBezTo>
                  <a:cubicBezTo>
                    <a:pt x="405" y="1762"/>
                    <a:pt x="438" y="1765"/>
                    <a:pt x="471" y="1765"/>
                  </a:cubicBezTo>
                  <a:cubicBezTo>
                    <a:pt x="667" y="1765"/>
                    <a:pt x="846" y="1633"/>
                    <a:pt x="900" y="1437"/>
                  </a:cubicBezTo>
                  <a:lnTo>
                    <a:pt x="1139" y="541"/>
                  </a:lnTo>
                  <a:cubicBezTo>
                    <a:pt x="1181" y="382"/>
                    <a:pt x="1129" y="223"/>
                    <a:pt x="1018" y="117"/>
                  </a:cubicBezTo>
                  <a:cubicBezTo>
                    <a:pt x="965" y="68"/>
                    <a:pt x="895" y="30"/>
                    <a:pt x="817" y="11"/>
                  </a:cubicBezTo>
                  <a:cubicBezTo>
                    <a:pt x="788" y="4"/>
                    <a:pt x="759" y="1"/>
                    <a:pt x="730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1"/>
            <p:cNvSpPr/>
            <p:nvPr/>
          </p:nvSpPr>
          <p:spPr>
            <a:xfrm>
              <a:off x="7735277" y="-664974"/>
              <a:ext cx="28811" cy="70655"/>
            </a:xfrm>
            <a:custGeom>
              <a:avLst/>
              <a:gdLst/>
              <a:ahLst/>
              <a:cxnLst/>
              <a:rect l="l" t="t" r="r" b="b"/>
              <a:pathLst>
                <a:path w="661" h="1621" extrusionOk="0">
                  <a:moveTo>
                    <a:pt x="595" y="0"/>
                  </a:moveTo>
                  <a:cubicBezTo>
                    <a:pt x="479" y="47"/>
                    <a:pt x="388" y="144"/>
                    <a:pt x="347" y="271"/>
                  </a:cubicBezTo>
                  <a:lnTo>
                    <a:pt x="80" y="1158"/>
                  </a:lnTo>
                  <a:cubicBezTo>
                    <a:pt x="31" y="1314"/>
                    <a:pt x="0" y="1504"/>
                    <a:pt x="106" y="1616"/>
                  </a:cubicBezTo>
                  <a:cubicBezTo>
                    <a:pt x="128" y="1619"/>
                    <a:pt x="150" y="1620"/>
                    <a:pt x="172" y="1620"/>
                  </a:cubicBezTo>
                  <a:cubicBezTo>
                    <a:pt x="440" y="1620"/>
                    <a:pt x="598" y="1383"/>
                    <a:pt x="608" y="1168"/>
                  </a:cubicBezTo>
                  <a:lnTo>
                    <a:pt x="655" y="243"/>
                  </a:lnTo>
                  <a:cubicBezTo>
                    <a:pt x="660" y="154"/>
                    <a:pt x="638" y="70"/>
                    <a:pt x="59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1"/>
            <p:cNvSpPr/>
            <p:nvPr/>
          </p:nvSpPr>
          <p:spPr>
            <a:xfrm>
              <a:off x="7709081" y="-658348"/>
              <a:ext cx="38967" cy="65730"/>
            </a:xfrm>
            <a:custGeom>
              <a:avLst/>
              <a:gdLst/>
              <a:ahLst/>
              <a:cxnLst/>
              <a:rect l="l" t="t" r="r" b="b"/>
              <a:pathLst>
                <a:path w="894" h="1508" extrusionOk="0">
                  <a:moveTo>
                    <a:pt x="457" y="0"/>
                  </a:moveTo>
                  <a:cubicBezTo>
                    <a:pt x="445" y="0"/>
                    <a:pt x="433" y="1"/>
                    <a:pt x="421" y="2"/>
                  </a:cubicBezTo>
                  <a:cubicBezTo>
                    <a:pt x="309" y="10"/>
                    <a:pt x="208" y="60"/>
                    <a:pt x="138" y="139"/>
                  </a:cubicBezTo>
                  <a:cubicBezTo>
                    <a:pt x="69" y="214"/>
                    <a:pt x="26" y="316"/>
                    <a:pt x="25" y="426"/>
                  </a:cubicBezTo>
                  <a:lnTo>
                    <a:pt x="3" y="1064"/>
                  </a:lnTo>
                  <a:cubicBezTo>
                    <a:pt x="1" y="1205"/>
                    <a:pt x="65" y="1327"/>
                    <a:pt x="168" y="1410"/>
                  </a:cubicBezTo>
                  <a:cubicBezTo>
                    <a:pt x="175" y="1416"/>
                    <a:pt x="183" y="1422"/>
                    <a:pt x="191" y="1426"/>
                  </a:cubicBezTo>
                  <a:cubicBezTo>
                    <a:pt x="265" y="1478"/>
                    <a:pt x="352" y="1508"/>
                    <a:pt x="448" y="1508"/>
                  </a:cubicBezTo>
                  <a:cubicBezTo>
                    <a:pt x="456" y="1508"/>
                    <a:pt x="464" y="1508"/>
                    <a:pt x="472" y="1507"/>
                  </a:cubicBezTo>
                  <a:cubicBezTo>
                    <a:pt x="709" y="1492"/>
                    <a:pt x="894" y="1293"/>
                    <a:pt x="886" y="1054"/>
                  </a:cubicBezTo>
                  <a:lnTo>
                    <a:pt x="881" y="415"/>
                  </a:lnTo>
                  <a:cubicBezTo>
                    <a:pt x="877" y="285"/>
                    <a:pt x="814" y="171"/>
                    <a:pt x="721" y="96"/>
                  </a:cubicBezTo>
                  <a:cubicBezTo>
                    <a:pt x="647" y="36"/>
                    <a:pt x="555" y="0"/>
                    <a:pt x="457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1"/>
            <p:cNvSpPr/>
            <p:nvPr/>
          </p:nvSpPr>
          <p:spPr>
            <a:xfrm>
              <a:off x="7715227" y="-676437"/>
              <a:ext cx="41103" cy="78240"/>
            </a:xfrm>
            <a:custGeom>
              <a:avLst/>
              <a:gdLst/>
              <a:ahLst/>
              <a:cxnLst/>
              <a:rect l="l" t="t" r="r" b="b"/>
              <a:pathLst>
                <a:path w="943" h="1795" extrusionOk="0">
                  <a:moveTo>
                    <a:pt x="514" y="1"/>
                  </a:moveTo>
                  <a:cubicBezTo>
                    <a:pt x="451" y="1"/>
                    <a:pt x="391" y="13"/>
                    <a:pt x="336" y="39"/>
                  </a:cubicBezTo>
                  <a:cubicBezTo>
                    <a:pt x="294" y="59"/>
                    <a:pt x="254" y="85"/>
                    <a:pt x="221" y="117"/>
                  </a:cubicBezTo>
                  <a:cubicBezTo>
                    <a:pt x="146" y="186"/>
                    <a:pt x="94" y="283"/>
                    <a:pt x="85" y="391"/>
                  </a:cubicBezTo>
                  <a:lnTo>
                    <a:pt x="13" y="1261"/>
                  </a:lnTo>
                  <a:lnTo>
                    <a:pt x="8" y="1316"/>
                  </a:lnTo>
                  <a:cubicBezTo>
                    <a:pt x="0" y="1455"/>
                    <a:pt x="54" y="1583"/>
                    <a:pt x="149" y="1673"/>
                  </a:cubicBezTo>
                  <a:cubicBezTo>
                    <a:pt x="156" y="1680"/>
                    <a:pt x="163" y="1687"/>
                    <a:pt x="172" y="1692"/>
                  </a:cubicBezTo>
                  <a:cubicBezTo>
                    <a:pt x="181" y="1700"/>
                    <a:pt x="190" y="1706"/>
                    <a:pt x="198" y="1714"/>
                  </a:cubicBezTo>
                  <a:lnTo>
                    <a:pt x="199" y="1714"/>
                  </a:lnTo>
                  <a:cubicBezTo>
                    <a:pt x="268" y="1763"/>
                    <a:pt x="353" y="1791"/>
                    <a:pt x="444" y="1795"/>
                  </a:cubicBezTo>
                  <a:cubicBezTo>
                    <a:pt x="447" y="1795"/>
                    <a:pt x="451" y="1795"/>
                    <a:pt x="454" y="1795"/>
                  </a:cubicBezTo>
                  <a:cubicBezTo>
                    <a:pt x="688" y="1795"/>
                    <a:pt x="882" y="1610"/>
                    <a:pt x="892" y="1374"/>
                  </a:cubicBezTo>
                  <a:lnTo>
                    <a:pt x="940" y="449"/>
                  </a:lnTo>
                  <a:cubicBezTo>
                    <a:pt x="942" y="403"/>
                    <a:pt x="938" y="359"/>
                    <a:pt x="926" y="319"/>
                  </a:cubicBezTo>
                  <a:cubicBezTo>
                    <a:pt x="906" y="241"/>
                    <a:pt x="864" y="171"/>
                    <a:pt x="806" y="118"/>
                  </a:cubicBezTo>
                  <a:cubicBezTo>
                    <a:pt x="730" y="44"/>
                    <a:pt x="628" y="1"/>
                    <a:pt x="514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1"/>
            <p:cNvSpPr/>
            <p:nvPr/>
          </p:nvSpPr>
          <p:spPr>
            <a:xfrm>
              <a:off x="7694610" y="-682496"/>
              <a:ext cx="42106" cy="80375"/>
            </a:xfrm>
            <a:custGeom>
              <a:avLst/>
              <a:gdLst/>
              <a:ahLst/>
              <a:cxnLst/>
              <a:rect l="l" t="t" r="r" b="b"/>
              <a:pathLst>
                <a:path w="966" h="1844" extrusionOk="0">
                  <a:moveTo>
                    <a:pt x="720" y="0"/>
                  </a:moveTo>
                  <a:cubicBezTo>
                    <a:pt x="711" y="6"/>
                    <a:pt x="703" y="14"/>
                    <a:pt x="695" y="22"/>
                  </a:cubicBezTo>
                  <a:lnTo>
                    <a:pt x="19" y="656"/>
                  </a:lnTo>
                  <a:cubicBezTo>
                    <a:pt x="12" y="661"/>
                    <a:pt x="6" y="669"/>
                    <a:pt x="0" y="676"/>
                  </a:cubicBezTo>
                  <a:lnTo>
                    <a:pt x="55" y="1331"/>
                  </a:lnTo>
                  <a:cubicBezTo>
                    <a:pt x="132" y="1392"/>
                    <a:pt x="226" y="1423"/>
                    <a:pt x="320" y="1423"/>
                  </a:cubicBezTo>
                  <a:cubicBezTo>
                    <a:pt x="376" y="1423"/>
                    <a:pt x="432" y="1412"/>
                    <a:pt x="485" y="1391"/>
                  </a:cubicBezTo>
                  <a:lnTo>
                    <a:pt x="485" y="1391"/>
                  </a:lnTo>
                  <a:lnTo>
                    <a:pt x="480" y="1446"/>
                  </a:lnTo>
                  <a:cubicBezTo>
                    <a:pt x="469" y="1586"/>
                    <a:pt x="523" y="1714"/>
                    <a:pt x="618" y="1803"/>
                  </a:cubicBezTo>
                  <a:cubicBezTo>
                    <a:pt x="624" y="1810"/>
                    <a:pt x="633" y="1816"/>
                    <a:pt x="640" y="1822"/>
                  </a:cubicBezTo>
                  <a:cubicBezTo>
                    <a:pt x="650" y="1829"/>
                    <a:pt x="660" y="1837"/>
                    <a:pt x="667" y="1843"/>
                  </a:cubicBezTo>
                  <a:lnTo>
                    <a:pt x="668" y="1843"/>
                  </a:lnTo>
                  <a:cubicBezTo>
                    <a:pt x="848" y="1773"/>
                    <a:pt x="965" y="1588"/>
                    <a:pt x="944" y="1386"/>
                  </a:cubicBezTo>
                  <a:lnTo>
                    <a:pt x="905" y="1022"/>
                  </a:lnTo>
                  <a:lnTo>
                    <a:pt x="820" y="231"/>
                  </a:lnTo>
                  <a:cubicBezTo>
                    <a:pt x="817" y="210"/>
                    <a:pt x="815" y="187"/>
                    <a:pt x="809" y="167"/>
                  </a:cubicBezTo>
                  <a:cubicBezTo>
                    <a:pt x="793" y="103"/>
                    <a:pt x="762" y="48"/>
                    <a:pt x="72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1"/>
            <p:cNvSpPr/>
            <p:nvPr/>
          </p:nvSpPr>
          <p:spPr>
            <a:xfrm>
              <a:off x="7660045" y="-691606"/>
              <a:ext cx="63463" cy="70089"/>
            </a:xfrm>
            <a:custGeom>
              <a:avLst/>
              <a:gdLst/>
              <a:ahLst/>
              <a:cxnLst/>
              <a:rect l="l" t="t" r="r" b="b"/>
              <a:pathLst>
                <a:path w="1456" h="1608" extrusionOk="0">
                  <a:moveTo>
                    <a:pt x="1027" y="1"/>
                  </a:moveTo>
                  <a:cubicBezTo>
                    <a:pt x="900" y="1"/>
                    <a:pt x="774" y="57"/>
                    <a:pt x="691" y="163"/>
                  </a:cubicBezTo>
                  <a:lnTo>
                    <a:pt x="506" y="401"/>
                  </a:lnTo>
                  <a:lnTo>
                    <a:pt x="309" y="651"/>
                  </a:lnTo>
                  <a:lnTo>
                    <a:pt x="120" y="894"/>
                  </a:lnTo>
                  <a:cubicBezTo>
                    <a:pt x="13" y="1030"/>
                    <a:pt x="0" y="1207"/>
                    <a:pt x="68" y="1354"/>
                  </a:cubicBezTo>
                  <a:cubicBezTo>
                    <a:pt x="100" y="1423"/>
                    <a:pt x="150" y="1483"/>
                    <a:pt x="219" y="1530"/>
                  </a:cubicBezTo>
                  <a:cubicBezTo>
                    <a:pt x="295" y="1583"/>
                    <a:pt x="383" y="1608"/>
                    <a:pt x="469" y="1608"/>
                  </a:cubicBezTo>
                  <a:cubicBezTo>
                    <a:pt x="606" y="1608"/>
                    <a:pt x="740" y="1545"/>
                    <a:pt x="826" y="1426"/>
                  </a:cubicBezTo>
                  <a:lnTo>
                    <a:pt x="1003" y="1185"/>
                  </a:lnTo>
                  <a:lnTo>
                    <a:pt x="1373" y="679"/>
                  </a:lnTo>
                  <a:cubicBezTo>
                    <a:pt x="1428" y="603"/>
                    <a:pt x="1455" y="514"/>
                    <a:pt x="1455" y="427"/>
                  </a:cubicBezTo>
                  <a:cubicBezTo>
                    <a:pt x="1456" y="364"/>
                    <a:pt x="1443" y="303"/>
                    <a:pt x="1415" y="246"/>
                  </a:cubicBezTo>
                  <a:cubicBezTo>
                    <a:pt x="1383" y="177"/>
                    <a:pt x="1331" y="115"/>
                    <a:pt x="1263" y="72"/>
                  </a:cubicBezTo>
                  <a:cubicBezTo>
                    <a:pt x="1191" y="24"/>
                    <a:pt x="1108" y="1"/>
                    <a:pt x="1027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1"/>
            <p:cNvSpPr/>
            <p:nvPr/>
          </p:nvSpPr>
          <p:spPr>
            <a:xfrm>
              <a:off x="7681272" y="-662620"/>
              <a:ext cx="44023" cy="65512"/>
            </a:xfrm>
            <a:custGeom>
              <a:avLst/>
              <a:gdLst/>
              <a:ahLst/>
              <a:cxnLst/>
              <a:rect l="l" t="t" r="r" b="b"/>
              <a:pathLst>
                <a:path w="1010" h="1503" extrusionOk="0">
                  <a:moveTo>
                    <a:pt x="434" y="0"/>
                  </a:moveTo>
                  <a:cubicBezTo>
                    <a:pt x="405" y="0"/>
                    <a:pt x="375" y="3"/>
                    <a:pt x="345" y="9"/>
                  </a:cubicBezTo>
                  <a:cubicBezTo>
                    <a:pt x="234" y="35"/>
                    <a:pt x="142" y="100"/>
                    <a:pt x="85" y="189"/>
                  </a:cubicBezTo>
                  <a:cubicBezTo>
                    <a:pt x="28" y="274"/>
                    <a:pt x="1" y="381"/>
                    <a:pt x="17" y="489"/>
                  </a:cubicBezTo>
                  <a:lnTo>
                    <a:pt x="94" y="1125"/>
                  </a:lnTo>
                  <a:cubicBezTo>
                    <a:pt x="115" y="1265"/>
                    <a:pt x="197" y="1376"/>
                    <a:pt x="310" y="1441"/>
                  </a:cubicBezTo>
                  <a:cubicBezTo>
                    <a:pt x="318" y="1447"/>
                    <a:pt x="326" y="1452"/>
                    <a:pt x="335" y="1455"/>
                  </a:cubicBezTo>
                  <a:cubicBezTo>
                    <a:pt x="395" y="1486"/>
                    <a:pt x="462" y="1502"/>
                    <a:pt x="531" y="1502"/>
                  </a:cubicBezTo>
                  <a:cubicBezTo>
                    <a:pt x="561" y="1502"/>
                    <a:pt x="592" y="1499"/>
                    <a:pt x="624" y="1492"/>
                  </a:cubicBezTo>
                  <a:cubicBezTo>
                    <a:pt x="857" y="1442"/>
                    <a:pt x="1009" y="1217"/>
                    <a:pt x="966" y="981"/>
                  </a:cubicBezTo>
                  <a:lnTo>
                    <a:pt x="861" y="351"/>
                  </a:lnTo>
                  <a:cubicBezTo>
                    <a:pt x="838" y="223"/>
                    <a:pt x="759" y="120"/>
                    <a:pt x="655" y="60"/>
                  </a:cubicBezTo>
                  <a:cubicBezTo>
                    <a:pt x="589" y="22"/>
                    <a:pt x="513" y="0"/>
                    <a:pt x="43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1"/>
            <p:cNvSpPr/>
            <p:nvPr/>
          </p:nvSpPr>
          <p:spPr>
            <a:xfrm>
              <a:off x="7687244" y="-682191"/>
              <a:ext cx="42759" cy="78196"/>
            </a:xfrm>
            <a:custGeom>
              <a:avLst/>
              <a:gdLst/>
              <a:ahLst/>
              <a:cxnLst/>
              <a:rect l="l" t="t" r="r" b="b"/>
              <a:pathLst>
                <a:path w="981" h="1794" extrusionOk="0">
                  <a:moveTo>
                    <a:pt x="432" y="1"/>
                  </a:moveTo>
                  <a:cubicBezTo>
                    <a:pt x="412" y="1"/>
                    <a:pt x="392" y="2"/>
                    <a:pt x="372" y="5"/>
                  </a:cubicBezTo>
                  <a:cubicBezTo>
                    <a:pt x="260" y="21"/>
                    <a:pt x="163" y="79"/>
                    <a:pt x="99" y="163"/>
                  </a:cubicBezTo>
                  <a:cubicBezTo>
                    <a:pt x="35" y="243"/>
                    <a:pt x="0" y="348"/>
                    <a:pt x="7" y="457"/>
                  </a:cubicBezTo>
                  <a:lnTo>
                    <a:pt x="74" y="1382"/>
                  </a:lnTo>
                  <a:cubicBezTo>
                    <a:pt x="84" y="1523"/>
                    <a:pt x="158" y="1640"/>
                    <a:pt x="265" y="1715"/>
                  </a:cubicBezTo>
                  <a:cubicBezTo>
                    <a:pt x="273" y="1720"/>
                    <a:pt x="282" y="1725"/>
                    <a:pt x="291" y="1730"/>
                  </a:cubicBezTo>
                  <a:cubicBezTo>
                    <a:pt x="358" y="1770"/>
                    <a:pt x="435" y="1793"/>
                    <a:pt x="517" y="1793"/>
                  </a:cubicBezTo>
                  <a:cubicBezTo>
                    <a:pt x="537" y="1793"/>
                    <a:pt x="556" y="1792"/>
                    <a:pt x="576" y="1789"/>
                  </a:cubicBezTo>
                  <a:cubicBezTo>
                    <a:pt x="813" y="1758"/>
                    <a:pt x="981" y="1544"/>
                    <a:pt x="956" y="1306"/>
                  </a:cubicBezTo>
                  <a:lnTo>
                    <a:pt x="862" y="384"/>
                  </a:lnTo>
                  <a:cubicBezTo>
                    <a:pt x="848" y="255"/>
                    <a:pt x="777" y="145"/>
                    <a:pt x="679" y="78"/>
                  </a:cubicBezTo>
                  <a:cubicBezTo>
                    <a:pt x="607" y="28"/>
                    <a:pt x="522" y="1"/>
                    <a:pt x="432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1"/>
            <p:cNvSpPr/>
            <p:nvPr/>
          </p:nvSpPr>
          <p:spPr>
            <a:xfrm>
              <a:off x="7655469" y="-652290"/>
              <a:ext cx="117207" cy="155084"/>
            </a:xfrm>
            <a:custGeom>
              <a:avLst/>
              <a:gdLst/>
              <a:ahLst/>
              <a:cxnLst/>
              <a:rect l="l" t="t" r="r" b="b"/>
              <a:pathLst>
                <a:path w="2689" h="3558" extrusionOk="0">
                  <a:moveTo>
                    <a:pt x="462" y="0"/>
                  </a:moveTo>
                  <a:lnTo>
                    <a:pt x="1" y="1370"/>
                  </a:lnTo>
                  <a:lnTo>
                    <a:pt x="915" y="3557"/>
                  </a:lnTo>
                  <a:cubicBezTo>
                    <a:pt x="2688" y="2263"/>
                    <a:pt x="1085" y="1173"/>
                    <a:pt x="1085" y="1173"/>
                  </a:cubicBezTo>
                  <a:lnTo>
                    <a:pt x="1102" y="586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1"/>
            <p:cNvSpPr/>
            <p:nvPr/>
          </p:nvSpPr>
          <p:spPr>
            <a:xfrm>
              <a:off x="7675562" y="-664015"/>
              <a:ext cx="55269" cy="37267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901" y="0"/>
                  </a:moveTo>
                  <a:cubicBezTo>
                    <a:pt x="868" y="0"/>
                    <a:pt x="834" y="5"/>
                    <a:pt x="801" y="16"/>
                  </a:cubicBezTo>
                  <a:lnTo>
                    <a:pt x="1" y="269"/>
                  </a:lnTo>
                  <a:lnTo>
                    <a:pt x="641" y="855"/>
                  </a:lnTo>
                  <a:lnTo>
                    <a:pt x="1060" y="628"/>
                  </a:lnTo>
                  <a:cubicBezTo>
                    <a:pt x="1203" y="551"/>
                    <a:pt x="1268" y="382"/>
                    <a:pt x="1217" y="229"/>
                  </a:cubicBezTo>
                  <a:cubicBezTo>
                    <a:pt x="1171" y="89"/>
                    <a:pt x="1041" y="0"/>
                    <a:pt x="90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1"/>
            <p:cNvSpPr/>
            <p:nvPr/>
          </p:nvSpPr>
          <p:spPr>
            <a:xfrm>
              <a:off x="7635418" y="-658959"/>
              <a:ext cx="138434" cy="182980"/>
            </a:xfrm>
            <a:custGeom>
              <a:avLst/>
              <a:gdLst/>
              <a:ahLst/>
              <a:cxnLst/>
              <a:rect l="l" t="t" r="r" b="b"/>
              <a:pathLst>
                <a:path w="3176" h="4198" extrusionOk="0">
                  <a:moveTo>
                    <a:pt x="539" y="1"/>
                  </a:moveTo>
                  <a:lnTo>
                    <a:pt x="1" y="1621"/>
                  </a:lnTo>
                  <a:lnTo>
                    <a:pt x="1089" y="4198"/>
                  </a:lnTo>
                  <a:cubicBezTo>
                    <a:pt x="3176" y="2663"/>
                    <a:pt x="1280" y="1383"/>
                    <a:pt x="1280" y="1383"/>
                  </a:cubicBezTo>
                  <a:lnTo>
                    <a:pt x="1297" y="690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1"/>
            <p:cNvSpPr/>
            <p:nvPr/>
          </p:nvSpPr>
          <p:spPr>
            <a:xfrm>
              <a:off x="7673557" y="-677745"/>
              <a:ext cx="56315" cy="41059"/>
            </a:xfrm>
            <a:custGeom>
              <a:avLst/>
              <a:gdLst/>
              <a:ahLst/>
              <a:cxnLst/>
              <a:rect l="l" t="t" r="r" b="b"/>
              <a:pathLst>
                <a:path w="1292" h="942" extrusionOk="0">
                  <a:moveTo>
                    <a:pt x="877" y="1"/>
                  </a:moveTo>
                  <a:cubicBezTo>
                    <a:pt x="861" y="1"/>
                    <a:pt x="845" y="2"/>
                    <a:pt x="828" y="4"/>
                  </a:cubicBezTo>
                  <a:lnTo>
                    <a:pt x="198" y="81"/>
                  </a:lnTo>
                  <a:lnTo>
                    <a:pt x="0" y="331"/>
                  </a:lnTo>
                  <a:lnTo>
                    <a:pt x="462" y="942"/>
                  </a:lnTo>
                  <a:lnTo>
                    <a:pt x="693" y="867"/>
                  </a:lnTo>
                  <a:lnTo>
                    <a:pt x="997" y="769"/>
                  </a:lnTo>
                  <a:cubicBezTo>
                    <a:pt x="1013" y="764"/>
                    <a:pt x="1029" y="759"/>
                    <a:pt x="1043" y="751"/>
                  </a:cubicBezTo>
                  <a:cubicBezTo>
                    <a:pt x="1199" y="679"/>
                    <a:pt x="1292" y="514"/>
                    <a:pt x="1266" y="340"/>
                  </a:cubicBezTo>
                  <a:cubicBezTo>
                    <a:pt x="1254" y="249"/>
                    <a:pt x="1210" y="169"/>
                    <a:pt x="1146" y="109"/>
                  </a:cubicBezTo>
                  <a:cubicBezTo>
                    <a:pt x="1075" y="41"/>
                    <a:pt x="979" y="1"/>
                    <a:pt x="87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1"/>
            <p:cNvSpPr/>
            <p:nvPr/>
          </p:nvSpPr>
          <p:spPr>
            <a:xfrm>
              <a:off x="7658868" y="-672994"/>
              <a:ext cx="65338" cy="43980"/>
            </a:xfrm>
            <a:custGeom>
              <a:avLst/>
              <a:gdLst/>
              <a:ahLst/>
              <a:cxnLst/>
              <a:rect l="l" t="t" r="r" b="b"/>
              <a:pathLst>
                <a:path w="1499" h="1009" extrusionOk="0">
                  <a:moveTo>
                    <a:pt x="1064" y="1"/>
                  </a:moveTo>
                  <a:cubicBezTo>
                    <a:pt x="1024" y="1"/>
                    <a:pt x="984" y="7"/>
                    <a:pt x="944" y="19"/>
                  </a:cubicBezTo>
                  <a:lnTo>
                    <a:pt x="1" y="322"/>
                  </a:lnTo>
                  <a:lnTo>
                    <a:pt x="759" y="1009"/>
                  </a:lnTo>
                  <a:lnTo>
                    <a:pt x="1253" y="740"/>
                  </a:lnTo>
                  <a:cubicBezTo>
                    <a:pt x="1421" y="650"/>
                    <a:pt x="1499" y="450"/>
                    <a:pt x="1438" y="269"/>
                  </a:cubicBezTo>
                  <a:cubicBezTo>
                    <a:pt x="1382" y="105"/>
                    <a:pt x="1229" y="1"/>
                    <a:pt x="1064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8" name="Google Shape;1008;p61"/>
            <p:cNvGrpSpPr/>
            <p:nvPr/>
          </p:nvGrpSpPr>
          <p:grpSpPr>
            <a:xfrm flipH="1">
              <a:off x="6891247" y="-713597"/>
              <a:ext cx="417305" cy="242490"/>
              <a:chOff x="4983555" y="-950341"/>
              <a:chExt cx="279527" cy="162407"/>
            </a:xfrm>
          </p:grpSpPr>
          <p:sp>
            <p:nvSpPr>
              <p:cNvPr id="1009" name="Google Shape;1009;p61"/>
              <p:cNvSpPr/>
              <p:nvPr/>
            </p:nvSpPr>
            <p:spPr>
              <a:xfrm>
                <a:off x="4984470" y="-949077"/>
                <a:ext cx="278611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3697" extrusionOk="0">
                    <a:moveTo>
                      <a:pt x="1424" y="0"/>
                    </a:moveTo>
                    <a:cubicBezTo>
                      <a:pt x="891" y="0"/>
                      <a:pt x="399" y="320"/>
                      <a:pt x="224" y="833"/>
                    </a:cubicBezTo>
                    <a:cubicBezTo>
                      <a:pt x="0" y="1487"/>
                      <a:pt x="372" y="2205"/>
                      <a:pt x="1054" y="2439"/>
                    </a:cubicBezTo>
                    <a:lnTo>
                      <a:pt x="4528" y="3623"/>
                    </a:lnTo>
                    <a:cubicBezTo>
                      <a:pt x="4674" y="3673"/>
                      <a:pt x="4823" y="3696"/>
                      <a:pt x="4968" y="3696"/>
                    </a:cubicBezTo>
                    <a:cubicBezTo>
                      <a:pt x="5502" y="3696"/>
                      <a:pt x="5992" y="3376"/>
                      <a:pt x="6168" y="2863"/>
                    </a:cubicBezTo>
                    <a:cubicBezTo>
                      <a:pt x="6391" y="2210"/>
                      <a:pt x="6020" y="1491"/>
                      <a:pt x="5337" y="1258"/>
                    </a:cubicBezTo>
                    <a:lnTo>
                      <a:pt x="1863" y="74"/>
                    </a:lnTo>
                    <a:cubicBezTo>
                      <a:pt x="1718" y="24"/>
                      <a:pt x="1569" y="0"/>
                      <a:pt x="14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61"/>
              <p:cNvSpPr/>
              <p:nvPr/>
            </p:nvSpPr>
            <p:spPr>
              <a:xfrm>
                <a:off x="4983555" y="-950341"/>
                <a:ext cx="235503" cy="15011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3444" extrusionOk="0">
                    <a:moveTo>
                      <a:pt x="1426" y="35"/>
                    </a:moveTo>
                    <a:cubicBezTo>
                      <a:pt x="1561" y="35"/>
                      <a:pt x="1696" y="57"/>
                      <a:pt x="1827" y="101"/>
                    </a:cubicBezTo>
                    <a:lnTo>
                      <a:pt x="4493" y="1009"/>
                    </a:lnTo>
                    <a:cubicBezTo>
                      <a:pt x="4804" y="1115"/>
                      <a:pt x="5055" y="1336"/>
                      <a:pt x="5200" y="1632"/>
                    </a:cubicBezTo>
                    <a:cubicBezTo>
                      <a:pt x="5345" y="1927"/>
                      <a:pt x="5366" y="2261"/>
                      <a:pt x="5259" y="2573"/>
                    </a:cubicBezTo>
                    <a:cubicBezTo>
                      <a:pt x="5085" y="3084"/>
                      <a:pt x="4605" y="3406"/>
                      <a:pt x="4093" y="3406"/>
                    </a:cubicBezTo>
                    <a:cubicBezTo>
                      <a:pt x="3961" y="3406"/>
                      <a:pt x="3827" y="3384"/>
                      <a:pt x="3695" y="3340"/>
                    </a:cubicBezTo>
                    <a:lnTo>
                      <a:pt x="1030" y="2431"/>
                    </a:lnTo>
                    <a:cubicBezTo>
                      <a:pt x="387" y="2212"/>
                      <a:pt x="43" y="1510"/>
                      <a:pt x="264" y="867"/>
                    </a:cubicBezTo>
                    <a:cubicBezTo>
                      <a:pt x="370" y="556"/>
                      <a:pt x="591" y="306"/>
                      <a:pt x="886" y="161"/>
                    </a:cubicBezTo>
                    <a:cubicBezTo>
                      <a:pt x="1057" y="77"/>
                      <a:pt x="1241" y="35"/>
                      <a:pt x="1426" y="35"/>
                    </a:cubicBezTo>
                    <a:close/>
                    <a:moveTo>
                      <a:pt x="1427" y="1"/>
                    </a:moveTo>
                    <a:cubicBezTo>
                      <a:pt x="1236" y="1"/>
                      <a:pt x="1046" y="44"/>
                      <a:pt x="869" y="131"/>
                    </a:cubicBezTo>
                    <a:cubicBezTo>
                      <a:pt x="565" y="280"/>
                      <a:pt x="336" y="537"/>
                      <a:pt x="228" y="859"/>
                    </a:cubicBezTo>
                    <a:cubicBezTo>
                      <a:pt x="1" y="1520"/>
                      <a:pt x="355" y="2243"/>
                      <a:pt x="1017" y="2469"/>
                    </a:cubicBezTo>
                    <a:lnTo>
                      <a:pt x="3683" y="3377"/>
                    </a:lnTo>
                    <a:cubicBezTo>
                      <a:pt x="3818" y="3422"/>
                      <a:pt x="3956" y="3444"/>
                      <a:pt x="4092" y="3444"/>
                    </a:cubicBezTo>
                    <a:cubicBezTo>
                      <a:pt x="4620" y="3444"/>
                      <a:pt x="5114" y="3112"/>
                      <a:pt x="5292" y="2587"/>
                    </a:cubicBezTo>
                    <a:cubicBezTo>
                      <a:pt x="5402" y="2266"/>
                      <a:pt x="5381" y="1924"/>
                      <a:pt x="5232" y="1618"/>
                    </a:cubicBezTo>
                    <a:cubicBezTo>
                      <a:pt x="5083" y="1314"/>
                      <a:pt x="4824" y="1086"/>
                      <a:pt x="4503" y="977"/>
                    </a:cubicBezTo>
                    <a:lnTo>
                      <a:pt x="1837" y="69"/>
                    </a:lnTo>
                    <a:cubicBezTo>
                      <a:pt x="1703" y="23"/>
                      <a:pt x="1565" y="1"/>
                      <a:pt x="14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61"/>
              <p:cNvSpPr/>
              <p:nvPr/>
            </p:nvSpPr>
            <p:spPr>
              <a:xfrm>
                <a:off x="4994583" y="-939880"/>
                <a:ext cx="215976" cy="128191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2941" extrusionOk="0">
                    <a:moveTo>
                      <a:pt x="1141" y="1"/>
                    </a:moveTo>
                    <a:cubicBezTo>
                      <a:pt x="718" y="1"/>
                      <a:pt x="325" y="265"/>
                      <a:pt x="181" y="686"/>
                    </a:cubicBezTo>
                    <a:cubicBezTo>
                      <a:pt x="0" y="1217"/>
                      <a:pt x="282" y="1793"/>
                      <a:pt x="811" y="1974"/>
                    </a:cubicBezTo>
                    <a:lnTo>
                      <a:pt x="3485" y="2884"/>
                    </a:lnTo>
                    <a:cubicBezTo>
                      <a:pt x="3594" y="2922"/>
                      <a:pt x="3705" y="2940"/>
                      <a:pt x="3815" y="2940"/>
                    </a:cubicBezTo>
                    <a:cubicBezTo>
                      <a:pt x="4236" y="2940"/>
                      <a:pt x="4629" y="2674"/>
                      <a:pt x="4773" y="2254"/>
                    </a:cubicBezTo>
                    <a:cubicBezTo>
                      <a:pt x="4954" y="1723"/>
                      <a:pt x="4672" y="1147"/>
                      <a:pt x="4143" y="966"/>
                    </a:cubicBezTo>
                    <a:lnTo>
                      <a:pt x="1469" y="56"/>
                    </a:lnTo>
                    <a:cubicBezTo>
                      <a:pt x="1360" y="18"/>
                      <a:pt x="1250" y="1"/>
                      <a:pt x="1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61"/>
              <p:cNvSpPr/>
              <p:nvPr/>
            </p:nvSpPr>
            <p:spPr>
              <a:xfrm>
                <a:off x="5036252" y="-889885"/>
                <a:ext cx="103433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396" extrusionOk="0">
                    <a:moveTo>
                      <a:pt x="2367" y="1"/>
                    </a:moveTo>
                    <a:lnTo>
                      <a:pt x="0" y="359"/>
                    </a:lnTo>
                    <a:lnTo>
                      <a:pt x="6" y="396"/>
                    </a:lnTo>
                    <a:lnTo>
                      <a:pt x="2372" y="38"/>
                    </a:lnTo>
                    <a:lnTo>
                      <a:pt x="23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61"/>
              <p:cNvSpPr/>
              <p:nvPr/>
            </p:nvSpPr>
            <p:spPr>
              <a:xfrm>
                <a:off x="5079491" y="-870140"/>
                <a:ext cx="46116" cy="863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98" extrusionOk="0">
                    <a:moveTo>
                      <a:pt x="1053" y="0"/>
                    </a:moveTo>
                    <a:lnTo>
                      <a:pt x="1" y="160"/>
                    </a:lnTo>
                    <a:lnTo>
                      <a:pt x="6" y="197"/>
                    </a:lnTo>
                    <a:lnTo>
                      <a:pt x="1058" y="38"/>
                    </a:lnTo>
                    <a:lnTo>
                      <a:pt x="10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4" name="Google Shape;1014;p61"/>
            <p:cNvSpPr/>
            <p:nvPr/>
          </p:nvSpPr>
          <p:spPr>
            <a:xfrm rot="1142886">
              <a:off x="6932693" y="-407127"/>
              <a:ext cx="72136" cy="69259"/>
            </a:xfrm>
            <a:custGeom>
              <a:avLst/>
              <a:gdLst/>
              <a:ahLst/>
              <a:cxnLst/>
              <a:rect l="l" t="t" r="r" b="b"/>
              <a:pathLst>
                <a:path w="1655" h="1589" extrusionOk="0">
                  <a:moveTo>
                    <a:pt x="715" y="0"/>
                  </a:moveTo>
                  <a:cubicBezTo>
                    <a:pt x="537" y="0"/>
                    <a:pt x="358" y="58"/>
                    <a:pt x="216" y="166"/>
                  </a:cubicBezTo>
                  <a:cubicBezTo>
                    <a:pt x="115" y="243"/>
                    <a:pt x="194" y="382"/>
                    <a:pt x="294" y="382"/>
                  </a:cubicBezTo>
                  <a:cubicBezTo>
                    <a:pt x="317" y="382"/>
                    <a:pt x="342" y="375"/>
                    <a:pt x="365" y="356"/>
                  </a:cubicBezTo>
                  <a:cubicBezTo>
                    <a:pt x="464" y="282"/>
                    <a:pt x="588" y="242"/>
                    <a:pt x="712" y="242"/>
                  </a:cubicBezTo>
                  <a:cubicBezTo>
                    <a:pt x="767" y="242"/>
                    <a:pt x="822" y="250"/>
                    <a:pt x="875" y="266"/>
                  </a:cubicBezTo>
                  <a:cubicBezTo>
                    <a:pt x="1051" y="321"/>
                    <a:pt x="1180" y="459"/>
                    <a:pt x="1235" y="633"/>
                  </a:cubicBezTo>
                  <a:cubicBezTo>
                    <a:pt x="1345" y="970"/>
                    <a:pt x="1076" y="1348"/>
                    <a:pt x="719" y="1348"/>
                  </a:cubicBezTo>
                  <a:cubicBezTo>
                    <a:pt x="715" y="1348"/>
                    <a:pt x="711" y="1348"/>
                    <a:pt x="707" y="1348"/>
                  </a:cubicBezTo>
                  <a:cubicBezTo>
                    <a:pt x="500" y="1343"/>
                    <a:pt x="319" y="1224"/>
                    <a:pt x="192" y="1065"/>
                  </a:cubicBezTo>
                  <a:cubicBezTo>
                    <a:pt x="172" y="1039"/>
                    <a:pt x="146" y="1028"/>
                    <a:pt x="120" y="1028"/>
                  </a:cubicBezTo>
                  <a:cubicBezTo>
                    <a:pt x="59" y="1028"/>
                    <a:pt x="0" y="1090"/>
                    <a:pt x="29" y="1161"/>
                  </a:cubicBezTo>
                  <a:cubicBezTo>
                    <a:pt x="125" y="1401"/>
                    <a:pt x="367" y="1551"/>
                    <a:pt x="617" y="1583"/>
                  </a:cubicBezTo>
                  <a:cubicBezTo>
                    <a:pt x="648" y="1587"/>
                    <a:pt x="679" y="1589"/>
                    <a:pt x="710" y="1589"/>
                  </a:cubicBezTo>
                  <a:cubicBezTo>
                    <a:pt x="929" y="1589"/>
                    <a:pt x="1137" y="1491"/>
                    <a:pt x="1289" y="1331"/>
                  </a:cubicBezTo>
                  <a:cubicBezTo>
                    <a:pt x="1655" y="946"/>
                    <a:pt x="1521" y="293"/>
                    <a:pt x="1040" y="70"/>
                  </a:cubicBezTo>
                  <a:cubicBezTo>
                    <a:pt x="938" y="23"/>
                    <a:pt x="826" y="0"/>
                    <a:pt x="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5" name="Google Shape;101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17397">
            <a:off x="-95653" y="526435"/>
            <a:ext cx="1114756" cy="14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72690" flipH="1">
            <a:off x="4795079" y="-1734381"/>
            <a:ext cx="2813249" cy="406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82008">
            <a:off x="3762454" y="4035973"/>
            <a:ext cx="879949" cy="1135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106"/>
          <p:cNvSpPr/>
          <p:nvPr/>
        </p:nvSpPr>
        <p:spPr>
          <a:xfrm>
            <a:off x="4739675" y="1447800"/>
            <a:ext cx="3597300" cy="341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8" name="Google Shape;3218;p106"/>
          <p:cNvSpPr/>
          <p:nvPr/>
        </p:nvSpPr>
        <p:spPr>
          <a:xfrm>
            <a:off x="4920650" y="3468700"/>
            <a:ext cx="3235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9" name="Google Shape;3219;p106"/>
          <p:cNvSpPr/>
          <p:nvPr/>
        </p:nvSpPr>
        <p:spPr>
          <a:xfrm>
            <a:off x="5783900" y="1741500"/>
            <a:ext cx="1508700" cy="150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0" name="Google Shape;3220;p106"/>
          <p:cNvPicPr preferRelativeResize="0"/>
          <p:nvPr/>
        </p:nvPicPr>
        <p:blipFill rotWithShape="1">
          <a:blip r:embed="rId3">
            <a:alphaModFix/>
          </a:blip>
          <a:srcRect l="31928" t="3735" r="15575" b="17616"/>
          <a:stretch/>
        </p:blipFill>
        <p:spPr>
          <a:xfrm>
            <a:off x="5838500" y="1796112"/>
            <a:ext cx="1399500" cy="13995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221" name="Google Shape;3221;p106"/>
          <p:cNvCxnSpPr/>
          <p:nvPr/>
        </p:nvCxnSpPr>
        <p:spPr>
          <a:xfrm>
            <a:off x="4987250" y="4500088"/>
            <a:ext cx="3102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2" name="Google Shape;3222;p106"/>
          <p:cNvSpPr/>
          <p:nvPr/>
        </p:nvSpPr>
        <p:spPr>
          <a:xfrm>
            <a:off x="807025" y="1447800"/>
            <a:ext cx="3597300" cy="341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3" name="Google Shape;3223;p106"/>
          <p:cNvSpPr/>
          <p:nvPr/>
        </p:nvSpPr>
        <p:spPr>
          <a:xfrm>
            <a:off x="988000" y="3468700"/>
            <a:ext cx="3235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4" name="Google Shape;3224;p106"/>
          <p:cNvSpPr/>
          <p:nvPr/>
        </p:nvSpPr>
        <p:spPr>
          <a:xfrm>
            <a:off x="1851250" y="1741500"/>
            <a:ext cx="1508700" cy="150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5" name="Google Shape;3225;p106"/>
          <p:cNvSpPr txBox="1">
            <a:spLocks noGrp="1"/>
          </p:cNvSpPr>
          <p:nvPr>
            <p:ph type="subTitle" idx="1"/>
          </p:nvPr>
        </p:nvSpPr>
        <p:spPr>
          <a:xfrm>
            <a:off x="1204151" y="3477375"/>
            <a:ext cx="28029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Megan Smith</a:t>
            </a:r>
            <a:endParaRPr/>
          </a:p>
        </p:txBody>
      </p:sp>
      <p:sp>
        <p:nvSpPr>
          <p:cNvPr id="3226" name="Google Shape;3226;p106"/>
          <p:cNvSpPr txBox="1">
            <a:spLocks noGrp="1"/>
          </p:cNvSpPr>
          <p:nvPr>
            <p:ph type="subTitle" idx="2"/>
          </p:nvPr>
        </p:nvSpPr>
        <p:spPr>
          <a:xfrm>
            <a:off x="5134763" y="3467038"/>
            <a:ext cx="2807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Katy Johnson</a:t>
            </a:r>
            <a:endParaRPr/>
          </a:p>
        </p:txBody>
      </p:sp>
      <p:sp>
        <p:nvSpPr>
          <p:cNvPr id="3227" name="Google Shape;3227;p106"/>
          <p:cNvSpPr txBox="1">
            <a:spLocks noGrp="1"/>
          </p:cNvSpPr>
          <p:nvPr>
            <p:ph type="subTitle" idx="3"/>
          </p:nvPr>
        </p:nvSpPr>
        <p:spPr>
          <a:xfrm>
            <a:off x="1204150" y="3900963"/>
            <a:ext cx="28029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talk about this person here and provide a short bio</a:t>
            </a:r>
            <a:endParaRPr/>
          </a:p>
        </p:txBody>
      </p:sp>
      <p:sp>
        <p:nvSpPr>
          <p:cNvPr id="3228" name="Google Shape;3228;p106"/>
          <p:cNvSpPr txBox="1">
            <a:spLocks noGrp="1"/>
          </p:cNvSpPr>
          <p:nvPr>
            <p:ph type="subTitle" idx="4"/>
          </p:nvPr>
        </p:nvSpPr>
        <p:spPr>
          <a:xfrm>
            <a:off x="5134767" y="3902163"/>
            <a:ext cx="2807100" cy="5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talk about this person here and provide a short bio</a:t>
            </a:r>
            <a:endParaRPr/>
          </a:p>
        </p:txBody>
      </p:sp>
      <p:sp>
        <p:nvSpPr>
          <p:cNvPr id="3229" name="Google Shape;3229;p10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pic>
        <p:nvPicPr>
          <p:cNvPr id="3230" name="Google Shape;3230;p106"/>
          <p:cNvPicPr preferRelativeResize="0"/>
          <p:nvPr/>
        </p:nvPicPr>
        <p:blipFill rotWithShape="1">
          <a:blip r:embed="rId4">
            <a:alphaModFix/>
          </a:blip>
          <a:srcRect l="21616" t="1716" r="16532" b="20955"/>
          <a:stretch/>
        </p:blipFill>
        <p:spPr>
          <a:xfrm>
            <a:off x="1905850" y="1796112"/>
            <a:ext cx="1399500" cy="13995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231" name="Google Shape;3231;p106"/>
          <p:cNvCxnSpPr/>
          <p:nvPr/>
        </p:nvCxnSpPr>
        <p:spPr>
          <a:xfrm>
            <a:off x="1054600" y="4500088"/>
            <a:ext cx="3102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32" name="Google Shape;3232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116270">
            <a:off x="-1464875" y="520534"/>
            <a:ext cx="3101995" cy="3017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3" name="Google Shape;3233;p106"/>
          <p:cNvGrpSpPr/>
          <p:nvPr/>
        </p:nvGrpSpPr>
        <p:grpSpPr>
          <a:xfrm rot="-858307">
            <a:off x="8030021" y="4538129"/>
            <a:ext cx="492804" cy="416864"/>
            <a:chOff x="1477075" y="1122475"/>
            <a:chExt cx="237775" cy="201125"/>
          </a:xfrm>
        </p:grpSpPr>
        <p:sp>
          <p:nvSpPr>
            <p:cNvPr id="3234" name="Google Shape;3234;p106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06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06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06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" name="Google Shape;3238;p106"/>
          <p:cNvGrpSpPr/>
          <p:nvPr/>
        </p:nvGrpSpPr>
        <p:grpSpPr>
          <a:xfrm rot="-305247">
            <a:off x="4254067" y="2411762"/>
            <a:ext cx="635713" cy="537665"/>
            <a:chOff x="1488250" y="1650750"/>
            <a:chExt cx="211450" cy="178850"/>
          </a:xfrm>
        </p:grpSpPr>
        <p:sp>
          <p:nvSpPr>
            <p:cNvPr id="3239" name="Google Shape;3239;p106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06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06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2" name="Google Shape;3242;p106"/>
          <p:cNvGrpSpPr/>
          <p:nvPr/>
        </p:nvGrpSpPr>
        <p:grpSpPr>
          <a:xfrm>
            <a:off x="7722414" y="1234358"/>
            <a:ext cx="1222601" cy="1150273"/>
            <a:chOff x="1985875" y="643100"/>
            <a:chExt cx="1375100" cy="1293750"/>
          </a:xfrm>
        </p:grpSpPr>
        <p:sp>
          <p:nvSpPr>
            <p:cNvPr id="3243" name="Google Shape;3243;p106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06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p107"/>
          <p:cNvSpPr/>
          <p:nvPr/>
        </p:nvSpPr>
        <p:spPr>
          <a:xfrm>
            <a:off x="720000" y="1682575"/>
            <a:ext cx="3489900" cy="138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0" name="Google Shape;3250;p107"/>
          <p:cNvSpPr/>
          <p:nvPr/>
        </p:nvSpPr>
        <p:spPr>
          <a:xfrm>
            <a:off x="815252" y="1842750"/>
            <a:ext cx="259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51" name="Google Shape;3251;p107"/>
          <p:cNvCxnSpPr/>
          <p:nvPr/>
        </p:nvCxnSpPr>
        <p:spPr>
          <a:xfrm>
            <a:off x="925618" y="2898404"/>
            <a:ext cx="307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2" name="Google Shape;3252;p107"/>
          <p:cNvSpPr/>
          <p:nvPr/>
        </p:nvSpPr>
        <p:spPr>
          <a:xfrm>
            <a:off x="720000" y="3300000"/>
            <a:ext cx="3489900" cy="138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3" name="Google Shape;3253;p107"/>
          <p:cNvSpPr/>
          <p:nvPr/>
        </p:nvSpPr>
        <p:spPr>
          <a:xfrm>
            <a:off x="815252" y="3460175"/>
            <a:ext cx="259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54" name="Google Shape;3254;p107"/>
          <p:cNvCxnSpPr/>
          <p:nvPr/>
        </p:nvCxnSpPr>
        <p:spPr>
          <a:xfrm>
            <a:off x="925618" y="4497729"/>
            <a:ext cx="307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5" name="Google Shape;3255;p107"/>
          <p:cNvSpPr/>
          <p:nvPr/>
        </p:nvSpPr>
        <p:spPr>
          <a:xfrm>
            <a:off x="4934075" y="1682575"/>
            <a:ext cx="3489900" cy="138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6" name="Google Shape;3256;p107"/>
          <p:cNvSpPr/>
          <p:nvPr/>
        </p:nvSpPr>
        <p:spPr>
          <a:xfrm>
            <a:off x="5029327" y="1842750"/>
            <a:ext cx="259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57" name="Google Shape;3257;p107"/>
          <p:cNvCxnSpPr/>
          <p:nvPr/>
        </p:nvCxnSpPr>
        <p:spPr>
          <a:xfrm>
            <a:off x="5139693" y="2898404"/>
            <a:ext cx="307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8" name="Google Shape;3258;p107"/>
          <p:cNvSpPr/>
          <p:nvPr/>
        </p:nvSpPr>
        <p:spPr>
          <a:xfrm>
            <a:off x="4934075" y="3300000"/>
            <a:ext cx="3489900" cy="138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9" name="Google Shape;3259;p107"/>
          <p:cNvSpPr/>
          <p:nvPr/>
        </p:nvSpPr>
        <p:spPr>
          <a:xfrm>
            <a:off x="5029327" y="3460175"/>
            <a:ext cx="259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60" name="Google Shape;3260;p107"/>
          <p:cNvCxnSpPr/>
          <p:nvPr/>
        </p:nvCxnSpPr>
        <p:spPr>
          <a:xfrm>
            <a:off x="5139693" y="4497729"/>
            <a:ext cx="307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1" name="Google Shape;3261;p10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Our content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62" name="Google Shape;3262;p107"/>
          <p:cNvSpPr txBox="1">
            <a:spLocks noGrp="1"/>
          </p:cNvSpPr>
          <p:nvPr>
            <p:ph type="title" idx="2"/>
          </p:nvPr>
        </p:nvSpPr>
        <p:spPr>
          <a:xfrm>
            <a:off x="925623" y="1835250"/>
            <a:ext cx="233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263" name="Google Shape;3263;p107"/>
          <p:cNvSpPr txBox="1">
            <a:spLocks noGrp="1"/>
          </p:cNvSpPr>
          <p:nvPr>
            <p:ph type="subTitle" idx="1"/>
          </p:nvPr>
        </p:nvSpPr>
        <p:spPr>
          <a:xfrm>
            <a:off x="925625" y="2266488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even hotter than Mercury and its atmosphere is poisonous</a:t>
            </a:r>
            <a:endParaRPr/>
          </a:p>
        </p:txBody>
      </p:sp>
      <p:sp>
        <p:nvSpPr>
          <p:cNvPr id="3264" name="Google Shape;3264;p107"/>
          <p:cNvSpPr txBox="1">
            <a:spLocks noGrp="1"/>
          </p:cNvSpPr>
          <p:nvPr>
            <p:ph type="title" idx="3"/>
          </p:nvPr>
        </p:nvSpPr>
        <p:spPr>
          <a:xfrm>
            <a:off x="5139715" y="1835250"/>
            <a:ext cx="233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265" name="Google Shape;3265;p107"/>
          <p:cNvSpPr txBox="1">
            <a:spLocks noGrp="1"/>
          </p:cNvSpPr>
          <p:nvPr>
            <p:ph type="subTitle" idx="4"/>
          </p:nvPr>
        </p:nvSpPr>
        <p:spPr>
          <a:xfrm>
            <a:off x="5139702" y="2269238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It's full of iron oxide dust, which gives the planet its reddish cast</a:t>
            </a:r>
            <a:endParaRPr/>
          </a:p>
        </p:txBody>
      </p:sp>
      <p:sp>
        <p:nvSpPr>
          <p:cNvPr id="3266" name="Google Shape;3266;p107"/>
          <p:cNvSpPr txBox="1">
            <a:spLocks noGrp="1"/>
          </p:cNvSpPr>
          <p:nvPr>
            <p:ph type="title" idx="5"/>
          </p:nvPr>
        </p:nvSpPr>
        <p:spPr>
          <a:xfrm>
            <a:off x="925633" y="3452675"/>
            <a:ext cx="233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267" name="Google Shape;3267;p107"/>
          <p:cNvSpPr txBox="1">
            <a:spLocks noGrp="1"/>
          </p:cNvSpPr>
          <p:nvPr>
            <p:ph type="subTitle" idx="6"/>
          </p:nvPr>
        </p:nvSpPr>
        <p:spPr>
          <a:xfrm>
            <a:off x="925613" y="38666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r>
              <a:rPr lang="en" b="1"/>
              <a:t> </a:t>
            </a:r>
            <a:r>
              <a:rPr lang="en"/>
              <a:t>is a gas giant and the biggest planet in the Solar System</a:t>
            </a:r>
            <a:endParaRPr/>
          </a:p>
        </p:txBody>
      </p:sp>
      <p:sp>
        <p:nvSpPr>
          <p:cNvPr id="3268" name="Google Shape;3268;p107"/>
          <p:cNvSpPr txBox="1">
            <a:spLocks noGrp="1"/>
          </p:cNvSpPr>
          <p:nvPr>
            <p:ph type="title" idx="7"/>
          </p:nvPr>
        </p:nvSpPr>
        <p:spPr>
          <a:xfrm>
            <a:off x="5139705" y="3452675"/>
            <a:ext cx="233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3269" name="Google Shape;3269;p107"/>
          <p:cNvSpPr txBox="1">
            <a:spLocks noGrp="1"/>
          </p:cNvSpPr>
          <p:nvPr>
            <p:ph type="subTitle" idx="8"/>
          </p:nvPr>
        </p:nvSpPr>
        <p:spPr>
          <a:xfrm>
            <a:off x="5139690" y="38666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was named after the Roman god of wealth and agriculture</a:t>
            </a:r>
            <a:endParaRPr/>
          </a:p>
        </p:txBody>
      </p:sp>
      <p:grpSp>
        <p:nvGrpSpPr>
          <p:cNvPr id="3270" name="Google Shape;3270;p107"/>
          <p:cNvGrpSpPr/>
          <p:nvPr/>
        </p:nvGrpSpPr>
        <p:grpSpPr>
          <a:xfrm>
            <a:off x="7866662" y="1837262"/>
            <a:ext cx="293077" cy="376686"/>
            <a:chOff x="761012" y="1551825"/>
            <a:chExt cx="293077" cy="376686"/>
          </a:xfrm>
        </p:grpSpPr>
        <p:sp>
          <p:nvSpPr>
            <p:cNvPr id="3271" name="Google Shape;3271;p107"/>
            <p:cNvSpPr/>
            <p:nvPr/>
          </p:nvSpPr>
          <p:spPr>
            <a:xfrm>
              <a:off x="807827" y="1558441"/>
              <a:ext cx="188343" cy="163388"/>
            </a:xfrm>
            <a:custGeom>
              <a:avLst/>
              <a:gdLst/>
              <a:ahLst/>
              <a:cxnLst/>
              <a:rect l="l" t="t" r="r" b="b"/>
              <a:pathLst>
                <a:path w="4868" h="4223" extrusionOk="0">
                  <a:moveTo>
                    <a:pt x="4868" y="486"/>
                  </a:moveTo>
                  <a:lnTo>
                    <a:pt x="4868" y="4222"/>
                  </a:lnTo>
                  <a:lnTo>
                    <a:pt x="900" y="4222"/>
                  </a:lnTo>
                  <a:cubicBezTo>
                    <a:pt x="902" y="4220"/>
                    <a:pt x="903" y="4217"/>
                    <a:pt x="905" y="4216"/>
                  </a:cubicBezTo>
                  <a:cubicBezTo>
                    <a:pt x="1057" y="3996"/>
                    <a:pt x="1004" y="3695"/>
                    <a:pt x="785" y="3542"/>
                  </a:cubicBezTo>
                  <a:lnTo>
                    <a:pt x="256" y="3174"/>
                  </a:lnTo>
                  <a:cubicBezTo>
                    <a:pt x="181" y="3121"/>
                    <a:pt x="92" y="3091"/>
                    <a:pt x="1" y="3088"/>
                  </a:cubicBezTo>
                  <a:lnTo>
                    <a:pt x="1" y="486"/>
                  </a:lnTo>
                  <a:cubicBezTo>
                    <a:pt x="1" y="218"/>
                    <a:pt x="218" y="1"/>
                    <a:pt x="486" y="1"/>
                  </a:cubicBezTo>
                  <a:lnTo>
                    <a:pt x="974" y="1"/>
                  </a:lnTo>
                  <a:lnTo>
                    <a:pt x="1438" y="494"/>
                  </a:lnTo>
                  <a:cubicBezTo>
                    <a:pt x="1531" y="592"/>
                    <a:pt x="1659" y="648"/>
                    <a:pt x="1794" y="648"/>
                  </a:cubicBezTo>
                  <a:lnTo>
                    <a:pt x="3075" y="648"/>
                  </a:lnTo>
                  <a:cubicBezTo>
                    <a:pt x="3211" y="648"/>
                    <a:pt x="3339" y="592"/>
                    <a:pt x="3431" y="494"/>
                  </a:cubicBezTo>
                  <a:lnTo>
                    <a:pt x="3896" y="1"/>
                  </a:lnTo>
                  <a:lnTo>
                    <a:pt x="4384" y="1"/>
                  </a:lnTo>
                  <a:cubicBezTo>
                    <a:pt x="4652" y="1"/>
                    <a:pt x="4868" y="218"/>
                    <a:pt x="4868" y="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07"/>
            <p:cNvSpPr/>
            <p:nvPr/>
          </p:nvSpPr>
          <p:spPr>
            <a:xfrm>
              <a:off x="958641" y="1558441"/>
              <a:ext cx="38303" cy="163388"/>
            </a:xfrm>
            <a:custGeom>
              <a:avLst/>
              <a:gdLst/>
              <a:ahLst/>
              <a:cxnLst/>
              <a:rect l="l" t="t" r="r" b="b"/>
              <a:pathLst>
                <a:path w="990" h="4223" extrusionOk="0">
                  <a:moveTo>
                    <a:pt x="990" y="488"/>
                  </a:moveTo>
                  <a:cubicBezTo>
                    <a:pt x="990" y="219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4222"/>
                  </a:lnTo>
                  <a:lnTo>
                    <a:pt x="989" y="4222"/>
                  </a:lnTo>
                  <a:lnTo>
                    <a:pt x="989" y="488"/>
                  </a:ln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07"/>
            <p:cNvSpPr/>
            <p:nvPr/>
          </p:nvSpPr>
          <p:spPr>
            <a:xfrm>
              <a:off x="807827" y="1827839"/>
              <a:ext cx="188343" cy="50645"/>
            </a:xfrm>
            <a:custGeom>
              <a:avLst/>
              <a:gdLst/>
              <a:ahLst/>
              <a:cxnLst/>
              <a:rect l="l" t="t" r="r" b="b"/>
              <a:pathLst>
                <a:path w="4868" h="1309" extrusionOk="0">
                  <a:moveTo>
                    <a:pt x="4868" y="1"/>
                  </a:moveTo>
                  <a:lnTo>
                    <a:pt x="4868" y="822"/>
                  </a:lnTo>
                  <a:cubicBezTo>
                    <a:pt x="4868" y="1091"/>
                    <a:pt x="4651" y="1308"/>
                    <a:pt x="4382" y="1308"/>
                  </a:cubicBezTo>
                  <a:lnTo>
                    <a:pt x="488" y="1308"/>
                  </a:lnTo>
                  <a:cubicBezTo>
                    <a:pt x="219" y="1308"/>
                    <a:pt x="1" y="1091"/>
                    <a:pt x="1" y="822"/>
                  </a:cubicBezTo>
                  <a:lnTo>
                    <a:pt x="1" y="653"/>
                  </a:lnTo>
                  <a:cubicBezTo>
                    <a:pt x="154" y="664"/>
                    <a:pt x="304" y="601"/>
                    <a:pt x="403" y="483"/>
                  </a:cubicBezTo>
                  <a:cubicBezTo>
                    <a:pt x="431" y="488"/>
                    <a:pt x="460" y="491"/>
                    <a:pt x="488" y="491"/>
                  </a:cubicBezTo>
                  <a:lnTo>
                    <a:pt x="4382" y="491"/>
                  </a:lnTo>
                  <a:cubicBezTo>
                    <a:pt x="4651" y="491"/>
                    <a:pt x="4868" y="272"/>
                    <a:pt x="4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07"/>
            <p:cNvSpPr/>
            <p:nvPr/>
          </p:nvSpPr>
          <p:spPr>
            <a:xfrm>
              <a:off x="958641" y="1828226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90" y="1081"/>
                    <a:pt x="990" y="812"/>
                  </a:cubicBezTo>
                  <a:lnTo>
                    <a:pt x="990" y="0"/>
                  </a:lnTo>
                  <a:cubicBezTo>
                    <a:pt x="990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07"/>
            <p:cNvSpPr/>
            <p:nvPr/>
          </p:nvSpPr>
          <p:spPr>
            <a:xfrm>
              <a:off x="823380" y="1846488"/>
              <a:ext cx="3637" cy="387"/>
            </a:xfrm>
            <a:custGeom>
              <a:avLst/>
              <a:gdLst/>
              <a:ahLst/>
              <a:cxnLst/>
              <a:rect l="l" t="t" r="r" b="b"/>
              <a:pathLst>
                <a:path w="94" h="10" extrusionOk="0">
                  <a:moveTo>
                    <a:pt x="93" y="9"/>
                  </a:moveTo>
                  <a:cubicBezTo>
                    <a:pt x="65" y="9"/>
                    <a:pt x="37" y="6"/>
                    <a:pt x="8" y="1"/>
                  </a:cubicBezTo>
                  <a:cubicBezTo>
                    <a:pt x="6" y="4"/>
                    <a:pt x="3" y="6"/>
                    <a:pt x="0" y="9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07"/>
            <p:cNvSpPr/>
            <p:nvPr/>
          </p:nvSpPr>
          <p:spPr>
            <a:xfrm>
              <a:off x="846014" y="1558441"/>
              <a:ext cx="112588" cy="25071"/>
            </a:xfrm>
            <a:custGeom>
              <a:avLst/>
              <a:gdLst/>
              <a:ahLst/>
              <a:cxnLst/>
              <a:rect l="l" t="t" r="r" b="b"/>
              <a:pathLst>
                <a:path w="2910" h="648" extrusionOk="0">
                  <a:moveTo>
                    <a:pt x="2910" y="1"/>
                  </a:moveTo>
                  <a:lnTo>
                    <a:pt x="2448" y="494"/>
                  </a:lnTo>
                  <a:cubicBezTo>
                    <a:pt x="2356" y="592"/>
                    <a:pt x="2228" y="648"/>
                    <a:pt x="2094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07"/>
            <p:cNvSpPr/>
            <p:nvPr/>
          </p:nvSpPr>
          <p:spPr>
            <a:xfrm>
              <a:off x="908344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19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07"/>
            <p:cNvSpPr/>
            <p:nvPr/>
          </p:nvSpPr>
          <p:spPr>
            <a:xfrm>
              <a:off x="804229" y="1721790"/>
              <a:ext cx="191941" cy="125820"/>
            </a:xfrm>
            <a:custGeom>
              <a:avLst/>
              <a:gdLst/>
              <a:ahLst/>
              <a:cxnLst/>
              <a:rect l="l" t="t" r="r" b="b"/>
              <a:pathLst>
                <a:path w="4961" h="3252" extrusionOk="0">
                  <a:moveTo>
                    <a:pt x="4961" y="0"/>
                  </a:moveTo>
                  <a:lnTo>
                    <a:pt x="4961" y="2764"/>
                  </a:lnTo>
                  <a:cubicBezTo>
                    <a:pt x="4961" y="3033"/>
                    <a:pt x="4744" y="3251"/>
                    <a:pt x="4475" y="3251"/>
                  </a:cubicBezTo>
                  <a:lnTo>
                    <a:pt x="573" y="3251"/>
                  </a:lnTo>
                  <a:cubicBezTo>
                    <a:pt x="544" y="3251"/>
                    <a:pt x="516" y="3248"/>
                    <a:pt x="488" y="3243"/>
                  </a:cubicBezTo>
                  <a:cubicBezTo>
                    <a:pt x="498" y="3232"/>
                    <a:pt x="508" y="3221"/>
                    <a:pt x="516" y="3209"/>
                  </a:cubicBezTo>
                  <a:cubicBezTo>
                    <a:pt x="590" y="3104"/>
                    <a:pt x="619" y="2974"/>
                    <a:pt x="596" y="2848"/>
                  </a:cubicBezTo>
                  <a:cubicBezTo>
                    <a:pt x="574" y="2721"/>
                    <a:pt x="502" y="2609"/>
                    <a:pt x="396" y="2536"/>
                  </a:cubicBezTo>
                  <a:lnTo>
                    <a:pt x="0" y="2257"/>
                  </a:lnTo>
                  <a:cubicBezTo>
                    <a:pt x="220" y="2406"/>
                    <a:pt x="518" y="2353"/>
                    <a:pt x="674" y="2137"/>
                  </a:cubicBezTo>
                  <a:cubicBezTo>
                    <a:pt x="747" y="2032"/>
                    <a:pt x="776" y="1902"/>
                    <a:pt x="754" y="1776"/>
                  </a:cubicBezTo>
                  <a:cubicBezTo>
                    <a:pt x="731" y="1649"/>
                    <a:pt x="660" y="1536"/>
                    <a:pt x="555" y="1463"/>
                  </a:cubicBezTo>
                  <a:lnTo>
                    <a:pt x="158" y="1185"/>
                  </a:lnTo>
                  <a:cubicBezTo>
                    <a:pt x="377" y="1335"/>
                    <a:pt x="676" y="1281"/>
                    <a:pt x="831" y="1066"/>
                  </a:cubicBezTo>
                  <a:cubicBezTo>
                    <a:pt x="905" y="961"/>
                    <a:pt x="934" y="831"/>
                    <a:pt x="912" y="704"/>
                  </a:cubicBezTo>
                  <a:cubicBezTo>
                    <a:pt x="890" y="578"/>
                    <a:pt x="817" y="465"/>
                    <a:pt x="712" y="392"/>
                  </a:cubicBezTo>
                  <a:lnTo>
                    <a:pt x="315" y="114"/>
                  </a:lnTo>
                  <a:cubicBezTo>
                    <a:pt x="533" y="262"/>
                    <a:pt x="829" y="211"/>
                    <a:pt x="985" y="0"/>
                  </a:cubicBezTo>
                  <a:lnTo>
                    <a:pt x="49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07"/>
            <p:cNvSpPr/>
            <p:nvPr/>
          </p:nvSpPr>
          <p:spPr>
            <a:xfrm>
              <a:off x="958641" y="1721790"/>
              <a:ext cx="38303" cy="125820"/>
            </a:xfrm>
            <a:custGeom>
              <a:avLst/>
              <a:gdLst/>
              <a:ahLst/>
              <a:cxnLst/>
              <a:rect l="l" t="t" r="r" b="b"/>
              <a:pathLst>
                <a:path w="990" h="3252" extrusionOk="0">
                  <a:moveTo>
                    <a:pt x="495" y="0"/>
                  </a:moveTo>
                  <a:lnTo>
                    <a:pt x="495" y="2764"/>
                  </a:lnTo>
                  <a:cubicBezTo>
                    <a:pt x="495" y="3033"/>
                    <a:pt x="274" y="3251"/>
                    <a:pt x="1" y="3251"/>
                  </a:cubicBezTo>
                  <a:lnTo>
                    <a:pt x="503" y="3251"/>
                  </a:lnTo>
                  <a:cubicBezTo>
                    <a:pt x="772" y="3251"/>
                    <a:pt x="990" y="3033"/>
                    <a:pt x="990" y="2764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07"/>
            <p:cNvSpPr/>
            <p:nvPr/>
          </p:nvSpPr>
          <p:spPr>
            <a:xfrm>
              <a:off x="838547" y="1674897"/>
              <a:ext cx="208655" cy="247732"/>
            </a:xfrm>
            <a:custGeom>
              <a:avLst/>
              <a:gdLst/>
              <a:ahLst/>
              <a:cxnLst/>
              <a:rect l="l" t="t" r="r" b="b"/>
              <a:pathLst>
                <a:path w="5393" h="6403" extrusionOk="0">
                  <a:moveTo>
                    <a:pt x="5140" y="6403"/>
                  </a:moveTo>
                  <a:lnTo>
                    <a:pt x="1277" y="6403"/>
                  </a:lnTo>
                  <a:cubicBezTo>
                    <a:pt x="1190" y="6403"/>
                    <a:pt x="1108" y="6368"/>
                    <a:pt x="1047" y="6306"/>
                  </a:cubicBezTo>
                  <a:lnTo>
                    <a:pt x="1" y="5261"/>
                  </a:lnTo>
                  <a:lnTo>
                    <a:pt x="3588" y="5261"/>
                  </a:lnTo>
                  <a:cubicBezTo>
                    <a:pt x="3857" y="5261"/>
                    <a:pt x="4074" y="5044"/>
                    <a:pt x="4074" y="4775"/>
                  </a:cubicBezTo>
                  <a:lnTo>
                    <a:pt x="4074" y="1351"/>
                  </a:lnTo>
                  <a:cubicBezTo>
                    <a:pt x="4066" y="1023"/>
                    <a:pt x="4108" y="697"/>
                    <a:pt x="4198" y="383"/>
                  </a:cubicBezTo>
                  <a:cubicBezTo>
                    <a:pt x="4276" y="142"/>
                    <a:pt x="4524" y="0"/>
                    <a:pt x="4771" y="55"/>
                  </a:cubicBezTo>
                  <a:cubicBezTo>
                    <a:pt x="5018" y="111"/>
                    <a:pt x="5181" y="345"/>
                    <a:pt x="5148" y="596"/>
                  </a:cubicBezTo>
                  <a:cubicBezTo>
                    <a:pt x="5118" y="853"/>
                    <a:pt x="4889" y="1187"/>
                    <a:pt x="4889" y="1839"/>
                  </a:cubicBezTo>
                  <a:cubicBezTo>
                    <a:pt x="4889" y="2981"/>
                    <a:pt x="5053" y="2981"/>
                    <a:pt x="5053" y="3794"/>
                  </a:cubicBezTo>
                  <a:cubicBezTo>
                    <a:pt x="5058" y="4274"/>
                    <a:pt x="4982" y="4752"/>
                    <a:pt x="4829" y="5206"/>
                  </a:cubicBezTo>
                  <a:cubicBezTo>
                    <a:pt x="4796" y="5297"/>
                    <a:pt x="4814" y="5400"/>
                    <a:pt x="4877" y="5473"/>
                  </a:cubicBezTo>
                  <a:cubicBezTo>
                    <a:pt x="5086" y="5724"/>
                    <a:pt x="5323" y="6008"/>
                    <a:pt x="5325" y="6010"/>
                  </a:cubicBezTo>
                  <a:cubicBezTo>
                    <a:pt x="5381" y="6081"/>
                    <a:pt x="5393" y="6180"/>
                    <a:pt x="5354" y="6263"/>
                  </a:cubicBezTo>
                  <a:cubicBezTo>
                    <a:pt x="5315" y="6346"/>
                    <a:pt x="5232" y="6401"/>
                    <a:pt x="5140" y="6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07"/>
            <p:cNvSpPr/>
            <p:nvPr/>
          </p:nvSpPr>
          <p:spPr>
            <a:xfrm>
              <a:off x="1005417" y="1676600"/>
              <a:ext cx="41863" cy="246030"/>
            </a:xfrm>
            <a:custGeom>
              <a:avLst/>
              <a:gdLst/>
              <a:ahLst/>
              <a:cxnLst/>
              <a:rect l="l" t="t" r="r" b="b"/>
              <a:pathLst>
                <a:path w="1082" h="6359" extrusionOk="0">
                  <a:moveTo>
                    <a:pt x="1013" y="5967"/>
                  </a:moveTo>
                  <a:cubicBezTo>
                    <a:pt x="1012" y="5966"/>
                    <a:pt x="776" y="5684"/>
                    <a:pt x="568" y="5434"/>
                  </a:cubicBezTo>
                  <a:cubicBezTo>
                    <a:pt x="505" y="5360"/>
                    <a:pt x="488" y="5258"/>
                    <a:pt x="520" y="5168"/>
                  </a:cubicBezTo>
                  <a:cubicBezTo>
                    <a:pt x="672" y="4715"/>
                    <a:pt x="748" y="4240"/>
                    <a:pt x="742" y="3762"/>
                  </a:cubicBezTo>
                  <a:cubicBezTo>
                    <a:pt x="742" y="2951"/>
                    <a:pt x="580" y="2951"/>
                    <a:pt x="580" y="1815"/>
                  </a:cubicBezTo>
                  <a:cubicBezTo>
                    <a:pt x="580" y="1166"/>
                    <a:pt x="807" y="834"/>
                    <a:pt x="837" y="578"/>
                  </a:cubicBezTo>
                  <a:cubicBezTo>
                    <a:pt x="864" y="394"/>
                    <a:pt x="782" y="212"/>
                    <a:pt x="627" y="109"/>
                  </a:cubicBezTo>
                  <a:cubicBezTo>
                    <a:pt x="474" y="6"/>
                    <a:pt x="274" y="1"/>
                    <a:pt x="114" y="94"/>
                  </a:cubicBezTo>
                  <a:cubicBezTo>
                    <a:pt x="283" y="193"/>
                    <a:pt x="376" y="384"/>
                    <a:pt x="351" y="578"/>
                  </a:cubicBezTo>
                  <a:cubicBezTo>
                    <a:pt x="321" y="834"/>
                    <a:pt x="93" y="1167"/>
                    <a:pt x="93" y="1816"/>
                  </a:cubicBezTo>
                  <a:cubicBezTo>
                    <a:pt x="93" y="2951"/>
                    <a:pt x="256" y="2951"/>
                    <a:pt x="256" y="3763"/>
                  </a:cubicBezTo>
                  <a:cubicBezTo>
                    <a:pt x="261" y="4240"/>
                    <a:pt x="186" y="4715"/>
                    <a:pt x="33" y="5168"/>
                  </a:cubicBezTo>
                  <a:cubicBezTo>
                    <a:pt x="0" y="5258"/>
                    <a:pt x="19" y="5360"/>
                    <a:pt x="82" y="5434"/>
                  </a:cubicBezTo>
                  <a:cubicBezTo>
                    <a:pt x="289" y="5684"/>
                    <a:pt x="524" y="5966"/>
                    <a:pt x="526" y="5967"/>
                  </a:cubicBezTo>
                  <a:cubicBezTo>
                    <a:pt x="583" y="6040"/>
                    <a:pt x="595" y="6137"/>
                    <a:pt x="556" y="6220"/>
                  </a:cubicBezTo>
                  <a:cubicBezTo>
                    <a:pt x="517" y="6303"/>
                    <a:pt x="435" y="6357"/>
                    <a:pt x="343" y="6359"/>
                  </a:cubicBezTo>
                  <a:lnTo>
                    <a:pt x="830" y="6359"/>
                  </a:lnTo>
                  <a:cubicBezTo>
                    <a:pt x="921" y="6357"/>
                    <a:pt x="1004" y="6303"/>
                    <a:pt x="1043" y="6220"/>
                  </a:cubicBezTo>
                  <a:cubicBezTo>
                    <a:pt x="1082" y="6137"/>
                    <a:pt x="1070" y="6040"/>
                    <a:pt x="1013" y="59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07"/>
            <p:cNvSpPr/>
            <p:nvPr/>
          </p:nvSpPr>
          <p:spPr>
            <a:xfrm>
              <a:off x="768015" y="1677374"/>
              <a:ext cx="81017" cy="176388"/>
            </a:xfrm>
            <a:custGeom>
              <a:avLst/>
              <a:gdLst/>
              <a:ahLst/>
              <a:cxnLst/>
              <a:rect l="l" t="t" r="r" b="b"/>
              <a:pathLst>
                <a:path w="2094" h="4559" extrusionOk="0">
                  <a:moveTo>
                    <a:pt x="1822" y="463"/>
                  </a:moveTo>
                  <a:lnTo>
                    <a:pt x="1292" y="94"/>
                  </a:lnTo>
                  <a:cubicBezTo>
                    <a:pt x="1218" y="41"/>
                    <a:pt x="1129" y="12"/>
                    <a:pt x="1037" y="8"/>
                  </a:cubicBezTo>
                  <a:cubicBezTo>
                    <a:pt x="871" y="0"/>
                    <a:pt x="714" y="78"/>
                    <a:pt x="619" y="215"/>
                  </a:cubicBezTo>
                  <a:cubicBezTo>
                    <a:pt x="473" y="434"/>
                    <a:pt x="526" y="730"/>
                    <a:pt x="739" y="886"/>
                  </a:cubicBezTo>
                  <a:cubicBezTo>
                    <a:pt x="739" y="888"/>
                    <a:pt x="979" y="1055"/>
                    <a:pt x="1135" y="1164"/>
                  </a:cubicBezTo>
                  <a:cubicBezTo>
                    <a:pt x="915" y="1011"/>
                    <a:pt x="615" y="1065"/>
                    <a:pt x="462" y="1284"/>
                  </a:cubicBezTo>
                  <a:cubicBezTo>
                    <a:pt x="316" y="1504"/>
                    <a:pt x="368" y="1800"/>
                    <a:pt x="581" y="1957"/>
                  </a:cubicBezTo>
                  <a:lnTo>
                    <a:pt x="977" y="2233"/>
                  </a:lnTo>
                  <a:cubicBezTo>
                    <a:pt x="758" y="2080"/>
                    <a:pt x="458" y="2134"/>
                    <a:pt x="304" y="2353"/>
                  </a:cubicBezTo>
                  <a:cubicBezTo>
                    <a:pt x="158" y="2573"/>
                    <a:pt x="211" y="2869"/>
                    <a:pt x="425" y="3026"/>
                  </a:cubicBezTo>
                  <a:lnTo>
                    <a:pt x="816" y="3299"/>
                  </a:lnTo>
                  <a:cubicBezTo>
                    <a:pt x="596" y="3149"/>
                    <a:pt x="298" y="3205"/>
                    <a:pt x="147" y="3424"/>
                  </a:cubicBezTo>
                  <a:cubicBezTo>
                    <a:pt x="1" y="3643"/>
                    <a:pt x="54" y="3939"/>
                    <a:pt x="268" y="4095"/>
                  </a:cubicBezTo>
                  <a:cubicBezTo>
                    <a:pt x="268" y="4097"/>
                    <a:pt x="795" y="4463"/>
                    <a:pt x="795" y="4463"/>
                  </a:cubicBezTo>
                  <a:cubicBezTo>
                    <a:pt x="866" y="4514"/>
                    <a:pt x="950" y="4543"/>
                    <a:pt x="1038" y="4547"/>
                  </a:cubicBezTo>
                  <a:cubicBezTo>
                    <a:pt x="1192" y="4559"/>
                    <a:pt x="1341" y="4496"/>
                    <a:pt x="1440" y="4379"/>
                  </a:cubicBezTo>
                  <a:cubicBezTo>
                    <a:pt x="1450" y="4369"/>
                    <a:pt x="1459" y="4357"/>
                    <a:pt x="1468" y="4345"/>
                  </a:cubicBezTo>
                  <a:cubicBezTo>
                    <a:pt x="1541" y="4241"/>
                    <a:pt x="1571" y="4110"/>
                    <a:pt x="1549" y="3984"/>
                  </a:cubicBezTo>
                  <a:cubicBezTo>
                    <a:pt x="1527" y="3858"/>
                    <a:pt x="1454" y="3746"/>
                    <a:pt x="1349" y="3674"/>
                  </a:cubicBezTo>
                  <a:lnTo>
                    <a:pt x="953" y="3394"/>
                  </a:lnTo>
                  <a:cubicBezTo>
                    <a:pt x="1173" y="3543"/>
                    <a:pt x="1471" y="3491"/>
                    <a:pt x="1625" y="3276"/>
                  </a:cubicBezTo>
                  <a:cubicBezTo>
                    <a:pt x="1699" y="3171"/>
                    <a:pt x="1728" y="3040"/>
                    <a:pt x="1706" y="2914"/>
                  </a:cubicBezTo>
                  <a:cubicBezTo>
                    <a:pt x="1684" y="2788"/>
                    <a:pt x="1612" y="2676"/>
                    <a:pt x="1507" y="2603"/>
                  </a:cubicBezTo>
                  <a:lnTo>
                    <a:pt x="1111" y="2325"/>
                  </a:lnTo>
                  <a:cubicBezTo>
                    <a:pt x="1330" y="2474"/>
                    <a:pt x="1627" y="2422"/>
                    <a:pt x="1783" y="2207"/>
                  </a:cubicBezTo>
                  <a:cubicBezTo>
                    <a:pt x="1856" y="2102"/>
                    <a:pt x="1886" y="1971"/>
                    <a:pt x="1864" y="1845"/>
                  </a:cubicBezTo>
                  <a:cubicBezTo>
                    <a:pt x="1842" y="1719"/>
                    <a:pt x="1769" y="1607"/>
                    <a:pt x="1664" y="1534"/>
                  </a:cubicBezTo>
                  <a:lnTo>
                    <a:pt x="1268" y="1256"/>
                  </a:lnTo>
                  <a:cubicBezTo>
                    <a:pt x="1486" y="1403"/>
                    <a:pt x="1781" y="1354"/>
                    <a:pt x="1936" y="1142"/>
                  </a:cubicBezTo>
                  <a:cubicBezTo>
                    <a:pt x="1938" y="1141"/>
                    <a:pt x="1940" y="1138"/>
                    <a:pt x="1941" y="1136"/>
                  </a:cubicBezTo>
                  <a:cubicBezTo>
                    <a:pt x="2094" y="916"/>
                    <a:pt x="2040" y="616"/>
                    <a:pt x="1822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07"/>
            <p:cNvSpPr/>
            <p:nvPr/>
          </p:nvSpPr>
          <p:spPr>
            <a:xfrm>
              <a:off x="800012" y="1809461"/>
              <a:ext cx="28747" cy="44300"/>
            </a:xfrm>
            <a:custGeom>
              <a:avLst/>
              <a:gdLst/>
              <a:ahLst/>
              <a:cxnLst/>
              <a:rect l="l" t="t" r="r" b="b"/>
              <a:pathLst>
                <a:path w="743" h="1145" extrusionOk="0">
                  <a:moveTo>
                    <a:pt x="134" y="46"/>
                  </a:moveTo>
                  <a:cubicBezTo>
                    <a:pt x="84" y="162"/>
                    <a:pt x="97" y="294"/>
                    <a:pt x="168" y="397"/>
                  </a:cubicBezTo>
                  <a:cubicBezTo>
                    <a:pt x="271" y="562"/>
                    <a:pt x="266" y="772"/>
                    <a:pt x="154" y="931"/>
                  </a:cubicBezTo>
                  <a:cubicBezTo>
                    <a:pt x="145" y="943"/>
                    <a:pt x="136" y="955"/>
                    <a:pt x="126" y="965"/>
                  </a:cubicBezTo>
                  <a:cubicBezTo>
                    <a:pt x="91" y="1006"/>
                    <a:pt x="49" y="1041"/>
                    <a:pt x="0" y="1067"/>
                  </a:cubicBezTo>
                  <a:cubicBezTo>
                    <a:pt x="64" y="1105"/>
                    <a:pt x="136" y="1128"/>
                    <a:pt x="210" y="1134"/>
                  </a:cubicBezTo>
                  <a:cubicBezTo>
                    <a:pt x="364" y="1145"/>
                    <a:pt x="513" y="1082"/>
                    <a:pt x="612" y="965"/>
                  </a:cubicBezTo>
                  <a:cubicBezTo>
                    <a:pt x="623" y="955"/>
                    <a:pt x="632" y="943"/>
                    <a:pt x="640" y="931"/>
                  </a:cubicBezTo>
                  <a:cubicBezTo>
                    <a:pt x="714" y="827"/>
                    <a:pt x="743" y="696"/>
                    <a:pt x="721" y="570"/>
                  </a:cubicBezTo>
                  <a:cubicBezTo>
                    <a:pt x="699" y="444"/>
                    <a:pt x="627" y="332"/>
                    <a:pt x="522" y="260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07"/>
            <p:cNvSpPr/>
            <p:nvPr/>
          </p:nvSpPr>
          <p:spPr>
            <a:xfrm>
              <a:off x="797961" y="1677528"/>
              <a:ext cx="51071" cy="53973"/>
            </a:xfrm>
            <a:custGeom>
              <a:avLst/>
              <a:gdLst/>
              <a:ahLst/>
              <a:cxnLst/>
              <a:rect l="l" t="t" r="r" b="b"/>
              <a:pathLst>
                <a:path w="1320" h="1395" extrusionOk="0">
                  <a:moveTo>
                    <a:pt x="1048" y="459"/>
                  </a:moveTo>
                  <a:lnTo>
                    <a:pt x="518" y="90"/>
                  </a:lnTo>
                  <a:cubicBezTo>
                    <a:pt x="444" y="37"/>
                    <a:pt x="355" y="8"/>
                    <a:pt x="263" y="4"/>
                  </a:cubicBezTo>
                  <a:cubicBezTo>
                    <a:pt x="171" y="1"/>
                    <a:pt x="79" y="24"/>
                    <a:pt x="1" y="71"/>
                  </a:cubicBezTo>
                  <a:cubicBezTo>
                    <a:pt x="10" y="77"/>
                    <a:pt x="22" y="84"/>
                    <a:pt x="31" y="90"/>
                  </a:cubicBezTo>
                  <a:lnTo>
                    <a:pt x="560" y="459"/>
                  </a:lnTo>
                  <a:cubicBezTo>
                    <a:pt x="779" y="612"/>
                    <a:pt x="833" y="913"/>
                    <a:pt x="680" y="1132"/>
                  </a:cubicBezTo>
                  <a:cubicBezTo>
                    <a:pt x="679" y="1134"/>
                    <a:pt x="677" y="1137"/>
                    <a:pt x="676" y="1138"/>
                  </a:cubicBezTo>
                  <a:cubicBezTo>
                    <a:pt x="636" y="1193"/>
                    <a:pt x="586" y="1238"/>
                    <a:pt x="527" y="1270"/>
                  </a:cubicBezTo>
                  <a:cubicBezTo>
                    <a:pt x="742" y="1394"/>
                    <a:pt x="1015" y="1337"/>
                    <a:pt x="1162" y="1138"/>
                  </a:cubicBezTo>
                  <a:cubicBezTo>
                    <a:pt x="1164" y="1137"/>
                    <a:pt x="1165" y="1134"/>
                    <a:pt x="1167" y="1132"/>
                  </a:cubicBezTo>
                  <a:cubicBezTo>
                    <a:pt x="1320" y="912"/>
                    <a:pt x="1266" y="612"/>
                    <a:pt x="1048" y="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07"/>
            <p:cNvSpPr/>
            <p:nvPr/>
          </p:nvSpPr>
          <p:spPr>
            <a:xfrm>
              <a:off x="806163" y="1768102"/>
              <a:ext cx="28747" cy="46196"/>
            </a:xfrm>
            <a:custGeom>
              <a:avLst/>
              <a:gdLst/>
              <a:ahLst/>
              <a:cxnLst/>
              <a:rect l="l" t="t" r="r" b="b"/>
              <a:pathLst>
                <a:path w="743" h="1194" extrusionOk="0">
                  <a:moveTo>
                    <a:pt x="127" y="58"/>
                  </a:moveTo>
                  <a:cubicBezTo>
                    <a:pt x="80" y="165"/>
                    <a:pt x="91" y="289"/>
                    <a:pt x="159" y="385"/>
                  </a:cubicBezTo>
                  <a:cubicBezTo>
                    <a:pt x="270" y="551"/>
                    <a:pt x="268" y="768"/>
                    <a:pt x="152" y="931"/>
                  </a:cubicBezTo>
                  <a:cubicBezTo>
                    <a:pt x="112" y="987"/>
                    <a:pt x="61" y="1034"/>
                    <a:pt x="1" y="1067"/>
                  </a:cubicBezTo>
                  <a:cubicBezTo>
                    <a:pt x="217" y="1193"/>
                    <a:pt x="493" y="1133"/>
                    <a:pt x="639" y="931"/>
                  </a:cubicBezTo>
                  <a:cubicBezTo>
                    <a:pt x="713" y="826"/>
                    <a:pt x="742" y="695"/>
                    <a:pt x="720" y="569"/>
                  </a:cubicBezTo>
                  <a:cubicBezTo>
                    <a:pt x="697" y="443"/>
                    <a:pt x="626" y="331"/>
                    <a:pt x="521" y="258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07"/>
            <p:cNvSpPr/>
            <p:nvPr/>
          </p:nvSpPr>
          <p:spPr>
            <a:xfrm>
              <a:off x="812238" y="1726742"/>
              <a:ext cx="28747" cy="46157"/>
            </a:xfrm>
            <a:custGeom>
              <a:avLst/>
              <a:gdLst/>
              <a:ahLst/>
              <a:cxnLst/>
              <a:rect l="l" t="t" r="r" b="b"/>
              <a:pathLst>
                <a:path w="743" h="1193" extrusionOk="0">
                  <a:moveTo>
                    <a:pt x="127" y="57"/>
                  </a:moveTo>
                  <a:cubicBezTo>
                    <a:pt x="80" y="164"/>
                    <a:pt x="92" y="289"/>
                    <a:pt x="160" y="385"/>
                  </a:cubicBezTo>
                  <a:cubicBezTo>
                    <a:pt x="270" y="551"/>
                    <a:pt x="267" y="768"/>
                    <a:pt x="153" y="931"/>
                  </a:cubicBezTo>
                  <a:cubicBezTo>
                    <a:pt x="113" y="986"/>
                    <a:pt x="60" y="1034"/>
                    <a:pt x="0" y="1067"/>
                  </a:cubicBezTo>
                  <a:cubicBezTo>
                    <a:pt x="217" y="1192"/>
                    <a:pt x="493" y="1133"/>
                    <a:pt x="640" y="931"/>
                  </a:cubicBezTo>
                  <a:cubicBezTo>
                    <a:pt x="713" y="826"/>
                    <a:pt x="743" y="695"/>
                    <a:pt x="721" y="569"/>
                  </a:cubicBezTo>
                  <a:cubicBezTo>
                    <a:pt x="698" y="442"/>
                    <a:pt x="626" y="330"/>
                    <a:pt x="521" y="258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07"/>
            <p:cNvSpPr/>
            <p:nvPr/>
          </p:nvSpPr>
          <p:spPr>
            <a:xfrm>
              <a:off x="852088" y="1608544"/>
              <a:ext cx="100478" cy="87904"/>
            </a:xfrm>
            <a:custGeom>
              <a:avLst/>
              <a:gdLst/>
              <a:ahLst/>
              <a:cxnLst/>
              <a:rect l="l" t="t" r="r" b="b"/>
              <a:pathLst>
                <a:path w="2597" h="2272" extrusionOk="0">
                  <a:moveTo>
                    <a:pt x="1298" y="342"/>
                  </a:moveTo>
                  <a:cubicBezTo>
                    <a:pt x="1447" y="131"/>
                    <a:pt x="1689" y="4"/>
                    <a:pt x="1947" y="1"/>
                  </a:cubicBezTo>
                  <a:cubicBezTo>
                    <a:pt x="2332" y="1"/>
                    <a:pt x="2596" y="350"/>
                    <a:pt x="2596" y="758"/>
                  </a:cubicBezTo>
                  <a:cubicBezTo>
                    <a:pt x="2596" y="1229"/>
                    <a:pt x="2235" y="1787"/>
                    <a:pt x="1298" y="2272"/>
                  </a:cubicBezTo>
                  <a:cubicBezTo>
                    <a:pt x="362" y="1788"/>
                    <a:pt x="0" y="1229"/>
                    <a:pt x="0" y="758"/>
                  </a:cubicBezTo>
                  <a:cubicBezTo>
                    <a:pt x="0" y="350"/>
                    <a:pt x="265" y="1"/>
                    <a:pt x="649" y="1"/>
                  </a:cubicBezTo>
                  <a:cubicBezTo>
                    <a:pt x="908" y="4"/>
                    <a:pt x="1149" y="131"/>
                    <a:pt x="1298" y="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07"/>
            <p:cNvSpPr/>
            <p:nvPr/>
          </p:nvSpPr>
          <p:spPr>
            <a:xfrm>
              <a:off x="780202" y="1716683"/>
              <a:ext cx="30410" cy="46235"/>
            </a:xfrm>
            <a:custGeom>
              <a:avLst/>
              <a:gdLst/>
              <a:ahLst/>
              <a:cxnLst/>
              <a:rect l="l" t="t" r="r" b="b"/>
              <a:pathLst>
                <a:path w="786" h="1195" extrusionOk="0">
                  <a:moveTo>
                    <a:pt x="632" y="1195"/>
                  </a:moveTo>
                  <a:cubicBezTo>
                    <a:pt x="695" y="1071"/>
                    <a:pt x="692" y="923"/>
                    <a:pt x="624" y="801"/>
                  </a:cubicBezTo>
                  <a:cubicBezTo>
                    <a:pt x="523" y="636"/>
                    <a:pt x="527" y="428"/>
                    <a:pt x="633" y="268"/>
                  </a:cubicBezTo>
                  <a:cubicBezTo>
                    <a:pt x="674" y="211"/>
                    <a:pt x="725" y="164"/>
                    <a:pt x="785" y="128"/>
                  </a:cubicBezTo>
                  <a:cubicBezTo>
                    <a:pt x="569" y="1"/>
                    <a:pt x="291" y="62"/>
                    <a:pt x="147" y="268"/>
                  </a:cubicBezTo>
                  <a:cubicBezTo>
                    <a:pt x="1" y="488"/>
                    <a:pt x="53" y="784"/>
                    <a:pt x="266" y="9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07"/>
            <p:cNvSpPr/>
            <p:nvPr/>
          </p:nvSpPr>
          <p:spPr>
            <a:xfrm>
              <a:off x="774128" y="1758081"/>
              <a:ext cx="30372" cy="46235"/>
            </a:xfrm>
            <a:custGeom>
              <a:avLst/>
              <a:gdLst/>
              <a:ahLst/>
              <a:cxnLst/>
              <a:rect l="l" t="t" r="r" b="b"/>
              <a:pathLst>
                <a:path w="785" h="1195" extrusionOk="0">
                  <a:moveTo>
                    <a:pt x="632" y="1195"/>
                  </a:moveTo>
                  <a:cubicBezTo>
                    <a:pt x="694" y="1070"/>
                    <a:pt x="691" y="922"/>
                    <a:pt x="623" y="800"/>
                  </a:cubicBezTo>
                  <a:cubicBezTo>
                    <a:pt x="522" y="635"/>
                    <a:pt x="526" y="427"/>
                    <a:pt x="632" y="267"/>
                  </a:cubicBezTo>
                  <a:cubicBezTo>
                    <a:pt x="673" y="210"/>
                    <a:pt x="725" y="163"/>
                    <a:pt x="785" y="128"/>
                  </a:cubicBezTo>
                  <a:cubicBezTo>
                    <a:pt x="568" y="1"/>
                    <a:pt x="290" y="61"/>
                    <a:pt x="146" y="267"/>
                  </a:cubicBezTo>
                  <a:cubicBezTo>
                    <a:pt x="0" y="487"/>
                    <a:pt x="53" y="783"/>
                    <a:pt x="266" y="9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07"/>
            <p:cNvSpPr/>
            <p:nvPr/>
          </p:nvSpPr>
          <p:spPr>
            <a:xfrm>
              <a:off x="785658" y="1558441"/>
              <a:ext cx="60511" cy="163310"/>
            </a:xfrm>
            <a:custGeom>
              <a:avLst/>
              <a:gdLst/>
              <a:ahLst/>
              <a:cxnLst/>
              <a:rect l="l" t="t" r="r" b="b"/>
              <a:pathLst>
                <a:path w="1564" h="4221" extrusionOk="0">
                  <a:moveTo>
                    <a:pt x="670" y="4161"/>
                  </a:moveTo>
                  <a:cubicBezTo>
                    <a:pt x="719" y="4055"/>
                    <a:pt x="707" y="3931"/>
                    <a:pt x="641" y="3836"/>
                  </a:cubicBezTo>
                  <a:cubicBezTo>
                    <a:pt x="532" y="3670"/>
                    <a:pt x="533" y="3456"/>
                    <a:pt x="643" y="3292"/>
                  </a:cubicBezTo>
                  <a:cubicBezTo>
                    <a:pt x="685" y="3234"/>
                    <a:pt x="739" y="3187"/>
                    <a:pt x="802" y="3153"/>
                  </a:cubicBezTo>
                  <a:cubicBezTo>
                    <a:pt x="821" y="3142"/>
                    <a:pt x="842" y="3131"/>
                    <a:pt x="863" y="3123"/>
                  </a:cubicBezTo>
                  <a:cubicBezTo>
                    <a:pt x="886" y="3113"/>
                    <a:pt x="909" y="3105"/>
                    <a:pt x="933" y="3100"/>
                  </a:cubicBezTo>
                  <a:cubicBezTo>
                    <a:pt x="945" y="3097"/>
                    <a:pt x="957" y="3094"/>
                    <a:pt x="969" y="3092"/>
                  </a:cubicBezTo>
                  <a:cubicBezTo>
                    <a:pt x="1002" y="3087"/>
                    <a:pt x="1035" y="3084"/>
                    <a:pt x="1068" y="3085"/>
                  </a:cubicBezTo>
                  <a:lnTo>
                    <a:pt x="1068" y="488"/>
                  </a:lnTo>
                  <a:cubicBezTo>
                    <a:pt x="1068" y="219"/>
                    <a:pt x="1290" y="1"/>
                    <a:pt x="1563" y="1"/>
                  </a:cubicBezTo>
                  <a:lnTo>
                    <a:pt x="1061" y="1"/>
                  </a:lnTo>
                  <a:cubicBezTo>
                    <a:pt x="792" y="1"/>
                    <a:pt x="574" y="219"/>
                    <a:pt x="574" y="488"/>
                  </a:cubicBezTo>
                  <a:lnTo>
                    <a:pt x="574" y="3085"/>
                  </a:lnTo>
                  <a:cubicBezTo>
                    <a:pt x="541" y="3084"/>
                    <a:pt x="508" y="3087"/>
                    <a:pt x="474" y="3092"/>
                  </a:cubicBezTo>
                  <a:cubicBezTo>
                    <a:pt x="463" y="3094"/>
                    <a:pt x="450" y="3097"/>
                    <a:pt x="438" y="3100"/>
                  </a:cubicBezTo>
                  <a:cubicBezTo>
                    <a:pt x="414" y="3105"/>
                    <a:pt x="391" y="3113"/>
                    <a:pt x="368" y="3123"/>
                  </a:cubicBezTo>
                  <a:cubicBezTo>
                    <a:pt x="347" y="3131"/>
                    <a:pt x="326" y="3141"/>
                    <a:pt x="307" y="3153"/>
                  </a:cubicBezTo>
                  <a:cubicBezTo>
                    <a:pt x="244" y="3187"/>
                    <a:pt x="191" y="3234"/>
                    <a:pt x="150" y="3292"/>
                  </a:cubicBezTo>
                  <a:cubicBezTo>
                    <a:pt x="1" y="3511"/>
                    <a:pt x="54" y="3807"/>
                    <a:pt x="271" y="3963"/>
                  </a:cubicBezTo>
                  <a:cubicBezTo>
                    <a:pt x="271" y="3965"/>
                    <a:pt x="486" y="4112"/>
                    <a:pt x="642" y="4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07"/>
            <p:cNvSpPr/>
            <p:nvPr/>
          </p:nvSpPr>
          <p:spPr>
            <a:xfrm>
              <a:off x="767125" y="1799054"/>
              <a:ext cx="141683" cy="123576"/>
            </a:xfrm>
            <a:custGeom>
              <a:avLst/>
              <a:gdLst/>
              <a:ahLst/>
              <a:cxnLst/>
              <a:rect l="l" t="t" r="r" b="b"/>
              <a:pathLst>
                <a:path w="3662" h="3194" extrusionOk="0">
                  <a:moveTo>
                    <a:pt x="2372" y="2052"/>
                  </a:moveTo>
                  <a:lnTo>
                    <a:pt x="2035" y="2052"/>
                  </a:lnTo>
                  <a:cubicBezTo>
                    <a:pt x="1766" y="2052"/>
                    <a:pt x="1547" y="1835"/>
                    <a:pt x="1547" y="1566"/>
                  </a:cubicBezTo>
                  <a:lnTo>
                    <a:pt x="1547" y="1399"/>
                  </a:lnTo>
                  <a:cubicBezTo>
                    <a:pt x="1510" y="1397"/>
                    <a:pt x="1473" y="1390"/>
                    <a:pt x="1436" y="1378"/>
                  </a:cubicBezTo>
                  <a:cubicBezTo>
                    <a:pt x="1400" y="1367"/>
                    <a:pt x="1367" y="1351"/>
                    <a:pt x="1334" y="1332"/>
                  </a:cubicBezTo>
                  <a:cubicBezTo>
                    <a:pt x="1323" y="1325"/>
                    <a:pt x="1311" y="1321"/>
                    <a:pt x="1301" y="1314"/>
                  </a:cubicBezTo>
                  <a:cubicBezTo>
                    <a:pt x="1301" y="1314"/>
                    <a:pt x="765" y="947"/>
                    <a:pt x="765" y="944"/>
                  </a:cubicBezTo>
                  <a:cubicBezTo>
                    <a:pt x="548" y="788"/>
                    <a:pt x="494" y="491"/>
                    <a:pt x="643" y="270"/>
                  </a:cubicBezTo>
                  <a:cubicBezTo>
                    <a:pt x="683" y="213"/>
                    <a:pt x="737" y="164"/>
                    <a:pt x="799" y="129"/>
                  </a:cubicBezTo>
                  <a:cubicBezTo>
                    <a:pt x="578" y="0"/>
                    <a:pt x="295" y="61"/>
                    <a:pt x="149" y="270"/>
                  </a:cubicBezTo>
                  <a:cubicBezTo>
                    <a:pt x="1" y="491"/>
                    <a:pt x="54" y="788"/>
                    <a:pt x="271" y="944"/>
                  </a:cubicBezTo>
                  <a:cubicBezTo>
                    <a:pt x="271" y="947"/>
                    <a:pt x="806" y="1314"/>
                    <a:pt x="806" y="1314"/>
                  </a:cubicBezTo>
                  <a:cubicBezTo>
                    <a:pt x="817" y="1321"/>
                    <a:pt x="829" y="1325"/>
                    <a:pt x="840" y="1332"/>
                  </a:cubicBezTo>
                  <a:cubicBezTo>
                    <a:pt x="872" y="1351"/>
                    <a:pt x="906" y="1367"/>
                    <a:pt x="943" y="1378"/>
                  </a:cubicBezTo>
                  <a:cubicBezTo>
                    <a:pt x="978" y="1390"/>
                    <a:pt x="1015" y="1397"/>
                    <a:pt x="1053" y="1399"/>
                  </a:cubicBezTo>
                  <a:lnTo>
                    <a:pt x="1053" y="1566"/>
                  </a:lnTo>
                  <a:cubicBezTo>
                    <a:pt x="1053" y="1835"/>
                    <a:pt x="1271" y="2052"/>
                    <a:pt x="1540" y="2052"/>
                  </a:cubicBezTo>
                  <a:lnTo>
                    <a:pt x="1877" y="2052"/>
                  </a:lnTo>
                  <a:lnTo>
                    <a:pt x="2935" y="3097"/>
                  </a:lnTo>
                  <a:cubicBezTo>
                    <a:pt x="2997" y="3159"/>
                    <a:pt x="3080" y="3194"/>
                    <a:pt x="3168" y="3194"/>
                  </a:cubicBezTo>
                  <a:lnTo>
                    <a:pt x="3661" y="3194"/>
                  </a:lnTo>
                  <a:cubicBezTo>
                    <a:pt x="3574" y="3194"/>
                    <a:pt x="3490" y="3159"/>
                    <a:pt x="3429" y="30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07"/>
            <p:cNvSpPr/>
            <p:nvPr/>
          </p:nvSpPr>
          <p:spPr>
            <a:xfrm>
              <a:off x="801985" y="1627618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07"/>
            <p:cNvSpPr/>
            <p:nvPr/>
          </p:nvSpPr>
          <p:spPr>
            <a:xfrm>
              <a:off x="800205" y="1645996"/>
              <a:ext cx="15863" cy="12613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08" y="325"/>
                  </a:moveTo>
                  <a:cubicBezTo>
                    <a:pt x="90" y="325"/>
                    <a:pt x="0" y="198"/>
                    <a:pt x="71" y="72"/>
                  </a:cubicBezTo>
                  <a:cubicBezTo>
                    <a:pt x="95" y="27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3" y="1"/>
                    <a:pt x="329" y="33"/>
                    <a:pt x="353" y="87"/>
                  </a:cubicBezTo>
                  <a:cubicBezTo>
                    <a:pt x="410" y="208"/>
                    <a:pt x="323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07"/>
            <p:cNvSpPr/>
            <p:nvPr/>
          </p:nvSpPr>
          <p:spPr>
            <a:xfrm>
              <a:off x="761012" y="1551825"/>
              <a:ext cx="293077" cy="376686"/>
            </a:xfrm>
            <a:custGeom>
              <a:avLst/>
              <a:gdLst/>
              <a:ahLst/>
              <a:cxnLst/>
              <a:rect l="l" t="t" r="r" b="b"/>
              <a:pathLst>
                <a:path w="7575" h="9736" extrusionOk="0">
                  <a:moveTo>
                    <a:pt x="4734" y="324"/>
                  </a:moveTo>
                  <a:lnTo>
                    <a:pt x="4526" y="546"/>
                  </a:lnTo>
                  <a:cubicBezTo>
                    <a:pt x="4465" y="611"/>
                    <a:pt x="4380" y="648"/>
                    <a:pt x="4291" y="648"/>
                  </a:cubicBezTo>
                  <a:lnTo>
                    <a:pt x="3014" y="648"/>
                  </a:lnTo>
                  <a:cubicBezTo>
                    <a:pt x="2925" y="648"/>
                    <a:pt x="2840" y="611"/>
                    <a:pt x="2779" y="546"/>
                  </a:cubicBezTo>
                  <a:lnTo>
                    <a:pt x="2571" y="324"/>
                  </a:lnTo>
                  <a:close/>
                  <a:moveTo>
                    <a:pt x="1198" y="3418"/>
                  </a:moveTo>
                  <a:cubicBezTo>
                    <a:pt x="1263" y="3418"/>
                    <a:pt x="1327" y="3438"/>
                    <a:pt x="1381" y="3476"/>
                  </a:cubicBezTo>
                  <a:lnTo>
                    <a:pt x="1909" y="3844"/>
                  </a:lnTo>
                  <a:cubicBezTo>
                    <a:pt x="2006" y="3909"/>
                    <a:pt x="2060" y="4020"/>
                    <a:pt x="2051" y="4137"/>
                  </a:cubicBezTo>
                  <a:cubicBezTo>
                    <a:pt x="2043" y="4254"/>
                    <a:pt x="1971" y="4355"/>
                    <a:pt x="1865" y="4404"/>
                  </a:cubicBezTo>
                  <a:cubicBezTo>
                    <a:pt x="1822" y="4424"/>
                    <a:pt x="1777" y="4434"/>
                    <a:pt x="1731" y="4434"/>
                  </a:cubicBezTo>
                  <a:cubicBezTo>
                    <a:pt x="1664" y="4434"/>
                    <a:pt x="1598" y="4413"/>
                    <a:pt x="1542" y="4372"/>
                  </a:cubicBezTo>
                  <a:cubicBezTo>
                    <a:pt x="1542" y="4372"/>
                    <a:pt x="1066" y="4040"/>
                    <a:pt x="1020" y="4007"/>
                  </a:cubicBezTo>
                  <a:cubicBezTo>
                    <a:pt x="1018" y="4006"/>
                    <a:pt x="1015" y="4004"/>
                    <a:pt x="1012" y="4002"/>
                  </a:cubicBezTo>
                  <a:cubicBezTo>
                    <a:pt x="873" y="3897"/>
                    <a:pt x="839" y="3702"/>
                    <a:pt x="934" y="3556"/>
                  </a:cubicBezTo>
                  <a:lnTo>
                    <a:pt x="933" y="3556"/>
                  </a:lnTo>
                  <a:cubicBezTo>
                    <a:pt x="982" y="3486"/>
                    <a:pt x="1057" y="3438"/>
                    <a:pt x="1142" y="3423"/>
                  </a:cubicBezTo>
                  <a:cubicBezTo>
                    <a:pt x="1160" y="3419"/>
                    <a:pt x="1179" y="3418"/>
                    <a:pt x="1198" y="3418"/>
                  </a:cubicBezTo>
                  <a:close/>
                  <a:moveTo>
                    <a:pt x="1040" y="4485"/>
                  </a:moveTo>
                  <a:cubicBezTo>
                    <a:pt x="1105" y="4485"/>
                    <a:pt x="1169" y="4505"/>
                    <a:pt x="1222" y="4541"/>
                  </a:cubicBezTo>
                  <a:lnTo>
                    <a:pt x="1752" y="4912"/>
                  </a:lnTo>
                  <a:cubicBezTo>
                    <a:pt x="1821" y="4960"/>
                    <a:pt x="1869" y="5034"/>
                    <a:pt x="1884" y="5118"/>
                  </a:cubicBezTo>
                  <a:cubicBezTo>
                    <a:pt x="1899" y="5202"/>
                    <a:pt x="1880" y="5288"/>
                    <a:pt x="1830" y="5357"/>
                  </a:cubicBezTo>
                  <a:cubicBezTo>
                    <a:pt x="1781" y="5428"/>
                    <a:pt x="1707" y="5475"/>
                    <a:pt x="1623" y="5488"/>
                  </a:cubicBezTo>
                  <a:cubicBezTo>
                    <a:pt x="1603" y="5492"/>
                    <a:pt x="1584" y="5493"/>
                    <a:pt x="1565" y="5493"/>
                  </a:cubicBezTo>
                  <a:cubicBezTo>
                    <a:pt x="1501" y="5493"/>
                    <a:pt x="1438" y="5474"/>
                    <a:pt x="1384" y="5437"/>
                  </a:cubicBezTo>
                  <a:lnTo>
                    <a:pt x="856" y="5068"/>
                  </a:lnTo>
                  <a:cubicBezTo>
                    <a:pt x="716" y="4963"/>
                    <a:pt x="681" y="4769"/>
                    <a:pt x="775" y="4622"/>
                  </a:cubicBezTo>
                  <a:cubicBezTo>
                    <a:pt x="836" y="4536"/>
                    <a:pt x="935" y="4485"/>
                    <a:pt x="1040" y="4485"/>
                  </a:cubicBezTo>
                  <a:close/>
                  <a:moveTo>
                    <a:pt x="883" y="5548"/>
                  </a:moveTo>
                  <a:cubicBezTo>
                    <a:pt x="948" y="5548"/>
                    <a:pt x="1012" y="5568"/>
                    <a:pt x="1066" y="5605"/>
                  </a:cubicBezTo>
                  <a:lnTo>
                    <a:pt x="1595" y="5976"/>
                  </a:lnTo>
                  <a:cubicBezTo>
                    <a:pt x="1665" y="6024"/>
                    <a:pt x="1712" y="6099"/>
                    <a:pt x="1726" y="6183"/>
                  </a:cubicBezTo>
                  <a:cubicBezTo>
                    <a:pt x="1741" y="6267"/>
                    <a:pt x="1722" y="6353"/>
                    <a:pt x="1673" y="6422"/>
                  </a:cubicBezTo>
                  <a:cubicBezTo>
                    <a:pt x="1610" y="6510"/>
                    <a:pt x="1510" y="6557"/>
                    <a:pt x="1409" y="6557"/>
                  </a:cubicBezTo>
                  <a:cubicBezTo>
                    <a:pt x="1346" y="6557"/>
                    <a:pt x="1282" y="6539"/>
                    <a:pt x="1227" y="6501"/>
                  </a:cubicBezTo>
                  <a:lnTo>
                    <a:pt x="1094" y="6408"/>
                  </a:lnTo>
                  <a:lnTo>
                    <a:pt x="1091" y="6406"/>
                  </a:lnTo>
                  <a:lnTo>
                    <a:pt x="698" y="6132"/>
                  </a:lnTo>
                  <a:cubicBezTo>
                    <a:pt x="559" y="6027"/>
                    <a:pt x="524" y="5833"/>
                    <a:pt x="619" y="5686"/>
                  </a:cubicBezTo>
                  <a:lnTo>
                    <a:pt x="618" y="5686"/>
                  </a:lnTo>
                  <a:cubicBezTo>
                    <a:pt x="678" y="5600"/>
                    <a:pt x="777" y="5548"/>
                    <a:pt x="883" y="5548"/>
                  </a:cubicBezTo>
                  <a:close/>
                  <a:moveTo>
                    <a:pt x="5927" y="4545"/>
                  </a:moveTo>
                  <a:lnTo>
                    <a:pt x="5927" y="7149"/>
                  </a:lnTo>
                  <a:cubicBezTo>
                    <a:pt x="5927" y="7328"/>
                    <a:pt x="5781" y="7473"/>
                    <a:pt x="5602" y="7473"/>
                  </a:cubicBezTo>
                  <a:lnTo>
                    <a:pt x="1870" y="7473"/>
                  </a:lnTo>
                  <a:cubicBezTo>
                    <a:pt x="1932" y="7237"/>
                    <a:pt x="1852" y="6986"/>
                    <a:pt x="1665" y="6828"/>
                  </a:cubicBezTo>
                  <a:cubicBezTo>
                    <a:pt x="1772" y="6783"/>
                    <a:pt x="1864" y="6710"/>
                    <a:pt x="1931" y="6615"/>
                  </a:cubicBezTo>
                  <a:cubicBezTo>
                    <a:pt x="2123" y="6344"/>
                    <a:pt x="2077" y="5971"/>
                    <a:pt x="1824" y="5757"/>
                  </a:cubicBezTo>
                  <a:cubicBezTo>
                    <a:pt x="1930" y="5711"/>
                    <a:pt x="2023" y="5637"/>
                    <a:pt x="2090" y="5543"/>
                  </a:cubicBezTo>
                  <a:cubicBezTo>
                    <a:pt x="2188" y="5401"/>
                    <a:pt x="2227" y="5227"/>
                    <a:pt x="2197" y="5057"/>
                  </a:cubicBezTo>
                  <a:cubicBezTo>
                    <a:pt x="2171" y="4911"/>
                    <a:pt x="2094" y="4780"/>
                    <a:pt x="1981" y="4684"/>
                  </a:cubicBezTo>
                  <a:cubicBezTo>
                    <a:pt x="2055" y="4650"/>
                    <a:pt x="2122" y="4603"/>
                    <a:pt x="2179" y="4545"/>
                  </a:cubicBezTo>
                  <a:close/>
                  <a:moveTo>
                    <a:pt x="725" y="6620"/>
                  </a:moveTo>
                  <a:cubicBezTo>
                    <a:pt x="787" y="6620"/>
                    <a:pt x="849" y="6638"/>
                    <a:pt x="904" y="6675"/>
                  </a:cubicBezTo>
                  <a:lnTo>
                    <a:pt x="1040" y="6770"/>
                  </a:lnTo>
                  <a:lnTo>
                    <a:pt x="1041" y="6770"/>
                  </a:lnTo>
                  <a:lnTo>
                    <a:pt x="1437" y="7048"/>
                  </a:lnTo>
                  <a:cubicBezTo>
                    <a:pt x="1506" y="7096"/>
                    <a:pt x="1554" y="7171"/>
                    <a:pt x="1569" y="7254"/>
                  </a:cubicBezTo>
                  <a:cubicBezTo>
                    <a:pt x="1584" y="7338"/>
                    <a:pt x="1565" y="7424"/>
                    <a:pt x="1515" y="7493"/>
                  </a:cubicBezTo>
                  <a:cubicBezTo>
                    <a:pt x="1451" y="7581"/>
                    <a:pt x="1352" y="7628"/>
                    <a:pt x="1251" y="7628"/>
                  </a:cubicBezTo>
                  <a:cubicBezTo>
                    <a:pt x="1188" y="7628"/>
                    <a:pt x="1124" y="7610"/>
                    <a:pt x="1068" y="7572"/>
                  </a:cubicBezTo>
                  <a:cubicBezTo>
                    <a:pt x="1068" y="7572"/>
                    <a:pt x="594" y="7241"/>
                    <a:pt x="549" y="7207"/>
                  </a:cubicBezTo>
                  <a:cubicBezTo>
                    <a:pt x="546" y="7206"/>
                    <a:pt x="544" y="7204"/>
                    <a:pt x="541" y="7202"/>
                  </a:cubicBezTo>
                  <a:cubicBezTo>
                    <a:pt x="402" y="7098"/>
                    <a:pt x="367" y="6904"/>
                    <a:pt x="460" y="6757"/>
                  </a:cubicBezTo>
                  <a:lnTo>
                    <a:pt x="460" y="6757"/>
                  </a:lnTo>
                  <a:lnTo>
                    <a:pt x="460" y="6758"/>
                  </a:lnTo>
                  <a:cubicBezTo>
                    <a:pt x="523" y="6668"/>
                    <a:pt x="623" y="6620"/>
                    <a:pt x="725" y="6620"/>
                  </a:cubicBezTo>
                  <a:close/>
                  <a:moveTo>
                    <a:pt x="5927" y="7705"/>
                  </a:moveTo>
                  <a:lnTo>
                    <a:pt x="5927" y="7967"/>
                  </a:lnTo>
                  <a:cubicBezTo>
                    <a:pt x="5927" y="8145"/>
                    <a:pt x="5781" y="8290"/>
                    <a:pt x="5602" y="8290"/>
                  </a:cubicBezTo>
                  <a:lnTo>
                    <a:pt x="1707" y="8290"/>
                  </a:lnTo>
                  <a:cubicBezTo>
                    <a:pt x="1528" y="8290"/>
                    <a:pt x="1382" y="8145"/>
                    <a:pt x="1382" y="7967"/>
                  </a:cubicBezTo>
                  <a:lnTo>
                    <a:pt x="1382" y="7947"/>
                  </a:lnTo>
                  <a:cubicBezTo>
                    <a:pt x="1494" y="7923"/>
                    <a:pt x="1597" y="7870"/>
                    <a:pt x="1683" y="7793"/>
                  </a:cubicBezTo>
                  <a:cubicBezTo>
                    <a:pt x="1691" y="7793"/>
                    <a:pt x="1699" y="7797"/>
                    <a:pt x="1707" y="7797"/>
                  </a:cubicBezTo>
                  <a:lnTo>
                    <a:pt x="5602" y="7797"/>
                  </a:lnTo>
                  <a:cubicBezTo>
                    <a:pt x="5716" y="7795"/>
                    <a:pt x="5828" y="7764"/>
                    <a:pt x="5927" y="7705"/>
                  </a:cubicBezTo>
                  <a:close/>
                  <a:moveTo>
                    <a:pt x="6677" y="3357"/>
                  </a:moveTo>
                  <a:cubicBezTo>
                    <a:pt x="6691" y="3357"/>
                    <a:pt x="6705" y="3358"/>
                    <a:pt x="6719" y="3360"/>
                  </a:cubicBezTo>
                  <a:cubicBezTo>
                    <a:pt x="6806" y="3371"/>
                    <a:pt x="6884" y="3417"/>
                    <a:pt x="6938" y="3487"/>
                  </a:cubicBezTo>
                  <a:cubicBezTo>
                    <a:pt x="6990" y="3556"/>
                    <a:pt x="7014" y="3643"/>
                    <a:pt x="7001" y="3730"/>
                  </a:cubicBezTo>
                  <a:cubicBezTo>
                    <a:pt x="6985" y="3820"/>
                    <a:pt x="6960" y="3907"/>
                    <a:pt x="6926" y="3992"/>
                  </a:cubicBezTo>
                  <a:cubicBezTo>
                    <a:pt x="6805" y="4313"/>
                    <a:pt x="6742" y="4654"/>
                    <a:pt x="6741" y="4997"/>
                  </a:cubicBezTo>
                  <a:cubicBezTo>
                    <a:pt x="6733" y="5397"/>
                    <a:pt x="6765" y="5796"/>
                    <a:pt x="6834" y="6189"/>
                  </a:cubicBezTo>
                  <a:cubicBezTo>
                    <a:pt x="6882" y="6443"/>
                    <a:pt x="6905" y="6701"/>
                    <a:pt x="6903" y="6960"/>
                  </a:cubicBezTo>
                  <a:cubicBezTo>
                    <a:pt x="6910" y="7423"/>
                    <a:pt x="6837" y="7883"/>
                    <a:pt x="6688" y="8322"/>
                  </a:cubicBezTo>
                  <a:cubicBezTo>
                    <a:pt x="6636" y="8468"/>
                    <a:pt x="6665" y="8630"/>
                    <a:pt x="6766" y="8749"/>
                  </a:cubicBezTo>
                  <a:lnTo>
                    <a:pt x="7063" y="9105"/>
                  </a:lnTo>
                  <a:cubicBezTo>
                    <a:pt x="7163" y="9225"/>
                    <a:pt x="7199" y="9268"/>
                    <a:pt x="7214" y="9287"/>
                  </a:cubicBezTo>
                  <a:cubicBezTo>
                    <a:pt x="7231" y="9310"/>
                    <a:pt x="7234" y="9340"/>
                    <a:pt x="7222" y="9366"/>
                  </a:cubicBezTo>
                  <a:cubicBezTo>
                    <a:pt x="7210" y="9393"/>
                    <a:pt x="7185" y="9410"/>
                    <a:pt x="7155" y="9413"/>
                  </a:cubicBezTo>
                  <a:lnTo>
                    <a:pt x="3278" y="9413"/>
                  </a:lnTo>
                  <a:cubicBezTo>
                    <a:pt x="3234" y="9413"/>
                    <a:pt x="3193" y="9395"/>
                    <a:pt x="3164" y="9363"/>
                  </a:cubicBezTo>
                  <a:lnTo>
                    <a:pt x="2393" y="8595"/>
                  </a:lnTo>
                  <a:lnTo>
                    <a:pt x="5600" y="8595"/>
                  </a:lnTo>
                  <a:cubicBezTo>
                    <a:pt x="5959" y="8595"/>
                    <a:pt x="6249" y="8305"/>
                    <a:pt x="6249" y="7946"/>
                  </a:cubicBezTo>
                  <a:lnTo>
                    <a:pt x="6249" y="4507"/>
                  </a:lnTo>
                  <a:cubicBezTo>
                    <a:pt x="6240" y="4196"/>
                    <a:pt x="6279" y="3886"/>
                    <a:pt x="6366" y="3587"/>
                  </a:cubicBezTo>
                  <a:cubicBezTo>
                    <a:pt x="6409" y="3449"/>
                    <a:pt x="6536" y="3357"/>
                    <a:pt x="6677" y="3357"/>
                  </a:cubicBezTo>
                  <a:close/>
                  <a:moveTo>
                    <a:pt x="1709" y="1"/>
                  </a:moveTo>
                  <a:cubicBezTo>
                    <a:pt x="1349" y="1"/>
                    <a:pt x="1060" y="292"/>
                    <a:pt x="1060" y="650"/>
                  </a:cubicBezTo>
                  <a:lnTo>
                    <a:pt x="1060" y="1936"/>
                  </a:lnTo>
                  <a:cubicBezTo>
                    <a:pt x="1060" y="2022"/>
                    <a:pt x="1125" y="2098"/>
                    <a:pt x="1211" y="2103"/>
                  </a:cubicBezTo>
                  <a:cubicBezTo>
                    <a:pt x="1215" y="2103"/>
                    <a:pt x="1218" y="2103"/>
                    <a:pt x="1222" y="2103"/>
                  </a:cubicBezTo>
                  <a:cubicBezTo>
                    <a:pt x="1310" y="2103"/>
                    <a:pt x="1382" y="2031"/>
                    <a:pt x="1382" y="1942"/>
                  </a:cubicBezTo>
                  <a:lnTo>
                    <a:pt x="1382" y="649"/>
                  </a:lnTo>
                  <a:cubicBezTo>
                    <a:pt x="1382" y="470"/>
                    <a:pt x="1528" y="324"/>
                    <a:pt x="1707" y="324"/>
                  </a:cubicBezTo>
                  <a:lnTo>
                    <a:pt x="2120" y="324"/>
                  </a:lnTo>
                  <a:lnTo>
                    <a:pt x="2535" y="766"/>
                  </a:lnTo>
                  <a:cubicBezTo>
                    <a:pt x="2658" y="896"/>
                    <a:pt x="2828" y="971"/>
                    <a:pt x="3007" y="971"/>
                  </a:cubicBezTo>
                  <a:lnTo>
                    <a:pt x="4283" y="971"/>
                  </a:lnTo>
                  <a:cubicBezTo>
                    <a:pt x="4462" y="971"/>
                    <a:pt x="4632" y="896"/>
                    <a:pt x="4755" y="766"/>
                  </a:cubicBezTo>
                  <a:lnTo>
                    <a:pt x="5170" y="324"/>
                  </a:lnTo>
                  <a:lnTo>
                    <a:pt x="5602" y="324"/>
                  </a:lnTo>
                  <a:cubicBezTo>
                    <a:pt x="5781" y="324"/>
                    <a:pt x="5927" y="470"/>
                    <a:pt x="5927" y="649"/>
                  </a:cubicBezTo>
                  <a:lnTo>
                    <a:pt x="5927" y="4222"/>
                  </a:lnTo>
                  <a:lnTo>
                    <a:pt x="2361" y="4222"/>
                  </a:lnTo>
                  <a:cubicBezTo>
                    <a:pt x="2408" y="3972"/>
                    <a:pt x="2305" y="3717"/>
                    <a:pt x="2097" y="3570"/>
                  </a:cubicBezTo>
                  <a:lnTo>
                    <a:pt x="1569" y="3202"/>
                  </a:lnTo>
                  <a:cubicBezTo>
                    <a:pt x="1458" y="3124"/>
                    <a:pt x="1327" y="3084"/>
                    <a:pt x="1197" y="3084"/>
                  </a:cubicBezTo>
                  <a:cubicBezTo>
                    <a:pt x="1077" y="3084"/>
                    <a:pt x="958" y="3117"/>
                    <a:pt x="853" y="3185"/>
                  </a:cubicBezTo>
                  <a:cubicBezTo>
                    <a:pt x="632" y="3326"/>
                    <a:pt x="520" y="3587"/>
                    <a:pt x="568" y="3844"/>
                  </a:cubicBezTo>
                  <a:cubicBezTo>
                    <a:pt x="594" y="3988"/>
                    <a:pt x="668" y="4119"/>
                    <a:pt x="778" y="4216"/>
                  </a:cubicBezTo>
                  <a:cubicBezTo>
                    <a:pt x="671" y="4263"/>
                    <a:pt x="580" y="4338"/>
                    <a:pt x="513" y="4433"/>
                  </a:cubicBezTo>
                  <a:cubicBezTo>
                    <a:pt x="330" y="4704"/>
                    <a:pt x="375" y="5069"/>
                    <a:pt x="620" y="5287"/>
                  </a:cubicBezTo>
                  <a:cubicBezTo>
                    <a:pt x="514" y="5334"/>
                    <a:pt x="422" y="5409"/>
                    <a:pt x="355" y="5503"/>
                  </a:cubicBezTo>
                  <a:cubicBezTo>
                    <a:pt x="172" y="5775"/>
                    <a:pt x="219" y="6141"/>
                    <a:pt x="463" y="6358"/>
                  </a:cubicBezTo>
                  <a:cubicBezTo>
                    <a:pt x="356" y="6405"/>
                    <a:pt x="265" y="6480"/>
                    <a:pt x="198" y="6574"/>
                  </a:cubicBezTo>
                  <a:cubicBezTo>
                    <a:pt x="0" y="6868"/>
                    <a:pt x="73" y="7266"/>
                    <a:pt x="359" y="7473"/>
                  </a:cubicBezTo>
                  <a:lnTo>
                    <a:pt x="363" y="7467"/>
                  </a:lnTo>
                  <a:cubicBezTo>
                    <a:pt x="438" y="7530"/>
                    <a:pt x="587" y="7634"/>
                    <a:pt x="885" y="7842"/>
                  </a:cubicBezTo>
                  <a:cubicBezTo>
                    <a:pt x="939" y="7879"/>
                    <a:pt x="997" y="7909"/>
                    <a:pt x="1060" y="7928"/>
                  </a:cubicBezTo>
                  <a:lnTo>
                    <a:pt x="1060" y="7946"/>
                  </a:lnTo>
                  <a:cubicBezTo>
                    <a:pt x="1060" y="8305"/>
                    <a:pt x="1349" y="8595"/>
                    <a:pt x="1709" y="8595"/>
                  </a:cubicBezTo>
                  <a:lnTo>
                    <a:pt x="1969" y="8595"/>
                  </a:lnTo>
                  <a:lnTo>
                    <a:pt x="2966" y="9590"/>
                  </a:lnTo>
                  <a:cubicBezTo>
                    <a:pt x="3057" y="9683"/>
                    <a:pt x="3183" y="9736"/>
                    <a:pt x="3313" y="9736"/>
                  </a:cubicBezTo>
                  <a:lnTo>
                    <a:pt x="7149" y="9736"/>
                  </a:lnTo>
                  <a:cubicBezTo>
                    <a:pt x="7303" y="9734"/>
                    <a:pt x="7443" y="9644"/>
                    <a:pt x="7509" y="9504"/>
                  </a:cubicBezTo>
                  <a:cubicBezTo>
                    <a:pt x="7574" y="9364"/>
                    <a:pt x="7554" y="9199"/>
                    <a:pt x="7457" y="9079"/>
                  </a:cubicBezTo>
                  <a:lnTo>
                    <a:pt x="7455" y="9077"/>
                  </a:lnTo>
                  <a:cubicBezTo>
                    <a:pt x="7446" y="9066"/>
                    <a:pt x="7387" y="8995"/>
                    <a:pt x="7307" y="8898"/>
                  </a:cubicBezTo>
                  <a:lnTo>
                    <a:pt x="7011" y="8544"/>
                  </a:lnTo>
                  <a:cubicBezTo>
                    <a:pt x="6986" y="8515"/>
                    <a:pt x="6978" y="8474"/>
                    <a:pt x="6992" y="8437"/>
                  </a:cubicBezTo>
                  <a:cubicBezTo>
                    <a:pt x="7151" y="7967"/>
                    <a:pt x="7230" y="7473"/>
                    <a:pt x="7224" y="6977"/>
                  </a:cubicBezTo>
                  <a:cubicBezTo>
                    <a:pt x="7226" y="6703"/>
                    <a:pt x="7201" y="6429"/>
                    <a:pt x="7150" y="6159"/>
                  </a:cubicBezTo>
                  <a:cubicBezTo>
                    <a:pt x="7084" y="5787"/>
                    <a:pt x="7053" y="5409"/>
                    <a:pt x="7061" y="5031"/>
                  </a:cubicBezTo>
                  <a:cubicBezTo>
                    <a:pt x="7063" y="4726"/>
                    <a:pt x="7120" y="4424"/>
                    <a:pt x="7229" y="4139"/>
                  </a:cubicBezTo>
                  <a:cubicBezTo>
                    <a:pt x="7270" y="4034"/>
                    <a:pt x="7299" y="3926"/>
                    <a:pt x="7318" y="3815"/>
                  </a:cubicBezTo>
                  <a:cubicBezTo>
                    <a:pt x="7341" y="3645"/>
                    <a:pt x="7295" y="3472"/>
                    <a:pt x="7190" y="3336"/>
                  </a:cubicBezTo>
                  <a:cubicBezTo>
                    <a:pt x="7082" y="3193"/>
                    <a:pt x="6919" y="3102"/>
                    <a:pt x="6741" y="3084"/>
                  </a:cubicBezTo>
                  <a:cubicBezTo>
                    <a:pt x="6719" y="3082"/>
                    <a:pt x="6698" y="3081"/>
                    <a:pt x="6677" y="3081"/>
                  </a:cubicBezTo>
                  <a:cubicBezTo>
                    <a:pt x="6520" y="3081"/>
                    <a:pt x="6368" y="3138"/>
                    <a:pt x="6249" y="3243"/>
                  </a:cubicBezTo>
                  <a:lnTo>
                    <a:pt x="6249" y="650"/>
                  </a:lnTo>
                  <a:cubicBezTo>
                    <a:pt x="6249" y="292"/>
                    <a:pt x="5959" y="1"/>
                    <a:pt x="56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07"/>
            <p:cNvSpPr/>
            <p:nvPr/>
          </p:nvSpPr>
          <p:spPr>
            <a:xfrm>
              <a:off x="845782" y="1602276"/>
              <a:ext cx="113013" cy="100439"/>
            </a:xfrm>
            <a:custGeom>
              <a:avLst/>
              <a:gdLst/>
              <a:ahLst/>
              <a:cxnLst/>
              <a:rect l="l" t="t" r="r" b="b"/>
              <a:pathLst>
                <a:path w="2921" h="2596" extrusionOk="0">
                  <a:moveTo>
                    <a:pt x="2110" y="325"/>
                  </a:moveTo>
                  <a:cubicBezTo>
                    <a:pt x="2426" y="325"/>
                    <a:pt x="2596" y="632"/>
                    <a:pt x="2596" y="920"/>
                  </a:cubicBezTo>
                  <a:cubicBezTo>
                    <a:pt x="2596" y="1377"/>
                    <a:pt x="2184" y="1860"/>
                    <a:pt x="1461" y="2250"/>
                  </a:cubicBezTo>
                  <a:cubicBezTo>
                    <a:pt x="738" y="1859"/>
                    <a:pt x="325" y="1377"/>
                    <a:pt x="325" y="920"/>
                  </a:cubicBezTo>
                  <a:cubicBezTo>
                    <a:pt x="325" y="632"/>
                    <a:pt x="496" y="325"/>
                    <a:pt x="812" y="325"/>
                  </a:cubicBezTo>
                  <a:cubicBezTo>
                    <a:pt x="1016" y="328"/>
                    <a:pt x="1206" y="426"/>
                    <a:pt x="1325" y="592"/>
                  </a:cubicBezTo>
                  <a:cubicBezTo>
                    <a:pt x="1356" y="635"/>
                    <a:pt x="1408" y="661"/>
                    <a:pt x="1461" y="661"/>
                  </a:cubicBezTo>
                  <a:cubicBezTo>
                    <a:pt x="1516" y="660"/>
                    <a:pt x="1566" y="635"/>
                    <a:pt x="1598" y="591"/>
                  </a:cubicBezTo>
                  <a:cubicBezTo>
                    <a:pt x="1716" y="426"/>
                    <a:pt x="1907" y="328"/>
                    <a:pt x="2110" y="325"/>
                  </a:cubicBezTo>
                  <a:close/>
                  <a:moveTo>
                    <a:pt x="812" y="1"/>
                  </a:moveTo>
                  <a:cubicBezTo>
                    <a:pt x="358" y="1"/>
                    <a:pt x="1" y="404"/>
                    <a:pt x="1" y="920"/>
                  </a:cubicBezTo>
                  <a:cubicBezTo>
                    <a:pt x="1" y="1272"/>
                    <a:pt x="181" y="1954"/>
                    <a:pt x="1387" y="2578"/>
                  </a:cubicBezTo>
                  <a:cubicBezTo>
                    <a:pt x="1410" y="2590"/>
                    <a:pt x="1435" y="2596"/>
                    <a:pt x="1461" y="2596"/>
                  </a:cubicBezTo>
                  <a:cubicBezTo>
                    <a:pt x="1487" y="2596"/>
                    <a:pt x="1512" y="2590"/>
                    <a:pt x="1536" y="2578"/>
                  </a:cubicBezTo>
                  <a:cubicBezTo>
                    <a:pt x="2741" y="1954"/>
                    <a:pt x="2921" y="1272"/>
                    <a:pt x="2921" y="920"/>
                  </a:cubicBezTo>
                  <a:cubicBezTo>
                    <a:pt x="2921" y="404"/>
                    <a:pt x="2565" y="1"/>
                    <a:pt x="2110" y="1"/>
                  </a:cubicBezTo>
                  <a:cubicBezTo>
                    <a:pt x="1869" y="1"/>
                    <a:pt x="1637" y="94"/>
                    <a:pt x="1461" y="260"/>
                  </a:cubicBezTo>
                  <a:cubicBezTo>
                    <a:pt x="1286" y="94"/>
                    <a:pt x="1054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07"/>
            <p:cNvSpPr/>
            <p:nvPr/>
          </p:nvSpPr>
          <p:spPr>
            <a:xfrm>
              <a:off x="864469" y="1740129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68" y="324"/>
                  </a:moveTo>
                  <a:lnTo>
                    <a:pt x="485" y="324"/>
                  </a:lnTo>
                  <a:cubicBezTo>
                    <a:pt x="571" y="324"/>
                    <a:pt x="646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07"/>
            <p:cNvSpPr/>
            <p:nvPr/>
          </p:nvSpPr>
          <p:spPr>
            <a:xfrm>
              <a:off x="902153" y="1740129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6" y="259"/>
                    <a:pt x="651" y="173"/>
                  </a:cubicBezTo>
                  <a:cubicBezTo>
                    <a:pt x="657" y="80"/>
                    <a:pt x="583" y="1"/>
                    <a:pt x="490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5" y="153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07"/>
            <p:cNvSpPr/>
            <p:nvPr/>
          </p:nvSpPr>
          <p:spPr>
            <a:xfrm>
              <a:off x="845627" y="1759280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324"/>
                  </a:moveTo>
                  <a:lnTo>
                    <a:pt x="485" y="324"/>
                  </a:lnTo>
                  <a:cubicBezTo>
                    <a:pt x="572" y="324"/>
                    <a:pt x="647" y="259"/>
                    <a:pt x="653" y="173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07"/>
            <p:cNvSpPr/>
            <p:nvPr/>
          </p:nvSpPr>
          <p:spPr>
            <a:xfrm>
              <a:off x="883272" y="1759280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2" y="324"/>
                    <a:pt x="648" y="259"/>
                    <a:pt x="653" y="173"/>
                  </a:cubicBezTo>
                  <a:cubicBezTo>
                    <a:pt x="658" y="78"/>
                    <a:pt x="585" y="0"/>
                    <a:pt x="491" y="0"/>
                  </a:cubicBezTo>
                  <a:lnTo>
                    <a:pt x="169" y="0"/>
                  </a:lnTo>
                  <a:cubicBezTo>
                    <a:pt x="75" y="0"/>
                    <a:pt x="1" y="78"/>
                    <a:pt x="7" y="173"/>
                  </a:cubicBezTo>
                  <a:cubicBezTo>
                    <a:pt x="12" y="259"/>
                    <a:pt x="88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07"/>
            <p:cNvSpPr/>
            <p:nvPr/>
          </p:nvSpPr>
          <p:spPr>
            <a:xfrm>
              <a:off x="864469" y="1778432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485" y="323"/>
                  </a:lnTo>
                  <a:cubicBezTo>
                    <a:pt x="571" y="323"/>
                    <a:pt x="646" y="258"/>
                    <a:pt x="652" y="172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07"/>
            <p:cNvSpPr/>
            <p:nvPr/>
          </p:nvSpPr>
          <p:spPr>
            <a:xfrm>
              <a:off x="845627" y="179681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85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91" y="324"/>
                  </a:lnTo>
                  <a:cubicBezTo>
                    <a:pt x="583" y="324"/>
                    <a:pt x="658" y="245"/>
                    <a:pt x="653" y="152"/>
                  </a:cubicBezTo>
                  <a:cubicBezTo>
                    <a:pt x="647" y="66"/>
                    <a:pt x="572" y="1"/>
                    <a:pt x="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07"/>
            <p:cNvSpPr/>
            <p:nvPr/>
          </p:nvSpPr>
          <p:spPr>
            <a:xfrm>
              <a:off x="883272" y="1796810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68" y="1"/>
                  </a:moveTo>
                  <a:cubicBezTo>
                    <a:pt x="75" y="1"/>
                    <a:pt x="1" y="78"/>
                    <a:pt x="7" y="172"/>
                  </a:cubicBezTo>
                  <a:cubicBezTo>
                    <a:pt x="12" y="258"/>
                    <a:pt x="88" y="324"/>
                    <a:pt x="174" y="324"/>
                  </a:cubicBezTo>
                  <a:lnTo>
                    <a:pt x="485" y="324"/>
                  </a:lnTo>
                  <a:cubicBezTo>
                    <a:pt x="572" y="324"/>
                    <a:pt x="648" y="258"/>
                    <a:pt x="653" y="172"/>
                  </a:cubicBezTo>
                  <a:cubicBezTo>
                    <a:pt x="658" y="78"/>
                    <a:pt x="585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07"/>
            <p:cNvSpPr/>
            <p:nvPr/>
          </p:nvSpPr>
          <p:spPr>
            <a:xfrm>
              <a:off x="864546" y="1815923"/>
              <a:ext cx="62987" cy="12536"/>
            </a:xfrm>
            <a:custGeom>
              <a:avLst/>
              <a:gdLst/>
              <a:ahLst/>
              <a:cxnLst/>
              <a:rect l="l" t="t" r="r" b="b"/>
              <a:pathLst>
                <a:path w="1628" h="324" extrusionOk="0">
                  <a:moveTo>
                    <a:pt x="1460" y="0"/>
                  </a:move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4" y="324"/>
                    <a:pt x="168" y="324"/>
                  </a:cubicBezTo>
                  <a:lnTo>
                    <a:pt x="1454" y="324"/>
                  </a:lnTo>
                  <a:cubicBezTo>
                    <a:pt x="1540" y="324"/>
                    <a:pt x="1616" y="259"/>
                    <a:pt x="1622" y="172"/>
                  </a:cubicBezTo>
                  <a:cubicBezTo>
                    <a:pt x="1627" y="79"/>
                    <a:pt x="1553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07"/>
            <p:cNvSpPr/>
            <p:nvPr/>
          </p:nvSpPr>
          <p:spPr>
            <a:xfrm>
              <a:off x="939798" y="1740129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5" y="324"/>
                  </a:lnTo>
                  <a:cubicBezTo>
                    <a:pt x="571" y="324"/>
                    <a:pt x="646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07"/>
            <p:cNvSpPr/>
            <p:nvPr/>
          </p:nvSpPr>
          <p:spPr>
            <a:xfrm>
              <a:off x="920956" y="1759280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74" y="324"/>
                  </a:moveTo>
                  <a:lnTo>
                    <a:pt x="484" y="324"/>
                  </a:lnTo>
                  <a:cubicBezTo>
                    <a:pt x="572" y="324"/>
                    <a:pt x="647" y="259"/>
                    <a:pt x="652" y="173"/>
                  </a:cubicBezTo>
                  <a:cubicBezTo>
                    <a:pt x="658" y="78"/>
                    <a:pt x="584" y="0"/>
                    <a:pt x="491" y="0"/>
                  </a:cubicBezTo>
                  <a:lnTo>
                    <a:pt x="168" y="0"/>
                  </a:lnTo>
                  <a:cubicBezTo>
                    <a:pt x="75" y="0"/>
                    <a:pt x="0" y="78"/>
                    <a:pt x="7" y="173"/>
                  </a:cubicBezTo>
                  <a:cubicBezTo>
                    <a:pt x="12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07"/>
            <p:cNvSpPr/>
            <p:nvPr/>
          </p:nvSpPr>
          <p:spPr>
            <a:xfrm>
              <a:off x="958602" y="1759280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2" y="324"/>
                    <a:pt x="648" y="259"/>
                    <a:pt x="653" y="173"/>
                  </a:cubicBezTo>
                  <a:cubicBezTo>
                    <a:pt x="658" y="78"/>
                    <a:pt x="585" y="0"/>
                    <a:pt x="491" y="0"/>
                  </a:cubicBezTo>
                  <a:lnTo>
                    <a:pt x="169" y="0"/>
                  </a:lnTo>
                  <a:cubicBezTo>
                    <a:pt x="75" y="0"/>
                    <a:pt x="1" y="78"/>
                    <a:pt x="7" y="173"/>
                  </a:cubicBezTo>
                  <a:cubicBezTo>
                    <a:pt x="12" y="259"/>
                    <a:pt x="88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07"/>
            <p:cNvSpPr/>
            <p:nvPr/>
          </p:nvSpPr>
          <p:spPr>
            <a:xfrm>
              <a:off x="939798" y="1778432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323"/>
                  </a:moveTo>
                  <a:cubicBezTo>
                    <a:pt x="583" y="323"/>
                    <a:pt x="658" y="246"/>
                    <a:pt x="652" y="151"/>
                  </a:cubicBezTo>
                  <a:cubicBezTo>
                    <a:pt x="646" y="65"/>
                    <a:pt x="571" y="0"/>
                    <a:pt x="485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07"/>
            <p:cNvSpPr/>
            <p:nvPr/>
          </p:nvSpPr>
          <p:spPr>
            <a:xfrm>
              <a:off x="920956" y="179681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84" y="1"/>
                  </a:moveTo>
                  <a:lnTo>
                    <a:pt x="174" y="1"/>
                  </a:lnTo>
                  <a:cubicBezTo>
                    <a:pt x="87" y="1"/>
                    <a:pt x="12" y="66"/>
                    <a:pt x="7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91" y="324"/>
                  </a:lnTo>
                  <a:cubicBezTo>
                    <a:pt x="583" y="324"/>
                    <a:pt x="658" y="245"/>
                    <a:pt x="652" y="152"/>
                  </a:cubicBezTo>
                  <a:cubicBezTo>
                    <a:pt x="647" y="66"/>
                    <a:pt x="572" y="1"/>
                    <a:pt x="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07"/>
            <p:cNvSpPr/>
            <p:nvPr/>
          </p:nvSpPr>
          <p:spPr>
            <a:xfrm>
              <a:off x="958602" y="1796810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491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2" y="324"/>
                    <a:pt x="648" y="258"/>
                    <a:pt x="653" y="172"/>
                  </a:cubicBezTo>
                  <a:cubicBezTo>
                    <a:pt x="658" y="78"/>
                    <a:pt x="583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07"/>
            <p:cNvSpPr/>
            <p:nvPr/>
          </p:nvSpPr>
          <p:spPr>
            <a:xfrm>
              <a:off x="902153" y="1778432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0" y="323"/>
                  </a:moveTo>
                  <a:cubicBezTo>
                    <a:pt x="583" y="323"/>
                    <a:pt x="657" y="246"/>
                    <a:pt x="651" y="151"/>
                  </a:cubicBezTo>
                  <a:cubicBezTo>
                    <a:pt x="646" y="65"/>
                    <a:pt x="570" y="0"/>
                    <a:pt x="484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4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07"/>
            <p:cNvSpPr/>
            <p:nvPr/>
          </p:nvSpPr>
          <p:spPr>
            <a:xfrm>
              <a:off x="939798" y="1815923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5" y="324"/>
                    <a:pt x="167" y="324"/>
                  </a:cubicBezTo>
                  <a:lnTo>
                    <a:pt x="485" y="324"/>
                  </a:lnTo>
                  <a:cubicBezTo>
                    <a:pt x="571" y="324"/>
                    <a:pt x="646" y="259"/>
                    <a:pt x="652" y="172"/>
                  </a:cubicBezTo>
                  <a:cubicBezTo>
                    <a:pt x="658" y="79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2" name="Google Shape;3312;p107"/>
          <p:cNvGrpSpPr/>
          <p:nvPr/>
        </p:nvGrpSpPr>
        <p:grpSpPr>
          <a:xfrm>
            <a:off x="7878289" y="3440462"/>
            <a:ext cx="269824" cy="376647"/>
            <a:chOff x="1590951" y="1551825"/>
            <a:chExt cx="269824" cy="376647"/>
          </a:xfrm>
        </p:grpSpPr>
        <p:sp>
          <p:nvSpPr>
            <p:cNvPr id="3313" name="Google Shape;3313;p107"/>
            <p:cNvSpPr/>
            <p:nvPr/>
          </p:nvSpPr>
          <p:spPr>
            <a:xfrm>
              <a:off x="1616448" y="1558441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7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07"/>
            <p:cNvSpPr/>
            <p:nvPr/>
          </p:nvSpPr>
          <p:spPr>
            <a:xfrm>
              <a:off x="1791520" y="1558441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9" y="8377"/>
                    <a:pt x="989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07"/>
            <p:cNvSpPr/>
            <p:nvPr/>
          </p:nvSpPr>
          <p:spPr>
            <a:xfrm>
              <a:off x="1616448" y="1871984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8" y="1309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07"/>
            <p:cNvSpPr/>
            <p:nvPr/>
          </p:nvSpPr>
          <p:spPr>
            <a:xfrm>
              <a:off x="1791520" y="1872371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9" y="1080"/>
                    <a:pt x="989" y="812"/>
                  </a:cubicBezTo>
                  <a:lnTo>
                    <a:pt x="989" y="1"/>
                  </a:lnTo>
                  <a:cubicBezTo>
                    <a:pt x="989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07"/>
            <p:cNvSpPr/>
            <p:nvPr/>
          </p:nvSpPr>
          <p:spPr>
            <a:xfrm>
              <a:off x="1660477" y="1558441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0" y="648"/>
                    <a:pt x="2417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07"/>
            <p:cNvSpPr/>
            <p:nvPr/>
          </p:nvSpPr>
          <p:spPr>
            <a:xfrm>
              <a:off x="1735381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3" y="648"/>
                    <a:pt x="0" y="648"/>
                  </a:cubicBezTo>
                  <a:lnTo>
                    <a:pt x="484" y="648"/>
                  </a:lnTo>
                  <a:cubicBezTo>
                    <a:pt x="619" y="648"/>
                    <a:pt x="747" y="592"/>
                    <a:pt x="838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07"/>
            <p:cNvSpPr/>
            <p:nvPr/>
          </p:nvSpPr>
          <p:spPr>
            <a:xfrm>
              <a:off x="1597490" y="1608544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6" y="6490"/>
                    <a:pt x="3245" y="6490"/>
                  </a:cubicBezTo>
                  <a:cubicBezTo>
                    <a:pt x="1452" y="6490"/>
                    <a:pt x="0" y="5038"/>
                    <a:pt x="0" y="3245"/>
                  </a:cubicBezTo>
                  <a:cubicBezTo>
                    <a:pt x="0" y="1454"/>
                    <a:pt x="1452" y="1"/>
                    <a:pt x="3245" y="1"/>
                  </a:cubicBezTo>
                  <a:cubicBezTo>
                    <a:pt x="5036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07"/>
            <p:cNvSpPr/>
            <p:nvPr/>
          </p:nvSpPr>
          <p:spPr>
            <a:xfrm>
              <a:off x="1713598" y="1608544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2" y="1"/>
                    <a:pt x="81" y="7"/>
                    <a:pt x="0" y="13"/>
                  </a:cubicBezTo>
                  <a:cubicBezTo>
                    <a:pt x="1693" y="139"/>
                    <a:pt x="3001" y="1548"/>
                    <a:pt x="3001" y="3245"/>
                  </a:cubicBezTo>
                  <a:cubicBezTo>
                    <a:pt x="3001" y="4942"/>
                    <a:pt x="1693" y="6353"/>
                    <a:pt x="0" y="6479"/>
                  </a:cubicBezTo>
                  <a:cubicBezTo>
                    <a:pt x="81" y="6484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5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07"/>
            <p:cNvSpPr/>
            <p:nvPr/>
          </p:nvSpPr>
          <p:spPr>
            <a:xfrm>
              <a:off x="1691506" y="1642669"/>
              <a:ext cx="119591" cy="154141"/>
            </a:xfrm>
            <a:custGeom>
              <a:avLst/>
              <a:gdLst/>
              <a:ahLst/>
              <a:cxnLst/>
              <a:rect l="l" t="t" r="r" b="b"/>
              <a:pathLst>
                <a:path w="3091" h="3984" extrusionOk="0">
                  <a:moveTo>
                    <a:pt x="3090" y="2369"/>
                  </a:moveTo>
                  <a:cubicBezTo>
                    <a:pt x="3089" y="2546"/>
                    <a:pt x="2944" y="2690"/>
                    <a:pt x="2765" y="2691"/>
                  </a:cubicBezTo>
                  <a:lnTo>
                    <a:pt x="2600" y="2691"/>
                  </a:lnTo>
                  <a:cubicBezTo>
                    <a:pt x="2778" y="2692"/>
                    <a:pt x="2922" y="2836"/>
                    <a:pt x="2923" y="3014"/>
                  </a:cubicBezTo>
                  <a:cubicBezTo>
                    <a:pt x="2921" y="3193"/>
                    <a:pt x="2777" y="3337"/>
                    <a:pt x="2600" y="3338"/>
                  </a:cubicBezTo>
                  <a:lnTo>
                    <a:pt x="2424" y="3338"/>
                  </a:lnTo>
                  <a:cubicBezTo>
                    <a:pt x="2602" y="3338"/>
                    <a:pt x="2746" y="3483"/>
                    <a:pt x="2747" y="3661"/>
                  </a:cubicBezTo>
                  <a:cubicBezTo>
                    <a:pt x="2746" y="3839"/>
                    <a:pt x="2601" y="3983"/>
                    <a:pt x="2424" y="3984"/>
                  </a:cubicBezTo>
                  <a:lnTo>
                    <a:pt x="486" y="3984"/>
                  </a:lnTo>
                  <a:cubicBezTo>
                    <a:pt x="217" y="3984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08" y="1941"/>
                    <a:pt x="366" y="1760"/>
                    <a:pt x="440" y="1541"/>
                  </a:cubicBezTo>
                  <a:cubicBezTo>
                    <a:pt x="579" y="1125"/>
                    <a:pt x="650" y="691"/>
                    <a:pt x="650" y="253"/>
                  </a:cubicBezTo>
                  <a:cubicBezTo>
                    <a:pt x="650" y="152"/>
                    <a:pt x="721" y="66"/>
                    <a:pt x="821" y="47"/>
                  </a:cubicBezTo>
                  <a:cubicBezTo>
                    <a:pt x="1075" y="1"/>
                    <a:pt x="1236" y="177"/>
                    <a:pt x="1334" y="366"/>
                  </a:cubicBezTo>
                  <a:cubicBezTo>
                    <a:pt x="1422" y="543"/>
                    <a:pt x="1467" y="737"/>
                    <a:pt x="1464" y="934"/>
                  </a:cubicBezTo>
                  <a:lnTo>
                    <a:pt x="1464" y="1398"/>
                  </a:lnTo>
                  <a:lnTo>
                    <a:pt x="2765" y="1398"/>
                  </a:lnTo>
                  <a:cubicBezTo>
                    <a:pt x="2944" y="1398"/>
                    <a:pt x="3089" y="1543"/>
                    <a:pt x="3090" y="1722"/>
                  </a:cubicBezTo>
                  <a:cubicBezTo>
                    <a:pt x="3089" y="1899"/>
                    <a:pt x="2944" y="2043"/>
                    <a:pt x="2765" y="2044"/>
                  </a:cubicBezTo>
                  <a:cubicBezTo>
                    <a:pt x="2944" y="2045"/>
                    <a:pt x="3089" y="2190"/>
                    <a:pt x="3090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07"/>
            <p:cNvSpPr/>
            <p:nvPr/>
          </p:nvSpPr>
          <p:spPr>
            <a:xfrm>
              <a:off x="1717506" y="1642475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7"/>
                  </a:moveTo>
                  <a:cubicBezTo>
                    <a:pt x="255" y="544"/>
                    <a:pt x="300" y="740"/>
                    <a:pt x="297" y="938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4"/>
                    <a:pt x="659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81" y="59"/>
                    <a:pt x="29" y="96"/>
                    <a:pt x="0" y="147"/>
                  </a:cubicBezTo>
                  <a:cubicBezTo>
                    <a:pt x="68" y="210"/>
                    <a:pt x="124" y="285"/>
                    <a:pt x="166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07"/>
            <p:cNvSpPr/>
            <p:nvPr/>
          </p:nvSpPr>
          <p:spPr>
            <a:xfrm>
              <a:off x="1767029" y="1696757"/>
              <a:ext cx="43836" cy="100052"/>
            </a:xfrm>
            <a:custGeom>
              <a:avLst/>
              <a:gdLst/>
              <a:ahLst/>
              <a:cxnLst/>
              <a:rect l="l" t="t" r="r" b="b"/>
              <a:pathLst>
                <a:path w="1133" h="2586" extrusionOk="0">
                  <a:moveTo>
                    <a:pt x="810" y="647"/>
                  </a:moveTo>
                  <a:cubicBezTo>
                    <a:pt x="987" y="646"/>
                    <a:pt x="1131" y="502"/>
                    <a:pt x="1132" y="324"/>
                  </a:cubicBezTo>
                  <a:cubicBezTo>
                    <a:pt x="1132" y="145"/>
                    <a:pt x="987" y="1"/>
                    <a:pt x="810" y="0"/>
                  </a:cubicBezTo>
                  <a:lnTo>
                    <a:pt x="325" y="0"/>
                  </a:lnTo>
                  <a:cubicBezTo>
                    <a:pt x="502" y="1"/>
                    <a:pt x="647" y="145"/>
                    <a:pt x="647" y="324"/>
                  </a:cubicBezTo>
                  <a:cubicBezTo>
                    <a:pt x="646" y="502"/>
                    <a:pt x="502" y="646"/>
                    <a:pt x="325" y="647"/>
                  </a:cubicBezTo>
                  <a:cubicBezTo>
                    <a:pt x="502" y="647"/>
                    <a:pt x="647" y="792"/>
                    <a:pt x="647" y="971"/>
                  </a:cubicBezTo>
                  <a:cubicBezTo>
                    <a:pt x="646" y="1148"/>
                    <a:pt x="502" y="1292"/>
                    <a:pt x="325" y="1293"/>
                  </a:cubicBezTo>
                  <a:lnTo>
                    <a:pt x="161" y="1293"/>
                  </a:lnTo>
                  <a:cubicBezTo>
                    <a:pt x="339" y="1294"/>
                    <a:pt x="484" y="1438"/>
                    <a:pt x="484" y="1616"/>
                  </a:cubicBezTo>
                  <a:cubicBezTo>
                    <a:pt x="483" y="1795"/>
                    <a:pt x="339" y="1939"/>
                    <a:pt x="161" y="1940"/>
                  </a:cubicBezTo>
                  <a:lnTo>
                    <a:pt x="0" y="1940"/>
                  </a:lnTo>
                  <a:cubicBezTo>
                    <a:pt x="179" y="1940"/>
                    <a:pt x="322" y="2085"/>
                    <a:pt x="324" y="2263"/>
                  </a:cubicBezTo>
                  <a:cubicBezTo>
                    <a:pt x="321" y="2441"/>
                    <a:pt x="178" y="2585"/>
                    <a:pt x="0" y="2586"/>
                  </a:cubicBezTo>
                  <a:lnTo>
                    <a:pt x="485" y="2586"/>
                  </a:lnTo>
                  <a:cubicBezTo>
                    <a:pt x="663" y="2585"/>
                    <a:pt x="807" y="2441"/>
                    <a:pt x="808" y="2263"/>
                  </a:cubicBezTo>
                  <a:cubicBezTo>
                    <a:pt x="808" y="2085"/>
                    <a:pt x="663" y="1940"/>
                    <a:pt x="485" y="1940"/>
                  </a:cubicBezTo>
                  <a:lnTo>
                    <a:pt x="648" y="1940"/>
                  </a:lnTo>
                  <a:cubicBezTo>
                    <a:pt x="825" y="1939"/>
                    <a:pt x="969" y="1795"/>
                    <a:pt x="971" y="1616"/>
                  </a:cubicBezTo>
                  <a:cubicBezTo>
                    <a:pt x="970" y="1438"/>
                    <a:pt x="826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2" y="971"/>
                  </a:cubicBezTo>
                  <a:cubicBezTo>
                    <a:pt x="1132" y="792"/>
                    <a:pt x="987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07"/>
            <p:cNvSpPr/>
            <p:nvPr/>
          </p:nvSpPr>
          <p:spPr>
            <a:xfrm>
              <a:off x="1641442" y="1715174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325" y="0"/>
                  </a:moveTo>
                  <a:lnTo>
                    <a:pt x="970" y="0"/>
                  </a:lnTo>
                  <a:cubicBezTo>
                    <a:pt x="1148" y="0"/>
                    <a:pt x="1293" y="145"/>
                    <a:pt x="1293" y="325"/>
                  </a:cubicBezTo>
                  <a:lnTo>
                    <a:pt x="1293" y="1786"/>
                  </a:lnTo>
                  <a:cubicBezTo>
                    <a:pt x="1293" y="1965"/>
                    <a:pt x="1148" y="2111"/>
                    <a:pt x="970" y="2111"/>
                  </a:cubicBezTo>
                  <a:lnTo>
                    <a:pt x="325" y="2111"/>
                  </a:lnTo>
                  <a:cubicBezTo>
                    <a:pt x="146" y="2111"/>
                    <a:pt x="0" y="1965"/>
                    <a:pt x="0" y="1786"/>
                  </a:cubicBezTo>
                  <a:lnTo>
                    <a:pt x="0" y="325"/>
                  </a:lnTo>
                  <a:cubicBezTo>
                    <a:pt x="0" y="145"/>
                    <a:pt x="146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07"/>
            <p:cNvSpPr/>
            <p:nvPr/>
          </p:nvSpPr>
          <p:spPr>
            <a:xfrm>
              <a:off x="1659587" y="1715174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0"/>
                    <a:pt x="329" y="146"/>
                    <a:pt x="330" y="325"/>
                  </a:cubicBezTo>
                  <a:lnTo>
                    <a:pt x="330" y="1785"/>
                  </a:lnTo>
                  <a:cubicBezTo>
                    <a:pt x="329" y="1965"/>
                    <a:pt x="182" y="2110"/>
                    <a:pt x="1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6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07"/>
            <p:cNvSpPr/>
            <p:nvPr/>
          </p:nvSpPr>
          <p:spPr>
            <a:xfrm>
              <a:off x="1590951" y="1558441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1154" y="8926"/>
                  </a:moveTo>
                  <a:lnTo>
                    <a:pt x="1154" y="6336"/>
                  </a:lnTo>
                  <a:cubicBezTo>
                    <a:pt x="1153" y="6278"/>
                    <a:pt x="1137" y="6223"/>
                    <a:pt x="1108" y="6173"/>
                  </a:cubicBezTo>
                  <a:cubicBezTo>
                    <a:pt x="510" y="5167"/>
                    <a:pt x="510" y="3922"/>
                    <a:pt x="1108" y="2917"/>
                  </a:cubicBezTo>
                  <a:cubicBezTo>
                    <a:pt x="1137" y="2868"/>
                    <a:pt x="1153" y="2812"/>
                    <a:pt x="1154" y="2754"/>
                  </a:cubicBezTo>
                  <a:lnTo>
                    <a:pt x="1154" y="488"/>
                  </a:lnTo>
                  <a:cubicBezTo>
                    <a:pt x="1154" y="219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1"/>
                  </a:lnTo>
                  <a:cubicBezTo>
                    <a:pt x="0" y="3884"/>
                    <a:pt x="0" y="5205"/>
                    <a:pt x="660" y="6249"/>
                  </a:cubicBezTo>
                  <a:lnTo>
                    <a:pt x="660" y="8926"/>
                  </a:lnTo>
                  <a:cubicBezTo>
                    <a:pt x="660" y="9194"/>
                    <a:pt x="877" y="9413"/>
                    <a:pt x="1146" y="9413"/>
                  </a:cubicBezTo>
                  <a:lnTo>
                    <a:pt x="1648" y="9413"/>
                  </a:lnTo>
                  <a:cubicBezTo>
                    <a:pt x="1375" y="9413"/>
                    <a:pt x="1154" y="9194"/>
                    <a:pt x="1154" y="89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07"/>
            <p:cNvSpPr/>
            <p:nvPr/>
          </p:nvSpPr>
          <p:spPr>
            <a:xfrm>
              <a:off x="1591183" y="1734287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3" y="907"/>
                    <a:pt x="1" y="456"/>
                    <a:pt x="0" y="1"/>
                  </a:cubicBezTo>
                  <a:lnTo>
                    <a:pt x="325" y="1"/>
                  </a:lnTo>
                  <a:cubicBezTo>
                    <a:pt x="326" y="412"/>
                    <a:pt x="408" y="821"/>
                    <a:pt x="568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07"/>
            <p:cNvSpPr/>
            <p:nvPr/>
          </p:nvSpPr>
          <p:spPr>
            <a:xfrm>
              <a:off x="1591029" y="1551825"/>
              <a:ext cx="269747" cy="376647"/>
            </a:xfrm>
            <a:custGeom>
              <a:avLst/>
              <a:gdLst/>
              <a:ahLst/>
              <a:cxnLst/>
              <a:rect l="l" t="t" r="r" b="b"/>
              <a:pathLst>
                <a:path w="6972" h="9735" extrusionOk="0">
                  <a:moveTo>
                    <a:pt x="4655" y="324"/>
                  </a:moveTo>
                  <a:lnTo>
                    <a:pt x="4447" y="546"/>
                  </a:lnTo>
                  <a:cubicBezTo>
                    <a:pt x="4386" y="611"/>
                    <a:pt x="4301" y="648"/>
                    <a:pt x="4212" y="648"/>
                  </a:cubicBezTo>
                  <a:lnTo>
                    <a:pt x="2612" y="648"/>
                  </a:lnTo>
                  <a:cubicBezTo>
                    <a:pt x="2522" y="648"/>
                    <a:pt x="2437" y="611"/>
                    <a:pt x="2376" y="546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70"/>
                    <a:pt x="6000" y="649"/>
                  </a:cubicBezTo>
                  <a:lnTo>
                    <a:pt x="6000" y="2495"/>
                  </a:lnTo>
                  <a:cubicBezTo>
                    <a:pt x="5354" y="1733"/>
                    <a:pt x="4405" y="1294"/>
                    <a:pt x="3405" y="1294"/>
                  </a:cubicBezTo>
                  <a:cubicBezTo>
                    <a:pt x="2405" y="1294"/>
                    <a:pt x="1455" y="1733"/>
                    <a:pt x="810" y="2495"/>
                  </a:cubicBezTo>
                  <a:lnTo>
                    <a:pt x="810" y="649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7" y="971"/>
                    <a:pt x="4559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2"/>
                  </a:moveTo>
                  <a:lnTo>
                    <a:pt x="6000" y="8289"/>
                  </a:lnTo>
                  <a:cubicBezTo>
                    <a:pt x="6000" y="8469"/>
                    <a:pt x="5854" y="8613"/>
                    <a:pt x="5676" y="8613"/>
                  </a:cubicBezTo>
                  <a:lnTo>
                    <a:pt x="1134" y="8613"/>
                  </a:lnTo>
                  <a:cubicBezTo>
                    <a:pt x="955" y="8613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80"/>
                    <a:pt x="1523" y="7559"/>
                  </a:cubicBezTo>
                  <a:cubicBezTo>
                    <a:pt x="1802" y="7741"/>
                    <a:pt x="2105" y="7883"/>
                    <a:pt x="2422" y="7981"/>
                  </a:cubicBezTo>
                  <a:cubicBezTo>
                    <a:pt x="2742" y="8074"/>
                    <a:pt x="3072" y="8123"/>
                    <a:pt x="3405" y="8127"/>
                  </a:cubicBezTo>
                  <a:cubicBezTo>
                    <a:pt x="4405" y="8127"/>
                    <a:pt x="5354" y="7685"/>
                    <a:pt x="6000" y="6922"/>
                  </a:cubicBezTo>
                  <a:close/>
                  <a:moveTo>
                    <a:pt x="5999" y="8827"/>
                  </a:moveTo>
                  <a:lnTo>
                    <a:pt x="5999" y="9088"/>
                  </a:lnTo>
                  <a:cubicBezTo>
                    <a:pt x="6000" y="9267"/>
                    <a:pt x="5854" y="9413"/>
                    <a:pt x="5676" y="9413"/>
                  </a:cubicBezTo>
                  <a:lnTo>
                    <a:pt x="1134" y="9413"/>
                  </a:lnTo>
                  <a:cubicBezTo>
                    <a:pt x="955" y="9413"/>
                    <a:pt x="810" y="9267"/>
                    <a:pt x="810" y="9088"/>
                  </a:cubicBezTo>
                  <a:lnTo>
                    <a:pt x="810" y="8827"/>
                  </a:lnTo>
                  <a:cubicBezTo>
                    <a:pt x="907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5999" y="8827"/>
                  </a:cubicBezTo>
                  <a:close/>
                  <a:moveTo>
                    <a:pt x="1135" y="1"/>
                  </a:moveTo>
                  <a:cubicBezTo>
                    <a:pt x="777" y="1"/>
                    <a:pt x="486" y="292"/>
                    <a:pt x="486" y="650"/>
                  </a:cubicBezTo>
                  <a:lnTo>
                    <a:pt x="486" y="2960"/>
                  </a:lnTo>
                  <a:cubicBezTo>
                    <a:pt x="168" y="3487"/>
                    <a:pt x="0" y="4091"/>
                    <a:pt x="0" y="4706"/>
                  </a:cubicBezTo>
                  <a:cubicBezTo>
                    <a:pt x="0" y="4796"/>
                    <a:pt x="73" y="4869"/>
                    <a:pt x="163" y="4869"/>
                  </a:cubicBezTo>
                  <a:cubicBezTo>
                    <a:pt x="171" y="4869"/>
                    <a:pt x="179" y="4868"/>
                    <a:pt x="187" y="4867"/>
                  </a:cubicBezTo>
                  <a:cubicBezTo>
                    <a:pt x="267" y="4854"/>
                    <a:pt x="324" y="4783"/>
                    <a:pt x="324" y="4702"/>
                  </a:cubicBezTo>
                  <a:cubicBezTo>
                    <a:pt x="326" y="3457"/>
                    <a:pt x="1075" y="2335"/>
                    <a:pt x="2225" y="1858"/>
                  </a:cubicBezTo>
                  <a:cubicBezTo>
                    <a:pt x="2607" y="1700"/>
                    <a:pt x="3007" y="1624"/>
                    <a:pt x="3404" y="1624"/>
                  </a:cubicBezTo>
                  <a:cubicBezTo>
                    <a:pt x="4205" y="1624"/>
                    <a:pt x="4993" y="1937"/>
                    <a:pt x="5582" y="2526"/>
                  </a:cubicBezTo>
                  <a:cubicBezTo>
                    <a:pt x="6463" y="3408"/>
                    <a:pt x="6727" y="4733"/>
                    <a:pt x="6250" y="5885"/>
                  </a:cubicBezTo>
                  <a:cubicBezTo>
                    <a:pt x="5773" y="7037"/>
                    <a:pt x="4650" y="7789"/>
                    <a:pt x="3405" y="7789"/>
                  </a:cubicBezTo>
                  <a:cubicBezTo>
                    <a:pt x="3103" y="7784"/>
                    <a:pt x="2805" y="7740"/>
                    <a:pt x="2516" y="7657"/>
                  </a:cubicBezTo>
                  <a:cubicBezTo>
                    <a:pt x="2228" y="7568"/>
                    <a:pt x="1955" y="7438"/>
                    <a:pt x="1703" y="7275"/>
                  </a:cubicBezTo>
                  <a:cubicBezTo>
                    <a:pt x="1455" y="7106"/>
                    <a:pt x="1230" y="6904"/>
                    <a:pt x="1034" y="6675"/>
                  </a:cubicBezTo>
                  <a:cubicBezTo>
                    <a:pt x="845" y="6440"/>
                    <a:pt x="689" y="6183"/>
                    <a:pt x="567" y="5906"/>
                  </a:cubicBezTo>
                  <a:cubicBezTo>
                    <a:pt x="542" y="5845"/>
                    <a:pt x="483" y="5807"/>
                    <a:pt x="420" y="5807"/>
                  </a:cubicBezTo>
                  <a:cubicBezTo>
                    <a:pt x="401" y="5807"/>
                    <a:pt x="381" y="5811"/>
                    <a:pt x="362" y="5818"/>
                  </a:cubicBezTo>
                  <a:cubicBezTo>
                    <a:pt x="320" y="5834"/>
                    <a:pt x="288" y="5865"/>
                    <a:pt x="270" y="5906"/>
                  </a:cubicBezTo>
                  <a:cubicBezTo>
                    <a:pt x="252" y="5946"/>
                    <a:pt x="252" y="5992"/>
                    <a:pt x="268" y="6033"/>
                  </a:cubicBezTo>
                  <a:cubicBezTo>
                    <a:pt x="332" y="6177"/>
                    <a:pt x="404" y="6318"/>
                    <a:pt x="486" y="6453"/>
                  </a:cubicBezTo>
                  <a:lnTo>
                    <a:pt x="486" y="9087"/>
                  </a:lnTo>
                  <a:cubicBezTo>
                    <a:pt x="486" y="9445"/>
                    <a:pt x="777" y="9735"/>
                    <a:pt x="1135" y="9735"/>
                  </a:cubicBezTo>
                  <a:lnTo>
                    <a:pt x="5674" y="9735"/>
                  </a:lnTo>
                  <a:cubicBezTo>
                    <a:pt x="6033" y="9735"/>
                    <a:pt x="6323" y="9445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50"/>
                  </a:lnTo>
                  <a:cubicBezTo>
                    <a:pt x="6323" y="292"/>
                    <a:pt x="603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07"/>
            <p:cNvSpPr/>
            <p:nvPr/>
          </p:nvSpPr>
          <p:spPr>
            <a:xfrm>
              <a:off x="1592073" y="1752664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8"/>
                    <a:pt x="357" y="96"/>
                  </a:cubicBezTo>
                  <a:cubicBezTo>
                    <a:pt x="405" y="213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07"/>
            <p:cNvSpPr/>
            <p:nvPr/>
          </p:nvSpPr>
          <p:spPr>
            <a:xfrm>
              <a:off x="1634864" y="1636517"/>
              <a:ext cx="183932" cy="166909"/>
            </a:xfrm>
            <a:custGeom>
              <a:avLst/>
              <a:gdLst/>
              <a:ahLst/>
              <a:cxnLst/>
              <a:rect l="l" t="t" r="r" b="b"/>
              <a:pathLst>
                <a:path w="4754" h="4314" extrusionOk="0">
                  <a:moveTo>
                    <a:pt x="1149" y="2204"/>
                  </a:moveTo>
                  <a:cubicBezTo>
                    <a:pt x="1239" y="2204"/>
                    <a:pt x="1312" y="2277"/>
                    <a:pt x="1312" y="2366"/>
                  </a:cubicBezTo>
                  <a:lnTo>
                    <a:pt x="1312" y="3829"/>
                  </a:lnTo>
                  <a:cubicBezTo>
                    <a:pt x="1312" y="3919"/>
                    <a:pt x="1239" y="3991"/>
                    <a:pt x="1149" y="3991"/>
                  </a:cubicBezTo>
                  <a:lnTo>
                    <a:pt x="504" y="3991"/>
                  </a:lnTo>
                  <a:cubicBezTo>
                    <a:pt x="415" y="3991"/>
                    <a:pt x="341" y="3919"/>
                    <a:pt x="341" y="3829"/>
                  </a:cubicBezTo>
                  <a:lnTo>
                    <a:pt x="341" y="2366"/>
                  </a:lnTo>
                  <a:cubicBezTo>
                    <a:pt x="341" y="2277"/>
                    <a:pt x="415" y="2204"/>
                    <a:pt x="504" y="2204"/>
                  </a:cubicBezTo>
                  <a:close/>
                  <a:moveTo>
                    <a:pt x="2376" y="351"/>
                  </a:moveTo>
                  <a:cubicBezTo>
                    <a:pt x="2447" y="351"/>
                    <a:pt x="2557" y="384"/>
                    <a:pt x="2663" y="589"/>
                  </a:cubicBezTo>
                  <a:cubicBezTo>
                    <a:pt x="2740" y="744"/>
                    <a:pt x="2779" y="914"/>
                    <a:pt x="2776" y="1086"/>
                  </a:cubicBezTo>
                  <a:lnTo>
                    <a:pt x="2776" y="1548"/>
                  </a:lnTo>
                  <a:cubicBezTo>
                    <a:pt x="2776" y="1638"/>
                    <a:pt x="2848" y="1711"/>
                    <a:pt x="2938" y="1711"/>
                  </a:cubicBezTo>
                  <a:lnTo>
                    <a:pt x="4238" y="1711"/>
                  </a:lnTo>
                  <a:lnTo>
                    <a:pt x="4238" y="1710"/>
                  </a:lnTo>
                  <a:cubicBezTo>
                    <a:pt x="4319" y="1710"/>
                    <a:pt x="4392" y="1767"/>
                    <a:pt x="4403" y="1847"/>
                  </a:cubicBezTo>
                  <a:cubicBezTo>
                    <a:pt x="4418" y="1948"/>
                    <a:pt x="4340" y="2033"/>
                    <a:pt x="4242" y="2033"/>
                  </a:cubicBezTo>
                  <a:lnTo>
                    <a:pt x="3745" y="2033"/>
                  </a:lnTo>
                  <a:cubicBezTo>
                    <a:pt x="3659" y="2033"/>
                    <a:pt x="3583" y="2098"/>
                    <a:pt x="3578" y="2184"/>
                  </a:cubicBezTo>
                  <a:cubicBezTo>
                    <a:pt x="3572" y="2279"/>
                    <a:pt x="3646" y="2356"/>
                    <a:pt x="3738" y="2356"/>
                  </a:cubicBezTo>
                  <a:lnTo>
                    <a:pt x="4219" y="2356"/>
                  </a:lnTo>
                  <a:cubicBezTo>
                    <a:pt x="4307" y="2356"/>
                    <a:pt x="4382" y="2422"/>
                    <a:pt x="4387" y="2508"/>
                  </a:cubicBezTo>
                  <a:cubicBezTo>
                    <a:pt x="4393" y="2602"/>
                    <a:pt x="4319" y="2680"/>
                    <a:pt x="4226" y="2680"/>
                  </a:cubicBezTo>
                  <a:lnTo>
                    <a:pt x="3745" y="2680"/>
                  </a:lnTo>
                  <a:cubicBezTo>
                    <a:pt x="3659" y="2680"/>
                    <a:pt x="3583" y="2745"/>
                    <a:pt x="3578" y="2831"/>
                  </a:cubicBezTo>
                  <a:cubicBezTo>
                    <a:pt x="3572" y="2925"/>
                    <a:pt x="3646" y="3003"/>
                    <a:pt x="3738" y="3003"/>
                  </a:cubicBezTo>
                  <a:lnTo>
                    <a:pt x="4058" y="3003"/>
                  </a:lnTo>
                  <a:cubicBezTo>
                    <a:pt x="4144" y="3003"/>
                    <a:pt x="4219" y="3068"/>
                    <a:pt x="4226" y="3155"/>
                  </a:cubicBezTo>
                  <a:cubicBezTo>
                    <a:pt x="4231" y="3248"/>
                    <a:pt x="4156" y="3327"/>
                    <a:pt x="4064" y="3327"/>
                  </a:cubicBezTo>
                  <a:lnTo>
                    <a:pt x="3741" y="3327"/>
                  </a:lnTo>
                  <a:cubicBezTo>
                    <a:pt x="3673" y="3327"/>
                    <a:pt x="3610" y="3366"/>
                    <a:pt x="3586" y="3429"/>
                  </a:cubicBezTo>
                  <a:cubicBezTo>
                    <a:pt x="3538" y="3553"/>
                    <a:pt x="3627" y="3668"/>
                    <a:pt x="3744" y="3668"/>
                  </a:cubicBezTo>
                  <a:lnTo>
                    <a:pt x="3892" y="3668"/>
                  </a:lnTo>
                  <a:cubicBezTo>
                    <a:pt x="3978" y="3668"/>
                    <a:pt x="4053" y="3734"/>
                    <a:pt x="4059" y="3820"/>
                  </a:cubicBezTo>
                  <a:cubicBezTo>
                    <a:pt x="4065" y="3914"/>
                    <a:pt x="3990" y="3991"/>
                    <a:pt x="3898" y="3991"/>
                  </a:cubicBezTo>
                  <a:lnTo>
                    <a:pt x="1960" y="3991"/>
                  </a:lnTo>
                  <a:cubicBezTo>
                    <a:pt x="1780" y="3991"/>
                    <a:pt x="1635" y="3847"/>
                    <a:pt x="1635" y="3667"/>
                  </a:cubicBezTo>
                  <a:lnTo>
                    <a:pt x="1635" y="2289"/>
                  </a:lnTo>
                  <a:cubicBezTo>
                    <a:pt x="1839" y="2162"/>
                    <a:pt x="1992" y="1969"/>
                    <a:pt x="2068" y="1742"/>
                  </a:cubicBezTo>
                  <a:cubicBezTo>
                    <a:pt x="2213" y="1311"/>
                    <a:pt x="2287" y="858"/>
                    <a:pt x="2287" y="403"/>
                  </a:cubicBezTo>
                  <a:cubicBezTo>
                    <a:pt x="2287" y="381"/>
                    <a:pt x="2302" y="361"/>
                    <a:pt x="2323" y="356"/>
                  </a:cubicBezTo>
                  <a:cubicBezTo>
                    <a:pt x="2336" y="354"/>
                    <a:pt x="2354" y="351"/>
                    <a:pt x="2376" y="351"/>
                  </a:cubicBezTo>
                  <a:close/>
                  <a:moveTo>
                    <a:pt x="2356" y="0"/>
                  </a:moveTo>
                  <a:cubicBezTo>
                    <a:pt x="2321" y="0"/>
                    <a:pt x="2284" y="4"/>
                    <a:pt x="2247" y="11"/>
                  </a:cubicBezTo>
                  <a:cubicBezTo>
                    <a:pt x="2071" y="44"/>
                    <a:pt x="1944" y="201"/>
                    <a:pt x="1945" y="383"/>
                  </a:cubicBezTo>
                  <a:cubicBezTo>
                    <a:pt x="1945" y="812"/>
                    <a:pt x="1877" y="1238"/>
                    <a:pt x="1743" y="1645"/>
                  </a:cubicBezTo>
                  <a:cubicBezTo>
                    <a:pt x="1694" y="1796"/>
                    <a:pt x="1595" y="1926"/>
                    <a:pt x="1464" y="2013"/>
                  </a:cubicBezTo>
                  <a:cubicBezTo>
                    <a:pt x="1375" y="1928"/>
                    <a:pt x="1257" y="1881"/>
                    <a:pt x="1134" y="1881"/>
                  </a:cubicBezTo>
                  <a:lnTo>
                    <a:pt x="486" y="1881"/>
                  </a:lnTo>
                  <a:cubicBezTo>
                    <a:pt x="218" y="1881"/>
                    <a:pt x="0" y="2098"/>
                    <a:pt x="0" y="2367"/>
                  </a:cubicBezTo>
                  <a:lnTo>
                    <a:pt x="0" y="3828"/>
                  </a:lnTo>
                  <a:cubicBezTo>
                    <a:pt x="0" y="4096"/>
                    <a:pt x="218" y="4314"/>
                    <a:pt x="486" y="4314"/>
                  </a:cubicBezTo>
                  <a:lnTo>
                    <a:pt x="1138" y="4314"/>
                  </a:lnTo>
                  <a:cubicBezTo>
                    <a:pt x="1280" y="4314"/>
                    <a:pt x="1415" y="4251"/>
                    <a:pt x="1507" y="4143"/>
                  </a:cubicBezTo>
                  <a:cubicBezTo>
                    <a:pt x="1509" y="4143"/>
                    <a:pt x="1511" y="4143"/>
                    <a:pt x="1513" y="4142"/>
                  </a:cubicBezTo>
                  <a:cubicBezTo>
                    <a:pt x="1633" y="4252"/>
                    <a:pt x="1790" y="4314"/>
                    <a:pt x="1951" y="4314"/>
                  </a:cubicBezTo>
                  <a:lnTo>
                    <a:pt x="3903" y="4314"/>
                  </a:lnTo>
                  <a:cubicBezTo>
                    <a:pt x="4173" y="4314"/>
                    <a:pt x="4392" y="4095"/>
                    <a:pt x="4392" y="3827"/>
                  </a:cubicBezTo>
                  <a:cubicBezTo>
                    <a:pt x="4392" y="3743"/>
                    <a:pt x="4369" y="3660"/>
                    <a:pt x="4327" y="3587"/>
                  </a:cubicBezTo>
                  <a:cubicBezTo>
                    <a:pt x="4548" y="3450"/>
                    <a:pt x="4621" y="3161"/>
                    <a:pt x="4489" y="2936"/>
                  </a:cubicBezTo>
                  <a:cubicBezTo>
                    <a:pt x="4611" y="2861"/>
                    <a:pt x="4693" y="2735"/>
                    <a:pt x="4713" y="2592"/>
                  </a:cubicBezTo>
                  <a:cubicBezTo>
                    <a:pt x="4732" y="2449"/>
                    <a:pt x="4687" y="2305"/>
                    <a:pt x="4590" y="2199"/>
                  </a:cubicBezTo>
                  <a:cubicBezTo>
                    <a:pt x="4720" y="2057"/>
                    <a:pt x="4754" y="1851"/>
                    <a:pt x="4675" y="1675"/>
                  </a:cubicBezTo>
                  <a:cubicBezTo>
                    <a:pt x="4597" y="1499"/>
                    <a:pt x="4424" y="1386"/>
                    <a:pt x="4232" y="1386"/>
                  </a:cubicBezTo>
                  <a:cubicBezTo>
                    <a:pt x="4231" y="1386"/>
                    <a:pt x="4230" y="1386"/>
                    <a:pt x="4229" y="1386"/>
                  </a:cubicBezTo>
                  <a:lnTo>
                    <a:pt x="3080" y="1386"/>
                  </a:lnTo>
                  <a:lnTo>
                    <a:pt x="3080" y="1079"/>
                  </a:lnTo>
                  <a:cubicBezTo>
                    <a:pt x="3083" y="852"/>
                    <a:pt x="3032" y="626"/>
                    <a:pt x="2932" y="422"/>
                  </a:cubicBezTo>
                  <a:cubicBezTo>
                    <a:pt x="2792" y="147"/>
                    <a:pt x="2591" y="0"/>
                    <a:pt x="2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1" name="Google Shape;3331;p107"/>
          <p:cNvGrpSpPr/>
          <p:nvPr/>
        </p:nvGrpSpPr>
        <p:grpSpPr>
          <a:xfrm>
            <a:off x="3602531" y="1823054"/>
            <a:ext cx="319734" cy="376647"/>
            <a:chOff x="2379281" y="1604129"/>
            <a:chExt cx="319734" cy="376647"/>
          </a:xfrm>
        </p:grpSpPr>
        <p:sp>
          <p:nvSpPr>
            <p:cNvPr id="3332" name="Google Shape;3332;p107"/>
            <p:cNvSpPr/>
            <p:nvPr/>
          </p:nvSpPr>
          <p:spPr>
            <a:xfrm>
              <a:off x="2385394" y="1924288"/>
              <a:ext cx="202039" cy="50645"/>
            </a:xfrm>
            <a:custGeom>
              <a:avLst/>
              <a:gdLst/>
              <a:ahLst/>
              <a:cxnLst/>
              <a:rect l="l" t="t" r="r" b="b"/>
              <a:pathLst>
                <a:path w="5222" h="1309" extrusionOk="0">
                  <a:moveTo>
                    <a:pt x="5222" y="1283"/>
                  </a:moveTo>
                  <a:cubicBezTo>
                    <a:pt x="5173" y="1300"/>
                    <a:pt x="5121" y="1309"/>
                    <a:pt x="5070" y="1308"/>
                  </a:cubicBezTo>
                  <a:lnTo>
                    <a:pt x="487" y="1308"/>
                  </a:lnTo>
                  <a:cubicBezTo>
                    <a:pt x="218" y="1308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20" y="491"/>
                    <a:pt x="491" y="491"/>
                  </a:cubicBezTo>
                  <a:lnTo>
                    <a:pt x="3809" y="491"/>
                  </a:lnTo>
                  <a:cubicBezTo>
                    <a:pt x="4167" y="919"/>
                    <a:pt x="4670" y="1202"/>
                    <a:pt x="5222" y="12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07"/>
            <p:cNvSpPr/>
            <p:nvPr/>
          </p:nvSpPr>
          <p:spPr>
            <a:xfrm>
              <a:off x="2512606" y="1943246"/>
              <a:ext cx="73704" cy="31687"/>
            </a:xfrm>
            <a:custGeom>
              <a:avLst/>
              <a:gdLst/>
              <a:ahLst/>
              <a:cxnLst/>
              <a:rect l="l" t="t" r="r" b="b"/>
              <a:pathLst>
                <a:path w="1905" h="819" extrusionOk="0">
                  <a:moveTo>
                    <a:pt x="492" y="1"/>
                  </a:moveTo>
                  <a:lnTo>
                    <a:pt x="1" y="1"/>
                  </a:lnTo>
                  <a:cubicBezTo>
                    <a:pt x="359" y="429"/>
                    <a:pt x="862" y="712"/>
                    <a:pt x="1414" y="793"/>
                  </a:cubicBezTo>
                  <a:cubicBezTo>
                    <a:pt x="1365" y="810"/>
                    <a:pt x="1313" y="819"/>
                    <a:pt x="1262" y="818"/>
                  </a:cubicBezTo>
                  <a:lnTo>
                    <a:pt x="1752" y="818"/>
                  </a:lnTo>
                  <a:cubicBezTo>
                    <a:pt x="1805" y="819"/>
                    <a:pt x="1856" y="810"/>
                    <a:pt x="1905" y="793"/>
                  </a:cubicBezTo>
                  <a:cubicBezTo>
                    <a:pt x="1352" y="712"/>
                    <a:pt x="849" y="429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07"/>
            <p:cNvSpPr/>
            <p:nvPr/>
          </p:nvSpPr>
          <p:spPr>
            <a:xfrm>
              <a:off x="2385394" y="1817465"/>
              <a:ext cx="159016" cy="125820"/>
            </a:xfrm>
            <a:custGeom>
              <a:avLst/>
              <a:gdLst/>
              <a:ahLst/>
              <a:cxnLst/>
              <a:rect l="l" t="t" r="r" b="b"/>
              <a:pathLst>
                <a:path w="4110" h="3252" extrusionOk="0">
                  <a:moveTo>
                    <a:pt x="3243" y="1784"/>
                  </a:moveTo>
                  <a:cubicBezTo>
                    <a:pt x="3243" y="1997"/>
                    <a:pt x="3273" y="2209"/>
                    <a:pt x="3332" y="2415"/>
                  </a:cubicBezTo>
                  <a:cubicBezTo>
                    <a:pt x="3284" y="2494"/>
                    <a:pt x="3253" y="2583"/>
                    <a:pt x="3243" y="2675"/>
                  </a:cubicBezTo>
                  <a:cubicBezTo>
                    <a:pt x="3243" y="2899"/>
                    <a:pt x="3424" y="3081"/>
                    <a:pt x="3648" y="3081"/>
                  </a:cubicBezTo>
                  <a:lnTo>
                    <a:pt x="3654" y="3081"/>
                  </a:lnTo>
                  <a:cubicBezTo>
                    <a:pt x="3694" y="3140"/>
                    <a:pt x="3736" y="3197"/>
                    <a:pt x="3779" y="3252"/>
                  </a:cubicBezTo>
                  <a:lnTo>
                    <a:pt x="488" y="3252"/>
                  </a:lnTo>
                  <a:cubicBezTo>
                    <a:pt x="219" y="3252"/>
                    <a:pt x="1" y="3033"/>
                    <a:pt x="1" y="2766"/>
                  </a:cubicBezTo>
                  <a:lnTo>
                    <a:pt x="1" y="1"/>
                  </a:lnTo>
                  <a:lnTo>
                    <a:pt x="4110" y="1"/>
                  </a:lnTo>
                  <a:cubicBezTo>
                    <a:pt x="3562" y="430"/>
                    <a:pt x="3243" y="1088"/>
                    <a:pt x="3243" y="1784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07"/>
            <p:cNvSpPr/>
            <p:nvPr/>
          </p:nvSpPr>
          <p:spPr>
            <a:xfrm>
              <a:off x="2485794" y="1817465"/>
              <a:ext cx="58925" cy="125820"/>
            </a:xfrm>
            <a:custGeom>
              <a:avLst/>
              <a:gdLst/>
              <a:ahLst/>
              <a:cxnLst/>
              <a:rect l="l" t="t" r="r" b="b"/>
              <a:pathLst>
                <a:path w="1523" h="3252" extrusionOk="0">
                  <a:moveTo>
                    <a:pt x="1522" y="1"/>
                  </a:moveTo>
                  <a:lnTo>
                    <a:pt x="1036" y="1"/>
                  </a:lnTo>
                  <a:cubicBezTo>
                    <a:pt x="308" y="572"/>
                    <a:pt x="1" y="1526"/>
                    <a:pt x="257" y="2415"/>
                  </a:cubicBezTo>
                  <a:cubicBezTo>
                    <a:pt x="210" y="2494"/>
                    <a:pt x="179" y="2583"/>
                    <a:pt x="169" y="2675"/>
                  </a:cubicBezTo>
                  <a:cubicBezTo>
                    <a:pt x="169" y="2899"/>
                    <a:pt x="349" y="3081"/>
                    <a:pt x="573" y="3081"/>
                  </a:cubicBezTo>
                  <a:lnTo>
                    <a:pt x="559" y="3081"/>
                  </a:lnTo>
                  <a:cubicBezTo>
                    <a:pt x="601" y="3140"/>
                    <a:pt x="645" y="3197"/>
                    <a:pt x="692" y="3252"/>
                  </a:cubicBezTo>
                  <a:lnTo>
                    <a:pt x="1205" y="3252"/>
                  </a:lnTo>
                  <a:cubicBezTo>
                    <a:pt x="1159" y="3197"/>
                    <a:pt x="1115" y="3140"/>
                    <a:pt x="1073" y="3081"/>
                  </a:cubicBezTo>
                  <a:lnTo>
                    <a:pt x="1060" y="3081"/>
                  </a:lnTo>
                  <a:cubicBezTo>
                    <a:pt x="836" y="3081"/>
                    <a:pt x="655" y="2899"/>
                    <a:pt x="655" y="2675"/>
                  </a:cubicBezTo>
                  <a:cubicBezTo>
                    <a:pt x="665" y="2583"/>
                    <a:pt x="696" y="2494"/>
                    <a:pt x="743" y="2415"/>
                  </a:cubicBezTo>
                  <a:cubicBezTo>
                    <a:pt x="487" y="1526"/>
                    <a:pt x="795" y="572"/>
                    <a:pt x="1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07"/>
            <p:cNvSpPr/>
            <p:nvPr/>
          </p:nvSpPr>
          <p:spPr>
            <a:xfrm>
              <a:off x="2385394" y="1610745"/>
              <a:ext cx="213375" cy="207494"/>
            </a:xfrm>
            <a:custGeom>
              <a:avLst/>
              <a:gdLst/>
              <a:ahLst/>
              <a:cxnLst/>
              <a:rect l="l" t="t" r="r" b="b"/>
              <a:pathLst>
                <a:path w="5515" h="5363" extrusionOk="0">
                  <a:moveTo>
                    <a:pt x="5515" y="488"/>
                  </a:moveTo>
                  <a:lnTo>
                    <a:pt x="5515" y="4875"/>
                  </a:lnTo>
                  <a:cubicBezTo>
                    <a:pt x="5006" y="4875"/>
                    <a:pt x="4511" y="5047"/>
                    <a:pt x="4112" y="5363"/>
                  </a:cubicBezTo>
                  <a:lnTo>
                    <a:pt x="1" y="5363"/>
                  </a:ln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28" y="1"/>
                  </a:lnTo>
                  <a:cubicBezTo>
                    <a:pt x="5297" y="1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07"/>
            <p:cNvSpPr/>
            <p:nvPr/>
          </p:nvSpPr>
          <p:spPr>
            <a:xfrm>
              <a:off x="2561201" y="1610745"/>
              <a:ext cx="38303" cy="188382"/>
            </a:xfrm>
            <a:custGeom>
              <a:avLst/>
              <a:gdLst/>
              <a:ahLst/>
              <a:cxnLst/>
              <a:rect l="l" t="t" r="r" b="b"/>
              <a:pathLst>
                <a:path w="990" h="4869" extrusionOk="0">
                  <a:moveTo>
                    <a:pt x="990" y="4868"/>
                  </a:moveTo>
                  <a:lnTo>
                    <a:pt x="990" y="488"/>
                  </a:lnTo>
                  <a:cubicBezTo>
                    <a:pt x="990" y="219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4868"/>
                  </a:lnTo>
                  <a:lnTo>
                    <a:pt x="990" y="48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07"/>
            <p:cNvSpPr/>
            <p:nvPr/>
          </p:nvSpPr>
          <p:spPr>
            <a:xfrm>
              <a:off x="2429732" y="1610745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9" y="592"/>
                    <a:pt x="2551" y="648"/>
                    <a:pt x="2417" y="648"/>
                  </a:cubicBezTo>
                  <a:lnTo>
                    <a:pt x="817" y="648"/>
                  </a:lnTo>
                  <a:cubicBezTo>
                    <a:pt x="683" y="648"/>
                    <a:pt x="555" y="592"/>
                    <a:pt x="464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07"/>
            <p:cNvSpPr/>
            <p:nvPr/>
          </p:nvSpPr>
          <p:spPr>
            <a:xfrm>
              <a:off x="2504598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19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07"/>
            <p:cNvSpPr/>
            <p:nvPr/>
          </p:nvSpPr>
          <p:spPr>
            <a:xfrm>
              <a:off x="2410387" y="1660771"/>
              <a:ext cx="163388" cy="132513"/>
            </a:xfrm>
            <a:custGeom>
              <a:avLst/>
              <a:gdLst/>
              <a:ahLst/>
              <a:cxnLst/>
              <a:rect l="l" t="t" r="r" b="b"/>
              <a:pathLst>
                <a:path w="4223" h="3425" extrusionOk="0">
                  <a:moveTo>
                    <a:pt x="495" y="2929"/>
                  </a:moveTo>
                  <a:lnTo>
                    <a:pt x="495" y="3254"/>
                  </a:lnTo>
                  <a:cubicBezTo>
                    <a:pt x="495" y="3313"/>
                    <a:pt x="527" y="3366"/>
                    <a:pt x="576" y="3395"/>
                  </a:cubicBezTo>
                  <a:cubicBezTo>
                    <a:pt x="627" y="3425"/>
                    <a:pt x="689" y="3425"/>
                    <a:pt x="739" y="3395"/>
                  </a:cubicBezTo>
                  <a:lnTo>
                    <a:pt x="1629" y="2929"/>
                  </a:lnTo>
                  <a:lnTo>
                    <a:pt x="3898" y="2929"/>
                  </a:lnTo>
                  <a:cubicBezTo>
                    <a:pt x="4076" y="2929"/>
                    <a:pt x="4222" y="2783"/>
                    <a:pt x="4222" y="2605"/>
                  </a:cubicBezTo>
                  <a:lnTo>
                    <a:pt x="4222" y="325"/>
                  </a:lnTo>
                  <a:cubicBezTo>
                    <a:pt x="4222" y="147"/>
                    <a:pt x="4076" y="1"/>
                    <a:pt x="3898" y="1"/>
                  </a:cubicBezTo>
                  <a:lnTo>
                    <a:pt x="325" y="1"/>
                  </a:lnTo>
                  <a:cubicBezTo>
                    <a:pt x="147" y="1"/>
                    <a:pt x="1" y="147"/>
                    <a:pt x="1" y="325"/>
                  </a:cubicBezTo>
                  <a:lnTo>
                    <a:pt x="1" y="2605"/>
                  </a:lnTo>
                  <a:cubicBezTo>
                    <a:pt x="1" y="2783"/>
                    <a:pt x="147" y="2929"/>
                    <a:pt x="325" y="2929"/>
                  </a:cubicBezTo>
                  <a:lnTo>
                    <a:pt x="495" y="29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07"/>
            <p:cNvSpPr/>
            <p:nvPr/>
          </p:nvSpPr>
          <p:spPr>
            <a:xfrm>
              <a:off x="2541817" y="1660771"/>
              <a:ext cx="31958" cy="113362"/>
            </a:xfrm>
            <a:custGeom>
              <a:avLst/>
              <a:gdLst/>
              <a:ahLst/>
              <a:cxnLst/>
              <a:rect l="l" t="t" r="r" b="b"/>
              <a:pathLst>
                <a:path w="826" h="2930" extrusionOk="0">
                  <a:moveTo>
                    <a:pt x="825" y="325"/>
                  </a:moveTo>
                  <a:cubicBezTo>
                    <a:pt x="825" y="147"/>
                    <a:pt x="680" y="1"/>
                    <a:pt x="501" y="1"/>
                  </a:cubicBezTo>
                  <a:lnTo>
                    <a:pt x="1" y="1"/>
                  </a:lnTo>
                  <a:cubicBezTo>
                    <a:pt x="183" y="1"/>
                    <a:pt x="330" y="147"/>
                    <a:pt x="330" y="326"/>
                  </a:cubicBezTo>
                  <a:lnTo>
                    <a:pt x="330" y="2604"/>
                  </a:lnTo>
                  <a:cubicBezTo>
                    <a:pt x="330" y="2783"/>
                    <a:pt x="183" y="2929"/>
                    <a:pt x="1" y="2929"/>
                  </a:cubicBezTo>
                  <a:lnTo>
                    <a:pt x="501" y="2929"/>
                  </a:lnTo>
                  <a:cubicBezTo>
                    <a:pt x="680" y="2929"/>
                    <a:pt x="825" y="2783"/>
                    <a:pt x="825" y="26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07"/>
            <p:cNvSpPr/>
            <p:nvPr/>
          </p:nvSpPr>
          <p:spPr>
            <a:xfrm>
              <a:off x="2506919" y="1798662"/>
              <a:ext cx="179986" cy="175807"/>
            </a:xfrm>
            <a:custGeom>
              <a:avLst/>
              <a:gdLst/>
              <a:ahLst/>
              <a:cxnLst/>
              <a:rect l="l" t="t" r="r" b="b"/>
              <a:pathLst>
                <a:path w="4652" h="4544" extrusionOk="0">
                  <a:moveTo>
                    <a:pt x="4652" y="2272"/>
                  </a:moveTo>
                  <a:cubicBezTo>
                    <a:pt x="4652" y="2875"/>
                    <a:pt x="4412" y="3452"/>
                    <a:pt x="3986" y="3878"/>
                  </a:cubicBezTo>
                  <a:cubicBezTo>
                    <a:pt x="3559" y="4304"/>
                    <a:pt x="2982" y="4543"/>
                    <a:pt x="2380" y="4543"/>
                  </a:cubicBezTo>
                  <a:cubicBezTo>
                    <a:pt x="2268" y="4543"/>
                    <a:pt x="2157" y="4535"/>
                    <a:pt x="2045" y="4517"/>
                  </a:cubicBezTo>
                  <a:lnTo>
                    <a:pt x="2044" y="4517"/>
                  </a:lnTo>
                  <a:cubicBezTo>
                    <a:pt x="1496" y="4437"/>
                    <a:pt x="997" y="4158"/>
                    <a:pt x="642" y="3733"/>
                  </a:cubicBezTo>
                  <a:cubicBezTo>
                    <a:pt x="598" y="3680"/>
                    <a:pt x="556" y="3626"/>
                    <a:pt x="517" y="3570"/>
                  </a:cubicBezTo>
                  <a:cubicBezTo>
                    <a:pt x="740" y="3568"/>
                    <a:pt x="920" y="3387"/>
                    <a:pt x="920" y="3164"/>
                  </a:cubicBezTo>
                  <a:cubicBezTo>
                    <a:pt x="920" y="2941"/>
                    <a:pt x="514" y="2435"/>
                    <a:pt x="514" y="2435"/>
                  </a:cubicBezTo>
                  <a:cubicBezTo>
                    <a:pt x="397" y="2582"/>
                    <a:pt x="292" y="2739"/>
                    <a:pt x="198" y="2903"/>
                  </a:cubicBezTo>
                  <a:cubicBezTo>
                    <a:pt x="1" y="2217"/>
                    <a:pt x="136" y="1478"/>
                    <a:pt x="566" y="908"/>
                  </a:cubicBezTo>
                  <a:cubicBezTo>
                    <a:pt x="994" y="338"/>
                    <a:pt x="1666" y="2"/>
                    <a:pt x="2380" y="1"/>
                  </a:cubicBezTo>
                  <a:cubicBezTo>
                    <a:pt x="2982" y="1"/>
                    <a:pt x="3561" y="240"/>
                    <a:pt x="3986" y="665"/>
                  </a:cubicBezTo>
                  <a:cubicBezTo>
                    <a:pt x="4412" y="1092"/>
                    <a:pt x="4652" y="1669"/>
                    <a:pt x="4652" y="2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07"/>
            <p:cNvSpPr/>
            <p:nvPr/>
          </p:nvSpPr>
          <p:spPr>
            <a:xfrm>
              <a:off x="2511871" y="1898289"/>
              <a:ext cx="5533" cy="13000"/>
            </a:xfrm>
            <a:custGeom>
              <a:avLst/>
              <a:gdLst/>
              <a:ahLst/>
              <a:cxnLst/>
              <a:rect l="l" t="t" r="r" b="b"/>
              <a:pathLst>
                <a:path w="143" h="336" extrusionOk="0">
                  <a:moveTo>
                    <a:pt x="143" y="211"/>
                  </a:moveTo>
                  <a:cubicBezTo>
                    <a:pt x="94" y="134"/>
                    <a:pt x="44" y="60"/>
                    <a:pt x="1" y="0"/>
                  </a:cubicBezTo>
                  <a:cubicBezTo>
                    <a:pt x="15" y="114"/>
                    <a:pt x="38" y="226"/>
                    <a:pt x="70" y="335"/>
                  </a:cubicBezTo>
                  <a:cubicBezTo>
                    <a:pt x="92" y="294"/>
                    <a:pt x="117" y="252"/>
                    <a:pt x="143" y="211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07"/>
            <p:cNvSpPr/>
            <p:nvPr/>
          </p:nvSpPr>
          <p:spPr>
            <a:xfrm>
              <a:off x="2589677" y="1798933"/>
              <a:ext cx="97228" cy="175807"/>
            </a:xfrm>
            <a:custGeom>
              <a:avLst/>
              <a:gdLst/>
              <a:ahLst/>
              <a:cxnLst/>
              <a:rect l="l" t="t" r="r" b="b"/>
              <a:pathLst>
                <a:path w="2513" h="4544" extrusionOk="0">
                  <a:moveTo>
                    <a:pt x="241" y="1"/>
                  </a:moveTo>
                  <a:cubicBezTo>
                    <a:pt x="160" y="2"/>
                    <a:pt x="81" y="6"/>
                    <a:pt x="1" y="15"/>
                  </a:cubicBezTo>
                  <a:cubicBezTo>
                    <a:pt x="1151" y="144"/>
                    <a:pt x="2020" y="1115"/>
                    <a:pt x="2020" y="2271"/>
                  </a:cubicBezTo>
                  <a:cubicBezTo>
                    <a:pt x="2021" y="3427"/>
                    <a:pt x="1153" y="4400"/>
                    <a:pt x="4" y="4529"/>
                  </a:cubicBezTo>
                  <a:cubicBezTo>
                    <a:pt x="83" y="4538"/>
                    <a:pt x="161" y="4544"/>
                    <a:pt x="241" y="4544"/>
                  </a:cubicBezTo>
                  <a:cubicBezTo>
                    <a:pt x="1495" y="4544"/>
                    <a:pt x="2511" y="3527"/>
                    <a:pt x="2511" y="2272"/>
                  </a:cubicBezTo>
                  <a:cubicBezTo>
                    <a:pt x="2513" y="1018"/>
                    <a:pt x="149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07"/>
            <p:cNvSpPr/>
            <p:nvPr/>
          </p:nvSpPr>
          <p:spPr>
            <a:xfrm>
              <a:off x="2548782" y="1855459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5"/>
                    <a:pt x="145" y="1"/>
                    <a:pt x="325" y="1"/>
                  </a:cubicBezTo>
                  <a:cubicBezTo>
                    <a:pt x="503" y="1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07"/>
            <p:cNvSpPr/>
            <p:nvPr/>
          </p:nvSpPr>
          <p:spPr>
            <a:xfrm>
              <a:off x="2559383" y="1906027"/>
              <a:ext cx="79160" cy="29482"/>
            </a:xfrm>
            <a:custGeom>
              <a:avLst/>
              <a:gdLst/>
              <a:ahLst/>
              <a:cxnLst/>
              <a:rect l="l" t="t" r="r" b="b"/>
              <a:pathLst>
                <a:path w="2046" h="762" extrusionOk="0">
                  <a:moveTo>
                    <a:pt x="1965" y="468"/>
                  </a:moveTo>
                  <a:cubicBezTo>
                    <a:pt x="2046" y="587"/>
                    <a:pt x="1962" y="760"/>
                    <a:pt x="1835" y="733"/>
                  </a:cubicBezTo>
                  <a:cubicBezTo>
                    <a:pt x="1299" y="620"/>
                    <a:pt x="747" y="620"/>
                    <a:pt x="211" y="733"/>
                  </a:cubicBezTo>
                  <a:cubicBezTo>
                    <a:pt x="85" y="761"/>
                    <a:pt x="0" y="587"/>
                    <a:pt x="82" y="468"/>
                  </a:cubicBezTo>
                  <a:cubicBezTo>
                    <a:pt x="305" y="174"/>
                    <a:pt x="654" y="1"/>
                    <a:pt x="1023" y="1"/>
                  </a:cubicBezTo>
                  <a:cubicBezTo>
                    <a:pt x="1393" y="1"/>
                    <a:pt x="1740" y="174"/>
                    <a:pt x="1964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07"/>
            <p:cNvSpPr/>
            <p:nvPr/>
          </p:nvSpPr>
          <p:spPr>
            <a:xfrm>
              <a:off x="2511098" y="1893452"/>
              <a:ext cx="31416" cy="43952"/>
            </a:xfrm>
            <a:custGeom>
              <a:avLst/>
              <a:gdLst/>
              <a:ahLst/>
              <a:cxnLst/>
              <a:rect l="l" t="t" r="r" b="b"/>
              <a:pathLst>
                <a:path w="812" h="1136" extrusionOk="0">
                  <a:moveTo>
                    <a:pt x="812" y="730"/>
                  </a:moveTo>
                  <a:cubicBezTo>
                    <a:pt x="812" y="953"/>
                    <a:pt x="632" y="1133"/>
                    <a:pt x="409" y="1136"/>
                  </a:cubicBezTo>
                  <a:lnTo>
                    <a:pt x="406" y="1136"/>
                  </a:lnTo>
                  <a:cubicBezTo>
                    <a:pt x="183" y="1136"/>
                    <a:pt x="1" y="954"/>
                    <a:pt x="1" y="730"/>
                  </a:cubicBezTo>
                  <a:cubicBezTo>
                    <a:pt x="11" y="638"/>
                    <a:pt x="42" y="549"/>
                    <a:pt x="90" y="469"/>
                  </a:cubicBezTo>
                  <a:cubicBezTo>
                    <a:pt x="184" y="305"/>
                    <a:pt x="289" y="148"/>
                    <a:pt x="406" y="0"/>
                  </a:cubicBezTo>
                  <a:cubicBezTo>
                    <a:pt x="406" y="0"/>
                    <a:pt x="812" y="507"/>
                    <a:pt x="812" y="7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07"/>
            <p:cNvSpPr/>
            <p:nvPr/>
          </p:nvSpPr>
          <p:spPr>
            <a:xfrm>
              <a:off x="2624111" y="1855459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5"/>
                    <a:pt x="145" y="1"/>
                    <a:pt x="325" y="1"/>
                  </a:cubicBezTo>
                  <a:cubicBezTo>
                    <a:pt x="503" y="1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07"/>
            <p:cNvSpPr/>
            <p:nvPr/>
          </p:nvSpPr>
          <p:spPr>
            <a:xfrm>
              <a:off x="2385394" y="1610745"/>
              <a:ext cx="38303" cy="364150"/>
            </a:xfrm>
            <a:custGeom>
              <a:avLst/>
              <a:gdLst/>
              <a:ahLst/>
              <a:cxnLst/>
              <a:rect l="l" t="t" r="r" b="b"/>
              <a:pathLst>
                <a:path w="990" h="9412" extrusionOk="0">
                  <a:moveTo>
                    <a:pt x="989" y="9412"/>
                  </a:moveTo>
                  <a:cubicBezTo>
                    <a:pt x="716" y="9412"/>
                    <a:pt x="496" y="9194"/>
                    <a:pt x="496" y="8926"/>
                  </a:cubicBezTo>
                  <a:lnTo>
                    <a:pt x="496" y="488"/>
                  </a:lnTo>
                  <a:cubicBezTo>
                    <a:pt x="496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6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07"/>
            <p:cNvSpPr/>
            <p:nvPr/>
          </p:nvSpPr>
          <p:spPr>
            <a:xfrm>
              <a:off x="2379513" y="167036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07"/>
            <p:cNvSpPr/>
            <p:nvPr/>
          </p:nvSpPr>
          <p:spPr>
            <a:xfrm>
              <a:off x="2379281" y="1688937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3" y="0"/>
                  </a:cubicBezTo>
                  <a:cubicBezTo>
                    <a:pt x="252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07"/>
            <p:cNvSpPr/>
            <p:nvPr/>
          </p:nvSpPr>
          <p:spPr>
            <a:xfrm>
              <a:off x="2379513" y="1604129"/>
              <a:ext cx="319502" cy="376647"/>
            </a:xfrm>
            <a:custGeom>
              <a:avLst/>
              <a:gdLst/>
              <a:ahLst/>
              <a:cxnLst/>
              <a:rect l="l" t="t" r="r" b="b"/>
              <a:pathLst>
                <a:path w="8258" h="9735" extrusionOk="0">
                  <a:moveTo>
                    <a:pt x="4158" y="324"/>
                  </a:moveTo>
                  <a:lnTo>
                    <a:pt x="3950" y="546"/>
                  </a:lnTo>
                  <a:cubicBezTo>
                    <a:pt x="3889" y="611"/>
                    <a:pt x="3804" y="648"/>
                    <a:pt x="3715" y="648"/>
                  </a:cubicBezTo>
                  <a:lnTo>
                    <a:pt x="2115" y="648"/>
                  </a:lnTo>
                  <a:cubicBezTo>
                    <a:pt x="2025" y="648"/>
                    <a:pt x="1940" y="611"/>
                    <a:pt x="1879" y="546"/>
                  </a:cubicBezTo>
                  <a:lnTo>
                    <a:pt x="1672" y="324"/>
                  </a:lnTo>
                  <a:close/>
                  <a:moveTo>
                    <a:pt x="3807" y="7740"/>
                  </a:moveTo>
                  <a:cubicBezTo>
                    <a:pt x="3917" y="7876"/>
                    <a:pt x="4000" y="8032"/>
                    <a:pt x="4051" y="8200"/>
                  </a:cubicBezTo>
                  <a:cubicBezTo>
                    <a:pt x="4051" y="8334"/>
                    <a:pt x="3942" y="8443"/>
                    <a:pt x="3807" y="8443"/>
                  </a:cubicBezTo>
                  <a:cubicBezTo>
                    <a:pt x="3673" y="8443"/>
                    <a:pt x="3564" y="8334"/>
                    <a:pt x="3564" y="8200"/>
                  </a:cubicBezTo>
                  <a:cubicBezTo>
                    <a:pt x="3614" y="8032"/>
                    <a:pt x="3697" y="7876"/>
                    <a:pt x="3807" y="7740"/>
                  </a:cubicBezTo>
                  <a:close/>
                  <a:moveTo>
                    <a:pt x="3879" y="5686"/>
                  </a:moveTo>
                  <a:cubicBezTo>
                    <a:pt x="3328" y="6294"/>
                    <a:pt x="3124" y="7138"/>
                    <a:pt x="3334" y="7930"/>
                  </a:cubicBezTo>
                  <a:cubicBezTo>
                    <a:pt x="3287" y="8016"/>
                    <a:pt x="3259" y="8111"/>
                    <a:pt x="3252" y="8207"/>
                  </a:cubicBezTo>
                  <a:cubicBezTo>
                    <a:pt x="3252" y="8360"/>
                    <a:pt x="3314" y="8506"/>
                    <a:pt x="3424" y="8614"/>
                  </a:cubicBezTo>
                  <a:lnTo>
                    <a:pt x="649" y="8614"/>
                  </a:lnTo>
                  <a:cubicBezTo>
                    <a:pt x="469" y="8614"/>
                    <a:pt x="324" y="8469"/>
                    <a:pt x="324" y="8289"/>
                  </a:cubicBezTo>
                  <a:lnTo>
                    <a:pt x="324" y="5686"/>
                  </a:lnTo>
                  <a:close/>
                  <a:moveTo>
                    <a:pt x="324" y="8827"/>
                  </a:moveTo>
                  <a:cubicBezTo>
                    <a:pt x="422" y="8885"/>
                    <a:pt x="534" y="8917"/>
                    <a:pt x="649" y="8918"/>
                  </a:cubicBezTo>
                  <a:lnTo>
                    <a:pt x="3865" y="8918"/>
                  </a:lnTo>
                  <a:cubicBezTo>
                    <a:pt x="4039" y="9114"/>
                    <a:pt x="4245" y="9281"/>
                    <a:pt x="4472" y="9413"/>
                  </a:cubicBezTo>
                  <a:lnTo>
                    <a:pt x="649" y="9413"/>
                  </a:lnTo>
                  <a:cubicBezTo>
                    <a:pt x="469" y="9413"/>
                    <a:pt x="324" y="9267"/>
                    <a:pt x="324" y="9088"/>
                  </a:cubicBezTo>
                  <a:lnTo>
                    <a:pt x="324" y="8827"/>
                  </a:lnTo>
                  <a:close/>
                  <a:moveTo>
                    <a:pt x="5673" y="5199"/>
                  </a:moveTo>
                  <a:cubicBezTo>
                    <a:pt x="6838" y="5199"/>
                    <a:pt x="7782" y="6143"/>
                    <a:pt x="7782" y="7307"/>
                  </a:cubicBezTo>
                  <a:cubicBezTo>
                    <a:pt x="7783" y="8187"/>
                    <a:pt x="7238" y="8975"/>
                    <a:pt x="6414" y="9282"/>
                  </a:cubicBezTo>
                  <a:cubicBezTo>
                    <a:pt x="6172" y="9373"/>
                    <a:pt x="5922" y="9417"/>
                    <a:pt x="5675" y="9417"/>
                  </a:cubicBezTo>
                  <a:cubicBezTo>
                    <a:pt x="5077" y="9417"/>
                    <a:pt x="4493" y="9162"/>
                    <a:pt x="4084" y="8692"/>
                  </a:cubicBezTo>
                  <a:cubicBezTo>
                    <a:pt x="4263" y="8593"/>
                    <a:pt x="4374" y="8403"/>
                    <a:pt x="4375" y="8200"/>
                  </a:cubicBezTo>
                  <a:cubicBezTo>
                    <a:pt x="4375" y="7939"/>
                    <a:pt x="4037" y="7497"/>
                    <a:pt x="3933" y="7368"/>
                  </a:cubicBezTo>
                  <a:cubicBezTo>
                    <a:pt x="3902" y="7331"/>
                    <a:pt x="3856" y="7310"/>
                    <a:pt x="3807" y="7310"/>
                  </a:cubicBezTo>
                  <a:cubicBezTo>
                    <a:pt x="3759" y="7310"/>
                    <a:pt x="3713" y="7331"/>
                    <a:pt x="3680" y="7368"/>
                  </a:cubicBezTo>
                  <a:cubicBezTo>
                    <a:pt x="3656" y="7399"/>
                    <a:pt x="3617" y="7448"/>
                    <a:pt x="3574" y="7508"/>
                  </a:cubicBezTo>
                  <a:cubicBezTo>
                    <a:pt x="3568" y="7442"/>
                    <a:pt x="3564" y="7374"/>
                    <a:pt x="3564" y="7307"/>
                  </a:cubicBezTo>
                  <a:cubicBezTo>
                    <a:pt x="3564" y="6143"/>
                    <a:pt x="4508" y="5199"/>
                    <a:pt x="5673" y="5199"/>
                  </a:cubicBezTo>
                  <a:close/>
                  <a:moveTo>
                    <a:pt x="650" y="1"/>
                  </a:moveTo>
                  <a:cubicBezTo>
                    <a:pt x="292" y="1"/>
                    <a:pt x="1" y="292"/>
                    <a:pt x="1" y="650"/>
                  </a:cubicBezTo>
                  <a:lnTo>
                    <a:pt x="1" y="1687"/>
                  </a:lnTo>
                  <a:cubicBezTo>
                    <a:pt x="1" y="1773"/>
                    <a:pt x="66" y="1849"/>
                    <a:pt x="152" y="1854"/>
                  </a:cubicBezTo>
                  <a:cubicBezTo>
                    <a:pt x="156" y="1854"/>
                    <a:pt x="159" y="1855"/>
                    <a:pt x="163" y="1855"/>
                  </a:cubicBezTo>
                  <a:cubicBezTo>
                    <a:pt x="252" y="1855"/>
                    <a:pt x="324" y="1782"/>
                    <a:pt x="324" y="1694"/>
                  </a:cubicBezTo>
                  <a:lnTo>
                    <a:pt x="324" y="649"/>
                  </a:lnTo>
                  <a:cubicBezTo>
                    <a:pt x="324" y="470"/>
                    <a:pt x="469" y="324"/>
                    <a:pt x="649" y="324"/>
                  </a:cubicBezTo>
                  <a:lnTo>
                    <a:pt x="1224" y="324"/>
                  </a:lnTo>
                  <a:lnTo>
                    <a:pt x="1638" y="766"/>
                  </a:lnTo>
                  <a:cubicBezTo>
                    <a:pt x="1761" y="897"/>
                    <a:pt x="1931" y="971"/>
                    <a:pt x="2110" y="971"/>
                  </a:cubicBezTo>
                  <a:lnTo>
                    <a:pt x="3710" y="971"/>
                  </a:lnTo>
                  <a:cubicBezTo>
                    <a:pt x="3888" y="971"/>
                    <a:pt x="4059" y="897"/>
                    <a:pt x="4181" y="766"/>
                  </a:cubicBezTo>
                  <a:lnTo>
                    <a:pt x="4596" y="324"/>
                  </a:lnTo>
                  <a:lnTo>
                    <a:pt x="5190" y="324"/>
                  </a:lnTo>
                  <a:cubicBezTo>
                    <a:pt x="5370" y="324"/>
                    <a:pt x="5515" y="470"/>
                    <a:pt x="5515" y="649"/>
                  </a:cubicBezTo>
                  <a:lnTo>
                    <a:pt x="5515" y="4884"/>
                  </a:lnTo>
                  <a:cubicBezTo>
                    <a:pt x="5046" y="4914"/>
                    <a:pt x="4596" y="5081"/>
                    <a:pt x="4221" y="5362"/>
                  </a:cubicBezTo>
                  <a:lnTo>
                    <a:pt x="324" y="5362"/>
                  </a:lnTo>
                  <a:lnTo>
                    <a:pt x="324" y="3015"/>
                  </a:lnTo>
                  <a:cubicBezTo>
                    <a:pt x="324" y="2934"/>
                    <a:pt x="266" y="2860"/>
                    <a:pt x="187" y="2850"/>
                  </a:cubicBezTo>
                  <a:cubicBezTo>
                    <a:pt x="178" y="2848"/>
                    <a:pt x="170" y="2848"/>
                    <a:pt x="162" y="2848"/>
                  </a:cubicBezTo>
                  <a:cubicBezTo>
                    <a:pt x="73" y="2848"/>
                    <a:pt x="1" y="2921"/>
                    <a:pt x="1" y="3009"/>
                  </a:cubicBezTo>
                  <a:lnTo>
                    <a:pt x="1" y="9086"/>
                  </a:lnTo>
                  <a:cubicBezTo>
                    <a:pt x="1" y="9445"/>
                    <a:pt x="292" y="9735"/>
                    <a:pt x="650" y="9735"/>
                  </a:cubicBezTo>
                  <a:lnTo>
                    <a:pt x="5189" y="9735"/>
                  </a:lnTo>
                  <a:cubicBezTo>
                    <a:pt x="5244" y="9735"/>
                    <a:pt x="5298" y="9728"/>
                    <a:pt x="5351" y="9712"/>
                  </a:cubicBezTo>
                  <a:cubicBezTo>
                    <a:pt x="5461" y="9727"/>
                    <a:pt x="5570" y="9734"/>
                    <a:pt x="5679" y="9734"/>
                  </a:cubicBezTo>
                  <a:cubicBezTo>
                    <a:pt x="6444" y="9734"/>
                    <a:pt x="7172" y="9373"/>
                    <a:pt x="7635" y="8746"/>
                  </a:cubicBezTo>
                  <a:cubicBezTo>
                    <a:pt x="8162" y="8031"/>
                    <a:pt x="8257" y="7085"/>
                    <a:pt x="7883" y="6278"/>
                  </a:cubicBezTo>
                  <a:cubicBezTo>
                    <a:pt x="7509" y="5472"/>
                    <a:pt x="6724" y="4934"/>
                    <a:pt x="5837" y="4876"/>
                  </a:cubicBezTo>
                  <a:lnTo>
                    <a:pt x="5837" y="650"/>
                  </a:lnTo>
                  <a:cubicBezTo>
                    <a:pt x="5837" y="292"/>
                    <a:pt x="554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07"/>
            <p:cNvSpPr/>
            <p:nvPr/>
          </p:nvSpPr>
          <p:spPr>
            <a:xfrm>
              <a:off x="2404545" y="1654193"/>
              <a:ext cx="175846" cy="144701"/>
            </a:xfrm>
            <a:custGeom>
              <a:avLst/>
              <a:gdLst/>
              <a:ahLst/>
              <a:cxnLst/>
              <a:rect l="l" t="t" r="r" b="b"/>
              <a:pathLst>
                <a:path w="4545" h="3740" extrusionOk="0">
                  <a:moveTo>
                    <a:pt x="4059" y="323"/>
                  </a:moveTo>
                  <a:cubicBezTo>
                    <a:pt x="4148" y="323"/>
                    <a:pt x="4221" y="395"/>
                    <a:pt x="4221" y="486"/>
                  </a:cubicBezTo>
                  <a:lnTo>
                    <a:pt x="4221" y="2765"/>
                  </a:lnTo>
                  <a:cubicBezTo>
                    <a:pt x="4221" y="2856"/>
                    <a:pt x="4148" y="2928"/>
                    <a:pt x="4059" y="2928"/>
                  </a:cubicBezTo>
                  <a:lnTo>
                    <a:pt x="1807" y="2928"/>
                  </a:lnTo>
                  <a:cubicBezTo>
                    <a:pt x="1779" y="2928"/>
                    <a:pt x="1754" y="2934"/>
                    <a:pt x="1730" y="2946"/>
                  </a:cubicBezTo>
                  <a:lnTo>
                    <a:pt x="818" y="3414"/>
                  </a:lnTo>
                  <a:lnTo>
                    <a:pt x="818" y="3090"/>
                  </a:lnTo>
                  <a:cubicBezTo>
                    <a:pt x="818" y="3001"/>
                    <a:pt x="745" y="2928"/>
                    <a:pt x="656" y="2928"/>
                  </a:cubicBezTo>
                  <a:lnTo>
                    <a:pt x="486" y="2928"/>
                  </a:lnTo>
                  <a:cubicBezTo>
                    <a:pt x="396" y="2928"/>
                    <a:pt x="323" y="2856"/>
                    <a:pt x="323" y="2765"/>
                  </a:cubicBezTo>
                  <a:lnTo>
                    <a:pt x="323" y="486"/>
                  </a:lnTo>
                  <a:cubicBezTo>
                    <a:pt x="323" y="395"/>
                    <a:pt x="396" y="323"/>
                    <a:pt x="486" y="323"/>
                  </a:cubicBezTo>
                  <a:close/>
                  <a:moveTo>
                    <a:pt x="487" y="0"/>
                  </a:moveTo>
                  <a:cubicBezTo>
                    <a:pt x="218" y="0"/>
                    <a:pt x="1" y="218"/>
                    <a:pt x="1" y="487"/>
                  </a:cubicBezTo>
                  <a:lnTo>
                    <a:pt x="1" y="2763"/>
                  </a:lnTo>
                  <a:cubicBezTo>
                    <a:pt x="1" y="3033"/>
                    <a:pt x="221" y="3252"/>
                    <a:pt x="494" y="3252"/>
                  </a:cubicBezTo>
                  <a:lnTo>
                    <a:pt x="494" y="3413"/>
                  </a:lnTo>
                  <a:cubicBezTo>
                    <a:pt x="494" y="3530"/>
                    <a:pt x="557" y="3637"/>
                    <a:pt x="659" y="3695"/>
                  </a:cubicBezTo>
                  <a:cubicBezTo>
                    <a:pt x="710" y="3724"/>
                    <a:pt x="767" y="3740"/>
                    <a:pt x="826" y="3740"/>
                  </a:cubicBezTo>
                  <a:cubicBezTo>
                    <a:pt x="881" y="3740"/>
                    <a:pt x="935" y="3726"/>
                    <a:pt x="982" y="3699"/>
                  </a:cubicBezTo>
                  <a:lnTo>
                    <a:pt x="1853" y="3252"/>
                  </a:lnTo>
                  <a:lnTo>
                    <a:pt x="4057" y="3252"/>
                  </a:lnTo>
                  <a:cubicBezTo>
                    <a:pt x="4326" y="3252"/>
                    <a:pt x="4544" y="3033"/>
                    <a:pt x="4544" y="2764"/>
                  </a:cubicBezTo>
                  <a:lnTo>
                    <a:pt x="4544" y="487"/>
                  </a:lnTo>
                  <a:cubicBezTo>
                    <a:pt x="4544" y="218"/>
                    <a:pt x="4326" y="0"/>
                    <a:pt x="4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07"/>
            <p:cNvSpPr/>
            <p:nvPr/>
          </p:nvSpPr>
          <p:spPr>
            <a:xfrm>
              <a:off x="2536091" y="1842846"/>
              <a:ext cx="44958" cy="44029"/>
            </a:xfrm>
            <a:custGeom>
              <a:avLst/>
              <a:gdLst/>
              <a:ahLst/>
              <a:cxnLst/>
              <a:rect l="l" t="t" r="r" b="b"/>
              <a:pathLst>
                <a:path w="1162" h="1138" extrusionOk="0">
                  <a:moveTo>
                    <a:pt x="653" y="488"/>
                  </a:moveTo>
                  <a:cubicBezTo>
                    <a:pt x="742" y="488"/>
                    <a:pt x="815" y="561"/>
                    <a:pt x="815" y="651"/>
                  </a:cubicBezTo>
                  <a:cubicBezTo>
                    <a:pt x="815" y="740"/>
                    <a:pt x="742" y="813"/>
                    <a:pt x="653" y="813"/>
                  </a:cubicBezTo>
                  <a:cubicBezTo>
                    <a:pt x="562" y="813"/>
                    <a:pt x="490" y="740"/>
                    <a:pt x="490" y="651"/>
                  </a:cubicBezTo>
                  <a:cubicBezTo>
                    <a:pt x="490" y="561"/>
                    <a:pt x="562" y="488"/>
                    <a:pt x="653" y="488"/>
                  </a:cubicBezTo>
                  <a:close/>
                  <a:moveTo>
                    <a:pt x="988" y="1"/>
                  </a:moveTo>
                  <a:cubicBezTo>
                    <a:pt x="974" y="1"/>
                    <a:pt x="960" y="3"/>
                    <a:pt x="946" y="6"/>
                  </a:cubicBezTo>
                  <a:cubicBezTo>
                    <a:pt x="286" y="171"/>
                    <a:pt x="92" y="341"/>
                    <a:pt x="60" y="374"/>
                  </a:cubicBezTo>
                  <a:cubicBezTo>
                    <a:pt x="13" y="420"/>
                    <a:pt x="1" y="489"/>
                    <a:pt x="26" y="549"/>
                  </a:cubicBezTo>
                  <a:cubicBezTo>
                    <a:pt x="51" y="609"/>
                    <a:pt x="110" y="648"/>
                    <a:pt x="174" y="648"/>
                  </a:cubicBezTo>
                  <a:lnTo>
                    <a:pt x="174" y="649"/>
                  </a:lnTo>
                  <a:cubicBezTo>
                    <a:pt x="174" y="868"/>
                    <a:pt x="319" y="1066"/>
                    <a:pt x="531" y="1120"/>
                  </a:cubicBezTo>
                  <a:cubicBezTo>
                    <a:pt x="575" y="1132"/>
                    <a:pt x="619" y="1137"/>
                    <a:pt x="661" y="1137"/>
                  </a:cubicBezTo>
                  <a:cubicBezTo>
                    <a:pt x="930" y="1137"/>
                    <a:pt x="1148" y="920"/>
                    <a:pt x="1148" y="651"/>
                  </a:cubicBezTo>
                  <a:cubicBezTo>
                    <a:pt x="1147" y="529"/>
                    <a:pt x="1101" y="412"/>
                    <a:pt x="1018" y="323"/>
                  </a:cubicBezTo>
                  <a:lnTo>
                    <a:pt x="1025" y="321"/>
                  </a:lnTo>
                  <a:cubicBezTo>
                    <a:pt x="1082" y="309"/>
                    <a:pt x="1127" y="266"/>
                    <a:pt x="1144" y="209"/>
                  </a:cubicBezTo>
                  <a:cubicBezTo>
                    <a:pt x="1161" y="152"/>
                    <a:pt x="1146" y="91"/>
                    <a:pt x="1104" y="49"/>
                  </a:cubicBezTo>
                  <a:cubicBezTo>
                    <a:pt x="1073" y="18"/>
                    <a:pt x="1031" y="1"/>
                    <a:pt x="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07"/>
            <p:cNvSpPr/>
            <p:nvPr/>
          </p:nvSpPr>
          <p:spPr>
            <a:xfrm>
              <a:off x="2554276" y="1899372"/>
              <a:ext cx="89490" cy="41089"/>
            </a:xfrm>
            <a:custGeom>
              <a:avLst/>
              <a:gdLst/>
              <a:ahLst/>
              <a:cxnLst/>
              <a:rect l="l" t="t" r="r" b="b"/>
              <a:pathLst>
                <a:path w="2313" h="1062" extrusionOk="0">
                  <a:moveTo>
                    <a:pt x="1156" y="325"/>
                  </a:moveTo>
                  <a:cubicBezTo>
                    <a:pt x="1472" y="325"/>
                    <a:pt x="1771" y="472"/>
                    <a:pt x="1964" y="724"/>
                  </a:cubicBezTo>
                  <a:cubicBezTo>
                    <a:pt x="1965" y="725"/>
                    <a:pt x="1966" y="727"/>
                    <a:pt x="1966" y="729"/>
                  </a:cubicBezTo>
                  <a:cubicBezTo>
                    <a:pt x="1704" y="677"/>
                    <a:pt x="1438" y="650"/>
                    <a:pt x="1171" y="650"/>
                  </a:cubicBezTo>
                  <a:cubicBezTo>
                    <a:pt x="1166" y="650"/>
                    <a:pt x="1161" y="650"/>
                    <a:pt x="1156" y="650"/>
                  </a:cubicBezTo>
                  <a:cubicBezTo>
                    <a:pt x="1151" y="650"/>
                    <a:pt x="1146" y="650"/>
                    <a:pt x="1141" y="650"/>
                  </a:cubicBezTo>
                  <a:cubicBezTo>
                    <a:pt x="874" y="650"/>
                    <a:pt x="607" y="677"/>
                    <a:pt x="346" y="729"/>
                  </a:cubicBezTo>
                  <a:cubicBezTo>
                    <a:pt x="346" y="727"/>
                    <a:pt x="347" y="725"/>
                    <a:pt x="349" y="724"/>
                  </a:cubicBezTo>
                  <a:cubicBezTo>
                    <a:pt x="541" y="472"/>
                    <a:pt x="839" y="325"/>
                    <a:pt x="1156" y="325"/>
                  </a:cubicBezTo>
                  <a:close/>
                  <a:moveTo>
                    <a:pt x="1156" y="1"/>
                  </a:moveTo>
                  <a:cubicBezTo>
                    <a:pt x="733" y="1"/>
                    <a:pt x="334" y="200"/>
                    <a:pt x="81" y="539"/>
                  </a:cubicBezTo>
                  <a:cubicBezTo>
                    <a:pt x="1" y="657"/>
                    <a:pt x="0" y="811"/>
                    <a:pt x="79" y="930"/>
                  </a:cubicBezTo>
                  <a:cubicBezTo>
                    <a:pt x="131" y="1011"/>
                    <a:pt x="221" y="1060"/>
                    <a:pt x="317" y="1061"/>
                  </a:cubicBezTo>
                  <a:cubicBezTo>
                    <a:pt x="338" y="1061"/>
                    <a:pt x="359" y="1059"/>
                    <a:pt x="379" y="1054"/>
                  </a:cubicBezTo>
                  <a:cubicBezTo>
                    <a:pt x="635" y="1002"/>
                    <a:pt x="896" y="976"/>
                    <a:pt x="1156" y="976"/>
                  </a:cubicBezTo>
                  <a:cubicBezTo>
                    <a:pt x="1416" y="976"/>
                    <a:pt x="1676" y="1002"/>
                    <a:pt x="1932" y="1054"/>
                  </a:cubicBezTo>
                  <a:cubicBezTo>
                    <a:pt x="1953" y="1059"/>
                    <a:pt x="1974" y="1061"/>
                    <a:pt x="1994" y="1061"/>
                  </a:cubicBezTo>
                  <a:cubicBezTo>
                    <a:pt x="2089" y="1061"/>
                    <a:pt x="2180" y="1013"/>
                    <a:pt x="2233" y="930"/>
                  </a:cubicBezTo>
                  <a:cubicBezTo>
                    <a:pt x="2312" y="812"/>
                    <a:pt x="2311" y="657"/>
                    <a:pt x="2230" y="539"/>
                  </a:cubicBezTo>
                  <a:cubicBezTo>
                    <a:pt x="1977" y="200"/>
                    <a:pt x="1579" y="1"/>
                    <a:pt x="1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07"/>
            <p:cNvSpPr/>
            <p:nvPr/>
          </p:nvSpPr>
          <p:spPr>
            <a:xfrm>
              <a:off x="2616373" y="1842846"/>
              <a:ext cx="45925" cy="44029"/>
            </a:xfrm>
            <a:custGeom>
              <a:avLst/>
              <a:gdLst/>
              <a:ahLst/>
              <a:cxnLst/>
              <a:rect l="l" t="t" r="r" b="b"/>
              <a:pathLst>
                <a:path w="1187" h="1138" extrusionOk="0">
                  <a:moveTo>
                    <a:pt x="525" y="488"/>
                  </a:moveTo>
                  <a:cubicBezTo>
                    <a:pt x="614" y="488"/>
                    <a:pt x="686" y="561"/>
                    <a:pt x="686" y="651"/>
                  </a:cubicBezTo>
                  <a:cubicBezTo>
                    <a:pt x="686" y="740"/>
                    <a:pt x="614" y="813"/>
                    <a:pt x="525" y="813"/>
                  </a:cubicBezTo>
                  <a:cubicBezTo>
                    <a:pt x="434" y="813"/>
                    <a:pt x="362" y="740"/>
                    <a:pt x="362" y="651"/>
                  </a:cubicBezTo>
                  <a:cubicBezTo>
                    <a:pt x="362" y="561"/>
                    <a:pt x="434" y="488"/>
                    <a:pt x="525" y="488"/>
                  </a:cubicBezTo>
                  <a:close/>
                  <a:moveTo>
                    <a:pt x="196" y="0"/>
                  </a:moveTo>
                  <a:cubicBezTo>
                    <a:pt x="153" y="0"/>
                    <a:pt x="111" y="18"/>
                    <a:pt x="80" y="49"/>
                  </a:cubicBezTo>
                  <a:cubicBezTo>
                    <a:pt x="40" y="91"/>
                    <a:pt x="24" y="152"/>
                    <a:pt x="41" y="209"/>
                  </a:cubicBezTo>
                  <a:cubicBezTo>
                    <a:pt x="57" y="266"/>
                    <a:pt x="104" y="309"/>
                    <a:pt x="160" y="321"/>
                  </a:cubicBezTo>
                  <a:lnTo>
                    <a:pt x="167" y="323"/>
                  </a:lnTo>
                  <a:cubicBezTo>
                    <a:pt x="35" y="465"/>
                    <a:pt x="1" y="671"/>
                    <a:pt x="78" y="847"/>
                  </a:cubicBezTo>
                  <a:cubicBezTo>
                    <a:pt x="156" y="1024"/>
                    <a:pt x="330" y="1137"/>
                    <a:pt x="522" y="1137"/>
                  </a:cubicBezTo>
                  <a:cubicBezTo>
                    <a:pt x="523" y="1137"/>
                    <a:pt x="524" y="1137"/>
                    <a:pt x="525" y="1137"/>
                  </a:cubicBezTo>
                  <a:cubicBezTo>
                    <a:pt x="793" y="1137"/>
                    <a:pt x="1011" y="920"/>
                    <a:pt x="1011" y="651"/>
                  </a:cubicBezTo>
                  <a:cubicBezTo>
                    <a:pt x="1077" y="651"/>
                    <a:pt x="1136" y="611"/>
                    <a:pt x="1161" y="550"/>
                  </a:cubicBezTo>
                  <a:cubicBezTo>
                    <a:pt x="1186" y="490"/>
                    <a:pt x="1173" y="420"/>
                    <a:pt x="1125" y="374"/>
                  </a:cubicBezTo>
                  <a:cubicBezTo>
                    <a:pt x="1093" y="341"/>
                    <a:pt x="898" y="171"/>
                    <a:pt x="239" y="6"/>
                  </a:cubicBezTo>
                  <a:cubicBezTo>
                    <a:pt x="225" y="2"/>
                    <a:pt x="211" y="0"/>
                    <a:pt x="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07"/>
            <p:cNvSpPr/>
            <p:nvPr/>
          </p:nvSpPr>
          <p:spPr>
            <a:xfrm>
              <a:off x="2429539" y="1679922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8"/>
                    <a:pt x="3238" y="172"/>
                  </a:cubicBezTo>
                  <a:cubicBezTo>
                    <a:pt x="3243" y="78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07"/>
            <p:cNvSpPr/>
            <p:nvPr/>
          </p:nvSpPr>
          <p:spPr>
            <a:xfrm>
              <a:off x="2429539" y="1710797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9"/>
                    <a:pt x="3238" y="172"/>
                  </a:cubicBezTo>
                  <a:cubicBezTo>
                    <a:pt x="3243" y="79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07"/>
            <p:cNvSpPr/>
            <p:nvPr/>
          </p:nvSpPr>
          <p:spPr>
            <a:xfrm>
              <a:off x="2429539" y="1742445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9"/>
                    <a:pt x="3238" y="172"/>
                  </a:cubicBezTo>
                  <a:cubicBezTo>
                    <a:pt x="3243" y="78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07"/>
            <p:cNvSpPr/>
            <p:nvPr/>
          </p:nvSpPr>
          <p:spPr>
            <a:xfrm>
              <a:off x="2404236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4" y="323"/>
                  </a:lnTo>
                  <a:cubicBezTo>
                    <a:pt x="570" y="323"/>
                    <a:pt x="647" y="258"/>
                    <a:pt x="652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07"/>
            <p:cNvSpPr/>
            <p:nvPr/>
          </p:nvSpPr>
          <p:spPr>
            <a:xfrm>
              <a:off x="2441881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8" y="323"/>
                  </a:moveTo>
                  <a:lnTo>
                    <a:pt x="485" y="323"/>
                  </a:lnTo>
                  <a:cubicBezTo>
                    <a:pt x="571" y="323"/>
                    <a:pt x="647" y="258"/>
                    <a:pt x="653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1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07"/>
            <p:cNvSpPr/>
            <p:nvPr/>
          </p:nvSpPr>
          <p:spPr>
            <a:xfrm>
              <a:off x="2479565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4" y="323"/>
                  </a:lnTo>
                  <a:cubicBezTo>
                    <a:pt x="571" y="323"/>
                    <a:pt x="647" y="258"/>
                    <a:pt x="652" y="171"/>
                  </a:cubicBezTo>
                  <a:cubicBezTo>
                    <a:pt x="657" y="78"/>
                    <a:pt x="583" y="0"/>
                    <a:pt x="490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07"/>
            <p:cNvSpPr/>
            <p:nvPr/>
          </p:nvSpPr>
          <p:spPr>
            <a:xfrm>
              <a:off x="2423078" y="1855691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74" y="324"/>
                  </a:moveTo>
                  <a:lnTo>
                    <a:pt x="484" y="324"/>
                  </a:lnTo>
                  <a:cubicBezTo>
                    <a:pt x="571" y="324"/>
                    <a:pt x="646" y="259"/>
                    <a:pt x="651" y="173"/>
                  </a:cubicBezTo>
                  <a:cubicBezTo>
                    <a:pt x="658" y="80"/>
                    <a:pt x="583" y="1"/>
                    <a:pt x="490" y="1"/>
                  </a:cubicBezTo>
                  <a:lnTo>
                    <a:pt x="167" y="1"/>
                  </a:lnTo>
                  <a:cubicBezTo>
                    <a:pt x="74" y="1"/>
                    <a:pt x="0" y="80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07"/>
            <p:cNvSpPr/>
            <p:nvPr/>
          </p:nvSpPr>
          <p:spPr>
            <a:xfrm>
              <a:off x="2460723" y="1855691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1" y="324"/>
                    <a:pt x="647" y="259"/>
                    <a:pt x="652" y="173"/>
                  </a:cubicBezTo>
                  <a:cubicBezTo>
                    <a:pt x="658" y="80"/>
                    <a:pt x="584" y="1"/>
                    <a:pt x="491" y="1"/>
                  </a:cubicBezTo>
                  <a:lnTo>
                    <a:pt x="168" y="1"/>
                  </a:lnTo>
                  <a:cubicBezTo>
                    <a:pt x="75" y="1"/>
                    <a:pt x="1" y="80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07"/>
            <p:cNvSpPr/>
            <p:nvPr/>
          </p:nvSpPr>
          <p:spPr>
            <a:xfrm>
              <a:off x="2404236" y="1874107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7" y="259"/>
                    <a:pt x="652" y="173"/>
                  </a:cubicBezTo>
                  <a:cubicBezTo>
                    <a:pt x="658" y="78"/>
                    <a:pt x="583" y="1"/>
                    <a:pt x="491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07"/>
            <p:cNvSpPr/>
            <p:nvPr/>
          </p:nvSpPr>
          <p:spPr>
            <a:xfrm>
              <a:off x="2441881" y="1874107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324"/>
                  </a:moveTo>
                  <a:cubicBezTo>
                    <a:pt x="583" y="324"/>
                    <a:pt x="658" y="246"/>
                    <a:pt x="653" y="152"/>
                  </a:cubicBezTo>
                  <a:cubicBezTo>
                    <a:pt x="647" y="66"/>
                    <a:pt x="572" y="1"/>
                    <a:pt x="485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07"/>
            <p:cNvSpPr/>
            <p:nvPr/>
          </p:nvSpPr>
          <p:spPr>
            <a:xfrm>
              <a:off x="2423078" y="1893259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0"/>
                  </a:moveTo>
                  <a:cubicBezTo>
                    <a:pt x="75" y="0"/>
                    <a:pt x="0" y="78"/>
                    <a:pt x="6" y="171"/>
                  </a:cubicBezTo>
                  <a:cubicBezTo>
                    <a:pt x="11" y="258"/>
                    <a:pt x="87" y="324"/>
                    <a:pt x="174" y="324"/>
                  </a:cubicBezTo>
                  <a:lnTo>
                    <a:pt x="484" y="324"/>
                  </a:lnTo>
                  <a:cubicBezTo>
                    <a:pt x="571" y="324"/>
                    <a:pt x="646" y="258"/>
                    <a:pt x="651" y="171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07"/>
            <p:cNvSpPr/>
            <p:nvPr/>
          </p:nvSpPr>
          <p:spPr>
            <a:xfrm>
              <a:off x="2460723" y="1893259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5"/>
                    <a:pt x="74" y="324"/>
                    <a:pt x="168" y="324"/>
                  </a:cubicBezTo>
                  <a:lnTo>
                    <a:pt x="485" y="324"/>
                  </a:lnTo>
                  <a:cubicBezTo>
                    <a:pt x="571" y="324"/>
                    <a:pt x="647" y="258"/>
                    <a:pt x="652" y="171"/>
                  </a:cubicBezTo>
                  <a:cubicBezTo>
                    <a:pt x="658" y="78"/>
                    <a:pt x="584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07"/>
            <p:cNvSpPr/>
            <p:nvPr/>
          </p:nvSpPr>
          <p:spPr>
            <a:xfrm>
              <a:off x="2404236" y="1911598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7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3" y="1"/>
                  </a:lnTo>
                  <a:cubicBezTo>
                    <a:pt x="87" y="1"/>
                    <a:pt x="12" y="67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07"/>
            <p:cNvSpPr/>
            <p:nvPr/>
          </p:nvSpPr>
          <p:spPr>
            <a:xfrm>
              <a:off x="2441881" y="1911598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91" y="1"/>
                  </a:move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1" y="324"/>
                    <a:pt x="647" y="259"/>
                    <a:pt x="653" y="173"/>
                  </a:cubicBezTo>
                  <a:cubicBezTo>
                    <a:pt x="658" y="80"/>
                    <a:pt x="583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1" name="Google Shape;3371;p107"/>
          <p:cNvGrpSpPr/>
          <p:nvPr/>
        </p:nvGrpSpPr>
        <p:grpSpPr>
          <a:xfrm>
            <a:off x="3643079" y="3440462"/>
            <a:ext cx="238640" cy="376647"/>
            <a:chOff x="3231041" y="3409675"/>
            <a:chExt cx="238640" cy="376647"/>
          </a:xfrm>
        </p:grpSpPr>
        <p:sp>
          <p:nvSpPr>
            <p:cNvPr id="3372" name="Google Shape;3372;p107"/>
            <p:cNvSpPr/>
            <p:nvPr/>
          </p:nvSpPr>
          <p:spPr>
            <a:xfrm>
              <a:off x="3237154" y="3416291"/>
              <a:ext cx="150852" cy="75059"/>
            </a:xfrm>
            <a:custGeom>
              <a:avLst/>
              <a:gdLst/>
              <a:ahLst/>
              <a:cxnLst/>
              <a:rect l="l" t="t" r="r" b="b"/>
              <a:pathLst>
                <a:path w="3899" h="1940" extrusionOk="0">
                  <a:moveTo>
                    <a:pt x="3899" y="0"/>
                  </a:moveTo>
                  <a:lnTo>
                    <a:pt x="3899" y="1940"/>
                  </a:lnTo>
                  <a:lnTo>
                    <a:pt x="1" y="1940"/>
                  </a:lnTo>
                  <a:lnTo>
                    <a:pt x="1" y="324"/>
                  </a:lnTo>
                  <a:cubicBezTo>
                    <a:pt x="2" y="145"/>
                    <a:pt x="147" y="1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07"/>
            <p:cNvSpPr/>
            <p:nvPr/>
          </p:nvSpPr>
          <p:spPr>
            <a:xfrm>
              <a:off x="3387968" y="3416291"/>
              <a:ext cx="75097" cy="75059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1940" y="324"/>
                  </a:moveTo>
                  <a:lnTo>
                    <a:pt x="1940" y="1940"/>
                  </a:lnTo>
                  <a:lnTo>
                    <a:pt x="1" y="1940"/>
                  </a:lnTo>
                  <a:lnTo>
                    <a:pt x="1" y="0"/>
                  </a:lnTo>
                  <a:lnTo>
                    <a:pt x="1617" y="0"/>
                  </a:lnTo>
                  <a:cubicBezTo>
                    <a:pt x="1795" y="1"/>
                    <a:pt x="1939" y="145"/>
                    <a:pt x="1940" y="3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07"/>
            <p:cNvSpPr/>
            <p:nvPr/>
          </p:nvSpPr>
          <p:spPr>
            <a:xfrm>
              <a:off x="3431842" y="3416291"/>
              <a:ext cx="31958" cy="75059"/>
            </a:xfrm>
            <a:custGeom>
              <a:avLst/>
              <a:gdLst/>
              <a:ahLst/>
              <a:cxnLst/>
              <a:rect l="l" t="t" r="r" b="b"/>
              <a:pathLst>
                <a:path w="826" h="1940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1"/>
                    <a:pt x="330" y="145"/>
                    <a:pt x="330" y="324"/>
                  </a:cubicBezTo>
                  <a:lnTo>
                    <a:pt x="330" y="1940"/>
                  </a:lnTo>
                  <a:lnTo>
                    <a:pt x="825" y="1940"/>
                  </a:lnTo>
                  <a:lnTo>
                    <a:pt x="825" y="324"/>
                  </a:lnTo>
                  <a:cubicBezTo>
                    <a:pt x="824" y="145"/>
                    <a:pt x="677" y="1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07"/>
            <p:cNvSpPr/>
            <p:nvPr/>
          </p:nvSpPr>
          <p:spPr>
            <a:xfrm>
              <a:off x="3237154" y="3491311"/>
              <a:ext cx="225911" cy="289130"/>
            </a:xfrm>
            <a:custGeom>
              <a:avLst/>
              <a:gdLst/>
              <a:ahLst/>
              <a:cxnLst/>
              <a:rect l="l" t="t" r="r" b="b"/>
              <a:pathLst>
                <a:path w="5839" h="7473" extrusionOk="0">
                  <a:moveTo>
                    <a:pt x="1" y="1"/>
                  </a:moveTo>
                  <a:lnTo>
                    <a:pt x="1" y="7148"/>
                  </a:lnTo>
                  <a:cubicBezTo>
                    <a:pt x="2" y="7327"/>
                    <a:pt x="147" y="7472"/>
                    <a:pt x="325" y="7472"/>
                  </a:cubicBezTo>
                  <a:lnTo>
                    <a:pt x="5514" y="7472"/>
                  </a:lnTo>
                  <a:cubicBezTo>
                    <a:pt x="5692" y="7472"/>
                    <a:pt x="5837" y="7327"/>
                    <a:pt x="5838" y="7148"/>
                  </a:cubicBezTo>
                  <a:lnTo>
                    <a:pt x="58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07"/>
            <p:cNvSpPr/>
            <p:nvPr/>
          </p:nvSpPr>
          <p:spPr>
            <a:xfrm>
              <a:off x="3431842" y="3491311"/>
              <a:ext cx="31958" cy="289130"/>
            </a:xfrm>
            <a:custGeom>
              <a:avLst/>
              <a:gdLst/>
              <a:ahLst/>
              <a:cxnLst/>
              <a:rect l="l" t="t" r="r" b="b"/>
              <a:pathLst>
                <a:path w="826" h="7473" extrusionOk="0">
                  <a:moveTo>
                    <a:pt x="330" y="1"/>
                  </a:moveTo>
                  <a:lnTo>
                    <a:pt x="330" y="7148"/>
                  </a:lnTo>
                  <a:cubicBezTo>
                    <a:pt x="330" y="7327"/>
                    <a:pt x="182" y="7472"/>
                    <a:pt x="1" y="7472"/>
                  </a:cubicBezTo>
                  <a:lnTo>
                    <a:pt x="495" y="7472"/>
                  </a:lnTo>
                  <a:cubicBezTo>
                    <a:pt x="677" y="7472"/>
                    <a:pt x="824" y="7327"/>
                    <a:pt x="825" y="7148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07"/>
            <p:cNvSpPr/>
            <p:nvPr/>
          </p:nvSpPr>
          <p:spPr>
            <a:xfrm>
              <a:off x="3262651" y="3441323"/>
              <a:ext cx="100052" cy="25032"/>
            </a:xfrm>
            <a:custGeom>
              <a:avLst/>
              <a:gdLst/>
              <a:ahLst/>
              <a:cxnLst/>
              <a:rect l="l" t="t" r="r" b="b"/>
              <a:pathLst>
                <a:path w="2586" h="647" extrusionOk="0">
                  <a:moveTo>
                    <a:pt x="324" y="0"/>
                  </a:moveTo>
                  <a:lnTo>
                    <a:pt x="2262" y="0"/>
                  </a:lnTo>
                  <a:cubicBezTo>
                    <a:pt x="2441" y="0"/>
                    <a:pt x="2585" y="144"/>
                    <a:pt x="2585" y="323"/>
                  </a:cubicBezTo>
                  <a:lnTo>
                    <a:pt x="2585" y="323"/>
                  </a:lnTo>
                  <a:cubicBezTo>
                    <a:pt x="2585" y="501"/>
                    <a:pt x="2441" y="646"/>
                    <a:pt x="2262" y="646"/>
                  </a:cubicBezTo>
                  <a:lnTo>
                    <a:pt x="324" y="646"/>
                  </a:lnTo>
                  <a:cubicBezTo>
                    <a:pt x="145" y="646"/>
                    <a:pt x="0" y="501"/>
                    <a:pt x="0" y="323"/>
                  </a:cubicBezTo>
                  <a:lnTo>
                    <a:pt x="0" y="323"/>
                  </a:lnTo>
                  <a:cubicBezTo>
                    <a:pt x="0" y="144"/>
                    <a:pt x="145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07"/>
            <p:cNvSpPr/>
            <p:nvPr/>
          </p:nvSpPr>
          <p:spPr>
            <a:xfrm>
              <a:off x="3262419" y="3516537"/>
              <a:ext cx="37723" cy="37723"/>
            </a:xfrm>
            <a:custGeom>
              <a:avLst/>
              <a:gdLst/>
              <a:ahLst/>
              <a:cxnLst/>
              <a:rect l="l" t="t" r="r" b="b"/>
              <a:pathLst>
                <a:path w="975" h="975" extrusionOk="0">
                  <a:moveTo>
                    <a:pt x="974" y="488"/>
                  </a:moveTo>
                  <a:cubicBezTo>
                    <a:pt x="974" y="757"/>
                    <a:pt x="756" y="974"/>
                    <a:pt x="487" y="974"/>
                  </a:cubicBezTo>
                  <a:cubicBezTo>
                    <a:pt x="218" y="974"/>
                    <a:pt x="1" y="757"/>
                    <a:pt x="1" y="488"/>
                  </a:cubicBezTo>
                  <a:cubicBezTo>
                    <a:pt x="1" y="219"/>
                    <a:pt x="218" y="1"/>
                    <a:pt x="487" y="1"/>
                  </a:cubicBezTo>
                  <a:cubicBezTo>
                    <a:pt x="756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07"/>
            <p:cNvSpPr/>
            <p:nvPr/>
          </p:nvSpPr>
          <p:spPr>
            <a:xfrm>
              <a:off x="3262419" y="3629550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7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8" y="974"/>
                    <a:pt x="1" y="756"/>
                    <a:pt x="1" y="487"/>
                  </a:cubicBezTo>
                  <a:cubicBezTo>
                    <a:pt x="1" y="219"/>
                    <a:pt x="218" y="0"/>
                    <a:pt x="487" y="0"/>
                  </a:cubicBezTo>
                  <a:cubicBezTo>
                    <a:pt x="756" y="0"/>
                    <a:pt x="974" y="219"/>
                    <a:pt x="974" y="48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07"/>
            <p:cNvSpPr/>
            <p:nvPr/>
          </p:nvSpPr>
          <p:spPr>
            <a:xfrm>
              <a:off x="3262419" y="3717415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8"/>
                  </a:moveTo>
                  <a:cubicBezTo>
                    <a:pt x="974" y="757"/>
                    <a:pt x="756" y="974"/>
                    <a:pt x="487" y="974"/>
                  </a:cubicBezTo>
                  <a:cubicBezTo>
                    <a:pt x="218" y="974"/>
                    <a:pt x="1" y="757"/>
                    <a:pt x="1" y="488"/>
                  </a:cubicBezTo>
                  <a:cubicBezTo>
                    <a:pt x="1" y="219"/>
                    <a:pt x="218" y="1"/>
                    <a:pt x="487" y="1"/>
                  </a:cubicBezTo>
                  <a:cubicBezTo>
                    <a:pt x="756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07"/>
            <p:cNvSpPr/>
            <p:nvPr/>
          </p:nvSpPr>
          <p:spPr>
            <a:xfrm>
              <a:off x="3237154" y="3416291"/>
              <a:ext cx="31958" cy="364150"/>
            </a:xfrm>
            <a:custGeom>
              <a:avLst/>
              <a:gdLst/>
              <a:ahLst/>
              <a:cxnLst/>
              <a:rect l="l" t="t" r="r" b="b"/>
              <a:pathLst>
                <a:path w="826" h="9412" extrusionOk="0">
                  <a:moveTo>
                    <a:pt x="331" y="9411"/>
                  </a:moveTo>
                  <a:lnTo>
                    <a:pt x="825" y="9411"/>
                  </a:lnTo>
                  <a:cubicBezTo>
                    <a:pt x="643" y="9411"/>
                    <a:pt x="495" y="9266"/>
                    <a:pt x="495" y="9087"/>
                  </a:cubicBezTo>
                  <a:lnTo>
                    <a:pt x="495" y="325"/>
                  </a:lnTo>
                  <a:cubicBezTo>
                    <a:pt x="495" y="145"/>
                    <a:pt x="643" y="0"/>
                    <a:pt x="825" y="0"/>
                  </a:cubicBezTo>
                  <a:lnTo>
                    <a:pt x="331" y="0"/>
                  </a:lnTo>
                  <a:cubicBezTo>
                    <a:pt x="149" y="0"/>
                    <a:pt x="2" y="146"/>
                    <a:pt x="1" y="325"/>
                  </a:cubicBezTo>
                  <a:lnTo>
                    <a:pt x="1" y="9087"/>
                  </a:lnTo>
                  <a:cubicBezTo>
                    <a:pt x="2" y="9266"/>
                    <a:pt x="149" y="9411"/>
                    <a:pt x="331" y="94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07"/>
            <p:cNvSpPr/>
            <p:nvPr/>
          </p:nvSpPr>
          <p:spPr>
            <a:xfrm>
              <a:off x="3231273" y="371787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07"/>
            <p:cNvSpPr/>
            <p:nvPr/>
          </p:nvSpPr>
          <p:spPr>
            <a:xfrm>
              <a:off x="3231041" y="3736296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07"/>
            <p:cNvSpPr/>
            <p:nvPr/>
          </p:nvSpPr>
          <p:spPr>
            <a:xfrm>
              <a:off x="3231273" y="3409675"/>
              <a:ext cx="238408" cy="376647"/>
            </a:xfrm>
            <a:custGeom>
              <a:avLst/>
              <a:gdLst/>
              <a:ahLst/>
              <a:cxnLst/>
              <a:rect l="l" t="t" r="r" b="b"/>
              <a:pathLst>
                <a:path w="6162" h="9735" extrusionOk="0">
                  <a:moveTo>
                    <a:pt x="3898" y="343"/>
                  </a:moveTo>
                  <a:lnTo>
                    <a:pt x="3898" y="1959"/>
                  </a:lnTo>
                  <a:lnTo>
                    <a:pt x="324" y="1959"/>
                  </a:lnTo>
                  <a:lnTo>
                    <a:pt x="324" y="504"/>
                  </a:lnTo>
                  <a:cubicBezTo>
                    <a:pt x="324" y="415"/>
                    <a:pt x="396" y="343"/>
                    <a:pt x="487" y="343"/>
                  </a:cubicBezTo>
                  <a:close/>
                  <a:moveTo>
                    <a:pt x="5675" y="343"/>
                  </a:moveTo>
                  <a:cubicBezTo>
                    <a:pt x="5765" y="343"/>
                    <a:pt x="5838" y="415"/>
                    <a:pt x="5838" y="504"/>
                  </a:cubicBezTo>
                  <a:lnTo>
                    <a:pt x="5838" y="1959"/>
                  </a:lnTo>
                  <a:lnTo>
                    <a:pt x="4222" y="1959"/>
                  </a:lnTo>
                  <a:lnTo>
                    <a:pt x="4222" y="343"/>
                  </a:lnTo>
                  <a:close/>
                  <a:moveTo>
                    <a:pt x="5838" y="2282"/>
                  </a:moveTo>
                  <a:lnTo>
                    <a:pt x="5838" y="4886"/>
                  </a:lnTo>
                  <a:lnTo>
                    <a:pt x="324" y="4886"/>
                  </a:lnTo>
                  <a:lnTo>
                    <a:pt x="324" y="2282"/>
                  </a:lnTo>
                  <a:close/>
                  <a:moveTo>
                    <a:pt x="5838" y="5210"/>
                  </a:moveTo>
                  <a:lnTo>
                    <a:pt x="5838" y="7149"/>
                  </a:lnTo>
                  <a:lnTo>
                    <a:pt x="324" y="7149"/>
                  </a:lnTo>
                  <a:lnTo>
                    <a:pt x="324" y="5210"/>
                  </a:lnTo>
                  <a:close/>
                  <a:moveTo>
                    <a:pt x="170" y="0"/>
                  </a:moveTo>
                  <a:cubicBezTo>
                    <a:pt x="76" y="0"/>
                    <a:pt x="1" y="76"/>
                    <a:pt x="1" y="169"/>
                  </a:cubicBezTo>
                  <a:lnTo>
                    <a:pt x="1" y="8005"/>
                  </a:lnTo>
                  <a:cubicBezTo>
                    <a:pt x="1" y="8021"/>
                    <a:pt x="7" y="8035"/>
                    <a:pt x="18" y="8047"/>
                  </a:cubicBezTo>
                  <a:cubicBezTo>
                    <a:pt x="66" y="8093"/>
                    <a:pt x="116" y="8112"/>
                    <a:pt x="162" y="8112"/>
                  </a:cubicBezTo>
                  <a:cubicBezTo>
                    <a:pt x="252" y="8112"/>
                    <a:pt x="324" y="8040"/>
                    <a:pt x="324" y="7950"/>
                  </a:cubicBezTo>
                  <a:lnTo>
                    <a:pt x="324" y="7473"/>
                  </a:lnTo>
                  <a:lnTo>
                    <a:pt x="5838" y="7473"/>
                  </a:lnTo>
                  <a:lnTo>
                    <a:pt x="5838" y="9249"/>
                  </a:lnTo>
                  <a:cubicBezTo>
                    <a:pt x="5838" y="9339"/>
                    <a:pt x="5765" y="9411"/>
                    <a:pt x="5675" y="9411"/>
                  </a:cubicBezTo>
                  <a:lnTo>
                    <a:pt x="501" y="9411"/>
                  </a:lnTo>
                  <a:cubicBezTo>
                    <a:pt x="412" y="9411"/>
                    <a:pt x="344" y="9337"/>
                    <a:pt x="343" y="9248"/>
                  </a:cubicBezTo>
                  <a:cubicBezTo>
                    <a:pt x="342" y="9162"/>
                    <a:pt x="275" y="9093"/>
                    <a:pt x="190" y="9089"/>
                  </a:cubicBezTo>
                  <a:cubicBezTo>
                    <a:pt x="187" y="9088"/>
                    <a:pt x="184" y="9088"/>
                    <a:pt x="181" y="9088"/>
                  </a:cubicBezTo>
                  <a:cubicBezTo>
                    <a:pt x="86" y="9088"/>
                    <a:pt x="17" y="9169"/>
                    <a:pt x="20" y="9265"/>
                  </a:cubicBezTo>
                  <a:cubicBezTo>
                    <a:pt x="29" y="9525"/>
                    <a:pt x="242" y="9734"/>
                    <a:pt x="505" y="9734"/>
                  </a:cubicBezTo>
                  <a:lnTo>
                    <a:pt x="5674" y="9734"/>
                  </a:lnTo>
                  <a:cubicBezTo>
                    <a:pt x="5943" y="9734"/>
                    <a:pt x="6161" y="9517"/>
                    <a:pt x="6161" y="9248"/>
                  </a:cubicBezTo>
                  <a:lnTo>
                    <a:pt x="6161" y="487"/>
                  </a:lnTo>
                  <a:cubicBezTo>
                    <a:pt x="6161" y="219"/>
                    <a:pt x="5943" y="0"/>
                    <a:pt x="5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07"/>
            <p:cNvSpPr/>
            <p:nvPr/>
          </p:nvSpPr>
          <p:spPr>
            <a:xfrm>
              <a:off x="3256151" y="3510307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1"/>
                    <a:pt x="974" y="649"/>
                  </a:cubicBezTo>
                  <a:cubicBezTo>
                    <a:pt x="974" y="829"/>
                    <a:pt x="829" y="974"/>
                    <a:pt x="649" y="974"/>
                  </a:cubicBezTo>
                  <a:cubicBezTo>
                    <a:pt x="471" y="974"/>
                    <a:pt x="325" y="829"/>
                    <a:pt x="325" y="649"/>
                  </a:cubicBezTo>
                  <a:cubicBezTo>
                    <a:pt x="325" y="471"/>
                    <a:pt x="471" y="325"/>
                    <a:pt x="649" y="325"/>
                  </a:cubicBezTo>
                  <a:close/>
                  <a:moveTo>
                    <a:pt x="649" y="0"/>
                  </a:moveTo>
                  <a:cubicBezTo>
                    <a:pt x="291" y="0"/>
                    <a:pt x="0" y="291"/>
                    <a:pt x="0" y="649"/>
                  </a:cubicBezTo>
                  <a:cubicBezTo>
                    <a:pt x="0" y="1008"/>
                    <a:pt x="291" y="1298"/>
                    <a:pt x="649" y="1298"/>
                  </a:cubicBezTo>
                  <a:cubicBezTo>
                    <a:pt x="1008" y="1298"/>
                    <a:pt x="1298" y="1008"/>
                    <a:pt x="1298" y="649"/>
                  </a:cubicBezTo>
                  <a:cubicBezTo>
                    <a:pt x="1298" y="291"/>
                    <a:pt x="1008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07"/>
            <p:cNvSpPr/>
            <p:nvPr/>
          </p:nvSpPr>
          <p:spPr>
            <a:xfrm>
              <a:off x="3318790" y="3516304"/>
              <a:ext cx="44223" cy="12574"/>
            </a:xfrm>
            <a:custGeom>
              <a:avLst/>
              <a:gdLst/>
              <a:ahLst/>
              <a:cxnLst/>
              <a:rect l="l" t="t" r="r" b="b"/>
              <a:pathLst>
                <a:path w="1143" h="325" extrusionOk="0">
                  <a:moveTo>
                    <a:pt x="168" y="324"/>
                  </a:moveTo>
                  <a:lnTo>
                    <a:pt x="970" y="324"/>
                  </a:lnTo>
                  <a:cubicBezTo>
                    <a:pt x="1056" y="324"/>
                    <a:pt x="1132" y="259"/>
                    <a:pt x="1138" y="173"/>
                  </a:cubicBezTo>
                  <a:cubicBezTo>
                    <a:pt x="1143" y="79"/>
                    <a:pt x="1068" y="1"/>
                    <a:pt x="976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3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07"/>
            <p:cNvSpPr/>
            <p:nvPr/>
          </p:nvSpPr>
          <p:spPr>
            <a:xfrm>
              <a:off x="3318867" y="3542072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67" y="324"/>
                  </a:moveTo>
                  <a:lnTo>
                    <a:pt x="1939" y="324"/>
                  </a:lnTo>
                  <a:cubicBezTo>
                    <a:pt x="2026" y="324"/>
                    <a:pt x="2102" y="259"/>
                    <a:pt x="2107" y="173"/>
                  </a:cubicBezTo>
                  <a:cubicBezTo>
                    <a:pt x="2112" y="78"/>
                    <a:pt x="2038" y="0"/>
                    <a:pt x="1945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07"/>
            <p:cNvSpPr/>
            <p:nvPr/>
          </p:nvSpPr>
          <p:spPr>
            <a:xfrm>
              <a:off x="3412923" y="3542072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3" y="0"/>
                  </a:move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9"/>
                    <a:pt x="814" y="173"/>
                  </a:cubicBezTo>
                  <a:cubicBezTo>
                    <a:pt x="819" y="78"/>
                    <a:pt x="745" y="0"/>
                    <a:pt x="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07"/>
            <p:cNvSpPr/>
            <p:nvPr/>
          </p:nvSpPr>
          <p:spPr>
            <a:xfrm>
              <a:off x="3362819" y="3567104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945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1939" y="324"/>
                  </a:lnTo>
                  <a:cubicBezTo>
                    <a:pt x="2025" y="324"/>
                    <a:pt x="2101" y="258"/>
                    <a:pt x="2106" y="171"/>
                  </a:cubicBezTo>
                  <a:cubicBezTo>
                    <a:pt x="2112" y="78"/>
                    <a:pt x="2038" y="0"/>
                    <a:pt x="1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07"/>
            <p:cNvSpPr/>
            <p:nvPr/>
          </p:nvSpPr>
          <p:spPr>
            <a:xfrm>
              <a:off x="3318790" y="3567104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2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0" y="245"/>
                    <a:pt x="74" y="324"/>
                    <a:pt x="167" y="324"/>
                  </a:cubicBezTo>
                  <a:lnTo>
                    <a:pt x="646" y="324"/>
                  </a:lnTo>
                  <a:cubicBezTo>
                    <a:pt x="732" y="324"/>
                    <a:pt x="808" y="258"/>
                    <a:pt x="813" y="171"/>
                  </a:cubicBezTo>
                  <a:cubicBezTo>
                    <a:pt x="819" y="78"/>
                    <a:pt x="745" y="0"/>
                    <a:pt x="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07"/>
            <p:cNvSpPr/>
            <p:nvPr/>
          </p:nvSpPr>
          <p:spPr>
            <a:xfrm>
              <a:off x="3256151" y="3623282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1"/>
                    <a:pt x="974" y="649"/>
                  </a:cubicBezTo>
                  <a:cubicBezTo>
                    <a:pt x="974" y="829"/>
                    <a:pt x="829" y="975"/>
                    <a:pt x="649" y="975"/>
                  </a:cubicBezTo>
                  <a:cubicBezTo>
                    <a:pt x="471" y="975"/>
                    <a:pt x="325" y="829"/>
                    <a:pt x="325" y="649"/>
                  </a:cubicBezTo>
                  <a:cubicBezTo>
                    <a:pt x="325" y="471"/>
                    <a:pt x="471" y="325"/>
                    <a:pt x="649" y="325"/>
                  </a:cubicBezTo>
                  <a:close/>
                  <a:moveTo>
                    <a:pt x="649" y="1"/>
                  </a:moveTo>
                  <a:cubicBezTo>
                    <a:pt x="291" y="1"/>
                    <a:pt x="0" y="291"/>
                    <a:pt x="0" y="649"/>
                  </a:cubicBezTo>
                  <a:cubicBezTo>
                    <a:pt x="0" y="1009"/>
                    <a:pt x="291" y="1298"/>
                    <a:pt x="649" y="1298"/>
                  </a:cubicBezTo>
                  <a:cubicBezTo>
                    <a:pt x="1008" y="1298"/>
                    <a:pt x="1298" y="1009"/>
                    <a:pt x="1298" y="649"/>
                  </a:cubicBezTo>
                  <a:cubicBezTo>
                    <a:pt x="1298" y="291"/>
                    <a:pt x="1008" y="1"/>
                    <a:pt x="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07"/>
            <p:cNvSpPr/>
            <p:nvPr/>
          </p:nvSpPr>
          <p:spPr>
            <a:xfrm>
              <a:off x="3318790" y="3629627"/>
              <a:ext cx="44223" cy="12497"/>
            </a:xfrm>
            <a:custGeom>
              <a:avLst/>
              <a:gdLst/>
              <a:ahLst/>
              <a:cxnLst/>
              <a:rect l="l" t="t" r="r" b="b"/>
              <a:pathLst>
                <a:path w="1143" h="323" extrusionOk="0">
                  <a:moveTo>
                    <a:pt x="168" y="323"/>
                  </a:moveTo>
                  <a:lnTo>
                    <a:pt x="970" y="323"/>
                  </a:lnTo>
                  <a:cubicBezTo>
                    <a:pt x="1056" y="323"/>
                    <a:pt x="1132" y="258"/>
                    <a:pt x="1138" y="171"/>
                  </a:cubicBezTo>
                  <a:cubicBezTo>
                    <a:pt x="1143" y="78"/>
                    <a:pt x="1068" y="0"/>
                    <a:pt x="9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07"/>
            <p:cNvSpPr/>
            <p:nvPr/>
          </p:nvSpPr>
          <p:spPr>
            <a:xfrm>
              <a:off x="3318867" y="3654621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945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1939" y="324"/>
                  </a:lnTo>
                  <a:cubicBezTo>
                    <a:pt x="2026" y="324"/>
                    <a:pt x="2102" y="258"/>
                    <a:pt x="2107" y="172"/>
                  </a:cubicBezTo>
                  <a:cubicBezTo>
                    <a:pt x="2112" y="78"/>
                    <a:pt x="2038" y="0"/>
                    <a:pt x="1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07"/>
            <p:cNvSpPr/>
            <p:nvPr/>
          </p:nvSpPr>
          <p:spPr>
            <a:xfrm>
              <a:off x="3412923" y="3654621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3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8"/>
                    <a:pt x="814" y="172"/>
                  </a:cubicBezTo>
                  <a:cubicBezTo>
                    <a:pt x="819" y="78"/>
                    <a:pt x="745" y="0"/>
                    <a:pt x="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07"/>
            <p:cNvSpPr/>
            <p:nvPr/>
          </p:nvSpPr>
          <p:spPr>
            <a:xfrm>
              <a:off x="3256151" y="3711186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0"/>
                    <a:pt x="974" y="650"/>
                  </a:cubicBezTo>
                  <a:cubicBezTo>
                    <a:pt x="974" y="828"/>
                    <a:pt x="829" y="974"/>
                    <a:pt x="649" y="974"/>
                  </a:cubicBezTo>
                  <a:cubicBezTo>
                    <a:pt x="471" y="974"/>
                    <a:pt x="325" y="828"/>
                    <a:pt x="325" y="650"/>
                  </a:cubicBezTo>
                  <a:cubicBezTo>
                    <a:pt x="325" y="470"/>
                    <a:pt x="471" y="325"/>
                    <a:pt x="649" y="325"/>
                  </a:cubicBezTo>
                  <a:close/>
                  <a:moveTo>
                    <a:pt x="649" y="1"/>
                  </a:moveTo>
                  <a:cubicBezTo>
                    <a:pt x="291" y="1"/>
                    <a:pt x="0" y="291"/>
                    <a:pt x="0" y="650"/>
                  </a:cubicBezTo>
                  <a:cubicBezTo>
                    <a:pt x="0" y="1008"/>
                    <a:pt x="291" y="1299"/>
                    <a:pt x="649" y="1299"/>
                  </a:cubicBezTo>
                  <a:cubicBezTo>
                    <a:pt x="1008" y="1299"/>
                    <a:pt x="1298" y="1008"/>
                    <a:pt x="1298" y="650"/>
                  </a:cubicBezTo>
                  <a:cubicBezTo>
                    <a:pt x="1298" y="291"/>
                    <a:pt x="1008" y="1"/>
                    <a:pt x="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07"/>
            <p:cNvSpPr/>
            <p:nvPr/>
          </p:nvSpPr>
          <p:spPr>
            <a:xfrm>
              <a:off x="3318790" y="3717144"/>
              <a:ext cx="44223" cy="12536"/>
            </a:xfrm>
            <a:custGeom>
              <a:avLst/>
              <a:gdLst/>
              <a:ahLst/>
              <a:cxnLst/>
              <a:rect l="l" t="t" r="r" b="b"/>
              <a:pathLst>
                <a:path w="1143" h="324" extrusionOk="0">
                  <a:moveTo>
                    <a:pt x="168" y="324"/>
                  </a:moveTo>
                  <a:lnTo>
                    <a:pt x="970" y="324"/>
                  </a:lnTo>
                  <a:cubicBezTo>
                    <a:pt x="1056" y="324"/>
                    <a:pt x="1132" y="259"/>
                    <a:pt x="1138" y="172"/>
                  </a:cubicBezTo>
                  <a:cubicBezTo>
                    <a:pt x="1143" y="78"/>
                    <a:pt x="1068" y="0"/>
                    <a:pt x="9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07"/>
            <p:cNvSpPr/>
            <p:nvPr/>
          </p:nvSpPr>
          <p:spPr>
            <a:xfrm>
              <a:off x="3318867" y="3742873"/>
              <a:ext cx="81752" cy="12574"/>
            </a:xfrm>
            <a:custGeom>
              <a:avLst/>
              <a:gdLst/>
              <a:ahLst/>
              <a:cxnLst/>
              <a:rect l="l" t="t" r="r" b="b"/>
              <a:pathLst>
                <a:path w="2113" h="325" extrusionOk="0">
                  <a:moveTo>
                    <a:pt x="167" y="324"/>
                  </a:moveTo>
                  <a:lnTo>
                    <a:pt x="1939" y="324"/>
                  </a:lnTo>
                  <a:cubicBezTo>
                    <a:pt x="2026" y="324"/>
                    <a:pt x="2102" y="259"/>
                    <a:pt x="2107" y="172"/>
                  </a:cubicBezTo>
                  <a:cubicBezTo>
                    <a:pt x="2112" y="79"/>
                    <a:pt x="2038" y="1"/>
                    <a:pt x="1945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07"/>
            <p:cNvSpPr/>
            <p:nvPr/>
          </p:nvSpPr>
          <p:spPr>
            <a:xfrm>
              <a:off x="3412923" y="3742873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324"/>
                  </a:moveTo>
                  <a:cubicBezTo>
                    <a:pt x="745" y="324"/>
                    <a:pt x="819" y="246"/>
                    <a:pt x="814" y="152"/>
                  </a:cubicBezTo>
                  <a:cubicBezTo>
                    <a:pt x="809" y="66"/>
                    <a:pt x="733" y="1"/>
                    <a:pt x="646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07"/>
            <p:cNvSpPr/>
            <p:nvPr/>
          </p:nvSpPr>
          <p:spPr>
            <a:xfrm>
              <a:off x="3400542" y="344751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3" y="1"/>
                  </a:cubicBezTo>
                  <a:cubicBezTo>
                    <a:pt x="252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07"/>
            <p:cNvSpPr/>
            <p:nvPr/>
          </p:nvSpPr>
          <p:spPr>
            <a:xfrm>
              <a:off x="3419384" y="344751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2" y="1"/>
                  </a:cubicBezTo>
                  <a:cubicBezTo>
                    <a:pt x="251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07"/>
            <p:cNvSpPr/>
            <p:nvPr/>
          </p:nvSpPr>
          <p:spPr>
            <a:xfrm>
              <a:off x="3438187" y="344751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4"/>
                    <a:pt x="73" y="1"/>
                    <a:pt x="163" y="1"/>
                  </a:cubicBezTo>
                  <a:cubicBezTo>
                    <a:pt x="253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07"/>
            <p:cNvSpPr/>
            <p:nvPr/>
          </p:nvSpPr>
          <p:spPr>
            <a:xfrm>
              <a:off x="3255609" y="3435404"/>
              <a:ext cx="114136" cy="37568"/>
            </a:xfrm>
            <a:custGeom>
              <a:avLst/>
              <a:gdLst/>
              <a:ahLst/>
              <a:cxnLst/>
              <a:rect l="l" t="t" r="r" b="b"/>
              <a:pathLst>
                <a:path w="2950" h="971" extrusionOk="0">
                  <a:moveTo>
                    <a:pt x="2438" y="324"/>
                  </a:moveTo>
                  <a:cubicBezTo>
                    <a:pt x="2525" y="324"/>
                    <a:pt x="2601" y="389"/>
                    <a:pt x="2606" y="476"/>
                  </a:cubicBezTo>
                  <a:cubicBezTo>
                    <a:pt x="2611" y="569"/>
                    <a:pt x="2538" y="647"/>
                    <a:pt x="2444" y="647"/>
                  </a:cubicBezTo>
                  <a:lnTo>
                    <a:pt x="511" y="647"/>
                  </a:lnTo>
                  <a:cubicBezTo>
                    <a:pt x="425" y="647"/>
                    <a:pt x="349" y="582"/>
                    <a:pt x="344" y="496"/>
                  </a:cubicBezTo>
                  <a:cubicBezTo>
                    <a:pt x="339" y="402"/>
                    <a:pt x="412" y="324"/>
                    <a:pt x="506" y="324"/>
                  </a:cubicBezTo>
                  <a:close/>
                  <a:moveTo>
                    <a:pt x="519" y="1"/>
                  </a:moveTo>
                  <a:cubicBezTo>
                    <a:pt x="233" y="1"/>
                    <a:pt x="1" y="235"/>
                    <a:pt x="22" y="522"/>
                  </a:cubicBezTo>
                  <a:cubicBezTo>
                    <a:pt x="40" y="773"/>
                    <a:pt x="249" y="970"/>
                    <a:pt x="506" y="970"/>
                  </a:cubicBezTo>
                  <a:lnTo>
                    <a:pt x="2430" y="970"/>
                  </a:lnTo>
                  <a:cubicBezTo>
                    <a:pt x="2717" y="970"/>
                    <a:pt x="2949" y="736"/>
                    <a:pt x="2928" y="449"/>
                  </a:cubicBezTo>
                  <a:cubicBezTo>
                    <a:pt x="2909" y="198"/>
                    <a:pt x="2700" y="1"/>
                    <a:pt x="2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3" name="Google Shape;3403;p107"/>
          <p:cNvSpPr/>
          <p:nvPr/>
        </p:nvSpPr>
        <p:spPr>
          <a:xfrm flipH="1">
            <a:off x="4095209" y="2527527"/>
            <a:ext cx="774900" cy="7743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4" name="Google Shape;3404;p107"/>
          <p:cNvGrpSpPr/>
          <p:nvPr/>
        </p:nvGrpSpPr>
        <p:grpSpPr>
          <a:xfrm rot="759692">
            <a:off x="4516515" y="3051494"/>
            <a:ext cx="485067" cy="489221"/>
            <a:chOff x="1800663" y="1153014"/>
            <a:chExt cx="174987" cy="176486"/>
          </a:xfrm>
        </p:grpSpPr>
        <p:sp>
          <p:nvSpPr>
            <p:cNvPr id="3405" name="Google Shape;3405;p107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07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07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07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07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07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1" name="Google Shape;3411;p107"/>
          <p:cNvGrpSpPr/>
          <p:nvPr/>
        </p:nvGrpSpPr>
        <p:grpSpPr>
          <a:xfrm rot="-841490">
            <a:off x="286556" y="1384564"/>
            <a:ext cx="572472" cy="619927"/>
            <a:chOff x="3330225" y="2727100"/>
            <a:chExt cx="1565850" cy="1695650"/>
          </a:xfrm>
        </p:grpSpPr>
        <p:sp>
          <p:nvSpPr>
            <p:cNvPr id="3412" name="Google Shape;3412;p107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07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14" name="Google Shape;341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1300" y="3709250"/>
            <a:ext cx="2387600" cy="253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9" name="Google Shape;3419;p10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sharing</a:t>
            </a:r>
            <a:endParaRPr/>
          </a:p>
        </p:txBody>
      </p:sp>
      <p:graphicFrame>
        <p:nvGraphicFramePr>
          <p:cNvPr id="3420" name="Google Shape;3420;p108"/>
          <p:cNvGraphicFramePr/>
          <p:nvPr/>
        </p:nvGraphicFramePr>
        <p:xfrm>
          <a:off x="720000" y="1538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6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Content sharing plan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Topic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Content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Date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Time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 is very beautiful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Tuesday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12:30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Mars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Mars is very cold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Saturday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12:30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 is very big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Sunday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22:30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Saturn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Saturn is a giant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Everyday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15:30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Neptune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Neptune is cold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Friday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18:00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21" name="Google Shape;342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600" y="1431676"/>
            <a:ext cx="792600" cy="85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2" name="Google Shape;3422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670" y="888165"/>
            <a:ext cx="775635" cy="77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3" name="Google Shape;3423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5665" y="3702342"/>
            <a:ext cx="2796905" cy="194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8" name="Google Shape;3428;p10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look to the past</a:t>
            </a:r>
            <a:endParaRPr/>
          </a:p>
        </p:txBody>
      </p:sp>
      <p:graphicFrame>
        <p:nvGraphicFramePr>
          <p:cNvPr id="3429" name="Google Shape;3429;p109"/>
          <p:cNvGraphicFramePr/>
          <p:nvPr/>
        </p:nvGraphicFramePr>
        <p:xfrm>
          <a:off x="4270454" y="166241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{6D67BE6D-BC57-4399-8F68-A798DA5D842A}</a:tableStyleId>
              </a:tblPr>
              <a:tblGrid>
                <a:gridCol w="5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0975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February 2004</a:t>
                      </a:r>
                      <a:endParaRPr sz="20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Su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Mo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Tu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We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Th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Fr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Sa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 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3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2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4</a:t>
                      </a:r>
                      <a:endParaRPr sz="1600" b="1" i="0" u="none" strike="noStrike" cap="none">
                        <a:solidFill>
                          <a:schemeClr val="accent2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5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6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7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8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9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10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11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3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4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5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6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7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8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9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21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3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4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5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6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7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8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9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 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 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30" name="Google Shape;3430;p109"/>
          <p:cNvSpPr/>
          <p:nvPr/>
        </p:nvSpPr>
        <p:spPr>
          <a:xfrm>
            <a:off x="1251288" y="2797713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31" name="Google Shape;3431;p109"/>
          <p:cNvCxnSpPr/>
          <p:nvPr/>
        </p:nvCxnSpPr>
        <p:spPr>
          <a:xfrm>
            <a:off x="1348125" y="3655950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2" name="Google Shape;3432;p109"/>
          <p:cNvSpPr txBox="1">
            <a:spLocks noGrp="1"/>
          </p:cNvSpPr>
          <p:nvPr>
            <p:ph type="title" idx="4294967295"/>
          </p:nvPr>
        </p:nvSpPr>
        <p:spPr>
          <a:xfrm>
            <a:off x="1625088" y="2796050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Feb 4th</a:t>
            </a:r>
            <a:endParaRPr sz="2000"/>
          </a:p>
        </p:txBody>
      </p:sp>
      <p:sp>
        <p:nvSpPr>
          <p:cNvPr id="3433" name="Google Shape;3433;p109"/>
          <p:cNvSpPr txBox="1">
            <a:spLocks noGrp="1"/>
          </p:cNvSpPr>
          <p:nvPr>
            <p:ph type="subTitle" idx="4294967295"/>
          </p:nvPr>
        </p:nvSpPr>
        <p:spPr>
          <a:xfrm>
            <a:off x="1087475" y="3258450"/>
            <a:ext cx="2608200" cy="2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were born on </a:t>
            </a:r>
            <a:r>
              <a:rPr lang="en">
                <a:solidFill>
                  <a:schemeClr val="accent1"/>
                </a:solidFill>
              </a:rPr>
              <a:t>this day!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434" name="Google Shape;3434;p109"/>
          <p:cNvGrpSpPr/>
          <p:nvPr/>
        </p:nvGrpSpPr>
        <p:grpSpPr>
          <a:xfrm>
            <a:off x="2039177" y="2024398"/>
            <a:ext cx="705367" cy="542556"/>
            <a:chOff x="5604729" y="3401400"/>
            <a:chExt cx="376879" cy="289904"/>
          </a:xfrm>
        </p:grpSpPr>
        <p:sp>
          <p:nvSpPr>
            <p:cNvPr id="3435" name="Google Shape;3435;p109"/>
            <p:cNvSpPr/>
            <p:nvPr/>
          </p:nvSpPr>
          <p:spPr>
            <a:xfrm>
              <a:off x="5610803" y="3408016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1"/>
                  </a:move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4"/>
                    <a:pt x="3053" y="5940"/>
                  </a:cubicBezTo>
                  <a:lnTo>
                    <a:pt x="4501" y="7066"/>
                  </a:lnTo>
                  <a:cubicBezTo>
                    <a:pt x="4622" y="7159"/>
                    <a:pt x="4791" y="7159"/>
                    <a:pt x="4912" y="7066"/>
                  </a:cubicBezTo>
                  <a:lnTo>
                    <a:pt x="6360" y="5940"/>
                  </a:lnTo>
                  <a:cubicBezTo>
                    <a:pt x="6445" y="5874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50"/>
                  </a:lnTo>
                  <a:cubicBezTo>
                    <a:pt x="9413" y="291"/>
                    <a:pt x="9122" y="1"/>
                    <a:pt x="8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09"/>
            <p:cNvSpPr/>
            <p:nvPr/>
          </p:nvSpPr>
          <p:spPr>
            <a:xfrm>
              <a:off x="5783593" y="3633850"/>
              <a:ext cx="84963" cy="51226"/>
            </a:xfrm>
            <a:custGeom>
              <a:avLst/>
              <a:gdLst/>
              <a:ahLst/>
              <a:cxnLst/>
              <a:rect l="l" t="t" r="r" b="b"/>
              <a:pathLst>
                <a:path w="2196" h="1324" extrusionOk="0">
                  <a:moveTo>
                    <a:pt x="1410" y="103"/>
                  </a:moveTo>
                  <a:lnTo>
                    <a:pt x="1" y="1199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7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7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09"/>
            <p:cNvSpPr/>
            <p:nvPr/>
          </p:nvSpPr>
          <p:spPr>
            <a:xfrm>
              <a:off x="5930306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1"/>
                    <a:pt x="506" y="1"/>
                  </a:cubicBezTo>
                  <a:lnTo>
                    <a:pt x="1" y="1"/>
                  </a:lnTo>
                  <a:cubicBezTo>
                    <a:pt x="365" y="1"/>
                    <a:pt x="660" y="291"/>
                    <a:pt x="660" y="650"/>
                  </a:cubicBezTo>
                  <a:lnTo>
                    <a:pt x="660" y="5189"/>
                  </a:lnTo>
                  <a:cubicBezTo>
                    <a:pt x="660" y="5547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09"/>
            <p:cNvSpPr/>
            <p:nvPr/>
          </p:nvSpPr>
          <p:spPr>
            <a:xfrm>
              <a:off x="5648642" y="3458081"/>
              <a:ext cx="175769" cy="144585"/>
            </a:xfrm>
            <a:custGeom>
              <a:avLst/>
              <a:gdLst/>
              <a:ahLst/>
              <a:cxnLst/>
              <a:rect l="l" t="t" r="r" b="b"/>
              <a:pathLst>
                <a:path w="4543" h="3737" extrusionOk="0">
                  <a:moveTo>
                    <a:pt x="2272" y="561"/>
                  </a:moveTo>
                  <a:cubicBezTo>
                    <a:pt x="2543" y="207"/>
                    <a:pt x="2963" y="0"/>
                    <a:pt x="3408" y="1"/>
                  </a:cubicBezTo>
                  <a:cubicBezTo>
                    <a:pt x="4080" y="1"/>
                    <a:pt x="4543" y="576"/>
                    <a:pt x="4543" y="1245"/>
                  </a:cubicBezTo>
                  <a:cubicBezTo>
                    <a:pt x="4543" y="2010"/>
                    <a:pt x="3927" y="2929"/>
                    <a:pt x="2328" y="3720"/>
                  </a:cubicBezTo>
                  <a:cubicBezTo>
                    <a:pt x="2293" y="3736"/>
                    <a:pt x="2251" y="3736"/>
                    <a:pt x="2216" y="3720"/>
                  </a:cubicBezTo>
                  <a:cubicBezTo>
                    <a:pt x="617" y="2929"/>
                    <a:pt x="0" y="2010"/>
                    <a:pt x="0" y="1245"/>
                  </a:cubicBezTo>
                  <a:cubicBezTo>
                    <a:pt x="0" y="576"/>
                    <a:pt x="463" y="1"/>
                    <a:pt x="1137" y="1"/>
                  </a:cubicBezTo>
                  <a:cubicBezTo>
                    <a:pt x="1581" y="0"/>
                    <a:pt x="2001" y="207"/>
                    <a:pt x="2272" y="5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09"/>
            <p:cNvSpPr/>
            <p:nvPr/>
          </p:nvSpPr>
          <p:spPr>
            <a:xfrm>
              <a:off x="5727106" y="3458081"/>
              <a:ext cx="97305" cy="144585"/>
            </a:xfrm>
            <a:custGeom>
              <a:avLst/>
              <a:gdLst/>
              <a:ahLst/>
              <a:cxnLst/>
              <a:rect l="l" t="t" r="r" b="b"/>
              <a:pathLst>
                <a:path w="2515" h="3737" extrusionOk="0">
                  <a:moveTo>
                    <a:pt x="1380" y="1"/>
                  </a:moveTo>
                  <a:cubicBezTo>
                    <a:pt x="1292" y="0"/>
                    <a:pt x="1204" y="9"/>
                    <a:pt x="1118" y="24"/>
                  </a:cubicBezTo>
                  <a:cubicBezTo>
                    <a:pt x="1674" y="162"/>
                    <a:pt x="2055" y="673"/>
                    <a:pt x="2029" y="1245"/>
                  </a:cubicBezTo>
                  <a:cubicBezTo>
                    <a:pt x="2029" y="1980"/>
                    <a:pt x="1458" y="2854"/>
                    <a:pt x="0" y="3622"/>
                  </a:cubicBezTo>
                  <a:cubicBezTo>
                    <a:pt x="62" y="3655"/>
                    <a:pt x="123" y="3687"/>
                    <a:pt x="187" y="3720"/>
                  </a:cubicBezTo>
                  <a:cubicBezTo>
                    <a:pt x="223" y="3736"/>
                    <a:pt x="265" y="3736"/>
                    <a:pt x="300" y="3720"/>
                  </a:cubicBezTo>
                  <a:cubicBezTo>
                    <a:pt x="1899" y="2929"/>
                    <a:pt x="2515" y="2010"/>
                    <a:pt x="2515" y="1245"/>
                  </a:cubicBezTo>
                  <a:cubicBezTo>
                    <a:pt x="2515" y="576"/>
                    <a:pt x="2052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09"/>
            <p:cNvSpPr/>
            <p:nvPr/>
          </p:nvSpPr>
          <p:spPr>
            <a:xfrm>
              <a:off x="5717511" y="3633850"/>
              <a:ext cx="84925" cy="51226"/>
            </a:xfrm>
            <a:custGeom>
              <a:avLst/>
              <a:gdLst/>
              <a:ahLst/>
              <a:cxnLst/>
              <a:rect l="l" t="t" r="r" b="b"/>
              <a:pathLst>
                <a:path w="2195" h="1324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199"/>
                  </a:lnTo>
                  <a:lnTo>
                    <a:pt x="786" y="103"/>
                  </a:lnTo>
                  <a:cubicBezTo>
                    <a:pt x="701" y="37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7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09"/>
            <p:cNvSpPr/>
            <p:nvPr/>
          </p:nvSpPr>
          <p:spPr>
            <a:xfrm>
              <a:off x="5931118" y="3408016"/>
              <a:ext cx="18842" cy="39"/>
            </a:xfrm>
            <a:custGeom>
              <a:avLst/>
              <a:gdLst/>
              <a:ahLst/>
              <a:cxnLst/>
              <a:rect l="l" t="t" r="r" b="b"/>
              <a:pathLst>
                <a:path w="487" h="1" extrusionOk="0">
                  <a:moveTo>
                    <a:pt x="48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09"/>
            <p:cNvSpPr/>
            <p:nvPr/>
          </p:nvSpPr>
          <p:spPr>
            <a:xfrm>
              <a:off x="5610803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5838"/>
                  </a:moveTo>
                  <a:cubicBezTo>
                    <a:pt x="790" y="5838"/>
                    <a:pt x="495" y="5547"/>
                    <a:pt x="495" y="5189"/>
                  </a:cubicBezTo>
                  <a:lnTo>
                    <a:pt x="495" y="650"/>
                  </a:lnTo>
                  <a:cubicBezTo>
                    <a:pt x="495" y="291"/>
                    <a:pt x="790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09"/>
            <p:cNvSpPr/>
            <p:nvPr/>
          </p:nvSpPr>
          <p:spPr>
            <a:xfrm>
              <a:off x="5604961" y="3558830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09"/>
            <p:cNvSpPr/>
            <p:nvPr/>
          </p:nvSpPr>
          <p:spPr>
            <a:xfrm>
              <a:off x="5604729" y="357740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1"/>
                    <a:pt x="251" y="325"/>
                    <a:pt x="162" y="325"/>
                  </a:cubicBezTo>
                  <a:cubicBezTo>
                    <a:pt x="73" y="325"/>
                    <a:pt x="0" y="251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09"/>
            <p:cNvSpPr/>
            <p:nvPr/>
          </p:nvSpPr>
          <p:spPr>
            <a:xfrm>
              <a:off x="5604729" y="3401400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2"/>
                    <a:pt x="7" y="364"/>
                    <a:pt x="7" y="812"/>
                  </a:cubicBezTo>
                  <a:lnTo>
                    <a:pt x="7" y="4052"/>
                  </a:lnTo>
                  <a:cubicBezTo>
                    <a:pt x="7" y="4133"/>
                    <a:pt x="63" y="4206"/>
                    <a:pt x="144" y="4218"/>
                  </a:cubicBezTo>
                  <a:cubicBezTo>
                    <a:pt x="244" y="4231"/>
                    <a:pt x="329" y="4154"/>
                    <a:pt x="329" y="4057"/>
                  </a:cubicBezTo>
                  <a:lnTo>
                    <a:pt x="329" y="811"/>
                  </a:lnTo>
                  <a:cubicBezTo>
                    <a:pt x="329" y="542"/>
                    <a:pt x="547" y="324"/>
                    <a:pt x="816" y="324"/>
                  </a:cubicBezTo>
                  <a:lnTo>
                    <a:pt x="8930" y="324"/>
                  </a:lnTo>
                  <a:cubicBezTo>
                    <a:pt x="9199" y="324"/>
                    <a:pt x="9417" y="542"/>
                    <a:pt x="9417" y="811"/>
                  </a:cubicBezTo>
                  <a:lnTo>
                    <a:pt x="9417" y="5361"/>
                  </a:lnTo>
                  <a:cubicBezTo>
                    <a:pt x="9417" y="5361"/>
                    <a:pt x="9192" y="5847"/>
                    <a:pt x="8923" y="5857"/>
                  </a:cubicBezTo>
                  <a:lnTo>
                    <a:pt x="6818" y="5857"/>
                  </a:lnTo>
                  <a:cubicBezTo>
                    <a:pt x="6674" y="5848"/>
                    <a:pt x="6535" y="5896"/>
                    <a:pt x="6420" y="5985"/>
                  </a:cubicBezTo>
                  <a:lnTo>
                    <a:pt x="4973" y="7109"/>
                  </a:lnTo>
                  <a:cubicBezTo>
                    <a:pt x="4910" y="7159"/>
                    <a:pt x="4823" y="7159"/>
                    <a:pt x="4761" y="7109"/>
                  </a:cubicBezTo>
                  <a:lnTo>
                    <a:pt x="3314" y="5985"/>
                  </a:lnTo>
                  <a:cubicBezTo>
                    <a:pt x="3200" y="5896"/>
                    <a:pt x="3060" y="5848"/>
                    <a:pt x="2916" y="5857"/>
                  </a:cubicBezTo>
                  <a:lnTo>
                    <a:pt x="812" y="5857"/>
                  </a:lnTo>
                  <a:cubicBezTo>
                    <a:pt x="543" y="5847"/>
                    <a:pt x="325" y="5630"/>
                    <a:pt x="325" y="5361"/>
                  </a:cubicBezTo>
                  <a:cubicBezTo>
                    <a:pt x="325" y="5272"/>
                    <a:pt x="252" y="5198"/>
                    <a:pt x="163" y="5198"/>
                  </a:cubicBezTo>
                  <a:cubicBezTo>
                    <a:pt x="73" y="5198"/>
                    <a:pt x="0" y="5272"/>
                    <a:pt x="0" y="5361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1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3"/>
                    <a:pt x="5004" y="7493"/>
                    <a:pt x="5183" y="7353"/>
                  </a:cubicBezTo>
                  <a:lnTo>
                    <a:pt x="6628" y="6228"/>
                  </a:lnTo>
                  <a:cubicBezTo>
                    <a:pt x="6686" y="6184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60"/>
                    <a:pt x="9741" y="5798"/>
                    <a:pt x="9741" y="5351"/>
                  </a:cubicBezTo>
                  <a:lnTo>
                    <a:pt x="9741" y="812"/>
                  </a:lnTo>
                  <a:cubicBezTo>
                    <a:pt x="9741" y="365"/>
                    <a:pt x="9377" y="2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09"/>
            <p:cNvSpPr/>
            <p:nvPr/>
          </p:nvSpPr>
          <p:spPr>
            <a:xfrm>
              <a:off x="5642375" y="3451891"/>
              <a:ext cx="188343" cy="156927"/>
            </a:xfrm>
            <a:custGeom>
              <a:avLst/>
              <a:gdLst/>
              <a:ahLst/>
              <a:cxnLst/>
              <a:rect l="l" t="t" r="r" b="b"/>
              <a:pathLst>
                <a:path w="4868" h="4056" extrusionOk="0">
                  <a:moveTo>
                    <a:pt x="1302" y="324"/>
                  </a:moveTo>
                  <a:cubicBezTo>
                    <a:pt x="1692" y="324"/>
                    <a:pt x="2062" y="505"/>
                    <a:pt x="2300" y="813"/>
                  </a:cubicBezTo>
                  <a:cubicBezTo>
                    <a:pt x="2330" y="858"/>
                    <a:pt x="2380" y="884"/>
                    <a:pt x="2434" y="884"/>
                  </a:cubicBezTo>
                  <a:cubicBezTo>
                    <a:pt x="2486" y="884"/>
                    <a:pt x="2537" y="858"/>
                    <a:pt x="2567" y="815"/>
                  </a:cubicBezTo>
                  <a:cubicBezTo>
                    <a:pt x="2806" y="505"/>
                    <a:pt x="3175" y="324"/>
                    <a:pt x="3566" y="324"/>
                  </a:cubicBezTo>
                  <a:cubicBezTo>
                    <a:pt x="3568" y="324"/>
                    <a:pt x="3569" y="324"/>
                    <a:pt x="3570" y="324"/>
                  </a:cubicBezTo>
                  <a:cubicBezTo>
                    <a:pt x="4124" y="324"/>
                    <a:pt x="4543" y="789"/>
                    <a:pt x="4543" y="1407"/>
                  </a:cubicBezTo>
                  <a:cubicBezTo>
                    <a:pt x="4543" y="2215"/>
                    <a:pt x="3775" y="3061"/>
                    <a:pt x="2434" y="3727"/>
                  </a:cubicBezTo>
                  <a:cubicBezTo>
                    <a:pt x="1093" y="3062"/>
                    <a:pt x="325" y="2215"/>
                    <a:pt x="325" y="1407"/>
                  </a:cubicBezTo>
                  <a:cubicBezTo>
                    <a:pt x="325" y="788"/>
                    <a:pt x="743" y="324"/>
                    <a:pt x="1299" y="324"/>
                  </a:cubicBezTo>
                  <a:cubicBezTo>
                    <a:pt x="1300" y="324"/>
                    <a:pt x="1301" y="324"/>
                    <a:pt x="1302" y="324"/>
                  </a:cubicBezTo>
                  <a:close/>
                  <a:moveTo>
                    <a:pt x="1302" y="1"/>
                  </a:moveTo>
                  <a:cubicBezTo>
                    <a:pt x="1301" y="1"/>
                    <a:pt x="1300" y="1"/>
                    <a:pt x="1299" y="1"/>
                  </a:cubicBezTo>
                  <a:cubicBezTo>
                    <a:pt x="1298" y="1"/>
                    <a:pt x="1297" y="1"/>
                    <a:pt x="1297" y="1"/>
                  </a:cubicBezTo>
                  <a:cubicBezTo>
                    <a:pt x="570" y="1"/>
                    <a:pt x="1" y="618"/>
                    <a:pt x="1" y="1406"/>
                  </a:cubicBezTo>
                  <a:cubicBezTo>
                    <a:pt x="1" y="1958"/>
                    <a:pt x="300" y="3034"/>
                    <a:pt x="2306" y="4026"/>
                  </a:cubicBezTo>
                  <a:cubicBezTo>
                    <a:pt x="2346" y="4046"/>
                    <a:pt x="2390" y="4056"/>
                    <a:pt x="2434" y="4056"/>
                  </a:cubicBezTo>
                  <a:cubicBezTo>
                    <a:pt x="2477" y="4056"/>
                    <a:pt x="2521" y="4046"/>
                    <a:pt x="2562" y="4026"/>
                  </a:cubicBezTo>
                  <a:cubicBezTo>
                    <a:pt x="4568" y="3034"/>
                    <a:pt x="4868" y="1958"/>
                    <a:pt x="4868" y="1406"/>
                  </a:cubicBezTo>
                  <a:cubicBezTo>
                    <a:pt x="4868" y="617"/>
                    <a:pt x="4298" y="1"/>
                    <a:pt x="3570" y="1"/>
                  </a:cubicBezTo>
                  <a:cubicBezTo>
                    <a:pt x="3569" y="1"/>
                    <a:pt x="3567" y="1"/>
                    <a:pt x="3566" y="1"/>
                  </a:cubicBezTo>
                  <a:cubicBezTo>
                    <a:pt x="3140" y="1"/>
                    <a:pt x="2732" y="171"/>
                    <a:pt x="2434" y="474"/>
                  </a:cubicBezTo>
                  <a:cubicBezTo>
                    <a:pt x="2135" y="171"/>
                    <a:pt x="1727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09"/>
            <p:cNvSpPr/>
            <p:nvPr/>
          </p:nvSpPr>
          <p:spPr>
            <a:xfrm>
              <a:off x="5629955" y="3427168"/>
              <a:ext cx="31532" cy="31494"/>
            </a:xfrm>
            <a:custGeom>
              <a:avLst/>
              <a:gdLst/>
              <a:ahLst/>
              <a:cxnLst/>
              <a:rect l="l" t="t" r="r" b="b"/>
              <a:pathLst>
                <a:path w="815" h="814" extrusionOk="0">
                  <a:moveTo>
                    <a:pt x="647" y="0"/>
                  </a:moveTo>
                  <a:lnTo>
                    <a:pt x="163" y="0"/>
                  </a:lnTo>
                  <a:cubicBezTo>
                    <a:pt x="73" y="0"/>
                    <a:pt x="0" y="73"/>
                    <a:pt x="0" y="163"/>
                  </a:cubicBezTo>
                  <a:lnTo>
                    <a:pt x="0" y="641"/>
                  </a:lnTo>
                  <a:cubicBezTo>
                    <a:pt x="0" y="727"/>
                    <a:pt x="65" y="802"/>
                    <a:pt x="152" y="808"/>
                  </a:cubicBezTo>
                  <a:cubicBezTo>
                    <a:pt x="246" y="814"/>
                    <a:pt x="324" y="739"/>
                    <a:pt x="324" y="647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1"/>
                  </a:cubicBezTo>
                  <a:cubicBezTo>
                    <a:pt x="814" y="78"/>
                    <a:pt x="74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09"/>
            <p:cNvSpPr/>
            <p:nvPr/>
          </p:nvSpPr>
          <p:spPr>
            <a:xfrm>
              <a:off x="5868402" y="3464194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0" y="1"/>
                    <a:pt x="924" y="8"/>
                    <a:pt x="876" y="47"/>
                  </a:cubicBezTo>
                  <a:lnTo>
                    <a:pt x="67" y="694"/>
                  </a:lnTo>
                  <a:cubicBezTo>
                    <a:pt x="22" y="730"/>
                    <a:pt x="0" y="787"/>
                    <a:pt x="9" y="844"/>
                  </a:cubicBezTo>
                  <a:cubicBezTo>
                    <a:pt x="17" y="902"/>
                    <a:pt x="56" y="950"/>
                    <a:pt x="109" y="971"/>
                  </a:cubicBezTo>
                  <a:cubicBezTo>
                    <a:pt x="164" y="992"/>
                    <a:pt x="225" y="983"/>
                    <a:pt x="270" y="946"/>
                  </a:cubicBezTo>
                  <a:lnTo>
                    <a:pt x="815" y="510"/>
                  </a:lnTo>
                  <a:lnTo>
                    <a:pt x="815" y="2598"/>
                  </a:lnTo>
                  <a:cubicBezTo>
                    <a:pt x="815" y="2690"/>
                    <a:pt x="893" y="2765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49" name="Google Shape;344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793442">
            <a:off x="-2434741" y="2085974"/>
            <a:ext cx="4844633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0" name="Google Shape;3450;p109"/>
          <p:cNvGrpSpPr/>
          <p:nvPr/>
        </p:nvGrpSpPr>
        <p:grpSpPr>
          <a:xfrm rot="-305188">
            <a:off x="8302691" y="1373826"/>
            <a:ext cx="499891" cy="422803"/>
            <a:chOff x="1488250" y="1650750"/>
            <a:chExt cx="211450" cy="178850"/>
          </a:xfrm>
        </p:grpSpPr>
        <p:sp>
          <p:nvSpPr>
            <p:cNvPr id="3451" name="Google Shape;3451;p109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09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09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09"/>
          <p:cNvGrpSpPr/>
          <p:nvPr/>
        </p:nvGrpSpPr>
        <p:grpSpPr>
          <a:xfrm>
            <a:off x="7955028" y="4089740"/>
            <a:ext cx="937956" cy="882467"/>
            <a:chOff x="1985875" y="643100"/>
            <a:chExt cx="1375100" cy="1293750"/>
          </a:xfrm>
        </p:grpSpPr>
        <p:sp>
          <p:nvSpPr>
            <p:cNvPr id="3455" name="Google Shape;3455;p109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09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" name="Google Shape;3461;p110"/>
          <p:cNvSpPr/>
          <p:nvPr/>
        </p:nvSpPr>
        <p:spPr>
          <a:xfrm flipH="1">
            <a:off x="1847499" y="4302374"/>
            <a:ext cx="1155300" cy="1154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2" name="Google Shape;3462;p110"/>
          <p:cNvSpPr/>
          <p:nvPr/>
        </p:nvSpPr>
        <p:spPr>
          <a:xfrm>
            <a:off x="4809675" y="2011400"/>
            <a:ext cx="3852000" cy="187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3" name="Google Shape;3463;p110"/>
          <p:cNvSpPr/>
          <p:nvPr/>
        </p:nvSpPr>
        <p:spPr>
          <a:xfrm>
            <a:off x="500475" y="2011400"/>
            <a:ext cx="3852000" cy="187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4" name="Google Shape;3464;p110"/>
          <p:cNvSpPr txBox="1">
            <a:spLocks noGrp="1"/>
          </p:cNvSpPr>
          <p:nvPr>
            <p:ph type="title"/>
          </p:nvPr>
        </p:nvSpPr>
        <p:spPr>
          <a:xfrm>
            <a:off x="844575" y="2167550"/>
            <a:ext cx="31638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$6 m.</a:t>
            </a:r>
            <a:endParaRPr/>
          </a:p>
        </p:txBody>
      </p:sp>
      <p:sp>
        <p:nvSpPr>
          <p:cNvPr id="3465" name="Google Shape;3465;p110"/>
          <p:cNvSpPr txBox="1">
            <a:spLocks noGrp="1"/>
          </p:cNvSpPr>
          <p:nvPr>
            <p:ph type="title" idx="3"/>
          </p:nvPr>
        </p:nvSpPr>
        <p:spPr>
          <a:xfrm>
            <a:off x="5137600" y="2167550"/>
            <a:ext cx="31650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$10 m.</a:t>
            </a:r>
            <a:endParaRPr/>
          </a:p>
        </p:txBody>
      </p:sp>
      <p:sp>
        <p:nvSpPr>
          <p:cNvPr id="3466" name="Google Shape;3466;p110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Budget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67" name="Google Shape;3467;p110"/>
          <p:cNvSpPr/>
          <p:nvPr/>
        </p:nvSpPr>
        <p:spPr>
          <a:xfrm>
            <a:off x="955095" y="3353888"/>
            <a:ext cx="29739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68" name="Google Shape;3468;p110"/>
          <p:cNvCxnSpPr/>
          <p:nvPr/>
        </p:nvCxnSpPr>
        <p:spPr>
          <a:xfrm>
            <a:off x="923950" y="3180563"/>
            <a:ext cx="300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9" name="Google Shape;3469;p110"/>
          <p:cNvSpPr txBox="1">
            <a:spLocks noGrp="1"/>
          </p:cNvSpPr>
          <p:nvPr>
            <p:ph type="subTitle" idx="1"/>
          </p:nvPr>
        </p:nvSpPr>
        <p:spPr>
          <a:xfrm>
            <a:off x="1309400" y="3338150"/>
            <a:ext cx="2331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Budget for </a:t>
            </a:r>
            <a:r>
              <a:rPr lang="en">
                <a:solidFill>
                  <a:schemeClr val="accent1"/>
                </a:solidFill>
              </a:rPr>
              <a:t>December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470" name="Google Shape;3470;p110"/>
          <p:cNvSpPr/>
          <p:nvPr/>
        </p:nvSpPr>
        <p:spPr>
          <a:xfrm>
            <a:off x="5248720" y="3353888"/>
            <a:ext cx="29739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71" name="Google Shape;3471;p110"/>
          <p:cNvCxnSpPr/>
          <p:nvPr/>
        </p:nvCxnSpPr>
        <p:spPr>
          <a:xfrm>
            <a:off x="5217575" y="3180563"/>
            <a:ext cx="300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72" name="Google Shape;3472;p110"/>
          <p:cNvSpPr txBox="1">
            <a:spLocks noGrp="1"/>
          </p:cNvSpPr>
          <p:nvPr>
            <p:ph type="subTitle" idx="2"/>
          </p:nvPr>
        </p:nvSpPr>
        <p:spPr>
          <a:xfrm>
            <a:off x="5569875" y="3338150"/>
            <a:ext cx="2331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Budget for </a:t>
            </a:r>
            <a:r>
              <a:rPr lang="en">
                <a:solidFill>
                  <a:schemeClr val="accent1"/>
                </a:solidFill>
              </a:rPr>
              <a:t>January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473" name="Google Shape;3473;p110"/>
          <p:cNvGrpSpPr/>
          <p:nvPr/>
        </p:nvGrpSpPr>
        <p:grpSpPr>
          <a:xfrm rot="731858" flipH="1">
            <a:off x="58075" y="1510532"/>
            <a:ext cx="834490" cy="903665"/>
            <a:chOff x="3330225" y="2727100"/>
            <a:chExt cx="1565850" cy="1695650"/>
          </a:xfrm>
        </p:grpSpPr>
        <p:sp>
          <p:nvSpPr>
            <p:cNvPr id="3474" name="Google Shape;3474;p110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0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6" name="Google Shape;3476;p110"/>
          <p:cNvGrpSpPr/>
          <p:nvPr/>
        </p:nvGrpSpPr>
        <p:grpSpPr>
          <a:xfrm rot="759692">
            <a:off x="2747328" y="4797494"/>
            <a:ext cx="485067" cy="489221"/>
            <a:chOff x="1800663" y="1153014"/>
            <a:chExt cx="174987" cy="176486"/>
          </a:xfrm>
        </p:grpSpPr>
        <p:sp>
          <p:nvSpPr>
            <p:cNvPr id="3477" name="Google Shape;3477;p110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0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0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0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0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0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3" name="Google Shape;3483;p110"/>
          <p:cNvGrpSpPr/>
          <p:nvPr/>
        </p:nvGrpSpPr>
        <p:grpSpPr>
          <a:xfrm rot="1347332">
            <a:off x="4890993" y="994425"/>
            <a:ext cx="525654" cy="530161"/>
            <a:chOff x="1482725" y="1385500"/>
            <a:chExt cx="201225" cy="202950"/>
          </a:xfrm>
        </p:grpSpPr>
        <p:sp>
          <p:nvSpPr>
            <p:cNvPr id="3484" name="Google Shape;3484;p110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0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0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0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0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0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90" name="Google Shape;3490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97915">
            <a:off x="7020429" y="2168819"/>
            <a:ext cx="3782724" cy="3679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5" name="Google Shape;3495;p11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graphicFrame>
        <p:nvGraphicFramePr>
          <p:cNvPr id="3496" name="Google Shape;3496;p111"/>
          <p:cNvGraphicFramePr/>
          <p:nvPr/>
        </p:nvGraphicFramePr>
        <p:xfrm>
          <a:off x="873000" y="147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0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Revenue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1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$2,000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2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$2,000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3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4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$1,500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Total revenue</a:t>
                      </a:r>
                      <a:endParaRPr b="1">
                        <a:solidFill>
                          <a:schemeClr val="accent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$6,500</a:t>
                      </a:r>
                      <a:endParaRPr b="1">
                        <a:solidFill>
                          <a:schemeClr val="accent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97" name="Google Shape;3497;p111"/>
          <p:cNvSpPr/>
          <p:nvPr/>
        </p:nvSpPr>
        <p:spPr>
          <a:xfrm>
            <a:off x="873000" y="4095750"/>
            <a:ext cx="7398000" cy="50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8" name="Google Shape;3498;p111"/>
          <p:cNvSpPr txBox="1"/>
          <p:nvPr/>
        </p:nvSpPr>
        <p:spPr>
          <a:xfrm>
            <a:off x="1607838" y="4190000"/>
            <a:ext cx="2149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Total budget</a:t>
            </a:r>
            <a:endParaRPr sz="18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3499" name="Google Shape;3499;p111"/>
          <p:cNvCxnSpPr/>
          <p:nvPr/>
        </p:nvCxnSpPr>
        <p:spPr>
          <a:xfrm>
            <a:off x="4572000" y="4174244"/>
            <a:ext cx="0" cy="35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0" name="Google Shape;3500;p111"/>
          <p:cNvSpPr txBox="1"/>
          <p:nvPr/>
        </p:nvSpPr>
        <p:spPr>
          <a:xfrm>
            <a:off x="5386338" y="4167750"/>
            <a:ext cx="2149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$1,500</a:t>
            </a:r>
            <a:endParaRPr sz="2000" b="1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aphicFrame>
        <p:nvGraphicFramePr>
          <p:cNvPr id="3501" name="Google Shape;3501;p111"/>
          <p:cNvGraphicFramePr/>
          <p:nvPr/>
        </p:nvGraphicFramePr>
        <p:xfrm>
          <a:off x="4651500" y="147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0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Expenses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1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2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3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4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Total revenue</a:t>
                      </a:r>
                      <a:endParaRPr b="1">
                        <a:solidFill>
                          <a:schemeClr val="accent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$4,000</a:t>
                      </a:r>
                      <a:endParaRPr b="1">
                        <a:solidFill>
                          <a:schemeClr val="accent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502" name="Google Shape;3502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121" y="2960691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3" name="Google Shape;350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999" y="616574"/>
            <a:ext cx="1013100" cy="101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4" name="Google Shape;3504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9005" y="4095740"/>
            <a:ext cx="775635" cy="77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Google Shape;3509;p112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</a:t>
            </a:r>
            <a:r>
              <a:rPr lang="en">
                <a:solidFill>
                  <a:schemeClr val="accent1"/>
                </a:solidFill>
              </a:rPr>
              <a:t>“Replace image”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510" name="Google Shape;3510;p11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Mockup: computer</a:t>
            </a:r>
            <a:endParaRPr/>
          </a:p>
        </p:txBody>
      </p:sp>
      <p:grpSp>
        <p:nvGrpSpPr>
          <p:cNvPr id="3511" name="Google Shape;3511;p112"/>
          <p:cNvGrpSpPr/>
          <p:nvPr/>
        </p:nvGrpSpPr>
        <p:grpSpPr>
          <a:xfrm>
            <a:off x="2759498" y="1374923"/>
            <a:ext cx="3625009" cy="2488909"/>
            <a:chOff x="1669418" y="1345915"/>
            <a:chExt cx="4461000" cy="3062896"/>
          </a:xfrm>
        </p:grpSpPr>
        <p:sp>
          <p:nvSpPr>
            <p:cNvPr id="3512" name="Google Shape;3512;p112"/>
            <p:cNvSpPr/>
            <p:nvPr/>
          </p:nvSpPr>
          <p:spPr>
            <a:xfrm>
              <a:off x="1669418" y="1345915"/>
              <a:ext cx="4461000" cy="2544300"/>
            </a:xfrm>
            <a:prstGeom prst="roundRect">
              <a:avLst>
                <a:gd name="adj" fmla="val 3857"/>
              </a:avLst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12"/>
            <p:cNvSpPr/>
            <p:nvPr/>
          </p:nvSpPr>
          <p:spPr>
            <a:xfrm>
              <a:off x="3136306" y="3890163"/>
              <a:ext cx="1523257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3514" name="Google Shape;3514;p112"/>
            <p:cNvCxnSpPr/>
            <p:nvPr/>
          </p:nvCxnSpPr>
          <p:spPr>
            <a:xfrm>
              <a:off x="3152769" y="4359730"/>
              <a:ext cx="1501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515" name="Google Shape;3515;p112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>
            <a:off x="2874404" y="1466082"/>
            <a:ext cx="3376707" cy="1873927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113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</a:t>
            </a:r>
            <a:r>
              <a:rPr lang="en">
                <a:solidFill>
                  <a:schemeClr val="accent1"/>
                </a:solidFill>
              </a:rPr>
              <a:t>“Replace image”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521" name="Google Shape;3521;p1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Mockup: tablet</a:t>
            </a:r>
            <a:endParaRPr/>
          </a:p>
        </p:txBody>
      </p:sp>
      <p:grpSp>
        <p:nvGrpSpPr>
          <p:cNvPr id="3522" name="Google Shape;3522;p113"/>
          <p:cNvGrpSpPr/>
          <p:nvPr/>
        </p:nvGrpSpPr>
        <p:grpSpPr>
          <a:xfrm>
            <a:off x="3704413" y="1462684"/>
            <a:ext cx="1753378" cy="2410919"/>
            <a:chOff x="-734425" y="725975"/>
            <a:chExt cx="2684700" cy="3691500"/>
          </a:xfrm>
        </p:grpSpPr>
        <p:sp>
          <p:nvSpPr>
            <p:cNvPr id="3523" name="Google Shape;3523;p113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24" name="Google Shape;3524;p113"/>
            <p:cNvSpPr/>
            <p:nvPr/>
          </p:nvSpPr>
          <p:spPr>
            <a:xfrm>
              <a:off x="515514" y="4307174"/>
              <a:ext cx="184800" cy="402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13"/>
            <p:cNvSpPr/>
            <p:nvPr/>
          </p:nvSpPr>
          <p:spPr>
            <a:xfrm>
              <a:off x="577175" y="788693"/>
              <a:ext cx="61500" cy="615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26" name="Google Shape;3526;p113"/>
          <p:cNvPicPr preferRelativeResize="0"/>
          <p:nvPr/>
        </p:nvPicPr>
        <p:blipFill rotWithShape="1">
          <a:blip r:embed="rId3">
            <a:alphaModFix/>
          </a:blip>
          <a:srcRect l="5460" r="5460"/>
          <a:stretch/>
        </p:blipFill>
        <p:spPr>
          <a:xfrm>
            <a:off x="3846220" y="1596336"/>
            <a:ext cx="1469864" cy="214419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1" name="Google Shape;3531;p114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</a:t>
            </a:r>
            <a:r>
              <a:rPr lang="en">
                <a:solidFill>
                  <a:schemeClr val="accent1"/>
                </a:solidFill>
              </a:rPr>
              <a:t>“Replace image”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532" name="Google Shape;3532;p1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Mockup: smartphone</a:t>
            </a:r>
            <a:endParaRPr/>
          </a:p>
        </p:txBody>
      </p:sp>
      <p:sp>
        <p:nvSpPr>
          <p:cNvPr id="3533" name="Google Shape;3533;p114"/>
          <p:cNvSpPr/>
          <p:nvPr/>
        </p:nvSpPr>
        <p:spPr>
          <a:xfrm>
            <a:off x="3971930" y="1461654"/>
            <a:ext cx="1200109" cy="2393086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534" name="Google Shape;3534;p114"/>
          <p:cNvPicPr preferRelativeResize="0"/>
          <p:nvPr/>
        </p:nvPicPr>
        <p:blipFill rotWithShape="1">
          <a:blip r:embed="rId3">
            <a:alphaModFix/>
          </a:blip>
          <a:srcRect r="11253"/>
          <a:stretch/>
        </p:blipFill>
        <p:spPr>
          <a:xfrm>
            <a:off x="3996074" y="1635972"/>
            <a:ext cx="1156956" cy="2044006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9" name="Google Shape;3539;p115"/>
          <p:cNvSpPr/>
          <p:nvPr/>
        </p:nvSpPr>
        <p:spPr>
          <a:xfrm>
            <a:off x="720000" y="2216525"/>
            <a:ext cx="29757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0" name="Google Shape;3540;p115"/>
          <p:cNvSpPr txBox="1">
            <a:spLocks noGrp="1"/>
          </p:cNvSpPr>
          <p:nvPr>
            <p:ph type="subTitle" idx="1"/>
          </p:nvPr>
        </p:nvSpPr>
        <p:spPr>
          <a:xfrm>
            <a:off x="720000" y="221253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</a:rPr>
              <a:t>Do you have any questions?</a:t>
            </a:r>
            <a:endParaRPr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addyouremail@freepik.com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+91 620 421 838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yourcompany.com</a:t>
            </a:r>
            <a:endParaRPr/>
          </a:p>
        </p:txBody>
      </p:sp>
      <p:sp>
        <p:nvSpPr>
          <p:cNvPr id="3541" name="Google Shape;3541;p115"/>
          <p:cNvSpPr txBox="1">
            <a:spLocks noGrp="1"/>
          </p:cNvSpPr>
          <p:nvPr>
            <p:ph type="ctrTitle"/>
          </p:nvPr>
        </p:nvSpPr>
        <p:spPr>
          <a:xfrm>
            <a:off x="720000" y="898425"/>
            <a:ext cx="36585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3542" name="Google Shape;3542;p115"/>
          <p:cNvSpPr txBox="1">
            <a:spLocks noGrp="1"/>
          </p:cNvSpPr>
          <p:nvPr>
            <p:ph type="subTitle" idx="2"/>
          </p:nvPr>
        </p:nvSpPr>
        <p:spPr>
          <a:xfrm rot="-962">
            <a:off x="720000" y="4210773"/>
            <a:ext cx="3216600" cy="2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cxnSp>
        <p:nvCxnSpPr>
          <p:cNvPr id="3543" name="Google Shape;3543;p115"/>
          <p:cNvCxnSpPr/>
          <p:nvPr/>
        </p:nvCxnSpPr>
        <p:spPr>
          <a:xfrm>
            <a:off x="771000" y="1975513"/>
            <a:ext cx="311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44" name="Google Shape;3544;p115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3545" name="Google Shape;3545;p11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46" name="Google Shape;3546;p11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547" name="Google Shape;3547;p11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11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49" name="Google Shape;3549;p115"/>
          <p:cNvGrpSpPr/>
          <p:nvPr/>
        </p:nvGrpSpPr>
        <p:grpSpPr>
          <a:xfrm>
            <a:off x="3785243" y="2216524"/>
            <a:ext cx="384769" cy="362414"/>
            <a:chOff x="2870687" y="3796508"/>
            <a:chExt cx="375421" cy="353610"/>
          </a:xfrm>
        </p:grpSpPr>
        <p:sp>
          <p:nvSpPr>
            <p:cNvPr id="3550" name="Google Shape;3550;p115"/>
            <p:cNvSpPr/>
            <p:nvPr/>
          </p:nvSpPr>
          <p:spPr>
            <a:xfrm>
              <a:off x="2884169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9" y="1"/>
                    <a:pt x="0" y="2945"/>
                    <a:pt x="0" y="6580"/>
                  </a:cubicBezTo>
                  <a:cubicBezTo>
                    <a:pt x="0" y="10211"/>
                    <a:pt x="2949" y="13156"/>
                    <a:pt x="6580" y="13156"/>
                  </a:cubicBezTo>
                  <a:cubicBezTo>
                    <a:pt x="10214" y="13156"/>
                    <a:pt x="13159" y="10211"/>
                    <a:pt x="13159" y="6580"/>
                  </a:cubicBezTo>
                  <a:cubicBezTo>
                    <a:pt x="13159" y="2945"/>
                    <a:pt x="10214" y="1"/>
                    <a:pt x="658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15"/>
            <p:cNvSpPr/>
            <p:nvPr/>
          </p:nvSpPr>
          <p:spPr>
            <a:xfrm>
              <a:off x="2943772" y="3876569"/>
              <a:ext cx="186123" cy="267953"/>
            </a:xfrm>
            <a:custGeom>
              <a:avLst/>
              <a:gdLst/>
              <a:ahLst/>
              <a:cxnLst/>
              <a:rect l="l" t="t" r="r" b="b"/>
              <a:pathLst>
                <a:path w="7151" h="10295" extrusionOk="0">
                  <a:moveTo>
                    <a:pt x="6007" y="0"/>
                  </a:moveTo>
                  <a:cubicBezTo>
                    <a:pt x="3952" y="0"/>
                    <a:pt x="2003" y="1664"/>
                    <a:pt x="2003" y="3719"/>
                  </a:cubicBezTo>
                  <a:lnTo>
                    <a:pt x="2003" y="4008"/>
                  </a:lnTo>
                  <a:lnTo>
                    <a:pt x="1" y="4008"/>
                  </a:lnTo>
                  <a:lnTo>
                    <a:pt x="1" y="6010"/>
                  </a:lnTo>
                  <a:lnTo>
                    <a:pt x="2003" y="6010"/>
                  </a:lnTo>
                  <a:lnTo>
                    <a:pt x="2003" y="9894"/>
                  </a:lnTo>
                  <a:cubicBezTo>
                    <a:pt x="2643" y="10133"/>
                    <a:pt x="3318" y="10267"/>
                    <a:pt x="4005" y="10295"/>
                  </a:cubicBezTo>
                  <a:lnTo>
                    <a:pt x="4005" y="6010"/>
                  </a:lnTo>
                  <a:lnTo>
                    <a:pt x="7150" y="6010"/>
                  </a:lnTo>
                  <a:lnTo>
                    <a:pt x="7150" y="4008"/>
                  </a:lnTo>
                  <a:lnTo>
                    <a:pt x="4005" y="4008"/>
                  </a:lnTo>
                  <a:lnTo>
                    <a:pt x="4005" y="3719"/>
                  </a:lnTo>
                  <a:cubicBezTo>
                    <a:pt x="4005" y="2614"/>
                    <a:pt x="4898" y="2006"/>
                    <a:pt x="6007" y="2006"/>
                  </a:cubicBezTo>
                  <a:lnTo>
                    <a:pt x="7150" y="2006"/>
                  </a:lnTo>
                  <a:lnTo>
                    <a:pt x="7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15"/>
            <p:cNvSpPr/>
            <p:nvPr/>
          </p:nvSpPr>
          <p:spPr>
            <a:xfrm>
              <a:off x="2870687" y="3796508"/>
              <a:ext cx="375421" cy="353610"/>
            </a:xfrm>
            <a:custGeom>
              <a:avLst/>
              <a:gdLst/>
              <a:ahLst/>
              <a:cxnLst/>
              <a:rect l="l" t="t" r="r" b="b"/>
              <a:pathLst>
                <a:path w="14424" h="13586" extrusionOk="0">
                  <a:moveTo>
                    <a:pt x="7101" y="0"/>
                  </a:moveTo>
                  <a:cubicBezTo>
                    <a:pt x="6858" y="0"/>
                    <a:pt x="6614" y="13"/>
                    <a:pt x="6369" y="40"/>
                  </a:cubicBezTo>
                  <a:cubicBezTo>
                    <a:pt x="4325" y="261"/>
                    <a:pt x="2488" y="1394"/>
                    <a:pt x="1380" y="3125"/>
                  </a:cubicBezTo>
                  <a:cubicBezTo>
                    <a:pt x="268" y="4856"/>
                    <a:pt x="1" y="6996"/>
                    <a:pt x="655" y="8948"/>
                  </a:cubicBezTo>
                  <a:cubicBezTo>
                    <a:pt x="1306" y="10898"/>
                    <a:pt x="2809" y="12446"/>
                    <a:pt x="4737" y="13163"/>
                  </a:cubicBezTo>
                  <a:cubicBezTo>
                    <a:pt x="4761" y="13172"/>
                    <a:pt x="4785" y="13176"/>
                    <a:pt x="4810" y="13176"/>
                  </a:cubicBezTo>
                  <a:cubicBezTo>
                    <a:pt x="4875" y="13176"/>
                    <a:pt x="4938" y="13146"/>
                    <a:pt x="4979" y="13090"/>
                  </a:cubicBezTo>
                  <a:cubicBezTo>
                    <a:pt x="5011" y="13051"/>
                    <a:pt x="5025" y="13005"/>
                    <a:pt x="5025" y="12956"/>
                  </a:cubicBezTo>
                  <a:lnTo>
                    <a:pt x="5025" y="9078"/>
                  </a:lnTo>
                  <a:cubicBezTo>
                    <a:pt x="5025" y="8962"/>
                    <a:pt x="4930" y="8864"/>
                    <a:pt x="4811" y="8864"/>
                  </a:cubicBezTo>
                  <a:lnTo>
                    <a:pt x="3023" y="8864"/>
                  </a:lnTo>
                  <a:lnTo>
                    <a:pt x="3023" y="7291"/>
                  </a:lnTo>
                  <a:lnTo>
                    <a:pt x="4811" y="7291"/>
                  </a:lnTo>
                  <a:cubicBezTo>
                    <a:pt x="4927" y="7291"/>
                    <a:pt x="5025" y="7196"/>
                    <a:pt x="5025" y="7076"/>
                  </a:cubicBezTo>
                  <a:lnTo>
                    <a:pt x="5025" y="6791"/>
                  </a:lnTo>
                  <a:cubicBezTo>
                    <a:pt x="5025" y="4923"/>
                    <a:pt x="6795" y="3287"/>
                    <a:pt x="8815" y="3287"/>
                  </a:cubicBezTo>
                  <a:lnTo>
                    <a:pt x="9743" y="3287"/>
                  </a:lnTo>
                  <a:lnTo>
                    <a:pt x="9743" y="4860"/>
                  </a:lnTo>
                  <a:lnTo>
                    <a:pt x="8815" y="4860"/>
                  </a:lnTo>
                  <a:cubicBezTo>
                    <a:pt x="8209" y="4860"/>
                    <a:pt x="7657" y="5036"/>
                    <a:pt x="7263" y="5352"/>
                  </a:cubicBezTo>
                  <a:cubicBezTo>
                    <a:pt x="6827" y="5704"/>
                    <a:pt x="6598" y="6200"/>
                    <a:pt x="6598" y="6791"/>
                  </a:cubicBezTo>
                  <a:lnTo>
                    <a:pt x="6598" y="7076"/>
                  </a:lnTo>
                  <a:cubicBezTo>
                    <a:pt x="6598" y="7196"/>
                    <a:pt x="6693" y="7291"/>
                    <a:pt x="6813" y="7291"/>
                  </a:cubicBezTo>
                  <a:lnTo>
                    <a:pt x="7657" y="7291"/>
                  </a:lnTo>
                  <a:cubicBezTo>
                    <a:pt x="7777" y="7291"/>
                    <a:pt x="7872" y="7196"/>
                    <a:pt x="7872" y="7076"/>
                  </a:cubicBezTo>
                  <a:cubicBezTo>
                    <a:pt x="7872" y="6960"/>
                    <a:pt x="7777" y="6862"/>
                    <a:pt x="7657" y="6862"/>
                  </a:cubicBezTo>
                  <a:lnTo>
                    <a:pt x="7027" y="6862"/>
                  </a:lnTo>
                  <a:lnTo>
                    <a:pt x="7027" y="6791"/>
                  </a:lnTo>
                  <a:cubicBezTo>
                    <a:pt x="7027" y="5683"/>
                    <a:pt x="7988" y="5289"/>
                    <a:pt x="8815" y="5289"/>
                  </a:cubicBezTo>
                  <a:lnTo>
                    <a:pt x="9958" y="5289"/>
                  </a:lnTo>
                  <a:cubicBezTo>
                    <a:pt x="10074" y="5289"/>
                    <a:pt x="10173" y="5194"/>
                    <a:pt x="10173" y="5074"/>
                  </a:cubicBezTo>
                  <a:lnTo>
                    <a:pt x="10173" y="3072"/>
                  </a:lnTo>
                  <a:cubicBezTo>
                    <a:pt x="10173" y="2953"/>
                    <a:pt x="10074" y="2858"/>
                    <a:pt x="9958" y="2858"/>
                  </a:cubicBezTo>
                  <a:lnTo>
                    <a:pt x="8815" y="2858"/>
                  </a:lnTo>
                  <a:cubicBezTo>
                    <a:pt x="7766" y="2858"/>
                    <a:pt x="6704" y="3277"/>
                    <a:pt x="5898" y="4001"/>
                  </a:cubicBezTo>
                  <a:cubicBezTo>
                    <a:pt x="5057" y="4761"/>
                    <a:pt x="4596" y="5750"/>
                    <a:pt x="4596" y="6791"/>
                  </a:cubicBezTo>
                  <a:lnTo>
                    <a:pt x="4596" y="6862"/>
                  </a:lnTo>
                  <a:lnTo>
                    <a:pt x="2809" y="6862"/>
                  </a:lnTo>
                  <a:cubicBezTo>
                    <a:pt x="2689" y="6862"/>
                    <a:pt x="2594" y="6957"/>
                    <a:pt x="2594" y="7076"/>
                  </a:cubicBezTo>
                  <a:lnTo>
                    <a:pt x="2594" y="9078"/>
                  </a:lnTo>
                  <a:cubicBezTo>
                    <a:pt x="2594" y="9198"/>
                    <a:pt x="2689" y="9293"/>
                    <a:pt x="2809" y="9293"/>
                  </a:cubicBezTo>
                  <a:lnTo>
                    <a:pt x="4596" y="9293"/>
                  </a:lnTo>
                  <a:lnTo>
                    <a:pt x="4596" y="12643"/>
                  </a:lnTo>
                  <a:cubicBezTo>
                    <a:pt x="2256" y="11636"/>
                    <a:pt x="740" y="9335"/>
                    <a:pt x="733" y="6791"/>
                  </a:cubicBezTo>
                  <a:cubicBezTo>
                    <a:pt x="733" y="3280"/>
                    <a:pt x="3590" y="427"/>
                    <a:pt x="7098" y="427"/>
                  </a:cubicBezTo>
                  <a:cubicBezTo>
                    <a:pt x="10606" y="427"/>
                    <a:pt x="13459" y="3287"/>
                    <a:pt x="13459" y="6791"/>
                  </a:cubicBezTo>
                  <a:cubicBezTo>
                    <a:pt x="13459" y="10296"/>
                    <a:pt x="10606" y="13153"/>
                    <a:pt x="7098" y="13153"/>
                  </a:cubicBezTo>
                  <a:lnTo>
                    <a:pt x="7024" y="13153"/>
                  </a:lnTo>
                  <a:lnTo>
                    <a:pt x="7024" y="9297"/>
                  </a:lnTo>
                  <a:lnTo>
                    <a:pt x="9958" y="9297"/>
                  </a:lnTo>
                  <a:cubicBezTo>
                    <a:pt x="10074" y="9297"/>
                    <a:pt x="10173" y="9202"/>
                    <a:pt x="10173" y="9082"/>
                  </a:cubicBezTo>
                  <a:lnTo>
                    <a:pt x="10173" y="7080"/>
                  </a:lnTo>
                  <a:cubicBezTo>
                    <a:pt x="10173" y="6960"/>
                    <a:pt x="10074" y="6865"/>
                    <a:pt x="9958" y="6865"/>
                  </a:cubicBezTo>
                  <a:lnTo>
                    <a:pt x="8702" y="6865"/>
                  </a:lnTo>
                  <a:cubicBezTo>
                    <a:pt x="8582" y="6865"/>
                    <a:pt x="8487" y="6960"/>
                    <a:pt x="8487" y="7080"/>
                  </a:cubicBezTo>
                  <a:cubicBezTo>
                    <a:pt x="8487" y="7200"/>
                    <a:pt x="8582" y="7295"/>
                    <a:pt x="8702" y="7295"/>
                  </a:cubicBezTo>
                  <a:lnTo>
                    <a:pt x="9743" y="7295"/>
                  </a:lnTo>
                  <a:lnTo>
                    <a:pt x="9743" y="8867"/>
                  </a:lnTo>
                  <a:lnTo>
                    <a:pt x="6809" y="8867"/>
                  </a:lnTo>
                  <a:cubicBezTo>
                    <a:pt x="6693" y="8867"/>
                    <a:pt x="6594" y="8962"/>
                    <a:pt x="6594" y="9082"/>
                  </a:cubicBezTo>
                  <a:lnTo>
                    <a:pt x="6594" y="13367"/>
                  </a:lnTo>
                  <a:cubicBezTo>
                    <a:pt x="6594" y="13480"/>
                    <a:pt x="6686" y="13575"/>
                    <a:pt x="6802" y="13582"/>
                  </a:cubicBezTo>
                  <a:cubicBezTo>
                    <a:pt x="6908" y="13586"/>
                    <a:pt x="7003" y="13586"/>
                    <a:pt x="7098" y="13586"/>
                  </a:cubicBezTo>
                  <a:cubicBezTo>
                    <a:pt x="9842" y="13586"/>
                    <a:pt x="12319" y="11932"/>
                    <a:pt x="13371" y="9395"/>
                  </a:cubicBezTo>
                  <a:cubicBezTo>
                    <a:pt x="14423" y="6855"/>
                    <a:pt x="13843" y="3935"/>
                    <a:pt x="11900" y="1992"/>
                  </a:cubicBezTo>
                  <a:cubicBezTo>
                    <a:pt x="10621" y="710"/>
                    <a:pt x="8891" y="0"/>
                    <a:pt x="7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3" name="Google Shape;3553;p115"/>
          <p:cNvGrpSpPr/>
          <p:nvPr/>
        </p:nvGrpSpPr>
        <p:grpSpPr>
          <a:xfrm rot="-983347">
            <a:off x="485535" y="342962"/>
            <a:ext cx="635716" cy="537661"/>
            <a:chOff x="1488250" y="1650750"/>
            <a:chExt cx="211450" cy="178850"/>
          </a:xfrm>
        </p:grpSpPr>
        <p:sp>
          <p:nvSpPr>
            <p:cNvPr id="3554" name="Google Shape;3554;p115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15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15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7" name="Google Shape;3557;p115"/>
          <p:cNvGrpSpPr/>
          <p:nvPr/>
        </p:nvGrpSpPr>
        <p:grpSpPr>
          <a:xfrm>
            <a:off x="4968200" y="4443619"/>
            <a:ext cx="602875" cy="840852"/>
            <a:chOff x="720000" y="3359225"/>
            <a:chExt cx="518825" cy="723625"/>
          </a:xfrm>
        </p:grpSpPr>
        <p:sp>
          <p:nvSpPr>
            <p:cNvPr id="3558" name="Google Shape;3558;p115"/>
            <p:cNvSpPr/>
            <p:nvPr/>
          </p:nvSpPr>
          <p:spPr>
            <a:xfrm>
              <a:off x="746950" y="3359225"/>
              <a:ext cx="491875" cy="710925"/>
            </a:xfrm>
            <a:custGeom>
              <a:avLst/>
              <a:gdLst/>
              <a:ahLst/>
              <a:cxnLst/>
              <a:rect l="l" t="t" r="r" b="b"/>
              <a:pathLst>
                <a:path w="19675" h="28437" extrusionOk="0">
                  <a:moveTo>
                    <a:pt x="7607" y="0"/>
                  </a:moveTo>
                  <a:cubicBezTo>
                    <a:pt x="7354" y="0"/>
                    <a:pt x="7109" y="62"/>
                    <a:pt x="6889" y="175"/>
                  </a:cubicBezTo>
                  <a:lnTo>
                    <a:pt x="6887" y="174"/>
                  </a:lnTo>
                  <a:lnTo>
                    <a:pt x="6005" y="580"/>
                  </a:lnTo>
                  <a:lnTo>
                    <a:pt x="5895" y="1900"/>
                  </a:lnTo>
                  <a:lnTo>
                    <a:pt x="221" y="23518"/>
                  </a:lnTo>
                  <a:cubicBezTo>
                    <a:pt x="0" y="24358"/>
                    <a:pt x="503" y="25217"/>
                    <a:pt x="1343" y="25438"/>
                  </a:cubicBezTo>
                  <a:lnTo>
                    <a:pt x="11670" y="28148"/>
                  </a:lnTo>
                  <a:cubicBezTo>
                    <a:pt x="11713" y="28159"/>
                    <a:pt x="11757" y="28168"/>
                    <a:pt x="11800" y="28175"/>
                  </a:cubicBezTo>
                  <a:lnTo>
                    <a:pt x="11895" y="28436"/>
                  </a:lnTo>
                  <a:lnTo>
                    <a:pt x="12719" y="28058"/>
                  </a:lnTo>
                  <a:cubicBezTo>
                    <a:pt x="12724" y="28055"/>
                    <a:pt x="12731" y="28053"/>
                    <a:pt x="12736" y="28050"/>
                  </a:cubicBezTo>
                  <a:lnTo>
                    <a:pt x="12756" y="28042"/>
                  </a:lnTo>
                  <a:lnTo>
                    <a:pt x="12757" y="28040"/>
                  </a:lnTo>
                  <a:cubicBezTo>
                    <a:pt x="13154" y="27846"/>
                    <a:pt x="13468" y="27487"/>
                    <a:pt x="13590" y="27026"/>
                  </a:cubicBezTo>
                  <a:lnTo>
                    <a:pt x="19454" y="4681"/>
                  </a:lnTo>
                  <a:cubicBezTo>
                    <a:pt x="19675" y="3841"/>
                    <a:pt x="19172" y="2982"/>
                    <a:pt x="18333" y="2763"/>
                  </a:cubicBezTo>
                  <a:lnTo>
                    <a:pt x="8005" y="52"/>
                  </a:lnTo>
                  <a:cubicBezTo>
                    <a:pt x="7872" y="17"/>
                    <a:pt x="7738" y="0"/>
                    <a:pt x="7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15"/>
            <p:cNvSpPr/>
            <p:nvPr/>
          </p:nvSpPr>
          <p:spPr>
            <a:xfrm>
              <a:off x="720000" y="3361625"/>
              <a:ext cx="500200" cy="721225"/>
            </a:xfrm>
            <a:custGeom>
              <a:avLst/>
              <a:gdLst/>
              <a:ahLst/>
              <a:cxnLst/>
              <a:rect l="l" t="t" r="r" b="b"/>
              <a:pathLst>
                <a:path w="20008" h="28849" extrusionOk="0">
                  <a:moveTo>
                    <a:pt x="6725" y="1"/>
                  </a:moveTo>
                  <a:cubicBezTo>
                    <a:pt x="6679" y="1"/>
                    <a:pt x="6636" y="31"/>
                    <a:pt x="6624" y="78"/>
                  </a:cubicBezTo>
                  <a:lnTo>
                    <a:pt x="15" y="25261"/>
                  </a:lnTo>
                  <a:cubicBezTo>
                    <a:pt x="1" y="25318"/>
                    <a:pt x="34" y="25375"/>
                    <a:pt x="90" y="25389"/>
                  </a:cubicBezTo>
                  <a:lnTo>
                    <a:pt x="13256" y="28845"/>
                  </a:lnTo>
                  <a:cubicBezTo>
                    <a:pt x="13265" y="28847"/>
                    <a:pt x="13274" y="28848"/>
                    <a:pt x="13283" y="28848"/>
                  </a:cubicBezTo>
                  <a:cubicBezTo>
                    <a:pt x="13329" y="28848"/>
                    <a:pt x="13372" y="28817"/>
                    <a:pt x="13384" y="28770"/>
                  </a:cubicBezTo>
                  <a:lnTo>
                    <a:pt x="19993" y="3586"/>
                  </a:lnTo>
                  <a:cubicBezTo>
                    <a:pt x="20008" y="3531"/>
                    <a:pt x="19974" y="3474"/>
                    <a:pt x="19918" y="3459"/>
                  </a:cubicBezTo>
                  <a:lnTo>
                    <a:pt x="6752" y="4"/>
                  </a:lnTo>
                  <a:cubicBezTo>
                    <a:pt x="6743" y="2"/>
                    <a:pt x="6734" y="1"/>
                    <a:pt x="672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15"/>
            <p:cNvSpPr/>
            <p:nvPr/>
          </p:nvSpPr>
          <p:spPr>
            <a:xfrm>
              <a:off x="837125" y="3413050"/>
              <a:ext cx="335800" cy="352250"/>
            </a:xfrm>
            <a:custGeom>
              <a:avLst/>
              <a:gdLst/>
              <a:ahLst/>
              <a:cxnLst/>
              <a:rect l="l" t="t" r="r" b="b"/>
              <a:pathLst>
                <a:path w="13432" h="14090" extrusionOk="0">
                  <a:moveTo>
                    <a:pt x="3020" y="1"/>
                  </a:moveTo>
                  <a:cubicBezTo>
                    <a:pt x="2994" y="1"/>
                    <a:pt x="2970" y="18"/>
                    <a:pt x="2963" y="46"/>
                  </a:cubicBezTo>
                  <a:lnTo>
                    <a:pt x="9" y="11299"/>
                  </a:lnTo>
                  <a:cubicBezTo>
                    <a:pt x="1" y="11332"/>
                    <a:pt x="19" y="11365"/>
                    <a:pt x="52" y="11373"/>
                  </a:cubicBezTo>
                  <a:lnTo>
                    <a:pt x="10395" y="14088"/>
                  </a:lnTo>
                  <a:cubicBezTo>
                    <a:pt x="10400" y="14089"/>
                    <a:pt x="10405" y="14090"/>
                    <a:pt x="10411" y="14090"/>
                  </a:cubicBezTo>
                  <a:cubicBezTo>
                    <a:pt x="10437" y="14090"/>
                    <a:pt x="10462" y="14072"/>
                    <a:pt x="10469" y="14045"/>
                  </a:cubicBezTo>
                  <a:lnTo>
                    <a:pt x="13423" y="2790"/>
                  </a:lnTo>
                  <a:cubicBezTo>
                    <a:pt x="13431" y="2758"/>
                    <a:pt x="13411" y="2726"/>
                    <a:pt x="13379" y="2718"/>
                  </a:cubicBezTo>
                  <a:lnTo>
                    <a:pt x="3036" y="3"/>
                  </a:lnTo>
                  <a:cubicBezTo>
                    <a:pt x="3031" y="2"/>
                    <a:pt x="3025" y="1"/>
                    <a:pt x="30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15"/>
            <p:cNvSpPr/>
            <p:nvPr/>
          </p:nvSpPr>
          <p:spPr>
            <a:xfrm>
              <a:off x="932775" y="3523400"/>
              <a:ext cx="144425" cy="131600"/>
            </a:xfrm>
            <a:custGeom>
              <a:avLst/>
              <a:gdLst/>
              <a:ahLst/>
              <a:cxnLst/>
              <a:rect l="l" t="t" r="r" b="b"/>
              <a:pathLst>
                <a:path w="5777" h="5264" extrusionOk="0">
                  <a:moveTo>
                    <a:pt x="2888" y="1"/>
                  </a:moveTo>
                  <a:cubicBezTo>
                    <a:pt x="2215" y="1"/>
                    <a:pt x="1542" y="258"/>
                    <a:pt x="1028" y="772"/>
                  </a:cubicBezTo>
                  <a:cubicBezTo>
                    <a:pt x="1" y="1799"/>
                    <a:pt x="1" y="3465"/>
                    <a:pt x="1028" y="4493"/>
                  </a:cubicBezTo>
                  <a:cubicBezTo>
                    <a:pt x="1542" y="5007"/>
                    <a:pt x="2215" y="5263"/>
                    <a:pt x="2888" y="5263"/>
                  </a:cubicBezTo>
                  <a:cubicBezTo>
                    <a:pt x="3562" y="5263"/>
                    <a:pt x="4235" y="5007"/>
                    <a:pt x="4749" y="4493"/>
                  </a:cubicBezTo>
                  <a:cubicBezTo>
                    <a:pt x="5776" y="3465"/>
                    <a:pt x="5776" y="1799"/>
                    <a:pt x="4749" y="772"/>
                  </a:cubicBezTo>
                  <a:cubicBezTo>
                    <a:pt x="4235" y="258"/>
                    <a:pt x="3562" y="1"/>
                    <a:pt x="288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15"/>
            <p:cNvSpPr/>
            <p:nvPr/>
          </p:nvSpPr>
          <p:spPr>
            <a:xfrm>
              <a:off x="977250" y="3552750"/>
              <a:ext cx="62450" cy="62625"/>
            </a:xfrm>
            <a:custGeom>
              <a:avLst/>
              <a:gdLst/>
              <a:ahLst/>
              <a:cxnLst/>
              <a:rect l="l" t="t" r="r" b="b"/>
              <a:pathLst>
                <a:path w="2498" h="2505" extrusionOk="0">
                  <a:moveTo>
                    <a:pt x="658" y="0"/>
                  </a:moveTo>
                  <a:lnTo>
                    <a:pt x="1" y="2505"/>
                  </a:lnTo>
                  <a:lnTo>
                    <a:pt x="1" y="2505"/>
                  </a:lnTo>
                  <a:lnTo>
                    <a:pt x="2498" y="1821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15"/>
            <p:cNvSpPr/>
            <p:nvPr/>
          </p:nvSpPr>
          <p:spPr>
            <a:xfrm>
              <a:off x="821675" y="3724600"/>
              <a:ext cx="53025" cy="47875"/>
            </a:xfrm>
            <a:custGeom>
              <a:avLst/>
              <a:gdLst/>
              <a:ahLst/>
              <a:cxnLst/>
              <a:rect l="l" t="t" r="r" b="b"/>
              <a:pathLst>
                <a:path w="2121" h="1915" extrusionOk="0">
                  <a:moveTo>
                    <a:pt x="1060" y="0"/>
                  </a:moveTo>
                  <a:cubicBezTo>
                    <a:pt x="635" y="0"/>
                    <a:pt x="248" y="284"/>
                    <a:pt x="135" y="714"/>
                  </a:cubicBezTo>
                  <a:cubicBezTo>
                    <a:pt x="1" y="1225"/>
                    <a:pt x="307" y="1749"/>
                    <a:pt x="817" y="1883"/>
                  </a:cubicBezTo>
                  <a:cubicBezTo>
                    <a:pt x="899" y="1904"/>
                    <a:pt x="981" y="1914"/>
                    <a:pt x="1061" y="1914"/>
                  </a:cubicBezTo>
                  <a:cubicBezTo>
                    <a:pt x="1485" y="1914"/>
                    <a:pt x="1873" y="1630"/>
                    <a:pt x="1986" y="1200"/>
                  </a:cubicBezTo>
                  <a:cubicBezTo>
                    <a:pt x="2120" y="688"/>
                    <a:pt x="1814" y="166"/>
                    <a:pt x="1303" y="32"/>
                  </a:cubicBezTo>
                  <a:cubicBezTo>
                    <a:pt x="1222" y="10"/>
                    <a:pt x="1140" y="0"/>
                    <a:pt x="106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15"/>
            <p:cNvSpPr/>
            <p:nvPr/>
          </p:nvSpPr>
          <p:spPr>
            <a:xfrm>
              <a:off x="888800" y="3742200"/>
              <a:ext cx="53000" cy="47875"/>
            </a:xfrm>
            <a:custGeom>
              <a:avLst/>
              <a:gdLst/>
              <a:ahLst/>
              <a:cxnLst/>
              <a:rect l="l" t="t" r="r" b="b"/>
              <a:pathLst>
                <a:path w="2120" h="1915" extrusionOk="0">
                  <a:moveTo>
                    <a:pt x="1059" y="1"/>
                  </a:moveTo>
                  <a:cubicBezTo>
                    <a:pt x="635" y="1"/>
                    <a:pt x="247" y="285"/>
                    <a:pt x="134" y="715"/>
                  </a:cubicBezTo>
                  <a:cubicBezTo>
                    <a:pt x="0" y="1226"/>
                    <a:pt x="306" y="1749"/>
                    <a:pt x="817" y="1883"/>
                  </a:cubicBezTo>
                  <a:cubicBezTo>
                    <a:pt x="898" y="1905"/>
                    <a:pt x="980" y="1915"/>
                    <a:pt x="1060" y="1915"/>
                  </a:cubicBezTo>
                  <a:cubicBezTo>
                    <a:pt x="1485" y="1915"/>
                    <a:pt x="1873" y="1630"/>
                    <a:pt x="1985" y="1201"/>
                  </a:cubicBezTo>
                  <a:cubicBezTo>
                    <a:pt x="2120" y="690"/>
                    <a:pt x="1814" y="166"/>
                    <a:pt x="1303" y="32"/>
                  </a:cubicBezTo>
                  <a:cubicBezTo>
                    <a:pt x="1221" y="11"/>
                    <a:pt x="1140" y="1"/>
                    <a:pt x="105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15"/>
            <p:cNvSpPr/>
            <p:nvPr/>
          </p:nvSpPr>
          <p:spPr>
            <a:xfrm>
              <a:off x="955925" y="3759800"/>
              <a:ext cx="52975" cy="47900"/>
            </a:xfrm>
            <a:custGeom>
              <a:avLst/>
              <a:gdLst/>
              <a:ahLst/>
              <a:cxnLst/>
              <a:rect l="l" t="t" r="r" b="b"/>
              <a:pathLst>
                <a:path w="2119" h="1916" extrusionOk="0">
                  <a:moveTo>
                    <a:pt x="1059" y="1"/>
                  </a:moveTo>
                  <a:cubicBezTo>
                    <a:pt x="635" y="1"/>
                    <a:pt x="247" y="286"/>
                    <a:pt x="134" y="715"/>
                  </a:cubicBezTo>
                  <a:cubicBezTo>
                    <a:pt x="1" y="1226"/>
                    <a:pt x="305" y="1749"/>
                    <a:pt x="817" y="1884"/>
                  </a:cubicBezTo>
                  <a:cubicBezTo>
                    <a:pt x="899" y="1905"/>
                    <a:pt x="980" y="1915"/>
                    <a:pt x="1061" y="1915"/>
                  </a:cubicBezTo>
                  <a:cubicBezTo>
                    <a:pt x="1485" y="1915"/>
                    <a:pt x="1873" y="1631"/>
                    <a:pt x="1986" y="1201"/>
                  </a:cubicBezTo>
                  <a:cubicBezTo>
                    <a:pt x="2119" y="690"/>
                    <a:pt x="1814" y="167"/>
                    <a:pt x="1302" y="33"/>
                  </a:cubicBezTo>
                  <a:cubicBezTo>
                    <a:pt x="1221" y="11"/>
                    <a:pt x="1139" y="1"/>
                    <a:pt x="105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15"/>
            <p:cNvSpPr/>
            <p:nvPr/>
          </p:nvSpPr>
          <p:spPr>
            <a:xfrm>
              <a:off x="804850" y="3797450"/>
              <a:ext cx="266300" cy="94175"/>
            </a:xfrm>
            <a:custGeom>
              <a:avLst/>
              <a:gdLst/>
              <a:ahLst/>
              <a:cxnLst/>
              <a:rect l="l" t="t" r="r" b="b"/>
              <a:pathLst>
                <a:path w="10652" h="3767" extrusionOk="0">
                  <a:moveTo>
                    <a:pt x="757" y="0"/>
                  </a:moveTo>
                  <a:cubicBezTo>
                    <a:pt x="454" y="0"/>
                    <a:pt x="177" y="204"/>
                    <a:pt x="96" y="511"/>
                  </a:cubicBezTo>
                  <a:cubicBezTo>
                    <a:pt x="1" y="876"/>
                    <a:pt x="219" y="1249"/>
                    <a:pt x="584" y="1345"/>
                  </a:cubicBezTo>
                  <a:lnTo>
                    <a:pt x="9722" y="3744"/>
                  </a:lnTo>
                  <a:cubicBezTo>
                    <a:pt x="9780" y="3759"/>
                    <a:pt x="9838" y="3766"/>
                    <a:pt x="9895" y="3766"/>
                  </a:cubicBezTo>
                  <a:cubicBezTo>
                    <a:pt x="10199" y="3766"/>
                    <a:pt x="10476" y="3563"/>
                    <a:pt x="10556" y="3256"/>
                  </a:cubicBezTo>
                  <a:cubicBezTo>
                    <a:pt x="10652" y="2890"/>
                    <a:pt x="10433" y="2517"/>
                    <a:pt x="10069" y="2421"/>
                  </a:cubicBezTo>
                  <a:lnTo>
                    <a:pt x="931" y="23"/>
                  </a:lnTo>
                  <a:cubicBezTo>
                    <a:pt x="873" y="8"/>
                    <a:pt x="814" y="0"/>
                    <a:pt x="7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15"/>
            <p:cNvSpPr/>
            <p:nvPr/>
          </p:nvSpPr>
          <p:spPr>
            <a:xfrm>
              <a:off x="790550" y="3852000"/>
              <a:ext cx="266300" cy="94150"/>
            </a:xfrm>
            <a:custGeom>
              <a:avLst/>
              <a:gdLst/>
              <a:ahLst/>
              <a:cxnLst/>
              <a:rect l="l" t="t" r="r" b="b"/>
              <a:pathLst>
                <a:path w="10652" h="3766" extrusionOk="0">
                  <a:moveTo>
                    <a:pt x="757" y="0"/>
                  </a:moveTo>
                  <a:cubicBezTo>
                    <a:pt x="453" y="0"/>
                    <a:pt x="177" y="204"/>
                    <a:pt x="96" y="511"/>
                  </a:cubicBezTo>
                  <a:cubicBezTo>
                    <a:pt x="0" y="875"/>
                    <a:pt x="219" y="1249"/>
                    <a:pt x="584" y="1345"/>
                  </a:cubicBezTo>
                  <a:lnTo>
                    <a:pt x="9721" y="3743"/>
                  </a:lnTo>
                  <a:cubicBezTo>
                    <a:pt x="9779" y="3759"/>
                    <a:pt x="9838" y="3766"/>
                    <a:pt x="9895" y="3766"/>
                  </a:cubicBezTo>
                  <a:cubicBezTo>
                    <a:pt x="10198" y="3766"/>
                    <a:pt x="10475" y="3563"/>
                    <a:pt x="10556" y="3255"/>
                  </a:cubicBezTo>
                  <a:cubicBezTo>
                    <a:pt x="10652" y="2890"/>
                    <a:pt x="10433" y="2517"/>
                    <a:pt x="10068" y="2421"/>
                  </a:cubicBezTo>
                  <a:lnTo>
                    <a:pt x="930" y="23"/>
                  </a:lnTo>
                  <a:cubicBezTo>
                    <a:pt x="872" y="7"/>
                    <a:pt x="814" y="0"/>
                    <a:pt x="7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15"/>
            <p:cNvSpPr/>
            <p:nvPr/>
          </p:nvSpPr>
          <p:spPr>
            <a:xfrm>
              <a:off x="776200" y="3906525"/>
              <a:ext cx="266350" cy="94150"/>
            </a:xfrm>
            <a:custGeom>
              <a:avLst/>
              <a:gdLst/>
              <a:ahLst/>
              <a:cxnLst/>
              <a:rect l="l" t="t" r="r" b="b"/>
              <a:pathLst>
                <a:path w="10654" h="3766" extrusionOk="0">
                  <a:moveTo>
                    <a:pt x="758" y="1"/>
                  </a:moveTo>
                  <a:cubicBezTo>
                    <a:pt x="455" y="1"/>
                    <a:pt x="178" y="204"/>
                    <a:pt x="98" y="510"/>
                  </a:cubicBezTo>
                  <a:cubicBezTo>
                    <a:pt x="1" y="876"/>
                    <a:pt x="219" y="1249"/>
                    <a:pt x="585" y="1345"/>
                  </a:cubicBezTo>
                  <a:lnTo>
                    <a:pt x="9722" y="3743"/>
                  </a:lnTo>
                  <a:cubicBezTo>
                    <a:pt x="9780" y="3758"/>
                    <a:pt x="9839" y="3766"/>
                    <a:pt x="9896" y="3766"/>
                  </a:cubicBezTo>
                  <a:cubicBezTo>
                    <a:pt x="10200" y="3766"/>
                    <a:pt x="10477" y="3563"/>
                    <a:pt x="10558" y="3256"/>
                  </a:cubicBezTo>
                  <a:cubicBezTo>
                    <a:pt x="10653" y="2891"/>
                    <a:pt x="10435" y="2518"/>
                    <a:pt x="10070" y="2422"/>
                  </a:cubicBezTo>
                  <a:lnTo>
                    <a:pt x="932" y="24"/>
                  </a:lnTo>
                  <a:cubicBezTo>
                    <a:pt x="874" y="8"/>
                    <a:pt x="815" y="1"/>
                    <a:pt x="7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9" name="Google Shape;3569;p115"/>
          <p:cNvGrpSpPr/>
          <p:nvPr/>
        </p:nvGrpSpPr>
        <p:grpSpPr>
          <a:xfrm>
            <a:off x="4658871" y="2209456"/>
            <a:ext cx="384734" cy="365243"/>
            <a:chOff x="4186663" y="3796534"/>
            <a:chExt cx="372480" cy="353610"/>
          </a:xfrm>
        </p:grpSpPr>
        <p:sp>
          <p:nvSpPr>
            <p:cNvPr id="3570" name="Google Shape;3570;p115"/>
            <p:cNvSpPr/>
            <p:nvPr/>
          </p:nvSpPr>
          <p:spPr>
            <a:xfrm>
              <a:off x="4211025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15"/>
            <p:cNvSpPr/>
            <p:nvPr/>
          </p:nvSpPr>
          <p:spPr>
            <a:xfrm>
              <a:off x="4284370" y="3890988"/>
              <a:ext cx="218241" cy="179564"/>
            </a:xfrm>
            <a:custGeom>
              <a:avLst/>
              <a:gdLst/>
              <a:ahLst/>
              <a:cxnLst/>
              <a:rect l="l" t="t" r="r" b="b"/>
              <a:pathLst>
                <a:path w="8385" h="6899" extrusionOk="0">
                  <a:moveTo>
                    <a:pt x="5479" y="1"/>
                  </a:moveTo>
                  <a:cubicBezTo>
                    <a:pt x="5224" y="1"/>
                    <a:pt x="4967" y="51"/>
                    <a:pt x="4722" y="153"/>
                  </a:cubicBezTo>
                  <a:cubicBezTo>
                    <a:pt x="3998" y="456"/>
                    <a:pt x="3530" y="1163"/>
                    <a:pt x="3530" y="1948"/>
                  </a:cubicBezTo>
                  <a:lnTo>
                    <a:pt x="3530" y="1979"/>
                  </a:lnTo>
                  <a:lnTo>
                    <a:pt x="3435" y="1976"/>
                  </a:lnTo>
                  <a:lnTo>
                    <a:pt x="3431" y="1976"/>
                  </a:lnTo>
                  <a:cubicBezTo>
                    <a:pt x="3234" y="1976"/>
                    <a:pt x="2664" y="1814"/>
                    <a:pt x="2478" y="1754"/>
                  </a:cubicBezTo>
                  <a:cubicBezTo>
                    <a:pt x="1760" y="1508"/>
                    <a:pt x="1112" y="1107"/>
                    <a:pt x="574" y="575"/>
                  </a:cubicBezTo>
                  <a:lnTo>
                    <a:pt x="370" y="375"/>
                  </a:lnTo>
                  <a:cubicBezTo>
                    <a:pt x="357" y="362"/>
                    <a:pt x="341" y="356"/>
                    <a:pt x="325" y="356"/>
                  </a:cubicBezTo>
                  <a:cubicBezTo>
                    <a:pt x="298" y="356"/>
                    <a:pt x="271" y="374"/>
                    <a:pt x="265" y="403"/>
                  </a:cubicBezTo>
                  <a:lnTo>
                    <a:pt x="191" y="681"/>
                  </a:lnTo>
                  <a:cubicBezTo>
                    <a:pt x="1" y="1423"/>
                    <a:pt x="307" y="2208"/>
                    <a:pt x="954" y="2623"/>
                  </a:cubicBezTo>
                  <a:lnTo>
                    <a:pt x="947" y="2623"/>
                  </a:lnTo>
                  <a:cubicBezTo>
                    <a:pt x="817" y="2623"/>
                    <a:pt x="683" y="2609"/>
                    <a:pt x="553" y="2577"/>
                  </a:cubicBezTo>
                  <a:lnTo>
                    <a:pt x="314" y="2521"/>
                  </a:lnTo>
                  <a:cubicBezTo>
                    <a:pt x="309" y="2520"/>
                    <a:pt x="304" y="2519"/>
                    <a:pt x="299" y="2519"/>
                  </a:cubicBezTo>
                  <a:cubicBezTo>
                    <a:pt x="259" y="2519"/>
                    <a:pt x="227" y="2554"/>
                    <a:pt x="236" y="2595"/>
                  </a:cubicBezTo>
                  <a:lnTo>
                    <a:pt x="275" y="2838"/>
                  </a:lnTo>
                  <a:cubicBezTo>
                    <a:pt x="367" y="3376"/>
                    <a:pt x="715" y="3837"/>
                    <a:pt x="1211" y="4066"/>
                  </a:cubicBezTo>
                  <a:cubicBezTo>
                    <a:pt x="1274" y="4090"/>
                    <a:pt x="1257" y="4185"/>
                    <a:pt x="1190" y="4189"/>
                  </a:cubicBezTo>
                  <a:lnTo>
                    <a:pt x="1186" y="4189"/>
                  </a:lnTo>
                  <a:lnTo>
                    <a:pt x="919" y="4203"/>
                  </a:lnTo>
                  <a:cubicBezTo>
                    <a:pt x="873" y="4203"/>
                    <a:pt x="845" y="4256"/>
                    <a:pt x="866" y="4298"/>
                  </a:cubicBezTo>
                  <a:lnTo>
                    <a:pt x="1000" y="4530"/>
                  </a:lnTo>
                  <a:cubicBezTo>
                    <a:pt x="1260" y="4984"/>
                    <a:pt x="1714" y="5297"/>
                    <a:pt x="2235" y="5375"/>
                  </a:cubicBezTo>
                  <a:cubicBezTo>
                    <a:pt x="2291" y="5382"/>
                    <a:pt x="2309" y="5456"/>
                    <a:pt x="2263" y="5487"/>
                  </a:cubicBezTo>
                  <a:cubicBezTo>
                    <a:pt x="1820" y="5818"/>
                    <a:pt x="1306" y="6040"/>
                    <a:pt x="761" y="6135"/>
                  </a:cubicBezTo>
                  <a:lnTo>
                    <a:pt x="173" y="6237"/>
                  </a:lnTo>
                  <a:cubicBezTo>
                    <a:pt x="110" y="6247"/>
                    <a:pt x="99" y="6339"/>
                    <a:pt x="162" y="6360"/>
                  </a:cubicBezTo>
                  <a:lnTo>
                    <a:pt x="718" y="6574"/>
                  </a:lnTo>
                  <a:cubicBezTo>
                    <a:pt x="1281" y="6789"/>
                    <a:pt x="1879" y="6898"/>
                    <a:pt x="2478" y="6898"/>
                  </a:cubicBezTo>
                  <a:cubicBezTo>
                    <a:pt x="5194" y="6898"/>
                    <a:pt x="7414" y="4689"/>
                    <a:pt x="7421" y="1969"/>
                  </a:cubicBezTo>
                  <a:lnTo>
                    <a:pt x="7421" y="1951"/>
                  </a:lnTo>
                  <a:lnTo>
                    <a:pt x="7421" y="1902"/>
                  </a:lnTo>
                  <a:lnTo>
                    <a:pt x="7421" y="1891"/>
                  </a:lnTo>
                  <a:cubicBezTo>
                    <a:pt x="7611" y="1758"/>
                    <a:pt x="7787" y="1610"/>
                    <a:pt x="7949" y="1444"/>
                  </a:cubicBezTo>
                  <a:lnTo>
                    <a:pt x="8343" y="1036"/>
                  </a:lnTo>
                  <a:cubicBezTo>
                    <a:pt x="8384" y="995"/>
                    <a:pt x="8354" y="928"/>
                    <a:pt x="8301" y="928"/>
                  </a:cubicBezTo>
                  <a:cubicBezTo>
                    <a:pt x="8295" y="928"/>
                    <a:pt x="8289" y="929"/>
                    <a:pt x="8283" y="931"/>
                  </a:cubicBezTo>
                  <a:lnTo>
                    <a:pt x="7731" y="1061"/>
                  </a:lnTo>
                  <a:cubicBezTo>
                    <a:pt x="7674" y="1075"/>
                    <a:pt x="7618" y="1089"/>
                    <a:pt x="7558" y="1100"/>
                  </a:cubicBezTo>
                  <a:cubicBezTo>
                    <a:pt x="7554" y="1100"/>
                    <a:pt x="7551" y="1101"/>
                    <a:pt x="7547" y="1101"/>
                  </a:cubicBezTo>
                  <a:cubicBezTo>
                    <a:pt x="7487" y="1101"/>
                    <a:pt x="7456" y="1024"/>
                    <a:pt x="7506" y="987"/>
                  </a:cubicBezTo>
                  <a:cubicBezTo>
                    <a:pt x="7572" y="931"/>
                    <a:pt x="7632" y="875"/>
                    <a:pt x="7688" y="811"/>
                  </a:cubicBezTo>
                  <a:lnTo>
                    <a:pt x="8118" y="343"/>
                  </a:lnTo>
                  <a:cubicBezTo>
                    <a:pt x="8154" y="300"/>
                    <a:pt x="8122" y="236"/>
                    <a:pt x="8072" y="236"/>
                  </a:cubicBezTo>
                  <a:cubicBezTo>
                    <a:pt x="8064" y="236"/>
                    <a:pt x="8056" y="238"/>
                    <a:pt x="8047" y="241"/>
                  </a:cubicBezTo>
                  <a:lnTo>
                    <a:pt x="7449" y="442"/>
                  </a:lnTo>
                  <a:cubicBezTo>
                    <a:pt x="7266" y="502"/>
                    <a:pt x="7080" y="544"/>
                    <a:pt x="6893" y="572"/>
                  </a:cubicBezTo>
                  <a:cubicBezTo>
                    <a:pt x="6890" y="573"/>
                    <a:pt x="6886" y="573"/>
                    <a:pt x="6882" y="573"/>
                  </a:cubicBezTo>
                  <a:cubicBezTo>
                    <a:pt x="6865" y="573"/>
                    <a:pt x="6849" y="566"/>
                    <a:pt x="6837" y="554"/>
                  </a:cubicBezTo>
                  <a:cubicBezTo>
                    <a:pt x="6467" y="191"/>
                    <a:pt x="5977" y="1"/>
                    <a:pt x="54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15"/>
            <p:cNvSpPr/>
            <p:nvPr/>
          </p:nvSpPr>
          <p:spPr>
            <a:xfrm>
              <a:off x="4186663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2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2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2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16" y="12825"/>
                    <a:pt x="14307" y="10035"/>
                    <a:pt x="14307" y="6794"/>
                  </a:cubicBezTo>
                  <a:cubicBezTo>
                    <a:pt x="14310" y="4989"/>
                    <a:pt x="13596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15"/>
            <p:cNvSpPr/>
            <p:nvPr/>
          </p:nvSpPr>
          <p:spPr>
            <a:xfrm>
              <a:off x="4277785" y="3885834"/>
              <a:ext cx="231515" cy="189871"/>
            </a:xfrm>
            <a:custGeom>
              <a:avLst/>
              <a:gdLst/>
              <a:ahLst/>
              <a:cxnLst/>
              <a:rect l="l" t="t" r="r" b="b"/>
              <a:pathLst>
                <a:path w="8895" h="7295" extrusionOk="0">
                  <a:moveTo>
                    <a:pt x="5726" y="0"/>
                  </a:moveTo>
                  <a:cubicBezTo>
                    <a:pt x="5464" y="0"/>
                    <a:pt x="5200" y="48"/>
                    <a:pt x="4947" y="147"/>
                  </a:cubicBezTo>
                  <a:cubicBezTo>
                    <a:pt x="4184" y="446"/>
                    <a:pt x="3660" y="1153"/>
                    <a:pt x="3589" y="1970"/>
                  </a:cubicBezTo>
                  <a:cubicBezTo>
                    <a:pt x="3322" y="1917"/>
                    <a:pt x="3054" y="1850"/>
                    <a:pt x="2794" y="1766"/>
                  </a:cubicBezTo>
                  <a:cubicBezTo>
                    <a:pt x="2006" y="1498"/>
                    <a:pt x="1302" y="1027"/>
                    <a:pt x="750" y="404"/>
                  </a:cubicBezTo>
                  <a:cubicBezTo>
                    <a:pt x="718" y="365"/>
                    <a:pt x="672" y="341"/>
                    <a:pt x="627" y="330"/>
                  </a:cubicBezTo>
                  <a:cubicBezTo>
                    <a:pt x="613" y="328"/>
                    <a:pt x="600" y="326"/>
                    <a:pt x="586" y="326"/>
                  </a:cubicBezTo>
                  <a:cubicBezTo>
                    <a:pt x="506" y="326"/>
                    <a:pt x="431" y="371"/>
                    <a:pt x="394" y="446"/>
                  </a:cubicBezTo>
                  <a:cubicBezTo>
                    <a:pt x="64" y="1104"/>
                    <a:pt x="130" y="1889"/>
                    <a:pt x="560" y="2487"/>
                  </a:cubicBezTo>
                  <a:cubicBezTo>
                    <a:pt x="547" y="2485"/>
                    <a:pt x="533" y="2483"/>
                    <a:pt x="520" y="2483"/>
                  </a:cubicBezTo>
                  <a:cubicBezTo>
                    <a:pt x="456" y="2483"/>
                    <a:pt x="393" y="2511"/>
                    <a:pt x="352" y="2561"/>
                  </a:cubicBezTo>
                  <a:cubicBezTo>
                    <a:pt x="324" y="2600"/>
                    <a:pt x="306" y="2645"/>
                    <a:pt x="306" y="2695"/>
                  </a:cubicBezTo>
                  <a:lnTo>
                    <a:pt x="306" y="2761"/>
                  </a:lnTo>
                  <a:cubicBezTo>
                    <a:pt x="306" y="3324"/>
                    <a:pt x="560" y="3856"/>
                    <a:pt x="1000" y="4207"/>
                  </a:cubicBezTo>
                  <a:cubicBezTo>
                    <a:pt x="968" y="4229"/>
                    <a:pt x="943" y="4257"/>
                    <a:pt x="929" y="4288"/>
                  </a:cubicBezTo>
                  <a:cubicBezTo>
                    <a:pt x="905" y="4341"/>
                    <a:pt x="897" y="4401"/>
                    <a:pt x="915" y="4454"/>
                  </a:cubicBezTo>
                  <a:cubicBezTo>
                    <a:pt x="1102" y="5041"/>
                    <a:pt x="1559" y="5506"/>
                    <a:pt x="2143" y="5696"/>
                  </a:cubicBezTo>
                  <a:cubicBezTo>
                    <a:pt x="1619" y="6016"/>
                    <a:pt x="1017" y="6185"/>
                    <a:pt x="401" y="6185"/>
                  </a:cubicBezTo>
                  <a:cubicBezTo>
                    <a:pt x="349" y="6185"/>
                    <a:pt x="292" y="6185"/>
                    <a:pt x="236" y="6181"/>
                  </a:cubicBezTo>
                  <a:cubicBezTo>
                    <a:pt x="231" y="6181"/>
                    <a:pt x="227" y="6181"/>
                    <a:pt x="222" y="6181"/>
                  </a:cubicBezTo>
                  <a:cubicBezTo>
                    <a:pt x="119" y="6181"/>
                    <a:pt x="31" y="6256"/>
                    <a:pt x="14" y="6361"/>
                  </a:cubicBezTo>
                  <a:cubicBezTo>
                    <a:pt x="0" y="6449"/>
                    <a:pt x="43" y="6537"/>
                    <a:pt x="123" y="6582"/>
                  </a:cubicBezTo>
                  <a:cubicBezTo>
                    <a:pt x="930" y="7059"/>
                    <a:pt x="1832" y="7294"/>
                    <a:pt x="2731" y="7294"/>
                  </a:cubicBezTo>
                  <a:cubicBezTo>
                    <a:pt x="3793" y="7294"/>
                    <a:pt x="4851" y="6966"/>
                    <a:pt x="5746" y="6319"/>
                  </a:cubicBezTo>
                  <a:cubicBezTo>
                    <a:pt x="5855" y="6241"/>
                    <a:pt x="5866" y="6086"/>
                    <a:pt x="5774" y="5991"/>
                  </a:cubicBezTo>
                  <a:cubicBezTo>
                    <a:pt x="5732" y="5949"/>
                    <a:pt x="5676" y="5927"/>
                    <a:pt x="5621" y="5927"/>
                  </a:cubicBezTo>
                  <a:cubicBezTo>
                    <a:pt x="5576" y="5927"/>
                    <a:pt x="5531" y="5942"/>
                    <a:pt x="5493" y="5970"/>
                  </a:cubicBezTo>
                  <a:cubicBezTo>
                    <a:pt x="4675" y="6560"/>
                    <a:pt x="3705" y="6864"/>
                    <a:pt x="2726" y="6864"/>
                  </a:cubicBezTo>
                  <a:cubicBezTo>
                    <a:pt x="2163" y="6864"/>
                    <a:pt x="1597" y="6763"/>
                    <a:pt x="1056" y="6558"/>
                  </a:cubicBezTo>
                  <a:cubicBezTo>
                    <a:pt x="1703" y="6442"/>
                    <a:pt x="2312" y="6160"/>
                    <a:pt x="2815" y="5741"/>
                  </a:cubicBezTo>
                  <a:cubicBezTo>
                    <a:pt x="2878" y="5692"/>
                    <a:pt x="2910" y="5611"/>
                    <a:pt x="2896" y="5530"/>
                  </a:cubicBezTo>
                  <a:cubicBezTo>
                    <a:pt x="2875" y="5432"/>
                    <a:pt x="2790" y="5362"/>
                    <a:pt x="2692" y="5358"/>
                  </a:cubicBezTo>
                  <a:cubicBezTo>
                    <a:pt x="2175" y="5344"/>
                    <a:pt x="1707" y="5062"/>
                    <a:pt x="1450" y="4612"/>
                  </a:cubicBezTo>
                  <a:cubicBezTo>
                    <a:pt x="1573" y="4609"/>
                    <a:pt x="1693" y="4591"/>
                    <a:pt x="1809" y="4566"/>
                  </a:cubicBezTo>
                  <a:cubicBezTo>
                    <a:pt x="1900" y="4549"/>
                    <a:pt x="1971" y="4475"/>
                    <a:pt x="1985" y="4380"/>
                  </a:cubicBezTo>
                  <a:cubicBezTo>
                    <a:pt x="1999" y="4274"/>
                    <a:pt x="1928" y="4172"/>
                    <a:pt x="1823" y="4144"/>
                  </a:cubicBezTo>
                  <a:cubicBezTo>
                    <a:pt x="1270" y="4010"/>
                    <a:pt x="852" y="3560"/>
                    <a:pt x="757" y="2997"/>
                  </a:cubicBezTo>
                  <a:lnTo>
                    <a:pt x="757" y="2997"/>
                  </a:lnTo>
                  <a:cubicBezTo>
                    <a:pt x="898" y="3030"/>
                    <a:pt x="1045" y="3048"/>
                    <a:pt x="1190" y="3048"/>
                  </a:cubicBezTo>
                  <a:cubicBezTo>
                    <a:pt x="1215" y="3048"/>
                    <a:pt x="1239" y="3047"/>
                    <a:pt x="1263" y="3046"/>
                  </a:cubicBezTo>
                  <a:cubicBezTo>
                    <a:pt x="1369" y="3043"/>
                    <a:pt x="1457" y="2962"/>
                    <a:pt x="1471" y="2856"/>
                  </a:cubicBezTo>
                  <a:cubicBezTo>
                    <a:pt x="1478" y="2772"/>
                    <a:pt x="1436" y="2691"/>
                    <a:pt x="1362" y="2645"/>
                  </a:cubicBezTo>
                  <a:cubicBezTo>
                    <a:pt x="778" y="2290"/>
                    <a:pt x="496" y="1597"/>
                    <a:pt x="669" y="935"/>
                  </a:cubicBezTo>
                  <a:lnTo>
                    <a:pt x="669" y="935"/>
                  </a:lnTo>
                  <a:cubicBezTo>
                    <a:pt x="1232" y="1491"/>
                    <a:pt x="1911" y="1913"/>
                    <a:pt x="2660" y="2170"/>
                  </a:cubicBezTo>
                  <a:cubicBezTo>
                    <a:pt x="2667" y="2174"/>
                    <a:pt x="3406" y="2402"/>
                    <a:pt x="3684" y="2402"/>
                  </a:cubicBezTo>
                  <a:lnTo>
                    <a:pt x="3790" y="2410"/>
                  </a:lnTo>
                  <a:cubicBezTo>
                    <a:pt x="3792" y="2410"/>
                    <a:pt x="3794" y="2410"/>
                    <a:pt x="3796" y="2410"/>
                  </a:cubicBezTo>
                  <a:cubicBezTo>
                    <a:pt x="3920" y="2410"/>
                    <a:pt x="4022" y="2309"/>
                    <a:pt x="4015" y="2184"/>
                  </a:cubicBezTo>
                  <a:lnTo>
                    <a:pt x="4015" y="2149"/>
                  </a:lnTo>
                  <a:cubicBezTo>
                    <a:pt x="4015" y="1449"/>
                    <a:pt x="4437" y="823"/>
                    <a:pt x="5081" y="559"/>
                  </a:cubicBezTo>
                  <a:cubicBezTo>
                    <a:pt x="5293" y="473"/>
                    <a:pt x="5514" y="431"/>
                    <a:pt x="5734" y="431"/>
                  </a:cubicBezTo>
                  <a:cubicBezTo>
                    <a:pt x="6187" y="431"/>
                    <a:pt x="6631" y="608"/>
                    <a:pt x="6960" y="942"/>
                  </a:cubicBezTo>
                  <a:cubicBezTo>
                    <a:pt x="7000" y="985"/>
                    <a:pt x="7056" y="1007"/>
                    <a:pt x="7114" y="1007"/>
                  </a:cubicBezTo>
                  <a:cubicBezTo>
                    <a:pt x="7123" y="1007"/>
                    <a:pt x="7131" y="1007"/>
                    <a:pt x="7139" y="1006"/>
                  </a:cubicBezTo>
                  <a:cubicBezTo>
                    <a:pt x="7354" y="974"/>
                    <a:pt x="7569" y="925"/>
                    <a:pt x="7776" y="854"/>
                  </a:cubicBezTo>
                  <a:lnTo>
                    <a:pt x="7776" y="854"/>
                  </a:lnTo>
                  <a:cubicBezTo>
                    <a:pt x="7667" y="978"/>
                    <a:pt x="7537" y="1080"/>
                    <a:pt x="7393" y="1160"/>
                  </a:cubicBezTo>
                  <a:cubicBezTo>
                    <a:pt x="7294" y="1213"/>
                    <a:pt x="7252" y="1336"/>
                    <a:pt x="7298" y="1438"/>
                  </a:cubicBezTo>
                  <a:lnTo>
                    <a:pt x="7301" y="1445"/>
                  </a:lnTo>
                  <a:cubicBezTo>
                    <a:pt x="7337" y="1519"/>
                    <a:pt x="7413" y="1570"/>
                    <a:pt x="7493" y="1570"/>
                  </a:cubicBezTo>
                  <a:cubicBezTo>
                    <a:pt x="7501" y="1570"/>
                    <a:pt x="7508" y="1570"/>
                    <a:pt x="7516" y="1569"/>
                  </a:cubicBezTo>
                  <a:cubicBezTo>
                    <a:pt x="7695" y="1551"/>
                    <a:pt x="7868" y="1523"/>
                    <a:pt x="8040" y="1481"/>
                  </a:cubicBezTo>
                  <a:lnTo>
                    <a:pt x="8040" y="1481"/>
                  </a:lnTo>
                  <a:cubicBezTo>
                    <a:pt x="7889" y="1639"/>
                    <a:pt x="7720" y="1783"/>
                    <a:pt x="7540" y="1906"/>
                  </a:cubicBezTo>
                  <a:cubicBezTo>
                    <a:pt x="7484" y="1949"/>
                    <a:pt x="7449" y="2019"/>
                    <a:pt x="7452" y="2089"/>
                  </a:cubicBezTo>
                  <a:lnTo>
                    <a:pt x="7452" y="2103"/>
                  </a:lnTo>
                  <a:lnTo>
                    <a:pt x="7452" y="2146"/>
                  </a:lnTo>
                  <a:lnTo>
                    <a:pt x="7452" y="2167"/>
                  </a:lnTo>
                  <a:cubicBezTo>
                    <a:pt x="7445" y="3324"/>
                    <a:pt x="7016" y="4440"/>
                    <a:pt x="6239" y="5298"/>
                  </a:cubicBezTo>
                  <a:cubicBezTo>
                    <a:pt x="6165" y="5383"/>
                    <a:pt x="6168" y="5513"/>
                    <a:pt x="6249" y="5594"/>
                  </a:cubicBezTo>
                  <a:cubicBezTo>
                    <a:pt x="6291" y="5636"/>
                    <a:pt x="6347" y="5657"/>
                    <a:pt x="6402" y="5657"/>
                  </a:cubicBezTo>
                  <a:cubicBezTo>
                    <a:pt x="6461" y="5657"/>
                    <a:pt x="6520" y="5632"/>
                    <a:pt x="6562" y="5583"/>
                  </a:cubicBezTo>
                  <a:cubicBezTo>
                    <a:pt x="7403" y="4654"/>
                    <a:pt x="7871" y="3444"/>
                    <a:pt x="7878" y="2191"/>
                  </a:cubicBezTo>
                  <a:cubicBezTo>
                    <a:pt x="8262" y="1906"/>
                    <a:pt x="8589" y="1555"/>
                    <a:pt x="8842" y="1153"/>
                  </a:cubicBezTo>
                  <a:cubicBezTo>
                    <a:pt x="8895" y="1062"/>
                    <a:pt x="8877" y="946"/>
                    <a:pt x="8796" y="879"/>
                  </a:cubicBezTo>
                  <a:cubicBezTo>
                    <a:pt x="8758" y="844"/>
                    <a:pt x="8707" y="827"/>
                    <a:pt x="8655" y="827"/>
                  </a:cubicBezTo>
                  <a:cubicBezTo>
                    <a:pt x="8623" y="827"/>
                    <a:pt x="8591" y="834"/>
                    <a:pt x="8561" y="847"/>
                  </a:cubicBezTo>
                  <a:cubicBezTo>
                    <a:pt x="8452" y="900"/>
                    <a:pt x="8339" y="946"/>
                    <a:pt x="8223" y="985"/>
                  </a:cubicBezTo>
                  <a:cubicBezTo>
                    <a:pt x="8339" y="826"/>
                    <a:pt x="8427" y="654"/>
                    <a:pt x="8494" y="467"/>
                  </a:cubicBezTo>
                  <a:cubicBezTo>
                    <a:pt x="8522" y="393"/>
                    <a:pt x="8504" y="305"/>
                    <a:pt x="8452" y="246"/>
                  </a:cubicBezTo>
                  <a:cubicBezTo>
                    <a:pt x="8410" y="200"/>
                    <a:pt x="8351" y="176"/>
                    <a:pt x="8292" y="176"/>
                  </a:cubicBezTo>
                  <a:cubicBezTo>
                    <a:pt x="8256" y="176"/>
                    <a:pt x="8220" y="185"/>
                    <a:pt x="8188" y="203"/>
                  </a:cubicBezTo>
                  <a:cubicBezTo>
                    <a:pt x="7875" y="383"/>
                    <a:pt x="7533" y="506"/>
                    <a:pt x="7182" y="566"/>
                  </a:cubicBezTo>
                  <a:cubicBezTo>
                    <a:pt x="6777" y="196"/>
                    <a:pt x="6255" y="0"/>
                    <a:pt x="5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115"/>
          <p:cNvGrpSpPr/>
          <p:nvPr/>
        </p:nvGrpSpPr>
        <p:grpSpPr>
          <a:xfrm>
            <a:off x="4222066" y="2209271"/>
            <a:ext cx="384734" cy="365279"/>
            <a:chOff x="3744430" y="3796534"/>
            <a:chExt cx="372480" cy="353610"/>
          </a:xfrm>
        </p:grpSpPr>
        <p:sp>
          <p:nvSpPr>
            <p:cNvPr id="3575" name="Google Shape;3575;p115"/>
            <p:cNvSpPr/>
            <p:nvPr/>
          </p:nvSpPr>
          <p:spPr>
            <a:xfrm>
              <a:off x="3768713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80" y="13156"/>
                  </a:cubicBezTo>
                  <a:cubicBezTo>
                    <a:pt x="10211" y="13156"/>
                    <a:pt x="13159" y="10211"/>
                    <a:pt x="13159" y="6580"/>
                  </a:cubicBezTo>
                  <a:cubicBezTo>
                    <a:pt x="13159" y="2945"/>
                    <a:pt x="10211" y="1"/>
                    <a:pt x="658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15"/>
            <p:cNvSpPr/>
            <p:nvPr/>
          </p:nvSpPr>
          <p:spPr>
            <a:xfrm>
              <a:off x="3850206" y="3943225"/>
              <a:ext cx="38026" cy="112387"/>
            </a:xfrm>
            <a:custGeom>
              <a:avLst/>
              <a:gdLst/>
              <a:ahLst/>
              <a:cxnLst/>
              <a:rect l="l" t="t" r="r" b="b"/>
              <a:pathLst>
                <a:path w="1461" h="4318" extrusionOk="0">
                  <a:moveTo>
                    <a:pt x="60" y="0"/>
                  </a:moveTo>
                  <a:cubicBezTo>
                    <a:pt x="29" y="0"/>
                    <a:pt x="0" y="25"/>
                    <a:pt x="0" y="57"/>
                  </a:cubicBezTo>
                  <a:lnTo>
                    <a:pt x="0" y="4261"/>
                  </a:lnTo>
                  <a:cubicBezTo>
                    <a:pt x="0" y="4293"/>
                    <a:pt x="29" y="4318"/>
                    <a:pt x="60" y="4318"/>
                  </a:cubicBezTo>
                  <a:lnTo>
                    <a:pt x="1404" y="4318"/>
                  </a:lnTo>
                  <a:cubicBezTo>
                    <a:pt x="1436" y="4318"/>
                    <a:pt x="1461" y="4293"/>
                    <a:pt x="1461" y="4261"/>
                  </a:cubicBezTo>
                  <a:lnTo>
                    <a:pt x="1461" y="57"/>
                  </a:lnTo>
                  <a:cubicBezTo>
                    <a:pt x="1461" y="25"/>
                    <a:pt x="1436" y="0"/>
                    <a:pt x="1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15"/>
            <p:cNvSpPr/>
            <p:nvPr/>
          </p:nvSpPr>
          <p:spPr>
            <a:xfrm>
              <a:off x="3835188" y="3876126"/>
              <a:ext cx="53044" cy="45522"/>
            </a:xfrm>
            <a:custGeom>
              <a:avLst/>
              <a:gdLst/>
              <a:ahLst/>
              <a:cxnLst/>
              <a:rect l="l" t="t" r="r" b="b"/>
              <a:pathLst>
                <a:path w="2038" h="1749" extrusionOk="0">
                  <a:moveTo>
                    <a:pt x="1160" y="1"/>
                  </a:moveTo>
                  <a:cubicBezTo>
                    <a:pt x="946" y="1"/>
                    <a:pt x="727" y="81"/>
                    <a:pt x="549" y="260"/>
                  </a:cubicBezTo>
                  <a:cubicBezTo>
                    <a:pt x="0" y="809"/>
                    <a:pt x="387" y="1748"/>
                    <a:pt x="1165" y="1748"/>
                  </a:cubicBezTo>
                  <a:cubicBezTo>
                    <a:pt x="1647" y="1748"/>
                    <a:pt x="2038" y="1358"/>
                    <a:pt x="2038" y="876"/>
                  </a:cubicBezTo>
                  <a:cubicBezTo>
                    <a:pt x="2038" y="350"/>
                    <a:pt x="1608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15"/>
            <p:cNvSpPr/>
            <p:nvPr/>
          </p:nvSpPr>
          <p:spPr>
            <a:xfrm>
              <a:off x="3924670" y="3943121"/>
              <a:ext cx="119805" cy="112491"/>
            </a:xfrm>
            <a:custGeom>
              <a:avLst/>
              <a:gdLst/>
              <a:ahLst/>
              <a:cxnLst/>
              <a:rect l="l" t="t" r="r" b="b"/>
              <a:pathLst>
                <a:path w="4603" h="4322" extrusionOk="0">
                  <a:moveTo>
                    <a:pt x="70" y="1"/>
                  </a:moveTo>
                  <a:cubicBezTo>
                    <a:pt x="32" y="1"/>
                    <a:pt x="0" y="33"/>
                    <a:pt x="0" y="71"/>
                  </a:cubicBezTo>
                  <a:lnTo>
                    <a:pt x="0" y="4255"/>
                  </a:lnTo>
                  <a:cubicBezTo>
                    <a:pt x="0" y="4290"/>
                    <a:pt x="32" y="4322"/>
                    <a:pt x="70" y="4322"/>
                  </a:cubicBezTo>
                  <a:lnTo>
                    <a:pt x="1390" y="4322"/>
                  </a:lnTo>
                  <a:cubicBezTo>
                    <a:pt x="1429" y="4322"/>
                    <a:pt x="1460" y="4290"/>
                    <a:pt x="1460" y="4255"/>
                  </a:cubicBezTo>
                  <a:lnTo>
                    <a:pt x="1460" y="2766"/>
                  </a:lnTo>
                  <a:cubicBezTo>
                    <a:pt x="1460" y="2281"/>
                    <a:pt x="1569" y="1461"/>
                    <a:pt x="2301" y="1461"/>
                  </a:cubicBezTo>
                  <a:cubicBezTo>
                    <a:pt x="3036" y="1461"/>
                    <a:pt x="3146" y="2281"/>
                    <a:pt x="3146" y="2766"/>
                  </a:cubicBezTo>
                  <a:lnTo>
                    <a:pt x="3146" y="4255"/>
                  </a:lnTo>
                  <a:cubicBezTo>
                    <a:pt x="3146" y="4290"/>
                    <a:pt x="3177" y="4322"/>
                    <a:pt x="3216" y="4322"/>
                  </a:cubicBezTo>
                  <a:lnTo>
                    <a:pt x="4535" y="4322"/>
                  </a:lnTo>
                  <a:cubicBezTo>
                    <a:pt x="4574" y="4322"/>
                    <a:pt x="4602" y="4290"/>
                    <a:pt x="4602" y="4255"/>
                  </a:cubicBezTo>
                  <a:lnTo>
                    <a:pt x="4602" y="2306"/>
                  </a:lnTo>
                  <a:cubicBezTo>
                    <a:pt x="4602" y="1707"/>
                    <a:pt x="4433" y="1151"/>
                    <a:pt x="4127" y="743"/>
                  </a:cubicBezTo>
                  <a:cubicBezTo>
                    <a:pt x="3761" y="258"/>
                    <a:pt x="3230" y="4"/>
                    <a:pt x="2586" y="4"/>
                  </a:cubicBezTo>
                  <a:cubicBezTo>
                    <a:pt x="2581" y="4"/>
                    <a:pt x="2575" y="4"/>
                    <a:pt x="2569" y="4"/>
                  </a:cubicBezTo>
                  <a:cubicBezTo>
                    <a:pt x="2107" y="4"/>
                    <a:pt x="1656" y="148"/>
                    <a:pt x="1277" y="413"/>
                  </a:cubicBezTo>
                  <a:cubicBezTo>
                    <a:pt x="1265" y="420"/>
                    <a:pt x="1253" y="423"/>
                    <a:pt x="1240" y="423"/>
                  </a:cubicBezTo>
                  <a:cubicBezTo>
                    <a:pt x="1205" y="423"/>
                    <a:pt x="1172" y="396"/>
                    <a:pt x="1172" y="356"/>
                  </a:cubicBezTo>
                  <a:lnTo>
                    <a:pt x="1172" y="71"/>
                  </a:lnTo>
                  <a:cubicBezTo>
                    <a:pt x="1172" y="33"/>
                    <a:pt x="1140" y="1"/>
                    <a:pt x="1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15"/>
            <p:cNvSpPr/>
            <p:nvPr/>
          </p:nvSpPr>
          <p:spPr>
            <a:xfrm>
              <a:off x="3744430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3" y="429"/>
                  </a:moveTo>
                  <a:cubicBezTo>
                    <a:pt x="11021" y="429"/>
                    <a:pt x="13878" y="3283"/>
                    <a:pt x="13878" y="6794"/>
                  </a:cubicBezTo>
                  <a:cubicBezTo>
                    <a:pt x="13878" y="10302"/>
                    <a:pt x="11021" y="13155"/>
                    <a:pt x="7513" y="13155"/>
                  </a:cubicBezTo>
                  <a:cubicBezTo>
                    <a:pt x="4005" y="13155"/>
                    <a:pt x="1148" y="10302"/>
                    <a:pt x="1148" y="6794"/>
                  </a:cubicBezTo>
                  <a:cubicBezTo>
                    <a:pt x="1148" y="3283"/>
                    <a:pt x="4005" y="429"/>
                    <a:pt x="7513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6" y="2945"/>
                    <a:pt x="1" y="6400"/>
                    <a:pt x="1239" y="9391"/>
                  </a:cubicBezTo>
                  <a:cubicBezTo>
                    <a:pt x="2304" y="11966"/>
                    <a:pt x="4809" y="13586"/>
                    <a:pt x="7510" y="13586"/>
                  </a:cubicBezTo>
                  <a:cubicBezTo>
                    <a:pt x="7950" y="13586"/>
                    <a:pt x="8395" y="13543"/>
                    <a:pt x="8839" y="13454"/>
                  </a:cubicBezTo>
                  <a:cubicBezTo>
                    <a:pt x="12016" y="12821"/>
                    <a:pt x="14307" y="10035"/>
                    <a:pt x="14307" y="6794"/>
                  </a:cubicBezTo>
                  <a:cubicBezTo>
                    <a:pt x="14310" y="4989"/>
                    <a:pt x="13593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15"/>
            <p:cNvSpPr/>
            <p:nvPr/>
          </p:nvSpPr>
          <p:spPr>
            <a:xfrm>
              <a:off x="3844974" y="3937993"/>
              <a:ext cx="48489" cy="122850"/>
            </a:xfrm>
            <a:custGeom>
              <a:avLst/>
              <a:gdLst/>
              <a:ahLst/>
              <a:cxnLst/>
              <a:rect l="l" t="t" r="r" b="b"/>
              <a:pathLst>
                <a:path w="1863" h="4720" extrusionOk="0">
                  <a:moveTo>
                    <a:pt x="1433" y="430"/>
                  </a:moveTo>
                  <a:lnTo>
                    <a:pt x="1433" y="4290"/>
                  </a:lnTo>
                  <a:lnTo>
                    <a:pt x="430" y="4290"/>
                  </a:lnTo>
                  <a:lnTo>
                    <a:pt x="430" y="430"/>
                  </a:lnTo>
                  <a:close/>
                  <a:moveTo>
                    <a:pt x="216" y="1"/>
                  </a:moveTo>
                  <a:cubicBezTo>
                    <a:pt x="99" y="1"/>
                    <a:pt x="1" y="96"/>
                    <a:pt x="1" y="216"/>
                  </a:cubicBezTo>
                  <a:lnTo>
                    <a:pt x="1" y="4505"/>
                  </a:lnTo>
                  <a:cubicBezTo>
                    <a:pt x="1" y="4624"/>
                    <a:pt x="99" y="4719"/>
                    <a:pt x="216" y="4719"/>
                  </a:cubicBezTo>
                  <a:lnTo>
                    <a:pt x="1648" y="4719"/>
                  </a:lnTo>
                  <a:cubicBezTo>
                    <a:pt x="1767" y="4719"/>
                    <a:pt x="1862" y="4624"/>
                    <a:pt x="1862" y="4505"/>
                  </a:cubicBezTo>
                  <a:lnTo>
                    <a:pt x="1862" y="216"/>
                  </a:lnTo>
                  <a:cubicBezTo>
                    <a:pt x="1862" y="96"/>
                    <a:pt x="1767" y="1"/>
                    <a:pt x="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15"/>
            <p:cNvSpPr/>
            <p:nvPr/>
          </p:nvSpPr>
          <p:spPr>
            <a:xfrm>
              <a:off x="3828134" y="3870973"/>
              <a:ext cx="65329" cy="55881"/>
            </a:xfrm>
            <a:custGeom>
              <a:avLst/>
              <a:gdLst/>
              <a:ahLst/>
              <a:cxnLst/>
              <a:rect l="l" t="t" r="r" b="b"/>
              <a:pathLst>
                <a:path w="2510" h="2147" extrusionOk="0">
                  <a:moveTo>
                    <a:pt x="1431" y="427"/>
                  </a:moveTo>
                  <a:cubicBezTo>
                    <a:pt x="1762" y="427"/>
                    <a:pt x="2080" y="685"/>
                    <a:pt x="2080" y="1074"/>
                  </a:cubicBezTo>
                  <a:cubicBezTo>
                    <a:pt x="2080" y="1429"/>
                    <a:pt x="1791" y="1717"/>
                    <a:pt x="1436" y="1717"/>
                  </a:cubicBezTo>
                  <a:cubicBezTo>
                    <a:pt x="863" y="1717"/>
                    <a:pt x="574" y="1024"/>
                    <a:pt x="982" y="616"/>
                  </a:cubicBezTo>
                  <a:cubicBezTo>
                    <a:pt x="1113" y="486"/>
                    <a:pt x="1273" y="427"/>
                    <a:pt x="1431" y="427"/>
                  </a:cubicBezTo>
                  <a:close/>
                  <a:moveTo>
                    <a:pt x="1436" y="0"/>
                  </a:moveTo>
                  <a:cubicBezTo>
                    <a:pt x="479" y="0"/>
                    <a:pt x="1" y="1154"/>
                    <a:pt x="676" y="1830"/>
                  </a:cubicBezTo>
                  <a:cubicBezTo>
                    <a:pt x="895" y="2049"/>
                    <a:pt x="1165" y="2147"/>
                    <a:pt x="1429" y="2147"/>
                  </a:cubicBezTo>
                  <a:cubicBezTo>
                    <a:pt x="1980" y="2147"/>
                    <a:pt x="2509" y="1720"/>
                    <a:pt x="2509" y="1074"/>
                  </a:cubicBezTo>
                  <a:cubicBezTo>
                    <a:pt x="2509" y="482"/>
                    <a:pt x="2027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15"/>
            <p:cNvSpPr/>
            <p:nvPr/>
          </p:nvSpPr>
          <p:spPr>
            <a:xfrm>
              <a:off x="3919439" y="3937993"/>
              <a:ext cx="130346" cy="122850"/>
            </a:xfrm>
            <a:custGeom>
              <a:avLst/>
              <a:gdLst/>
              <a:ahLst/>
              <a:cxnLst/>
              <a:rect l="l" t="t" r="r" b="b"/>
              <a:pathLst>
                <a:path w="5008" h="4720" extrusionOk="0">
                  <a:moveTo>
                    <a:pt x="215" y="1"/>
                  </a:moveTo>
                  <a:cubicBezTo>
                    <a:pt x="99" y="1"/>
                    <a:pt x="0" y="96"/>
                    <a:pt x="0" y="216"/>
                  </a:cubicBezTo>
                  <a:lnTo>
                    <a:pt x="0" y="4505"/>
                  </a:lnTo>
                  <a:cubicBezTo>
                    <a:pt x="0" y="4624"/>
                    <a:pt x="99" y="4719"/>
                    <a:pt x="215" y="4719"/>
                  </a:cubicBezTo>
                  <a:lnTo>
                    <a:pt x="1647" y="4719"/>
                  </a:lnTo>
                  <a:cubicBezTo>
                    <a:pt x="1767" y="4719"/>
                    <a:pt x="1862" y="4624"/>
                    <a:pt x="1862" y="4505"/>
                  </a:cubicBezTo>
                  <a:lnTo>
                    <a:pt x="1862" y="2963"/>
                  </a:lnTo>
                  <a:cubicBezTo>
                    <a:pt x="1862" y="2460"/>
                    <a:pt x="1974" y="1859"/>
                    <a:pt x="2506" y="1859"/>
                  </a:cubicBezTo>
                  <a:cubicBezTo>
                    <a:pt x="2900" y="1859"/>
                    <a:pt x="3065" y="2193"/>
                    <a:pt x="3121" y="2573"/>
                  </a:cubicBezTo>
                  <a:cubicBezTo>
                    <a:pt x="3135" y="2678"/>
                    <a:pt x="3227" y="2756"/>
                    <a:pt x="3332" y="2756"/>
                  </a:cubicBezTo>
                  <a:cubicBezTo>
                    <a:pt x="3463" y="2752"/>
                    <a:pt x="3565" y="2636"/>
                    <a:pt x="3544" y="2506"/>
                  </a:cubicBezTo>
                  <a:cubicBezTo>
                    <a:pt x="3434" y="1816"/>
                    <a:pt x="3069" y="1429"/>
                    <a:pt x="2506" y="1429"/>
                  </a:cubicBezTo>
                  <a:cubicBezTo>
                    <a:pt x="1823" y="1429"/>
                    <a:pt x="1432" y="1989"/>
                    <a:pt x="1432" y="2963"/>
                  </a:cubicBezTo>
                  <a:lnTo>
                    <a:pt x="1432" y="4290"/>
                  </a:lnTo>
                  <a:lnTo>
                    <a:pt x="430" y="4290"/>
                  </a:lnTo>
                  <a:lnTo>
                    <a:pt x="430" y="430"/>
                  </a:lnTo>
                  <a:lnTo>
                    <a:pt x="1144" y="430"/>
                  </a:lnTo>
                  <a:lnTo>
                    <a:pt x="1144" y="712"/>
                  </a:lnTo>
                  <a:cubicBezTo>
                    <a:pt x="1144" y="778"/>
                    <a:pt x="1172" y="842"/>
                    <a:pt x="1225" y="884"/>
                  </a:cubicBezTo>
                  <a:cubicBezTo>
                    <a:pt x="1264" y="916"/>
                    <a:pt x="1311" y="932"/>
                    <a:pt x="1359" y="932"/>
                  </a:cubicBezTo>
                  <a:cubicBezTo>
                    <a:pt x="1407" y="932"/>
                    <a:pt x="1455" y="916"/>
                    <a:pt x="1496" y="884"/>
                  </a:cubicBezTo>
                  <a:cubicBezTo>
                    <a:pt x="1858" y="592"/>
                    <a:pt x="2309" y="430"/>
                    <a:pt x="2776" y="430"/>
                  </a:cubicBezTo>
                  <a:cubicBezTo>
                    <a:pt x="2781" y="430"/>
                    <a:pt x="2786" y="430"/>
                    <a:pt x="2791" y="430"/>
                  </a:cubicBezTo>
                  <a:cubicBezTo>
                    <a:pt x="4026" y="430"/>
                    <a:pt x="4578" y="1472"/>
                    <a:pt x="4578" y="2503"/>
                  </a:cubicBezTo>
                  <a:lnTo>
                    <a:pt x="4578" y="4290"/>
                  </a:lnTo>
                  <a:lnTo>
                    <a:pt x="3575" y="4290"/>
                  </a:lnTo>
                  <a:lnTo>
                    <a:pt x="3575" y="3583"/>
                  </a:lnTo>
                  <a:cubicBezTo>
                    <a:pt x="3575" y="3467"/>
                    <a:pt x="3480" y="3372"/>
                    <a:pt x="3364" y="3372"/>
                  </a:cubicBezTo>
                  <a:cubicBezTo>
                    <a:pt x="3245" y="3372"/>
                    <a:pt x="3150" y="3467"/>
                    <a:pt x="3150" y="3583"/>
                  </a:cubicBezTo>
                  <a:lnTo>
                    <a:pt x="3150" y="4505"/>
                  </a:lnTo>
                  <a:cubicBezTo>
                    <a:pt x="3150" y="4624"/>
                    <a:pt x="3245" y="4719"/>
                    <a:pt x="3364" y="4719"/>
                  </a:cubicBezTo>
                  <a:lnTo>
                    <a:pt x="4793" y="4719"/>
                  </a:lnTo>
                  <a:cubicBezTo>
                    <a:pt x="4912" y="4719"/>
                    <a:pt x="5007" y="4624"/>
                    <a:pt x="5007" y="4505"/>
                  </a:cubicBezTo>
                  <a:lnTo>
                    <a:pt x="5007" y="2503"/>
                  </a:lnTo>
                  <a:cubicBezTo>
                    <a:pt x="5007" y="1028"/>
                    <a:pt x="4096" y="1"/>
                    <a:pt x="2791" y="1"/>
                  </a:cubicBezTo>
                  <a:cubicBezTo>
                    <a:pt x="2365" y="1"/>
                    <a:pt x="1946" y="110"/>
                    <a:pt x="1573" y="314"/>
                  </a:cubicBezTo>
                  <a:lnTo>
                    <a:pt x="1573" y="216"/>
                  </a:lnTo>
                  <a:cubicBezTo>
                    <a:pt x="1573" y="96"/>
                    <a:pt x="1478" y="1"/>
                    <a:pt x="1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62"/>
          <p:cNvSpPr/>
          <p:nvPr/>
        </p:nvSpPr>
        <p:spPr>
          <a:xfrm rot="10800000">
            <a:off x="8498538" y="-685794"/>
            <a:ext cx="944615" cy="1530821"/>
          </a:xfrm>
          <a:custGeom>
            <a:avLst/>
            <a:gdLst/>
            <a:ahLst/>
            <a:cxnLst/>
            <a:rect l="l" t="t" r="r" b="b"/>
            <a:pathLst>
              <a:path w="7491" h="10746" extrusionOk="0">
                <a:moveTo>
                  <a:pt x="4089" y="1"/>
                </a:moveTo>
                <a:cubicBezTo>
                  <a:pt x="3928" y="1"/>
                  <a:pt x="3751" y="28"/>
                  <a:pt x="3558" y="87"/>
                </a:cubicBezTo>
                <a:cubicBezTo>
                  <a:pt x="1" y="1162"/>
                  <a:pt x="1382" y="10746"/>
                  <a:pt x="1382" y="10746"/>
                </a:cubicBezTo>
                <a:lnTo>
                  <a:pt x="7490" y="10746"/>
                </a:lnTo>
                <a:cubicBezTo>
                  <a:pt x="5292" y="7849"/>
                  <a:pt x="6801" y="1"/>
                  <a:pt x="408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62"/>
          <p:cNvSpPr txBox="1">
            <a:spLocks noGrp="1"/>
          </p:cNvSpPr>
          <p:nvPr>
            <p:ph type="subTitle" idx="1"/>
          </p:nvPr>
        </p:nvSpPr>
        <p:spPr>
          <a:xfrm rot="229">
            <a:off x="833425" y="3267875"/>
            <a:ext cx="4510200" cy="6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the part of the presentation where you introduce yourself, </a:t>
            </a:r>
            <a:r>
              <a:rPr lang="en">
                <a:solidFill>
                  <a:schemeClr val="accent1"/>
                </a:solidFill>
              </a:rPr>
              <a:t>write your email…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024" name="Google Shape;1024;p62"/>
          <p:cNvSpPr txBox="1">
            <a:spLocks noGrp="1"/>
          </p:cNvSpPr>
          <p:nvPr>
            <p:ph type="title"/>
          </p:nvPr>
        </p:nvSpPr>
        <p:spPr>
          <a:xfrm>
            <a:off x="720000" y="1176125"/>
            <a:ext cx="6895800" cy="19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Whoa!</a:t>
            </a:r>
            <a:endParaRPr/>
          </a:p>
        </p:txBody>
      </p:sp>
      <p:cxnSp>
        <p:nvCxnSpPr>
          <p:cNvPr id="1025" name="Google Shape;1025;p62"/>
          <p:cNvCxnSpPr/>
          <p:nvPr/>
        </p:nvCxnSpPr>
        <p:spPr>
          <a:xfrm>
            <a:off x="723900" y="3079875"/>
            <a:ext cx="4572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6" name="Google Shape;1026;p62"/>
          <p:cNvGrpSpPr/>
          <p:nvPr/>
        </p:nvGrpSpPr>
        <p:grpSpPr>
          <a:xfrm>
            <a:off x="7202247" y="2040078"/>
            <a:ext cx="1008407" cy="1091999"/>
            <a:chOff x="3330225" y="2727100"/>
            <a:chExt cx="1565850" cy="1695650"/>
          </a:xfrm>
        </p:grpSpPr>
        <p:sp>
          <p:nvSpPr>
            <p:cNvPr id="1027" name="Google Shape;1027;p62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2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62"/>
          <p:cNvGrpSpPr/>
          <p:nvPr/>
        </p:nvGrpSpPr>
        <p:grpSpPr>
          <a:xfrm rot="-305247">
            <a:off x="4338980" y="4412012"/>
            <a:ext cx="635713" cy="537665"/>
            <a:chOff x="1488250" y="1650750"/>
            <a:chExt cx="211450" cy="178850"/>
          </a:xfrm>
        </p:grpSpPr>
        <p:sp>
          <p:nvSpPr>
            <p:cNvPr id="1030" name="Google Shape;1030;p62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2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2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62"/>
          <p:cNvSpPr/>
          <p:nvPr/>
        </p:nvSpPr>
        <p:spPr>
          <a:xfrm>
            <a:off x="515583" y="-334152"/>
            <a:ext cx="827448" cy="82753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7" name="Google Shape;3587;p116"/>
          <p:cNvGrpSpPr/>
          <p:nvPr/>
        </p:nvGrpSpPr>
        <p:grpSpPr>
          <a:xfrm>
            <a:off x="6446464" y="3751292"/>
            <a:ext cx="310902" cy="374656"/>
            <a:chOff x="6448772" y="3405109"/>
            <a:chExt cx="312151" cy="381213"/>
          </a:xfrm>
        </p:grpSpPr>
        <p:sp>
          <p:nvSpPr>
            <p:cNvPr id="3588" name="Google Shape;3588;p116"/>
            <p:cNvSpPr/>
            <p:nvPr/>
          </p:nvSpPr>
          <p:spPr>
            <a:xfrm>
              <a:off x="6566429" y="3561920"/>
              <a:ext cx="187879" cy="218521"/>
            </a:xfrm>
            <a:custGeom>
              <a:avLst/>
              <a:gdLst/>
              <a:ahLst/>
              <a:cxnLst/>
              <a:rect l="l" t="t" r="r" b="b"/>
              <a:pathLst>
                <a:path w="4856" h="5648" extrusionOk="0">
                  <a:moveTo>
                    <a:pt x="4856" y="2727"/>
                  </a:moveTo>
                  <a:lnTo>
                    <a:pt x="4856" y="4836"/>
                  </a:lnTo>
                  <a:cubicBezTo>
                    <a:pt x="4856" y="5284"/>
                    <a:pt x="4493" y="5647"/>
                    <a:pt x="4045" y="5647"/>
                  </a:cubicBezTo>
                  <a:lnTo>
                    <a:pt x="2265" y="5647"/>
                  </a:lnTo>
                  <a:cubicBezTo>
                    <a:pt x="2265" y="5647"/>
                    <a:pt x="1894" y="5560"/>
                    <a:pt x="1776" y="5414"/>
                  </a:cubicBezTo>
                  <a:lnTo>
                    <a:pt x="1776" y="5413"/>
                  </a:lnTo>
                  <a:cubicBezTo>
                    <a:pt x="1741" y="5379"/>
                    <a:pt x="1716" y="5343"/>
                    <a:pt x="1696" y="5304"/>
                  </a:cubicBezTo>
                  <a:cubicBezTo>
                    <a:pt x="1577" y="5075"/>
                    <a:pt x="1426" y="4864"/>
                    <a:pt x="1247" y="4678"/>
                  </a:cubicBezTo>
                  <a:cubicBezTo>
                    <a:pt x="919" y="4365"/>
                    <a:pt x="571" y="4073"/>
                    <a:pt x="207" y="3805"/>
                  </a:cubicBezTo>
                  <a:cubicBezTo>
                    <a:pt x="77" y="3709"/>
                    <a:pt x="0" y="3556"/>
                    <a:pt x="0" y="3395"/>
                  </a:cubicBezTo>
                  <a:cubicBezTo>
                    <a:pt x="0" y="3214"/>
                    <a:pt x="95" y="3046"/>
                    <a:pt x="249" y="2954"/>
                  </a:cubicBezTo>
                  <a:cubicBezTo>
                    <a:pt x="403" y="2860"/>
                    <a:pt x="596" y="2855"/>
                    <a:pt x="755" y="2940"/>
                  </a:cubicBezTo>
                  <a:lnTo>
                    <a:pt x="1605" y="3372"/>
                  </a:lnTo>
                  <a:lnTo>
                    <a:pt x="1605" y="459"/>
                  </a:lnTo>
                  <a:cubicBezTo>
                    <a:pt x="1605" y="263"/>
                    <a:pt x="1739" y="90"/>
                    <a:pt x="1930" y="52"/>
                  </a:cubicBezTo>
                  <a:cubicBezTo>
                    <a:pt x="2193" y="1"/>
                    <a:pt x="2423" y="200"/>
                    <a:pt x="2423" y="453"/>
                  </a:cubicBezTo>
                  <a:lnTo>
                    <a:pt x="2423" y="1832"/>
                  </a:lnTo>
                  <a:cubicBezTo>
                    <a:pt x="2423" y="1606"/>
                    <a:pt x="2605" y="1424"/>
                    <a:pt x="2831" y="1424"/>
                  </a:cubicBezTo>
                  <a:cubicBezTo>
                    <a:pt x="2903" y="1423"/>
                    <a:pt x="2973" y="1442"/>
                    <a:pt x="3034" y="1477"/>
                  </a:cubicBezTo>
                  <a:cubicBezTo>
                    <a:pt x="3066" y="1495"/>
                    <a:pt x="3096" y="1517"/>
                    <a:pt x="3121" y="1542"/>
                  </a:cubicBezTo>
                  <a:cubicBezTo>
                    <a:pt x="3198" y="1619"/>
                    <a:pt x="3241" y="1723"/>
                    <a:pt x="3241" y="1832"/>
                  </a:cubicBezTo>
                  <a:lnTo>
                    <a:pt x="3241" y="2314"/>
                  </a:lnTo>
                  <a:cubicBezTo>
                    <a:pt x="3241" y="2089"/>
                    <a:pt x="3427" y="1908"/>
                    <a:pt x="3653" y="1915"/>
                  </a:cubicBezTo>
                  <a:cubicBezTo>
                    <a:pt x="3870" y="1923"/>
                    <a:pt x="4039" y="2107"/>
                    <a:pt x="4039" y="2325"/>
                  </a:cubicBezTo>
                  <a:lnTo>
                    <a:pt x="4039" y="2728"/>
                  </a:lnTo>
                  <a:cubicBezTo>
                    <a:pt x="4039" y="2503"/>
                    <a:pt x="4222" y="2322"/>
                    <a:pt x="4447" y="2322"/>
                  </a:cubicBezTo>
                  <a:cubicBezTo>
                    <a:pt x="4673" y="2322"/>
                    <a:pt x="4856" y="2503"/>
                    <a:pt x="4856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16"/>
            <p:cNvSpPr/>
            <p:nvPr/>
          </p:nvSpPr>
          <p:spPr>
            <a:xfrm>
              <a:off x="6703275" y="3650133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59"/>
                  </a:moveTo>
                  <a:cubicBezTo>
                    <a:pt x="1054" y="16"/>
                    <a:pt x="823" y="1"/>
                    <a:pt x="660" y="123"/>
                  </a:cubicBezTo>
                  <a:cubicBezTo>
                    <a:pt x="676" y="135"/>
                    <a:pt x="691" y="147"/>
                    <a:pt x="704" y="159"/>
                  </a:cubicBezTo>
                  <a:cubicBezTo>
                    <a:pt x="782" y="236"/>
                    <a:pt x="825" y="340"/>
                    <a:pt x="825" y="447"/>
                  </a:cubicBezTo>
                  <a:lnTo>
                    <a:pt x="825" y="2556"/>
                  </a:lnTo>
                  <a:cubicBezTo>
                    <a:pt x="825" y="3004"/>
                    <a:pt x="456" y="3367"/>
                    <a:pt x="1" y="3367"/>
                  </a:cubicBezTo>
                  <a:lnTo>
                    <a:pt x="508" y="3367"/>
                  </a:lnTo>
                  <a:cubicBezTo>
                    <a:pt x="956" y="3367"/>
                    <a:pt x="1319" y="3004"/>
                    <a:pt x="1319" y="2556"/>
                  </a:cubicBezTo>
                  <a:lnTo>
                    <a:pt x="1319" y="447"/>
                  </a:lnTo>
                  <a:cubicBezTo>
                    <a:pt x="1320" y="340"/>
                    <a:pt x="1277" y="236"/>
                    <a:pt x="1199" y="159"/>
                  </a:cubicBezTo>
                  <a:close/>
                </a:path>
              </a:pathLst>
            </a:custGeom>
            <a:solidFill>
              <a:schemeClr val="accen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16"/>
            <p:cNvSpPr/>
            <p:nvPr/>
          </p:nvSpPr>
          <p:spPr>
            <a:xfrm>
              <a:off x="6448772" y="3405109"/>
              <a:ext cx="262086" cy="273074"/>
            </a:xfrm>
            <a:custGeom>
              <a:avLst/>
              <a:gdLst/>
              <a:ahLst/>
              <a:cxnLst/>
              <a:rect l="l" t="t" r="r" b="b"/>
              <a:pathLst>
                <a:path w="6774" h="7058" extrusionOk="0">
                  <a:moveTo>
                    <a:pt x="6772" y="3522"/>
                  </a:moveTo>
                  <a:cubicBezTo>
                    <a:pt x="6773" y="4247"/>
                    <a:pt x="6527" y="4952"/>
                    <a:pt x="6075" y="5522"/>
                  </a:cubicBezTo>
                  <a:cubicBezTo>
                    <a:pt x="6013" y="5486"/>
                    <a:pt x="5944" y="5468"/>
                    <a:pt x="5872" y="5468"/>
                  </a:cubicBezTo>
                  <a:cubicBezTo>
                    <a:pt x="5646" y="5468"/>
                    <a:pt x="5464" y="5650"/>
                    <a:pt x="5464" y="5874"/>
                  </a:cubicBezTo>
                  <a:lnTo>
                    <a:pt x="5464" y="4503"/>
                  </a:lnTo>
                  <a:cubicBezTo>
                    <a:pt x="5464" y="4308"/>
                    <a:pt x="5329" y="4135"/>
                    <a:pt x="5137" y="4097"/>
                  </a:cubicBezTo>
                  <a:cubicBezTo>
                    <a:pt x="4876" y="4047"/>
                    <a:pt x="4646" y="4244"/>
                    <a:pt x="4646" y="4495"/>
                  </a:cubicBezTo>
                  <a:lnTo>
                    <a:pt x="4646" y="6564"/>
                  </a:lnTo>
                  <a:lnTo>
                    <a:pt x="4639" y="6564"/>
                  </a:lnTo>
                  <a:cubicBezTo>
                    <a:pt x="3300" y="7057"/>
                    <a:pt x="1792" y="6630"/>
                    <a:pt x="917" y="5509"/>
                  </a:cubicBezTo>
                  <a:cubicBezTo>
                    <a:pt x="41" y="4388"/>
                    <a:pt x="0" y="2833"/>
                    <a:pt x="816" y="1668"/>
                  </a:cubicBezTo>
                  <a:cubicBezTo>
                    <a:pt x="1633" y="505"/>
                    <a:pt x="3116" y="1"/>
                    <a:pt x="4480" y="425"/>
                  </a:cubicBezTo>
                  <a:cubicBezTo>
                    <a:pt x="5844" y="850"/>
                    <a:pt x="6772" y="2104"/>
                    <a:pt x="6772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16"/>
            <p:cNvSpPr/>
            <p:nvPr/>
          </p:nvSpPr>
          <p:spPr>
            <a:xfrm>
              <a:off x="6575637" y="3563274"/>
              <a:ext cx="60008" cy="103689"/>
            </a:xfrm>
            <a:custGeom>
              <a:avLst/>
              <a:gdLst/>
              <a:ahLst/>
              <a:cxnLst/>
              <a:rect l="l" t="t" r="r" b="b"/>
              <a:pathLst>
                <a:path w="1551" h="2680" extrusionOk="0">
                  <a:moveTo>
                    <a:pt x="1304" y="2"/>
                  </a:moveTo>
                  <a:cubicBezTo>
                    <a:pt x="1195" y="1"/>
                    <a:pt x="1090" y="44"/>
                    <a:pt x="1012" y="119"/>
                  </a:cubicBezTo>
                  <a:cubicBezTo>
                    <a:pt x="935" y="196"/>
                    <a:pt x="891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7" y="2672"/>
                    <a:pt x="155" y="2678"/>
                    <a:pt x="233" y="2678"/>
                  </a:cubicBezTo>
                  <a:cubicBezTo>
                    <a:pt x="624" y="2679"/>
                    <a:pt x="1013" y="2610"/>
                    <a:pt x="1379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6" y="299"/>
                    <a:pt x="1430" y="196"/>
                    <a:pt x="1506" y="119"/>
                  </a:cubicBezTo>
                  <a:cubicBezTo>
                    <a:pt x="1520" y="107"/>
                    <a:pt x="1535" y="95"/>
                    <a:pt x="1550" y="84"/>
                  </a:cubicBezTo>
                  <a:cubicBezTo>
                    <a:pt x="1480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16"/>
            <p:cNvSpPr/>
            <p:nvPr/>
          </p:nvSpPr>
          <p:spPr>
            <a:xfrm>
              <a:off x="6575405" y="3416136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4" y="1"/>
                  </a:moveTo>
                  <a:cubicBezTo>
                    <a:pt x="162" y="1"/>
                    <a:pt x="81" y="8"/>
                    <a:pt x="0" y="14"/>
                  </a:cubicBezTo>
                  <a:cubicBezTo>
                    <a:pt x="1194" y="102"/>
                    <a:pt x="2242" y="841"/>
                    <a:pt x="2725" y="1937"/>
                  </a:cubicBezTo>
                  <a:cubicBezTo>
                    <a:pt x="3208" y="3032"/>
                    <a:pt x="3050" y="4303"/>
                    <a:pt x="2310" y="5245"/>
                  </a:cubicBezTo>
                  <a:cubicBezTo>
                    <a:pt x="2274" y="5225"/>
                    <a:pt x="2233" y="5211"/>
                    <a:pt x="2191" y="5202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09" y="5311"/>
                  </a:cubicBezTo>
                  <a:cubicBezTo>
                    <a:pt x="2385" y="5236"/>
                    <a:pt x="2489" y="5193"/>
                    <a:pt x="2596" y="5193"/>
                  </a:cubicBezTo>
                  <a:cubicBezTo>
                    <a:pt x="2666" y="5193"/>
                    <a:pt x="2737" y="5211"/>
                    <a:pt x="2798" y="5246"/>
                  </a:cubicBezTo>
                  <a:cubicBezTo>
                    <a:pt x="3563" y="4270"/>
                    <a:pt x="3705" y="2941"/>
                    <a:pt x="3161" y="1825"/>
                  </a:cubicBezTo>
                  <a:cubicBezTo>
                    <a:pt x="2618" y="709"/>
                    <a:pt x="1485" y="0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16"/>
            <p:cNvSpPr/>
            <p:nvPr/>
          </p:nvSpPr>
          <p:spPr>
            <a:xfrm>
              <a:off x="6497057" y="3453820"/>
              <a:ext cx="176388" cy="167953"/>
            </a:xfrm>
            <a:custGeom>
              <a:avLst/>
              <a:gdLst/>
              <a:ahLst/>
              <a:cxnLst/>
              <a:rect l="l" t="t" r="r" b="b"/>
              <a:pathLst>
                <a:path w="4559" h="4341" extrusionOk="0">
                  <a:moveTo>
                    <a:pt x="4501" y="1804"/>
                  </a:moveTo>
                  <a:lnTo>
                    <a:pt x="3505" y="2776"/>
                  </a:lnTo>
                  <a:lnTo>
                    <a:pt x="3535" y="2958"/>
                  </a:lnTo>
                  <a:cubicBezTo>
                    <a:pt x="3460" y="3034"/>
                    <a:pt x="3417" y="3137"/>
                    <a:pt x="3418" y="3245"/>
                  </a:cubicBezTo>
                  <a:lnTo>
                    <a:pt x="3418" y="4264"/>
                  </a:lnTo>
                  <a:lnTo>
                    <a:pt x="2280" y="3668"/>
                  </a:lnTo>
                  <a:lnTo>
                    <a:pt x="1049" y="4313"/>
                  </a:lnTo>
                  <a:cubicBezTo>
                    <a:pt x="995" y="4341"/>
                    <a:pt x="931" y="4336"/>
                    <a:pt x="882" y="4302"/>
                  </a:cubicBezTo>
                  <a:cubicBezTo>
                    <a:pt x="833" y="4266"/>
                    <a:pt x="808" y="4207"/>
                    <a:pt x="819" y="4147"/>
                  </a:cubicBezTo>
                  <a:lnTo>
                    <a:pt x="1054" y="2777"/>
                  </a:lnTo>
                  <a:lnTo>
                    <a:pt x="58" y="1805"/>
                  </a:lnTo>
                  <a:cubicBezTo>
                    <a:pt x="15" y="1763"/>
                    <a:pt x="1" y="1700"/>
                    <a:pt x="19" y="1643"/>
                  </a:cubicBezTo>
                  <a:cubicBezTo>
                    <a:pt x="37" y="1586"/>
                    <a:pt x="87" y="1544"/>
                    <a:pt x="147" y="1536"/>
                  </a:cubicBezTo>
                  <a:lnTo>
                    <a:pt x="1522" y="1336"/>
                  </a:lnTo>
                  <a:lnTo>
                    <a:pt x="2137" y="89"/>
                  </a:lnTo>
                  <a:cubicBezTo>
                    <a:pt x="2164" y="34"/>
                    <a:pt x="2219" y="1"/>
                    <a:pt x="2279" y="1"/>
                  </a:cubicBezTo>
                  <a:cubicBezTo>
                    <a:pt x="2339" y="1"/>
                    <a:pt x="2394" y="34"/>
                    <a:pt x="2421" y="89"/>
                  </a:cubicBezTo>
                  <a:lnTo>
                    <a:pt x="3035" y="1336"/>
                  </a:lnTo>
                  <a:lnTo>
                    <a:pt x="4413" y="1536"/>
                  </a:lnTo>
                  <a:cubicBezTo>
                    <a:pt x="4472" y="1544"/>
                    <a:pt x="4521" y="1586"/>
                    <a:pt x="4539" y="1643"/>
                  </a:cubicBezTo>
                  <a:cubicBezTo>
                    <a:pt x="4558" y="1700"/>
                    <a:pt x="4543" y="1762"/>
                    <a:pt x="4501" y="18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16"/>
            <p:cNvSpPr/>
            <p:nvPr/>
          </p:nvSpPr>
          <p:spPr>
            <a:xfrm>
              <a:off x="6574940" y="3453820"/>
              <a:ext cx="99201" cy="164974"/>
            </a:xfrm>
            <a:custGeom>
              <a:avLst/>
              <a:gdLst/>
              <a:ahLst/>
              <a:cxnLst/>
              <a:rect l="l" t="t" r="r" b="b"/>
              <a:pathLst>
                <a:path w="2564" h="4264" extrusionOk="0">
                  <a:moveTo>
                    <a:pt x="910" y="3352"/>
                  </a:moveTo>
                  <a:lnTo>
                    <a:pt x="910" y="4008"/>
                  </a:lnTo>
                  <a:lnTo>
                    <a:pt x="1404" y="4264"/>
                  </a:lnTo>
                  <a:lnTo>
                    <a:pt x="1404" y="3245"/>
                  </a:lnTo>
                  <a:cubicBezTo>
                    <a:pt x="1404" y="3138"/>
                    <a:pt x="1447" y="3034"/>
                    <a:pt x="1524" y="2958"/>
                  </a:cubicBezTo>
                  <a:lnTo>
                    <a:pt x="1493" y="2776"/>
                  </a:lnTo>
                  <a:lnTo>
                    <a:pt x="2505" y="1805"/>
                  </a:lnTo>
                  <a:cubicBezTo>
                    <a:pt x="2548" y="1763"/>
                    <a:pt x="2564" y="1700"/>
                    <a:pt x="2545" y="1643"/>
                  </a:cubicBezTo>
                  <a:cubicBezTo>
                    <a:pt x="2526" y="1586"/>
                    <a:pt x="2476" y="1544"/>
                    <a:pt x="2416" y="1536"/>
                  </a:cubicBezTo>
                  <a:lnTo>
                    <a:pt x="1017" y="1336"/>
                  </a:lnTo>
                  <a:lnTo>
                    <a:pt x="392" y="88"/>
                  </a:lnTo>
                  <a:cubicBezTo>
                    <a:pt x="365" y="34"/>
                    <a:pt x="309" y="1"/>
                    <a:pt x="249" y="1"/>
                  </a:cubicBezTo>
                  <a:cubicBezTo>
                    <a:pt x="188" y="1"/>
                    <a:pt x="131" y="34"/>
                    <a:pt x="104" y="88"/>
                  </a:cubicBezTo>
                  <a:lnTo>
                    <a:pt x="1" y="293"/>
                  </a:lnTo>
                  <a:lnTo>
                    <a:pt x="523" y="1334"/>
                  </a:lnTo>
                  <a:lnTo>
                    <a:pt x="1921" y="1534"/>
                  </a:lnTo>
                  <a:cubicBezTo>
                    <a:pt x="1981" y="1543"/>
                    <a:pt x="2032" y="1584"/>
                    <a:pt x="2050" y="1642"/>
                  </a:cubicBezTo>
                  <a:cubicBezTo>
                    <a:pt x="2069" y="1699"/>
                    <a:pt x="2054" y="1762"/>
                    <a:pt x="2011" y="1804"/>
                  </a:cubicBezTo>
                  <a:lnTo>
                    <a:pt x="1267" y="2517"/>
                  </a:lnTo>
                  <a:cubicBezTo>
                    <a:pt x="1093" y="2685"/>
                    <a:pt x="974" y="2901"/>
                    <a:pt x="930" y="3137"/>
                  </a:cubicBezTo>
                  <a:cubicBezTo>
                    <a:pt x="916" y="3209"/>
                    <a:pt x="910" y="3281"/>
                    <a:pt x="910" y="3352"/>
                  </a:cubicBezTo>
                  <a:close/>
                </a:path>
              </a:pathLst>
            </a:custGeom>
            <a:solidFill>
              <a:schemeClr val="accen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16"/>
            <p:cNvSpPr/>
            <p:nvPr/>
          </p:nvSpPr>
          <p:spPr>
            <a:xfrm>
              <a:off x="6459451" y="3416175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20" y="6477"/>
                  </a:moveTo>
                  <a:cubicBezTo>
                    <a:pt x="3096" y="6483"/>
                    <a:pt x="3172" y="6489"/>
                    <a:pt x="3249" y="6489"/>
                  </a:cubicBezTo>
                  <a:cubicBezTo>
                    <a:pt x="3336" y="6489"/>
                    <a:pt x="3422" y="6484"/>
                    <a:pt x="3507" y="6477"/>
                  </a:cubicBezTo>
                  <a:cubicBezTo>
                    <a:pt x="1812" y="6359"/>
                    <a:pt x="495" y="4951"/>
                    <a:pt x="491" y="3251"/>
                  </a:cubicBezTo>
                  <a:cubicBezTo>
                    <a:pt x="488" y="1551"/>
                    <a:pt x="1797" y="138"/>
                    <a:pt x="3493" y="12"/>
                  </a:cubicBezTo>
                  <a:cubicBezTo>
                    <a:pt x="3411" y="5"/>
                    <a:pt x="3331" y="0"/>
                    <a:pt x="3249" y="0"/>
                  </a:cubicBezTo>
                  <a:cubicBezTo>
                    <a:pt x="3167" y="0"/>
                    <a:pt x="3087" y="7"/>
                    <a:pt x="3006" y="13"/>
                  </a:cubicBezTo>
                  <a:cubicBezTo>
                    <a:pt x="1311" y="138"/>
                    <a:pt x="0" y="1552"/>
                    <a:pt x="5" y="3252"/>
                  </a:cubicBezTo>
                  <a:cubicBezTo>
                    <a:pt x="8" y="4952"/>
                    <a:pt x="1325" y="6359"/>
                    <a:pt x="3020" y="6478"/>
                  </a:cubicBezTo>
                  <a:lnTo>
                    <a:pt x="3020" y="6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16"/>
            <p:cNvSpPr/>
            <p:nvPr/>
          </p:nvSpPr>
          <p:spPr>
            <a:xfrm>
              <a:off x="6565577" y="3672535"/>
              <a:ext cx="108177" cy="107945"/>
            </a:xfrm>
            <a:custGeom>
              <a:avLst/>
              <a:gdLst/>
              <a:ahLst/>
              <a:cxnLst/>
              <a:rect l="l" t="t" r="r" b="b"/>
              <a:pathLst>
                <a:path w="2796" h="2790" extrusionOk="0">
                  <a:moveTo>
                    <a:pt x="1722" y="2449"/>
                  </a:moveTo>
                  <a:cubicBezTo>
                    <a:pt x="1743" y="2488"/>
                    <a:pt x="1768" y="2525"/>
                    <a:pt x="1798" y="2557"/>
                  </a:cubicBezTo>
                  <a:lnTo>
                    <a:pt x="1798" y="2559"/>
                  </a:lnTo>
                  <a:cubicBezTo>
                    <a:pt x="1923" y="2705"/>
                    <a:pt x="2107" y="2789"/>
                    <a:pt x="2301" y="2788"/>
                  </a:cubicBezTo>
                  <a:lnTo>
                    <a:pt x="2795" y="2788"/>
                  </a:lnTo>
                  <a:cubicBezTo>
                    <a:pt x="2601" y="2789"/>
                    <a:pt x="2417" y="2705"/>
                    <a:pt x="2292" y="2559"/>
                  </a:cubicBezTo>
                  <a:lnTo>
                    <a:pt x="2292" y="2558"/>
                  </a:lnTo>
                  <a:cubicBezTo>
                    <a:pt x="2263" y="2525"/>
                    <a:pt x="2238" y="2488"/>
                    <a:pt x="2217" y="2449"/>
                  </a:cubicBezTo>
                  <a:cubicBezTo>
                    <a:pt x="2096" y="2220"/>
                    <a:pt x="1943" y="2009"/>
                    <a:pt x="1760" y="1823"/>
                  </a:cubicBezTo>
                  <a:cubicBezTo>
                    <a:pt x="1427" y="1510"/>
                    <a:pt x="1074" y="1218"/>
                    <a:pt x="704" y="951"/>
                  </a:cubicBezTo>
                  <a:cubicBezTo>
                    <a:pt x="572" y="854"/>
                    <a:pt x="495" y="702"/>
                    <a:pt x="495" y="540"/>
                  </a:cubicBezTo>
                  <a:cubicBezTo>
                    <a:pt x="496" y="434"/>
                    <a:pt x="528" y="331"/>
                    <a:pt x="589" y="245"/>
                  </a:cubicBezTo>
                  <a:cubicBezTo>
                    <a:pt x="635" y="178"/>
                    <a:pt x="698" y="124"/>
                    <a:pt x="772" y="88"/>
                  </a:cubicBezTo>
                  <a:lnTo>
                    <a:pt x="767" y="85"/>
                  </a:lnTo>
                  <a:cubicBezTo>
                    <a:pt x="605" y="0"/>
                    <a:pt x="410" y="5"/>
                    <a:pt x="253" y="99"/>
                  </a:cubicBezTo>
                  <a:cubicBezTo>
                    <a:pt x="96" y="191"/>
                    <a:pt x="0" y="359"/>
                    <a:pt x="1" y="540"/>
                  </a:cubicBezTo>
                  <a:cubicBezTo>
                    <a:pt x="0" y="702"/>
                    <a:pt x="78" y="854"/>
                    <a:pt x="210" y="951"/>
                  </a:cubicBezTo>
                  <a:cubicBezTo>
                    <a:pt x="581" y="1218"/>
                    <a:pt x="934" y="1510"/>
                    <a:pt x="1267" y="1823"/>
                  </a:cubicBezTo>
                  <a:cubicBezTo>
                    <a:pt x="1448" y="2009"/>
                    <a:pt x="1603" y="2219"/>
                    <a:pt x="1722" y="24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16"/>
            <p:cNvSpPr/>
            <p:nvPr/>
          </p:nvSpPr>
          <p:spPr>
            <a:xfrm>
              <a:off x="6453183" y="3489995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8" y="506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16"/>
            <p:cNvSpPr/>
            <p:nvPr/>
          </p:nvSpPr>
          <p:spPr>
            <a:xfrm>
              <a:off x="6454073" y="3510462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0" y="325"/>
                    <a:pt x="1" y="198"/>
                    <a:pt x="70" y="72"/>
                  </a:cubicBezTo>
                  <a:cubicBezTo>
                    <a:pt x="95" y="27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8" y="32"/>
                    <a:pt x="354" y="87"/>
                  </a:cubicBezTo>
                  <a:cubicBezTo>
                    <a:pt x="409" y="206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16"/>
            <p:cNvSpPr/>
            <p:nvPr/>
          </p:nvSpPr>
          <p:spPr>
            <a:xfrm>
              <a:off x="6452370" y="3409675"/>
              <a:ext cx="308553" cy="376647"/>
            </a:xfrm>
            <a:custGeom>
              <a:avLst/>
              <a:gdLst/>
              <a:ahLst/>
              <a:cxnLst/>
              <a:rect l="l" t="t" r="r" b="b"/>
              <a:pathLst>
                <a:path w="7975" h="9735" extrusionOk="0">
                  <a:moveTo>
                    <a:pt x="3422" y="1301"/>
                  </a:moveTo>
                  <a:lnTo>
                    <a:pt x="4036" y="2549"/>
                  </a:lnTo>
                  <a:cubicBezTo>
                    <a:pt x="4060" y="2597"/>
                    <a:pt x="4105" y="2630"/>
                    <a:pt x="4159" y="2638"/>
                  </a:cubicBezTo>
                  <a:lnTo>
                    <a:pt x="5534" y="2829"/>
                  </a:lnTo>
                  <a:lnTo>
                    <a:pt x="4538" y="3803"/>
                  </a:lnTo>
                  <a:cubicBezTo>
                    <a:pt x="4499" y="3839"/>
                    <a:pt x="4482" y="3893"/>
                    <a:pt x="4491" y="3945"/>
                  </a:cubicBezTo>
                  <a:lnTo>
                    <a:pt x="4510" y="4056"/>
                  </a:lnTo>
                  <a:cubicBezTo>
                    <a:pt x="4439" y="4152"/>
                    <a:pt x="4402" y="4268"/>
                    <a:pt x="4400" y="4386"/>
                  </a:cubicBezTo>
                  <a:lnTo>
                    <a:pt x="4400" y="5137"/>
                  </a:lnTo>
                  <a:lnTo>
                    <a:pt x="3502" y="4665"/>
                  </a:lnTo>
                  <a:cubicBezTo>
                    <a:pt x="3478" y="4652"/>
                    <a:pt x="3452" y="4646"/>
                    <a:pt x="3426" y="4646"/>
                  </a:cubicBezTo>
                  <a:cubicBezTo>
                    <a:pt x="3400" y="4646"/>
                    <a:pt x="3374" y="4652"/>
                    <a:pt x="3350" y="4665"/>
                  </a:cubicBezTo>
                  <a:lnTo>
                    <a:pt x="2124" y="5316"/>
                  </a:lnTo>
                  <a:lnTo>
                    <a:pt x="2359" y="3945"/>
                  </a:lnTo>
                  <a:cubicBezTo>
                    <a:pt x="2369" y="3893"/>
                    <a:pt x="2351" y="3839"/>
                    <a:pt x="2313" y="3801"/>
                  </a:cubicBezTo>
                  <a:lnTo>
                    <a:pt x="1315" y="2836"/>
                  </a:lnTo>
                  <a:lnTo>
                    <a:pt x="2692" y="2638"/>
                  </a:lnTo>
                  <a:cubicBezTo>
                    <a:pt x="2745" y="2630"/>
                    <a:pt x="2791" y="2597"/>
                    <a:pt x="2814" y="2549"/>
                  </a:cubicBezTo>
                  <a:lnTo>
                    <a:pt x="3422" y="1301"/>
                  </a:lnTo>
                  <a:close/>
                  <a:moveTo>
                    <a:pt x="4402" y="6676"/>
                  </a:moveTo>
                  <a:lnTo>
                    <a:pt x="4402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2" y="6676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8" y="4248"/>
                    <a:pt x="5218" y="4382"/>
                  </a:cubicBezTo>
                  <a:lnTo>
                    <a:pt x="5218" y="7139"/>
                  </a:lnTo>
                  <a:cubicBezTo>
                    <a:pt x="5218" y="7225"/>
                    <a:pt x="5284" y="7300"/>
                    <a:pt x="5370" y="7306"/>
                  </a:cubicBezTo>
                  <a:cubicBezTo>
                    <a:pt x="5373" y="7306"/>
                    <a:pt x="5377" y="7306"/>
                    <a:pt x="5381" y="7306"/>
                  </a:cubicBezTo>
                  <a:cubicBezTo>
                    <a:pt x="5470" y="7306"/>
                    <a:pt x="5542" y="7234"/>
                    <a:pt x="5542" y="7145"/>
                  </a:cubicBezTo>
                  <a:lnTo>
                    <a:pt x="5542" y="5769"/>
                  </a:lnTo>
                  <a:cubicBezTo>
                    <a:pt x="5542" y="5657"/>
                    <a:pt x="5616" y="5554"/>
                    <a:pt x="5727" y="5528"/>
                  </a:cubicBezTo>
                  <a:cubicBezTo>
                    <a:pt x="5748" y="5523"/>
                    <a:pt x="5769" y="5520"/>
                    <a:pt x="5789" y="5520"/>
                  </a:cubicBezTo>
                  <a:cubicBezTo>
                    <a:pt x="5926" y="5520"/>
                    <a:pt x="6036" y="5631"/>
                    <a:pt x="6036" y="5767"/>
                  </a:cubicBezTo>
                  <a:lnTo>
                    <a:pt x="6036" y="7144"/>
                  </a:lnTo>
                  <a:cubicBezTo>
                    <a:pt x="6036" y="7225"/>
                    <a:pt x="6097" y="7296"/>
                    <a:pt x="6179" y="7301"/>
                  </a:cubicBezTo>
                  <a:cubicBezTo>
                    <a:pt x="6182" y="7302"/>
                    <a:pt x="6185" y="7302"/>
                    <a:pt x="6189" y="7302"/>
                  </a:cubicBezTo>
                  <a:cubicBezTo>
                    <a:pt x="6273" y="7302"/>
                    <a:pt x="6340" y="7233"/>
                    <a:pt x="6340" y="7149"/>
                  </a:cubicBezTo>
                  <a:lnTo>
                    <a:pt x="6340" y="6257"/>
                  </a:lnTo>
                  <a:cubicBezTo>
                    <a:pt x="6340" y="6143"/>
                    <a:pt x="6416" y="6041"/>
                    <a:pt x="6525" y="6014"/>
                  </a:cubicBezTo>
                  <a:cubicBezTo>
                    <a:pt x="6546" y="6009"/>
                    <a:pt x="6567" y="6006"/>
                    <a:pt x="6587" y="6006"/>
                  </a:cubicBezTo>
                  <a:cubicBezTo>
                    <a:pt x="6724" y="6006"/>
                    <a:pt x="6835" y="6117"/>
                    <a:pt x="6835" y="6253"/>
                  </a:cubicBezTo>
                  <a:lnTo>
                    <a:pt x="6835" y="7139"/>
                  </a:lnTo>
                  <a:cubicBezTo>
                    <a:pt x="6835" y="7225"/>
                    <a:pt x="6900" y="7300"/>
                    <a:pt x="6986" y="7306"/>
                  </a:cubicBezTo>
                  <a:cubicBezTo>
                    <a:pt x="6989" y="7306"/>
                    <a:pt x="6993" y="7306"/>
                    <a:pt x="6997" y="7306"/>
                  </a:cubicBezTo>
                  <a:cubicBezTo>
                    <a:pt x="7086" y="7306"/>
                    <a:pt x="7158" y="7234"/>
                    <a:pt x="7158" y="7145"/>
                  </a:cubicBezTo>
                  <a:lnTo>
                    <a:pt x="7158" y="6659"/>
                  </a:lnTo>
                  <a:cubicBezTo>
                    <a:pt x="7158" y="6545"/>
                    <a:pt x="7234" y="6443"/>
                    <a:pt x="7344" y="6417"/>
                  </a:cubicBezTo>
                  <a:cubicBezTo>
                    <a:pt x="7365" y="6412"/>
                    <a:pt x="7385" y="6410"/>
                    <a:pt x="7405" y="6410"/>
                  </a:cubicBezTo>
                  <a:cubicBezTo>
                    <a:pt x="7542" y="6410"/>
                    <a:pt x="7653" y="6519"/>
                    <a:pt x="7653" y="6653"/>
                  </a:cubicBezTo>
                  <a:lnTo>
                    <a:pt x="7653" y="8762"/>
                  </a:lnTo>
                  <a:cubicBezTo>
                    <a:pt x="7653" y="9120"/>
                    <a:pt x="7362" y="9411"/>
                    <a:pt x="7004" y="9411"/>
                  </a:cubicBezTo>
                  <a:lnTo>
                    <a:pt x="5218" y="9411"/>
                  </a:lnTo>
                  <a:cubicBezTo>
                    <a:pt x="5038" y="9411"/>
                    <a:pt x="4871" y="9313"/>
                    <a:pt x="4784" y="9157"/>
                  </a:cubicBezTo>
                  <a:cubicBezTo>
                    <a:pt x="4656" y="8913"/>
                    <a:pt x="4493" y="8690"/>
                    <a:pt x="4300" y="8492"/>
                  </a:cubicBezTo>
                  <a:cubicBezTo>
                    <a:pt x="3962" y="8175"/>
                    <a:pt x="3602" y="7878"/>
                    <a:pt x="3226" y="7605"/>
                  </a:cubicBezTo>
                  <a:cubicBezTo>
                    <a:pt x="3136" y="7540"/>
                    <a:pt x="3083" y="7435"/>
                    <a:pt x="3084" y="7324"/>
                  </a:cubicBezTo>
                  <a:cubicBezTo>
                    <a:pt x="3084" y="7252"/>
                    <a:pt x="3107" y="7181"/>
                    <a:pt x="3149" y="7121"/>
                  </a:cubicBezTo>
                  <a:cubicBezTo>
                    <a:pt x="3219" y="7026"/>
                    <a:pt x="3329" y="6974"/>
                    <a:pt x="3442" y="6974"/>
                  </a:cubicBezTo>
                  <a:cubicBezTo>
                    <a:pt x="3500" y="6974"/>
                    <a:pt x="3558" y="6988"/>
                    <a:pt x="3612" y="7016"/>
                  </a:cubicBezTo>
                  <a:lnTo>
                    <a:pt x="4486" y="7448"/>
                  </a:lnTo>
                  <a:cubicBezTo>
                    <a:pt x="4508" y="7459"/>
                    <a:pt x="4532" y="7464"/>
                    <a:pt x="4557" y="7464"/>
                  </a:cubicBezTo>
                  <a:cubicBezTo>
                    <a:pt x="4587" y="7464"/>
                    <a:pt x="4618" y="7455"/>
                    <a:pt x="4645" y="7439"/>
                  </a:cubicBezTo>
                  <a:cubicBezTo>
                    <a:pt x="4693" y="7410"/>
                    <a:pt x="4723" y="7358"/>
                    <a:pt x="4724" y="7301"/>
                  </a:cubicBezTo>
                  <a:lnTo>
                    <a:pt x="4724" y="4387"/>
                  </a:lnTo>
                  <a:cubicBezTo>
                    <a:pt x="4724" y="4274"/>
                    <a:pt x="4800" y="4172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0"/>
                  </a:moveTo>
                  <a:cubicBezTo>
                    <a:pt x="3100" y="4"/>
                    <a:pt x="2770" y="54"/>
                    <a:pt x="2449" y="146"/>
                  </a:cubicBezTo>
                  <a:cubicBezTo>
                    <a:pt x="2132" y="245"/>
                    <a:pt x="1830" y="387"/>
                    <a:pt x="1551" y="568"/>
                  </a:cubicBezTo>
                  <a:cubicBezTo>
                    <a:pt x="1275" y="755"/>
                    <a:pt x="1027" y="978"/>
                    <a:pt x="811" y="1231"/>
                  </a:cubicBezTo>
                  <a:cubicBezTo>
                    <a:pt x="602" y="1490"/>
                    <a:pt x="428" y="1775"/>
                    <a:pt x="294" y="2079"/>
                  </a:cubicBezTo>
                  <a:cubicBezTo>
                    <a:pt x="278" y="2120"/>
                    <a:pt x="278" y="2167"/>
                    <a:pt x="296" y="2207"/>
                  </a:cubicBezTo>
                  <a:cubicBezTo>
                    <a:pt x="314" y="2247"/>
                    <a:pt x="346" y="2279"/>
                    <a:pt x="387" y="2295"/>
                  </a:cubicBezTo>
                  <a:cubicBezTo>
                    <a:pt x="406" y="2302"/>
                    <a:pt x="426" y="2306"/>
                    <a:pt x="446" y="2306"/>
                  </a:cubicBezTo>
                  <a:cubicBezTo>
                    <a:pt x="509" y="2306"/>
                    <a:pt x="568" y="2268"/>
                    <a:pt x="593" y="2206"/>
                  </a:cubicBezTo>
                  <a:cubicBezTo>
                    <a:pt x="715" y="1931"/>
                    <a:pt x="872" y="1673"/>
                    <a:pt x="1061" y="1439"/>
                  </a:cubicBezTo>
                  <a:cubicBezTo>
                    <a:pt x="1257" y="1210"/>
                    <a:pt x="1481" y="1007"/>
                    <a:pt x="1730" y="838"/>
                  </a:cubicBezTo>
                  <a:cubicBezTo>
                    <a:pt x="1982" y="674"/>
                    <a:pt x="2256" y="546"/>
                    <a:pt x="2544" y="456"/>
                  </a:cubicBezTo>
                  <a:cubicBezTo>
                    <a:pt x="2833" y="373"/>
                    <a:pt x="3132" y="329"/>
                    <a:pt x="3433" y="325"/>
                  </a:cubicBezTo>
                  <a:cubicBezTo>
                    <a:pt x="5134" y="327"/>
                    <a:pt x="6513" y="1706"/>
                    <a:pt x="6515" y="3407"/>
                  </a:cubicBezTo>
                  <a:cubicBezTo>
                    <a:pt x="6516" y="4056"/>
                    <a:pt x="6311" y="4688"/>
                    <a:pt x="5927" y="5212"/>
                  </a:cubicBezTo>
                  <a:cubicBezTo>
                    <a:pt x="5880" y="5198"/>
                    <a:pt x="5831" y="5191"/>
                    <a:pt x="5782" y="5191"/>
                  </a:cubicBezTo>
                  <a:cubicBezTo>
                    <a:pt x="5700" y="5191"/>
                    <a:pt x="5617" y="5211"/>
                    <a:pt x="5542" y="5248"/>
                  </a:cubicBezTo>
                  <a:lnTo>
                    <a:pt x="5542" y="4380"/>
                  </a:lnTo>
                  <a:cubicBezTo>
                    <a:pt x="5541" y="4072"/>
                    <a:pt x="5295" y="3821"/>
                    <a:pt x="4986" y="3814"/>
                  </a:cubicBezTo>
                  <a:lnTo>
                    <a:pt x="5767" y="3055"/>
                  </a:lnTo>
                  <a:cubicBezTo>
                    <a:pt x="5854" y="2970"/>
                    <a:pt x="5885" y="2843"/>
                    <a:pt x="5847" y="2727"/>
                  </a:cubicBezTo>
                  <a:cubicBezTo>
                    <a:pt x="5809" y="2612"/>
                    <a:pt x="5709" y="2528"/>
                    <a:pt x="5588" y="2510"/>
                  </a:cubicBezTo>
                  <a:lnTo>
                    <a:pt x="4289" y="2323"/>
                  </a:lnTo>
                  <a:lnTo>
                    <a:pt x="3710" y="1151"/>
                  </a:lnTo>
                  <a:cubicBezTo>
                    <a:pt x="3655" y="1043"/>
                    <a:pt x="3545" y="974"/>
                    <a:pt x="3424" y="974"/>
                  </a:cubicBezTo>
                  <a:cubicBezTo>
                    <a:pt x="3423" y="974"/>
                    <a:pt x="3422" y="974"/>
                    <a:pt x="3421" y="974"/>
                  </a:cubicBezTo>
                  <a:cubicBezTo>
                    <a:pt x="3420" y="974"/>
                    <a:pt x="3419" y="974"/>
                    <a:pt x="3418" y="974"/>
                  </a:cubicBezTo>
                  <a:cubicBezTo>
                    <a:pt x="3297" y="974"/>
                    <a:pt x="3186" y="1043"/>
                    <a:pt x="3132" y="1152"/>
                  </a:cubicBezTo>
                  <a:lnTo>
                    <a:pt x="2552" y="2323"/>
                  </a:lnTo>
                  <a:lnTo>
                    <a:pt x="1254" y="2510"/>
                  </a:lnTo>
                  <a:cubicBezTo>
                    <a:pt x="1134" y="2528"/>
                    <a:pt x="1034" y="2613"/>
                    <a:pt x="996" y="2728"/>
                  </a:cubicBezTo>
                  <a:cubicBezTo>
                    <a:pt x="958" y="2844"/>
                    <a:pt x="990" y="2971"/>
                    <a:pt x="1077" y="3056"/>
                  </a:cubicBezTo>
                  <a:lnTo>
                    <a:pt x="2015" y="3968"/>
                  </a:lnTo>
                  <a:lnTo>
                    <a:pt x="1793" y="5257"/>
                  </a:lnTo>
                  <a:cubicBezTo>
                    <a:pt x="1777" y="5349"/>
                    <a:pt x="1804" y="5445"/>
                    <a:pt x="1866" y="5516"/>
                  </a:cubicBezTo>
                  <a:cubicBezTo>
                    <a:pt x="1926" y="5588"/>
                    <a:pt x="2016" y="5630"/>
                    <a:pt x="2110" y="5630"/>
                  </a:cubicBezTo>
                  <a:cubicBezTo>
                    <a:pt x="2163" y="5630"/>
                    <a:pt x="2214" y="5617"/>
                    <a:pt x="2261" y="5593"/>
                  </a:cubicBezTo>
                  <a:lnTo>
                    <a:pt x="3422" y="4986"/>
                  </a:lnTo>
                  <a:lnTo>
                    <a:pt x="4402" y="5497"/>
                  </a:lnTo>
                  <a:lnTo>
                    <a:pt x="4402" y="6329"/>
                  </a:lnTo>
                  <a:cubicBezTo>
                    <a:pt x="4087" y="6435"/>
                    <a:pt x="3757" y="6490"/>
                    <a:pt x="3424" y="6490"/>
                  </a:cubicBezTo>
                  <a:cubicBezTo>
                    <a:pt x="1714" y="6488"/>
                    <a:pt x="329" y="5109"/>
                    <a:pt x="327" y="3407"/>
                  </a:cubicBezTo>
                  <a:cubicBezTo>
                    <a:pt x="327" y="3317"/>
                    <a:pt x="255" y="3245"/>
                    <a:pt x="164" y="3245"/>
                  </a:cubicBezTo>
                  <a:cubicBezTo>
                    <a:pt x="74" y="3245"/>
                    <a:pt x="1" y="3317"/>
                    <a:pt x="1" y="3408"/>
                  </a:cubicBezTo>
                  <a:cubicBezTo>
                    <a:pt x="4" y="5140"/>
                    <a:pt x="1311" y="6596"/>
                    <a:pt x="3041" y="6791"/>
                  </a:cubicBezTo>
                  <a:cubicBezTo>
                    <a:pt x="2985" y="6832"/>
                    <a:pt x="2938" y="6881"/>
                    <a:pt x="2899" y="6937"/>
                  </a:cubicBezTo>
                  <a:cubicBezTo>
                    <a:pt x="2820" y="7050"/>
                    <a:pt x="2778" y="7186"/>
                    <a:pt x="2778" y="7323"/>
                  </a:cubicBezTo>
                  <a:cubicBezTo>
                    <a:pt x="2777" y="7536"/>
                    <a:pt x="2878" y="7737"/>
                    <a:pt x="3050" y="7863"/>
                  </a:cubicBezTo>
                  <a:cubicBezTo>
                    <a:pt x="3410" y="8128"/>
                    <a:pt x="3754" y="8414"/>
                    <a:pt x="4078" y="8722"/>
                  </a:cubicBezTo>
                  <a:cubicBezTo>
                    <a:pt x="4246" y="8898"/>
                    <a:pt x="4389" y="9097"/>
                    <a:pt x="4500" y="9312"/>
                  </a:cubicBezTo>
                  <a:cubicBezTo>
                    <a:pt x="4644" y="9573"/>
                    <a:pt x="4918" y="9734"/>
                    <a:pt x="5215" y="9734"/>
                  </a:cubicBezTo>
                  <a:lnTo>
                    <a:pt x="7002" y="9734"/>
                  </a:lnTo>
                  <a:cubicBezTo>
                    <a:pt x="7539" y="9734"/>
                    <a:pt x="7975" y="9299"/>
                    <a:pt x="7975" y="8761"/>
                  </a:cubicBezTo>
                  <a:lnTo>
                    <a:pt x="7975" y="6652"/>
                  </a:lnTo>
                  <a:cubicBezTo>
                    <a:pt x="7975" y="6338"/>
                    <a:pt x="7721" y="6084"/>
                    <a:pt x="7408" y="6084"/>
                  </a:cubicBezTo>
                  <a:cubicBezTo>
                    <a:pt x="7320" y="6084"/>
                    <a:pt x="7233" y="6106"/>
                    <a:pt x="7154" y="6146"/>
                  </a:cubicBezTo>
                  <a:cubicBezTo>
                    <a:pt x="7105" y="5876"/>
                    <a:pt x="6871" y="5679"/>
                    <a:pt x="6596" y="5679"/>
                  </a:cubicBezTo>
                  <a:cubicBezTo>
                    <a:pt x="6511" y="5679"/>
                    <a:pt x="6427" y="5699"/>
                    <a:pt x="6350" y="5737"/>
                  </a:cubicBezTo>
                  <a:cubicBezTo>
                    <a:pt x="6345" y="5604"/>
                    <a:pt x="6294" y="5478"/>
                    <a:pt x="6205" y="5381"/>
                  </a:cubicBezTo>
                  <a:cubicBezTo>
                    <a:pt x="6619" y="4806"/>
                    <a:pt x="6841" y="4115"/>
                    <a:pt x="6840" y="3407"/>
                  </a:cubicBezTo>
                  <a:cubicBezTo>
                    <a:pt x="6838" y="1526"/>
                    <a:pt x="5313" y="2"/>
                    <a:pt x="3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0" name="Google Shape;3600;p116"/>
          <p:cNvGrpSpPr/>
          <p:nvPr/>
        </p:nvGrpSpPr>
        <p:grpSpPr>
          <a:xfrm>
            <a:off x="5635375" y="3749260"/>
            <a:ext cx="310910" cy="382623"/>
            <a:chOff x="5634309" y="3405109"/>
            <a:chExt cx="312190" cy="381213"/>
          </a:xfrm>
        </p:grpSpPr>
        <p:sp>
          <p:nvSpPr>
            <p:cNvPr id="3601" name="Google Shape;3601;p116"/>
            <p:cNvSpPr/>
            <p:nvPr/>
          </p:nvSpPr>
          <p:spPr>
            <a:xfrm>
              <a:off x="5753049" y="3564125"/>
              <a:ext cx="186795" cy="216354"/>
            </a:xfrm>
            <a:custGeom>
              <a:avLst/>
              <a:gdLst/>
              <a:ahLst/>
              <a:cxnLst/>
              <a:rect l="l" t="t" r="r" b="b"/>
              <a:pathLst>
                <a:path w="4828" h="5592" extrusionOk="0">
                  <a:moveTo>
                    <a:pt x="4828" y="2670"/>
                  </a:moveTo>
                  <a:lnTo>
                    <a:pt x="4828" y="4779"/>
                  </a:lnTo>
                  <a:cubicBezTo>
                    <a:pt x="4828" y="5227"/>
                    <a:pt x="4465" y="5590"/>
                    <a:pt x="4016" y="5590"/>
                  </a:cubicBezTo>
                  <a:lnTo>
                    <a:pt x="2236" y="5590"/>
                  </a:lnTo>
                  <a:cubicBezTo>
                    <a:pt x="2048" y="5591"/>
                    <a:pt x="1869" y="5507"/>
                    <a:pt x="1748" y="5362"/>
                  </a:cubicBezTo>
                  <a:lnTo>
                    <a:pt x="1748" y="5360"/>
                  </a:lnTo>
                  <a:cubicBezTo>
                    <a:pt x="1719" y="5328"/>
                    <a:pt x="1694" y="5291"/>
                    <a:pt x="1675" y="5252"/>
                  </a:cubicBezTo>
                  <a:cubicBezTo>
                    <a:pt x="1557" y="5023"/>
                    <a:pt x="1408" y="4812"/>
                    <a:pt x="1230" y="4626"/>
                  </a:cubicBezTo>
                  <a:cubicBezTo>
                    <a:pt x="907" y="4314"/>
                    <a:pt x="565" y="4023"/>
                    <a:pt x="204" y="3755"/>
                  </a:cubicBezTo>
                  <a:cubicBezTo>
                    <a:pt x="76" y="3659"/>
                    <a:pt x="1" y="3507"/>
                    <a:pt x="1" y="3345"/>
                  </a:cubicBezTo>
                  <a:cubicBezTo>
                    <a:pt x="1" y="3164"/>
                    <a:pt x="93" y="2998"/>
                    <a:pt x="246" y="2904"/>
                  </a:cubicBezTo>
                  <a:cubicBezTo>
                    <a:pt x="399" y="2812"/>
                    <a:pt x="588" y="2806"/>
                    <a:pt x="745" y="2891"/>
                  </a:cubicBezTo>
                  <a:lnTo>
                    <a:pt x="1596" y="3322"/>
                  </a:lnTo>
                  <a:lnTo>
                    <a:pt x="1596" y="406"/>
                  </a:lnTo>
                  <a:cubicBezTo>
                    <a:pt x="1595" y="299"/>
                    <a:pt x="1638" y="195"/>
                    <a:pt x="1712" y="119"/>
                  </a:cubicBezTo>
                  <a:cubicBezTo>
                    <a:pt x="1788" y="43"/>
                    <a:pt x="1890" y="1"/>
                    <a:pt x="1996" y="1"/>
                  </a:cubicBezTo>
                  <a:lnTo>
                    <a:pt x="2003" y="1"/>
                  </a:lnTo>
                  <a:cubicBezTo>
                    <a:pt x="2222" y="11"/>
                    <a:pt x="2394" y="190"/>
                    <a:pt x="2394" y="406"/>
                  </a:cubicBezTo>
                  <a:lnTo>
                    <a:pt x="2394" y="1786"/>
                  </a:lnTo>
                  <a:cubicBezTo>
                    <a:pt x="2394" y="1561"/>
                    <a:pt x="2577" y="1379"/>
                    <a:pt x="2802" y="1379"/>
                  </a:cubicBezTo>
                  <a:cubicBezTo>
                    <a:pt x="2874" y="1379"/>
                    <a:pt x="2944" y="1398"/>
                    <a:pt x="3006" y="1433"/>
                  </a:cubicBezTo>
                  <a:cubicBezTo>
                    <a:pt x="3038" y="1451"/>
                    <a:pt x="3067" y="1473"/>
                    <a:pt x="3092" y="1498"/>
                  </a:cubicBezTo>
                  <a:cubicBezTo>
                    <a:pt x="3169" y="1575"/>
                    <a:pt x="3212" y="1678"/>
                    <a:pt x="3212" y="1786"/>
                  </a:cubicBezTo>
                  <a:lnTo>
                    <a:pt x="3212" y="2257"/>
                  </a:lnTo>
                  <a:cubicBezTo>
                    <a:pt x="3212" y="2031"/>
                    <a:pt x="3398" y="1850"/>
                    <a:pt x="3625" y="1858"/>
                  </a:cubicBezTo>
                  <a:cubicBezTo>
                    <a:pt x="3841" y="1866"/>
                    <a:pt x="4010" y="2050"/>
                    <a:pt x="4010" y="2268"/>
                  </a:cubicBezTo>
                  <a:lnTo>
                    <a:pt x="4010" y="2670"/>
                  </a:lnTo>
                  <a:cubicBezTo>
                    <a:pt x="4010" y="2446"/>
                    <a:pt x="4193" y="2265"/>
                    <a:pt x="4418" y="2265"/>
                  </a:cubicBezTo>
                  <a:cubicBezTo>
                    <a:pt x="4644" y="2265"/>
                    <a:pt x="4828" y="2446"/>
                    <a:pt x="4828" y="2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16"/>
            <p:cNvSpPr/>
            <p:nvPr/>
          </p:nvSpPr>
          <p:spPr>
            <a:xfrm>
              <a:off x="5888812" y="3650133"/>
              <a:ext cx="51032" cy="130308"/>
            </a:xfrm>
            <a:custGeom>
              <a:avLst/>
              <a:gdLst/>
              <a:ahLst/>
              <a:cxnLst/>
              <a:rect l="l" t="t" r="r" b="b"/>
              <a:pathLst>
                <a:path w="1319" h="3368" extrusionOk="0">
                  <a:moveTo>
                    <a:pt x="1198" y="159"/>
                  </a:moveTo>
                  <a:cubicBezTo>
                    <a:pt x="1053" y="16"/>
                    <a:pt x="823" y="1"/>
                    <a:pt x="659" y="123"/>
                  </a:cubicBezTo>
                  <a:cubicBezTo>
                    <a:pt x="675" y="135"/>
                    <a:pt x="690" y="147"/>
                    <a:pt x="704" y="159"/>
                  </a:cubicBezTo>
                  <a:cubicBezTo>
                    <a:pt x="781" y="236"/>
                    <a:pt x="824" y="340"/>
                    <a:pt x="824" y="447"/>
                  </a:cubicBezTo>
                  <a:lnTo>
                    <a:pt x="824" y="2556"/>
                  </a:lnTo>
                  <a:cubicBezTo>
                    <a:pt x="824" y="3004"/>
                    <a:pt x="456" y="3367"/>
                    <a:pt x="0" y="3367"/>
                  </a:cubicBezTo>
                  <a:lnTo>
                    <a:pt x="507" y="3367"/>
                  </a:lnTo>
                  <a:cubicBezTo>
                    <a:pt x="956" y="3367"/>
                    <a:pt x="1319" y="3004"/>
                    <a:pt x="1319" y="2556"/>
                  </a:cubicBezTo>
                  <a:lnTo>
                    <a:pt x="1319" y="447"/>
                  </a:lnTo>
                  <a:cubicBezTo>
                    <a:pt x="1319" y="340"/>
                    <a:pt x="1276" y="236"/>
                    <a:pt x="1198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16"/>
            <p:cNvSpPr/>
            <p:nvPr/>
          </p:nvSpPr>
          <p:spPr>
            <a:xfrm>
              <a:off x="5634309" y="3405109"/>
              <a:ext cx="262047" cy="273074"/>
            </a:xfrm>
            <a:custGeom>
              <a:avLst/>
              <a:gdLst/>
              <a:ahLst/>
              <a:cxnLst/>
              <a:rect l="l" t="t" r="r" b="b"/>
              <a:pathLst>
                <a:path w="6773" h="7058" extrusionOk="0">
                  <a:moveTo>
                    <a:pt x="6771" y="3522"/>
                  </a:moveTo>
                  <a:cubicBezTo>
                    <a:pt x="6772" y="4247"/>
                    <a:pt x="6527" y="4952"/>
                    <a:pt x="6075" y="5522"/>
                  </a:cubicBezTo>
                  <a:cubicBezTo>
                    <a:pt x="6013" y="5486"/>
                    <a:pt x="5943" y="5468"/>
                    <a:pt x="5871" y="5468"/>
                  </a:cubicBezTo>
                  <a:cubicBezTo>
                    <a:pt x="5646" y="5468"/>
                    <a:pt x="5463" y="5650"/>
                    <a:pt x="5463" y="5874"/>
                  </a:cubicBezTo>
                  <a:lnTo>
                    <a:pt x="5463" y="4503"/>
                  </a:lnTo>
                  <a:cubicBezTo>
                    <a:pt x="5463" y="4308"/>
                    <a:pt x="5328" y="4135"/>
                    <a:pt x="5137" y="4097"/>
                  </a:cubicBezTo>
                  <a:cubicBezTo>
                    <a:pt x="4875" y="4047"/>
                    <a:pt x="4645" y="4244"/>
                    <a:pt x="4645" y="4495"/>
                  </a:cubicBezTo>
                  <a:lnTo>
                    <a:pt x="4645" y="6564"/>
                  </a:lnTo>
                  <a:lnTo>
                    <a:pt x="4639" y="6564"/>
                  </a:lnTo>
                  <a:cubicBezTo>
                    <a:pt x="3299" y="7057"/>
                    <a:pt x="1792" y="6630"/>
                    <a:pt x="916" y="5509"/>
                  </a:cubicBezTo>
                  <a:cubicBezTo>
                    <a:pt x="40" y="4388"/>
                    <a:pt x="0" y="2833"/>
                    <a:pt x="816" y="1668"/>
                  </a:cubicBezTo>
                  <a:cubicBezTo>
                    <a:pt x="1632" y="505"/>
                    <a:pt x="3116" y="1"/>
                    <a:pt x="4479" y="425"/>
                  </a:cubicBezTo>
                  <a:cubicBezTo>
                    <a:pt x="5843" y="849"/>
                    <a:pt x="6771" y="2104"/>
                    <a:pt x="6771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16"/>
            <p:cNvSpPr/>
            <p:nvPr/>
          </p:nvSpPr>
          <p:spPr>
            <a:xfrm>
              <a:off x="5761135" y="3563274"/>
              <a:ext cx="60008" cy="103651"/>
            </a:xfrm>
            <a:custGeom>
              <a:avLst/>
              <a:gdLst/>
              <a:ahLst/>
              <a:cxnLst/>
              <a:rect l="l" t="t" r="r" b="b"/>
              <a:pathLst>
                <a:path w="1551" h="2679" extrusionOk="0">
                  <a:moveTo>
                    <a:pt x="1304" y="2"/>
                  </a:moveTo>
                  <a:cubicBezTo>
                    <a:pt x="1195" y="1"/>
                    <a:pt x="1090" y="44"/>
                    <a:pt x="1013" y="119"/>
                  </a:cubicBezTo>
                  <a:cubicBezTo>
                    <a:pt x="935" y="196"/>
                    <a:pt x="892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7" y="2672"/>
                    <a:pt x="154" y="2678"/>
                    <a:pt x="233" y="2678"/>
                  </a:cubicBezTo>
                  <a:cubicBezTo>
                    <a:pt x="624" y="2678"/>
                    <a:pt x="1013" y="2610"/>
                    <a:pt x="1380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7" y="299"/>
                    <a:pt x="1430" y="196"/>
                    <a:pt x="1506" y="119"/>
                  </a:cubicBezTo>
                  <a:cubicBezTo>
                    <a:pt x="1520" y="107"/>
                    <a:pt x="1536" y="95"/>
                    <a:pt x="1551" y="84"/>
                  </a:cubicBezTo>
                  <a:cubicBezTo>
                    <a:pt x="1480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16"/>
            <p:cNvSpPr/>
            <p:nvPr/>
          </p:nvSpPr>
          <p:spPr>
            <a:xfrm>
              <a:off x="5760903" y="3416136"/>
              <a:ext cx="143385" cy="216625"/>
            </a:xfrm>
            <a:custGeom>
              <a:avLst/>
              <a:gdLst/>
              <a:ahLst/>
              <a:cxnLst/>
              <a:rect l="l" t="t" r="r" b="b"/>
              <a:pathLst>
                <a:path w="3706" h="5599" extrusionOk="0">
                  <a:moveTo>
                    <a:pt x="244" y="1"/>
                  </a:moveTo>
                  <a:cubicBezTo>
                    <a:pt x="162" y="1"/>
                    <a:pt x="82" y="8"/>
                    <a:pt x="0" y="14"/>
                  </a:cubicBezTo>
                  <a:cubicBezTo>
                    <a:pt x="1194" y="102"/>
                    <a:pt x="2242" y="841"/>
                    <a:pt x="2725" y="1937"/>
                  </a:cubicBezTo>
                  <a:cubicBezTo>
                    <a:pt x="3209" y="3032"/>
                    <a:pt x="3050" y="4303"/>
                    <a:pt x="2312" y="5245"/>
                  </a:cubicBezTo>
                  <a:cubicBezTo>
                    <a:pt x="2274" y="5225"/>
                    <a:pt x="2233" y="5211"/>
                    <a:pt x="2191" y="5202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10" y="5311"/>
                  </a:cubicBezTo>
                  <a:cubicBezTo>
                    <a:pt x="2386" y="5236"/>
                    <a:pt x="2489" y="5193"/>
                    <a:pt x="2596" y="5193"/>
                  </a:cubicBezTo>
                  <a:cubicBezTo>
                    <a:pt x="2668" y="5193"/>
                    <a:pt x="2737" y="5211"/>
                    <a:pt x="2798" y="5246"/>
                  </a:cubicBezTo>
                  <a:cubicBezTo>
                    <a:pt x="3564" y="4270"/>
                    <a:pt x="3705" y="2941"/>
                    <a:pt x="3161" y="1825"/>
                  </a:cubicBezTo>
                  <a:cubicBezTo>
                    <a:pt x="2618" y="709"/>
                    <a:pt x="1485" y="0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16"/>
            <p:cNvSpPr/>
            <p:nvPr/>
          </p:nvSpPr>
          <p:spPr>
            <a:xfrm>
              <a:off x="5726623" y="3453781"/>
              <a:ext cx="87904" cy="87904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2271" y="1137"/>
                  </a:moveTo>
                  <a:cubicBezTo>
                    <a:pt x="2271" y="1764"/>
                    <a:pt x="1762" y="2272"/>
                    <a:pt x="1135" y="2272"/>
                  </a:cubicBezTo>
                  <a:cubicBezTo>
                    <a:pt x="508" y="2272"/>
                    <a:pt x="0" y="1764"/>
                    <a:pt x="0" y="1137"/>
                  </a:cubicBezTo>
                  <a:cubicBezTo>
                    <a:pt x="0" y="509"/>
                    <a:pt x="508" y="1"/>
                    <a:pt x="1135" y="1"/>
                  </a:cubicBezTo>
                  <a:cubicBezTo>
                    <a:pt x="1762" y="1"/>
                    <a:pt x="2271" y="509"/>
                    <a:pt x="2271" y="1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16"/>
            <p:cNvSpPr/>
            <p:nvPr/>
          </p:nvSpPr>
          <p:spPr>
            <a:xfrm>
              <a:off x="5761096" y="3453781"/>
              <a:ext cx="56449" cy="90573"/>
            </a:xfrm>
            <a:custGeom>
              <a:avLst/>
              <a:gdLst/>
              <a:ahLst/>
              <a:cxnLst/>
              <a:rect l="l" t="t" r="r" b="b"/>
              <a:pathLst>
                <a:path w="1459" h="2341" extrusionOk="0">
                  <a:moveTo>
                    <a:pt x="244" y="2"/>
                  </a:moveTo>
                  <a:cubicBezTo>
                    <a:pt x="162" y="2"/>
                    <a:pt x="80" y="11"/>
                    <a:pt x="1" y="28"/>
                  </a:cubicBezTo>
                  <a:cubicBezTo>
                    <a:pt x="521" y="143"/>
                    <a:pt x="891" y="604"/>
                    <a:pt x="891" y="1137"/>
                  </a:cubicBezTo>
                  <a:cubicBezTo>
                    <a:pt x="891" y="1670"/>
                    <a:pt x="521" y="2131"/>
                    <a:pt x="1" y="2246"/>
                  </a:cubicBezTo>
                  <a:cubicBezTo>
                    <a:pt x="426" y="2340"/>
                    <a:pt x="868" y="2183"/>
                    <a:pt x="1138" y="1840"/>
                  </a:cubicBezTo>
                  <a:cubicBezTo>
                    <a:pt x="1408" y="1499"/>
                    <a:pt x="1458" y="1033"/>
                    <a:pt x="1268" y="641"/>
                  </a:cubicBezTo>
                  <a:cubicBezTo>
                    <a:pt x="1077" y="249"/>
                    <a:pt x="680" y="1"/>
                    <a:pt x="24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16"/>
            <p:cNvSpPr/>
            <p:nvPr/>
          </p:nvSpPr>
          <p:spPr>
            <a:xfrm>
              <a:off x="5701475" y="3541337"/>
              <a:ext cx="129998" cy="69178"/>
            </a:xfrm>
            <a:custGeom>
              <a:avLst/>
              <a:gdLst/>
              <a:ahLst/>
              <a:cxnLst/>
              <a:rect l="l" t="t" r="r" b="b"/>
              <a:pathLst>
                <a:path w="3360" h="1788" extrusionOk="0">
                  <a:moveTo>
                    <a:pt x="3359" y="571"/>
                  </a:moveTo>
                  <a:lnTo>
                    <a:pt x="3335" y="571"/>
                  </a:lnTo>
                  <a:cubicBezTo>
                    <a:pt x="3227" y="571"/>
                    <a:pt x="3123" y="613"/>
                    <a:pt x="3047" y="689"/>
                  </a:cubicBezTo>
                  <a:cubicBezTo>
                    <a:pt x="2971" y="765"/>
                    <a:pt x="2928" y="869"/>
                    <a:pt x="2929" y="976"/>
                  </a:cubicBezTo>
                  <a:lnTo>
                    <a:pt x="2929" y="1788"/>
                  </a:lnTo>
                  <a:lnTo>
                    <a:pt x="326" y="1788"/>
                  </a:lnTo>
                  <a:cubicBezTo>
                    <a:pt x="146" y="1787"/>
                    <a:pt x="1" y="1642"/>
                    <a:pt x="0" y="1463"/>
                  </a:cubicBezTo>
                  <a:lnTo>
                    <a:pt x="0" y="1298"/>
                  </a:lnTo>
                  <a:cubicBezTo>
                    <a:pt x="0" y="581"/>
                    <a:pt x="582" y="1"/>
                    <a:pt x="1298" y="1"/>
                  </a:cubicBezTo>
                  <a:lnTo>
                    <a:pt x="2282" y="1"/>
                  </a:lnTo>
                  <a:cubicBezTo>
                    <a:pt x="2714" y="1"/>
                    <a:pt x="3117" y="214"/>
                    <a:pt x="3359" y="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16"/>
            <p:cNvSpPr/>
            <p:nvPr/>
          </p:nvSpPr>
          <p:spPr>
            <a:xfrm>
              <a:off x="5770614" y="3541337"/>
              <a:ext cx="60666" cy="69178"/>
            </a:xfrm>
            <a:custGeom>
              <a:avLst/>
              <a:gdLst/>
              <a:ahLst/>
              <a:cxnLst/>
              <a:rect l="l" t="t" r="r" b="b"/>
              <a:pathLst>
                <a:path w="1568" h="1788" extrusionOk="0">
                  <a:moveTo>
                    <a:pt x="490" y="1"/>
                  </a:moveTo>
                  <a:lnTo>
                    <a:pt x="0" y="1"/>
                  </a:lnTo>
                  <a:cubicBezTo>
                    <a:pt x="432" y="1"/>
                    <a:pt x="835" y="214"/>
                    <a:pt x="1078" y="571"/>
                  </a:cubicBezTo>
                  <a:lnTo>
                    <a:pt x="1059" y="571"/>
                  </a:lnTo>
                  <a:cubicBezTo>
                    <a:pt x="950" y="571"/>
                    <a:pt x="845" y="613"/>
                    <a:pt x="768" y="689"/>
                  </a:cubicBezTo>
                  <a:cubicBezTo>
                    <a:pt x="690" y="765"/>
                    <a:pt x="647" y="869"/>
                    <a:pt x="647" y="976"/>
                  </a:cubicBezTo>
                  <a:lnTo>
                    <a:pt x="647" y="1788"/>
                  </a:lnTo>
                  <a:lnTo>
                    <a:pt x="1142" y="1788"/>
                  </a:lnTo>
                  <a:lnTo>
                    <a:pt x="1142" y="978"/>
                  </a:lnTo>
                  <a:cubicBezTo>
                    <a:pt x="1141" y="870"/>
                    <a:pt x="1184" y="766"/>
                    <a:pt x="1260" y="689"/>
                  </a:cubicBezTo>
                  <a:cubicBezTo>
                    <a:pt x="1337" y="613"/>
                    <a:pt x="1441" y="571"/>
                    <a:pt x="1549" y="571"/>
                  </a:cubicBezTo>
                  <a:lnTo>
                    <a:pt x="1567" y="571"/>
                  </a:lnTo>
                  <a:cubicBezTo>
                    <a:pt x="1325" y="214"/>
                    <a:pt x="921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16"/>
            <p:cNvSpPr/>
            <p:nvPr/>
          </p:nvSpPr>
          <p:spPr>
            <a:xfrm>
              <a:off x="5644988" y="3416175"/>
              <a:ext cx="135570" cy="251059"/>
            </a:xfrm>
            <a:custGeom>
              <a:avLst/>
              <a:gdLst/>
              <a:ahLst/>
              <a:cxnLst/>
              <a:rect l="l" t="t" r="r" b="b"/>
              <a:pathLst>
                <a:path w="3504" h="6489" extrusionOk="0">
                  <a:moveTo>
                    <a:pt x="1" y="3245"/>
                  </a:moveTo>
                  <a:cubicBezTo>
                    <a:pt x="2" y="4947"/>
                    <a:pt x="1318" y="6359"/>
                    <a:pt x="3016" y="6477"/>
                  </a:cubicBezTo>
                  <a:cubicBezTo>
                    <a:pt x="3092" y="6483"/>
                    <a:pt x="3169" y="6489"/>
                    <a:pt x="3245" y="6489"/>
                  </a:cubicBezTo>
                  <a:cubicBezTo>
                    <a:pt x="3332" y="6489"/>
                    <a:pt x="3419" y="6484"/>
                    <a:pt x="3504" y="6477"/>
                  </a:cubicBezTo>
                  <a:cubicBezTo>
                    <a:pt x="1808" y="6359"/>
                    <a:pt x="491" y="4951"/>
                    <a:pt x="488" y="3251"/>
                  </a:cubicBezTo>
                  <a:cubicBezTo>
                    <a:pt x="484" y="1551"/>
                    <a:pt x="1794" y="138"/>
                    <a:pt x="3489" y="12"/>
                  </a:cubicBezTo>
                  <a:cubicBezTo>
                    <a:pt x="3408" y="5"/>
                    <a:pt x="3327" y="0"/>
                    <a:pt x="3245" y="0"/>
                  </a:cubicBezTo>
                  <a:cubicBezTo>
                    <a:pt x="3163" y="0"/>
                    <a:pt x="3084" y="7"/>
                    <a:pt x="3002" y="13"/>
                  </a:cubicBezTo>
                  <a:cubicBezTo>
                    <a:pt x="1310" y="139"/>
                    <a:pt x="1" y="1548"/>
                    <a:pt x="1" y="3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16"/>
            <p:cNvSpPr/>
            <p:nvPr/>
          </p:nvSpPr>
          <p:spPr>
            <a:xfrm>
              <a:off x="5751076" y="3671258"/>
              <a:ext cx="108177" cy="109222"/>
            </a:xfrm>
            <a:custGeom>
              <a:avLst/>
              <a:gdLst/>
              <a:ahLst/>
              <a:cxnLst/>
              <a:rect l="l" t="t" r="r" b="b"/>
              <a:pathLst>
                <a:path w="2796" h="2823" extrusionOk="0">
                  <a:moveTo>
                    <a:pt x="95" y="277"/>
                  </a:moveTo>
                  <a:cubicBezTo>
                    <a:pt x="34" y="364"/>
                    <a:pt x="1" y="467"/>
                    <a:pt x="1" y="572"/>
                  </a:cubicBezTo>
                  <a:cubicBezTo>
                    <a:pt x="0" y="734"/>
                    <a:pt x="78" y="886"/>
                    <a:pt x="210" y="982"/>
                  </a:cubicBezTo>
                  <a:cubicBezTo>
                    <a:pt x="581" y="1251"/>
                    <a:pt x="934" y="1543"/>
                    <a:pt x="1267" y="1855"/>
                  </a:cubicBezTo>
                  <a:cubicBezTo>
                    <a:pt x="1448" y="2041"/>
                    <a:pt x="1603" y="2252"/>
                    <a:pt x="1722" y="2482"/>
                  </a:cubicBezTo>
                  <a:cubicBezTo>
                    <a:pt x="1743" y="2521"/>
                    <a:pt x="1770" y="2558"/>
                    <a:pt x="1799" y="2590"/>
                  </a:cubicBezTo>
                  <a:lnTo>
                    <a:pt x="1799" y="2592"/>
                  </a:lnTo>
                  <a:cubicBezTo>
                    <a:pt x="1924" y="2738"/>
                    <a:pt x="2108" y="2822"/>
                    <a:pt x="2301" y="2821"/>
                  </a:cubicBezTo>
                  <a:lnTo>
                    <a:pt x="2796" y="2821"/>
                  </a:lnTo>
                  <a:cubicBezTo>
                    <a:pt x="2602" y="2822"/>
                    <a:pt x="2418" y="2738"/>
                    <a:pt x="2293" y="2592"/>
                  </a:cubicBezTo>
                  <a:lnTo>
                    <a:pt x="2293" y="2591"/>
                  </a:lnTo>
                  <a:cubicBezTo>
                    <a:pt x="2263" y="2558"/>
                    <a:pt x="2238" y="2521"/>
                    <a:pt x="2217" y="2482"/>
                  </a:cubicBezTo>
                  <a:cubicBezTo>
                    <a:pt x="2097" y="2253"/>
                    <a:pt x="1943" y="2042"/>
                    <a:pt x="1761" y="1856"/>
                  </a:cubicBezTo>
                  <a:cubicBezTo>
                    <a:pt x="1428" y="1543"/>
                    <a:pt x="1076" y="1252"/>
                    <a:pt x="705" y="984"/>
                  </a:cubicBezTo>
                  <a:cubicBezTo>
                    <a:pt x="573" y="887"/>
                    <a:pt x="495" y="735"/>
                    <a:pt x="495" y="573"/>
                  </a:cubicBezTo>
                  <a:cubicBezTo>
                    <a:pt x="496" y="467"/>
                    <a:pt x="528" y="364"/>
                    <a:pt x="589" y="278"/>
                  </a:cubicBezTo>
                  <a:cubicBezTo>
                    <a:pt x="636" y="211"/>
                    <a:pt x="699" y="157"/>
                    <a:pt x="772" y="121"/>
                  </a:cubicBezTo>
                  <a:lnTo>
                    <a:pt x="767" y="118"/>
                  </a:lnTo>
                  <a:cubicBezTo>
                    <a:pt x="534" y="1"/>
                    <a:pt x="248" y="68"/>
                    <a:pt x="95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16"/>
            <p:cNvSpPr/>
            <p:nvPr/>
          </p:nvSpPr>
          <p:spPr>
            <a:xfrm>
              <a:off x="5638720" y="3489995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7" y="506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1" y="42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16"/>
            <p:cNvSpPr/>
            <p:nvPr/>
          </p:nvSpPr>
          <p:spPr>
            <a:xfrm>
              <a:off x="5639571" y="3510462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7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4" y="0"/>
                    <a:pt x="330" y="32"/>
                    <a:pt x="354" y="87"/>
                  </a:cubicBezTo>
                  <a:cubicBezTo>
                    <a:pt x="409" y="206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16"/>
            <p:cNvSpPr/>
            <p:nvPr/>
          </p:nvSpPr>
          <p:spPr>
            <a:xfrm>
              <a:off x="5639339" y="3409675"/>
              <a:ext cx="307160" cy="376647"/>
            </a:xfrm>
            <a:custGeom>
              <a:avLst/>
              <a:gdLst/>
              <a:ahLst/>
              <a:cxnLst/>
              <a:rect l="l" t="t" r="r" b="b"/>
              <a:pathLst>
                <a:path w="7939" h="9735" extrusionOk="0">
                  <a:moveTo>
                    <a:pt x="3391" y="1303"/>
                  </a:moveTo>
                  <a:cubicBezTo>
                    <a:pt x="3929" y="1303"/>
                    <a:pt x="4365" y="1739"/>
                    <a:pt x="4365" y="2277"/>
                  </a:cubicBezTo>
                  <a:cubicBezTo>
                    <a:pt x="4365" y="2814"/>
                    <a:pt x="3929" y="3250"/>
                    <a:pt x="3391" y="3250"/>
                  </a:cubicBezTo>
                  <a:cubicBezTo>
                    <a:pt x="2854" y="3250"/>
                    <a:pt x="2419" y="2814"/>
                    <a:pt x="2418" y="2277"/>
                  </a:cubicBezTo>
                  <a:cubicBezTo>
                    <a:pt x="2418" y="1739"/>
                    <a:pt x="2854" y="1303"/>
                    <a:pt x="3391" y="1303"/>
                  </a:cubicBezTo>
                  <a:close/>
                  <a:moveTo>
                    <a:pt x="3875" y="3575"/>
                  </a:moveTo>
                  <a:cubicBezTo>
                    <a:pt x="4167" y="3575"/>
                    <a:pt x="4449" y="3688"/>
                    <a:pt x="4660" y="3891"/>
                  </a:cubicBezTo>
                  <a:cubicBezTo>
                    <a:pt x="4475" y="3987"/>
                    <a:pt x="4360" y="4180"/>
                    <a:pt x="4364" y="4387"/>
                  </a:cubicBezTo>
                  <a:lnTo>
                    <a:pt x="4364" y="5038"/>
                  </a:lnTo>
                  <a:lnTo>
                    <a:pt x="2424" y="5038"/>
                  </a:lnTo>
                  <a:lnTo>
                    <a:pt x="2424" y="4556"/>
                  </a:lnTo>
                  <a:cubicBezTo>
                    <a:pt x="2424" y="4476"/>
                    <a:pt x="2366" y="4403"/>
                    <a:pt x="2286" y="4392"/>
                  </a:cubicBezTo>
                  <a:cubicBezTo>
                    <a:pt x="2277" y="4390"/>
                    <a:pt x="2269" y="4390"/>
                    <a:pt x="2261" y="4390"/>
                  </a:cubicBezTo>
                  <a:cubicBezTo>
                    <a:pt x="2172" y="4390"/>
                    <a:pt x="2101" y="4463"/>
                    <a:pt x="2101" y="4552"/>
                  </a:cubicBezTo>
                  <a:lnTo>
                    <a:pt x="2101" y="5038"/>
                  </a:lnTo>
                  <a:lnTo>
                    <a:pt x="1921" y="5038"/>
                  </a:lnTo>
                  <a:cubicBezTo>
                    <a:pt x="1831" y="5038"/>
                    <a:pt x="1758" y="4966"/>
                    <a:pt x="1758" y="4877"/>
                  </a:cubicBezTo>
                  <a:lnTo>
                    <a:pt x="1758" y="4713"/>
                  </a:lnTo>
                  <a:cubicBezTo>
                    <a:pt x="1759" y="4085"/>
                    <a:pt x="2269" y="3576"/>
                    <a:pt x="2898" y="3575"/>
                  </a:cubicBezTo>
                  <a:close/>
                  <a:moveTo>
                    <a:pt x="4364" y="6676"/>
                  </a:moveTo>
                  <a:lnTo>
                    <a:pt x="4364" y="7044"/>
                  </a:lnTo>
                  <a:lnTo>
                    <a:pt x="3847" y="6786"/>
                  </a:lnTo>
                  <a:cubicBezTo>
                    <a:pt x="4022" y="6763"/>
                    <a:pt x="4195" y="6726"/>
                    <a:pt x="4364" y="6676"/>
                  </a:cubicBezTo>
                  <a:close/>
                  <a:moveTo>
                    <a:pt x="4934" y="4139"/>
                  </a:moveTo>
                  <a:cubicBezTo>
                    <a:pt x="5071" y="4139"/>
                    <a:pt x="5182" y="4248"/>
                    <a:pt x="5182" y="4382"/>
                  </a:cubicBezTo>
                  <a:lnTo>
                    <a:pt x="5182" y="5842"/>
                  </a:lnTo>
                  <a:lnTo>
                    <a:pt x="5181" y="5842"/>
                  </a:lnTo>
                  <a:lnTo>
                    <a:pt x="5181" y="7139"/>
                  </a:lnTo>
                  <a:cubicBezTo>
                    <a:pt x="5181" y="7225"/>
                    <a:pt x="5247" y="7300"/>
                    <a:pt x="5333" y="7306"/>
                  </a:cubicBezTo>
                  <a:cubicBezTo>
                    <a:pt x="5337" y="7306"/>
                    <a:pt x="5340" y="7306"/>
                    <a:pt x="5344" y="7306"/>
                  </a:cubicBezTo>
                  <a:cubicBezTo>
                    <a:pt x="5432" y="7306"/>
                    <a:pt x="5504" y="7234"/>
                    <a:pt x="5504" y="7145"/>
                  </a:cubicBezTo>
                  <a:lnTo>
                    <a:pt x="5504" y="5769"/>
                  </a:lnTo>
                  <a:cubicBezTo>
                    <a:pt x="5504" y="5657"/>
                    <a:pt x="5580" y="5554"/>
                    <a:pt x="5689" y="5528"/>
                  </a:cubicBezTo>
                  <a:cubicBezTo>
                    <a:pt x="5710" y="5523"/>
                    <a:pt x="5731" y="5520"/>
                    <a:pt x="5751" y="5520"/>
                  </a:cubicBezTo>
                  <a:cubicBezTo>
                    <a:pt x="5888" y="5520"/>
                    <a:pt x="5999" y="5631"/>
                    <a:pt x="5999" y="5767"/>
                  </a:cubicBezTo>
                  <a:lnTo>
                    <a:pt x="5999" y="7144"/>
                  </a:lnTo>
                  <a:cubicBezTo>
                    <a:pt x="5999" y="7225"/>
                    <a:pt x="6061" y="7296"/>
                    <a:pt x="6141" y="7301"/>
                  </a:cubicBezTo>
                  <a:cubicBezTo>
                    <a:pt x="6145" y="7302"/>
                    <a:pt x="6148" y="7302"/>
                    <a:pt x="6151" y="7302"/>
                  </a:cubicBezTo>
                  <a:cubicBezTo>
                    <a:pt x="6235" y="7302"/>
                    <a:pt x="6303" y="7233"/>
                    <a:pt x="6303" y="7149"/>
                  </a:cubicBezTo>
                  <a:lnTo>
                    <a:pt x="6303" y="6257"/>
                  </a:lnTo>
                  <a:cubicBezTo>
                    <a:pt x="6303" y="6143"/>
                    <a:pt x="6378" y="6041"/>
                    <a:pt x="6488" y="6014"/>
                  </a:cubicBezTo>
                  <a:cubicBezTo>
                    <a:pt x="6509" y="6009"/>
                    <a:pt x="6530" y="6006"/>
                    <a:pt x="6550" y="6006"/>
                  </a:cubicBezTo>
                  <a:cubicBezTo>
                    <a:pt x="6686" y="6006"/>
                    <a:pt x="6797" y="6117"/>
                    <a:pt x="6797" y="6253"/>
                  </a:cubicBezTo>
                  <a:lnTo>
                    <a:pt x="6797" y="7139"/>
                  </a:lnTo>
                  <a:cubicBezTo>
                    <a:pt x="6797" y="7225"/>
                    <a:pt x="6863" y="7300"/>
                    <a:pt x="6949" y="7306"/>
                  </a:cubicBezTo>
                  <a:cubicBezTo>
                    <a:pt x="6953" y="7306"/>
                    <a:pt x="6956" y="7306"/>
                    <a:pt x="6960" y="7306"/>
                  </a:cubicBezTo>
                  <a:cubicBezTo>
                    <a:pt x="7048" y="7306"/>
                    <a:pt x="7120" y="7234"/>
                    <a:pt x="7120" y="7145"/>
                  </a:cubicBezTo>
                  <a:lnTo>
                    <a:pt x="7120" y="6659"/>
                  </a:lnTo>
                  <a:cubicBezTo>
                    <a:pt x="7120" y="6545"/>
                    <a:pt x="7196" y="6443"/>
                    <a:pt x="7306" y="6417"/>
                  </a:cubicBezTo>
                  <a:cubicBezTo>
                    <a:pt x="7327" y="6412"/>
                    <a:pt x="7347" y="6410"/>
                    <a:pt x="7367" y="6410"/>
                  </a:cubicBezTo>
                  <a:cubicBezTo>
                    <a:pt x="7504" y="6410"/>
                    <a:pt x="7615" y="6519"/>
                    <a:pt x="7615" y="6653"/>
                  </a:cubicBezTo>
                  <a:lnTo>
                    <a:pt x="7615" y="8762"/>
                  </a:lnTo>
                  <a:cubicBezTo>
                    <a:pt x="7615" y="9120"/>
                    <a:pt x="7324" y="9411"/>
                    <a:pt x="6966" y="9411"/>
                  </a:cubicBezTo>
                  <a:lnTo>
                    <a:pt x="5182" y="9411"/>
                  </a:lnTo>
                  <a:cubicBezTo>
                    <a:pt x="5000" y="9411"/>
                    <a:pt x="4833" y="9313"/>
                    <a:pt x="4747" y="9157"/>
                  </a:cubicBezTo>
                  <a:cubicBezTo>
                    <a:pt x="4619" y="8913"/>
                    <a:pt x="4455" y="8690"/>
                    <a:pt x="4262" y="8492"/>
                  </a:cubicBezTo>
                  <a:cubicBezTo>
                    <a:pt x="3924" y="8175"/>
                    <a:pt x="3566" y="7878"/>
                    <a:pt x="3189" y="7605"/>
                  </a:cubicBezTo>
                  <a:cubicBezTo>
                    <a:pt x="3034" y="7491"/>
                    <a:pt x="3000" y="7276"/>
                    <a:pt x="3111" y="7121"/>
                  </a:cubicBezTo>
                  <a:cubicBezTo>
                    <a:pt x="3181" y="7026"/>
                    <a:pt x="3292" y="6974"/>
                    <a:pt x="3405" y="6974"/>
                  </a:cubicBezTo>
                  <a:cubicBezTo>
                    <a:pt x="3462" y="6974"/>
                    <a:pt x="3520" y="6988"/>
                    <a:pt x="3574" y="7016"/>
                  </a:cubicBezTo>
                  <a:cubicBezTo>
                    <a:pt x="3758" y="7106"/>
                    <a:pt x="4407" y="7427"/>
                    <a:pt x="4453" y="7448"/>
                  </a:cubicBezTo>
                  <a:cubicBezTo>
                    <a:pt x="4474" y="7458"/>
                    <a:pt x="4497" y="7462"/>
                    <a:pt x="4519" y="7462"/>
                  </a:cubicBezTo>
                  <a:cubicBezTo>
                    <a:pt x="4551" y="7462"/>
                    <a:pt x="4582" y="7453"/>
                    <a:pt x="4609" y="7436"/>
                  </a:cubicBezTo>
                  <a:cubicBezTo>
                    <a:pt x="4657" y="7406"/>
                    <a:pt x="4685" y="7357"/>
                    <a:pt x="4687" y="7302"/>
                  </a:cubicBezTo>
                  <a:lnTo>
                    <a:pt x="4687" y="4387"/>
                  </a:lnTo>
                  <a:cubicBezTo>
                    <a:pt x="4687" y="4274"/>
                    <a:pt x="4763" y="4172"/>
                    <a:pt x="4873" y="4146"/>
                  </a:cubicBezTo>
                  <a:cubicBezTo>
                    <a:pt x="4894" y="4141"/>
                    <a:pt x="4914" y="4139"/>
                    <a:pt x="4934" y="4139"/>
                  </a:cubicBezTo>
                  <a:close/>
                  <a:moveTo>
                    <a:pt x="3395" y="0"/>
                  </a:moveTo>
                  <a:cubicBezTo>
                    <a:pt x="3063" y="5"/>
                    <a:pt x="2732" y="54"/>
                    <a:pt x="2413" y="146"/>
                  </a:cubicBezTo>
                  <a:cubicBezTo>
                    <a:pt x="2094" y="245"/>
                    <a:pt x="1792" y="387"/>
                    <a:pt x="1514" y="568"/>
                  </a:cubicBezTo>
                  <a:cubicBezTo>
                    <a:pt x="1238" y="755"/>
                    <a:pt x="990" y="978"/>
                    <a:pt x="773" y="1232"/>
                  </a:cubicBezTo>
                  <a:cubicBezTo>
                    <a:pt x="564" y="1490"/>
                    <a:pt x="390" y="1776"/>
                    <a:pt x="257" y="2080"/>
                  </a:cubicBezTo>
                  <a:cubicBezTo>
                    <a:pt x="240" y="2121"/>
                    <a:pt x="240" y="2167"/>
                    <a:pt x="258" y="2207"/>
                  </a:cubicBezTo>
                  <a:cubicBezTo>
                    <a:pt x="276" y="2247"/>
                    <a:pt x="309" y="2280"/>
                    <a:pt x="350" y="2296"/>
                  </a:cubicBezTo>
                  <a:cubicBezTo>
                    <a:pt x="369" y="2303"/>
                    <a:pt x="388" y="2306"/>
                    <a:pt x="407" y="2306"/>
                  </a:cubicBezTo>
                  <a:cubicBezTo>
                    <a:pt x="470" y="2306"/>
                    <a:pt x="530" y="2269"/>
                    <a:pt x="555" y="2206"/>
                  </a:cubicBezTo>
                  <a:cubicBezTo>
                    <a:pt x="677" y="1931"/>
                    <a:pt x="834" y="1673"/>
                    <a:pt x="1023" y="1439"/>
                  </a:cubicBezTo>
                  <a:cubicBezTo>
                    <a:pt x="1219" y="1210"/>
                    <a:pt x="1443" y="1008"/>
                    <a:pt x="1692" y="838"/>
                  </a:cubicBezTo>
                  <a:cubicBezTo>
                    <a:pt x="1945" y="674"/>
                    <a:pt x="2218" y="546"/>
                    <a:pt x="2506" y="457"/>
                  </a:cubicBezTo>
                  <a:cubicBezTo>
                    <a:pt x="2795" y="373"/>
                    <a:pt x="3094" y="329"/>
                    <a:pt x="3395" y="325"/>
                  </a:cubicBezTo>
                  <a:cubicBezTo>
                    <a:pt x="5097" y="327"/>
                    <a:pt x="6476" y="1706"/>
                    <a:pt x="6477" y="3408"/>
                  </a:cubicBezTo>
                  <a:cubicBezTo>
                    <a:pt x="6480" y="4057"/>
                    <a:pt x="6274" y="4689"/>
                    <a:pt x="5890" y="5212"/>
                  </a:cubicBezTo>
                  <a:cubicBezTo>
                    <a:pt x="5843" y="5198"/>
                    <a:pt x="5793" y="5192"/>
                    <a:pt x="5745" y="5192"/>
                  </a:cubicBezTo>
                  <a:cubicBezTo>
                    <a:pt x="5662" y="5192"/>
                    <a:pt x="5579" y="5211"/>
                    <a:pt x="5504" y="5248"/>
                  </a:cubicBezTo>
                  <a:lnTo>
                    <a:pt x="5504" y="4384"/>
                  </a:lnTo>
                  <a:cubicBezTo>
                    <a:pt x="5504" y="4111"/>
                    <a:pt x="5310" y="3878"/>
                    <a:pt x="5042" y="3828"/>
                  </a:cubicBezTo>
                  <a:cubicBezTo>
                    <a:pt x="4836" y="3556"/>
                    <a:pt x="4541" y="3365"/>
                    <a:pt x="4208" y="3288"/>
                  </a:cubicBezTo>
                  <a:cubicBezTo>
                    <a:pt x="4665" y="2923"/>
                    <a:pt x="4824" y="2295"/>
                    <a:pt x="4583" y="1752"/>
                  </a:cubicBezTo>
                  <a:cubicBezTo>
                    <a:pt x="4392" y="1318"/>
                    <a:pt x="3974" y="1022"/>
                    <a:pt x="3502" y="984"/>
                  </a:cubicBezTo>
                  <a:cubicBezTo>
                    <a:pt x="3467" y="981"/>
                    <a:pt x="3433" y="980"/>
                    <a:pt x="3399" y="980"/>
                  </a:cubicBezTo>
                  <a:cubicBezTo>
                    <a:pt x="2849" y="980"/>
                    <a:pt x="2358" y="1328"/>
                    <a:pt x="2176" y="1847"/>
                  </a:cubicBezTo>
                  <a:cubicBezTo>
                    <a:pt x="1994" y="2366"/>
                    <a:pt x="2160" y="2945"/>
                    <a:pt x="2589" y="3288"/>
                  </a:cubicBezTo>
                  <a:cubicBezTo>
                    <a:pt x="1926" y="3439"/>
                    <a:pt x="1456" y="4028"/>
                    <a:pt x="1455" y="4708"/>
                  </a:cubicBezTo>
                  <a:lnTo>
                    <a:pt x="1455" y="4875"/>
                  </a:lnTo>
                  <a:cubicBezTo>
                    <a:pt x="1455" y="5143"/>
                    <a:pt x="1672" y="5362"/>
                    <a:pt x="1941" y="5362"/>
                  </a:cubicBezTo>
                  <a:lnTo>
                    <a:pt x="4364" y="5362"/>
                  </a:lnTo>
                  <a:lnTo>
                    <a:pt x="4364" y="6335"/>
                  </a:lnTo>
                  <a:cubicBezTo>
                    <a:pt x="4045" y="6443"/>
                    <a:pt x="3715" y="6495"/>
                    <a:pt x="3387" y="6495"/>
                  </a:cubicBezTo>
                  <a:cubicBezTo>
                    <a:pt x="2753" y="6495"/>
                    <a:pt x="2125" y="6298"/>
                    <a:pt x="1597" y="5916"/>
                  </a:cubicBezTo>
                  <a:cubicBezTo>
                    <a:pt x="795" y="5338"/>
                    <a:pt x="321" y="4408"/>
                    <a:pt x="324" y="3418"/>
                  </a:cubicBezTo>
                  <a:cubicBezTo>
                    <a:pt x="324" y="3329"/>
                    <a:pt x="252" y="3256"/>
                    <a:pt x="162" y="3256"/>
                  </a:cubicBezTo>
                  <a:cubicBezTo>
                    <a:pt x="73" y="3256"/>
                    <a:pt x="1" y="3329"/>
                    <a:pt x="1" y="3418"/>
                  </a:cubicBezTo>
                  <a:cubicBezTo>
                    <a:pt x="3" y="5148"/>
                    <a:pt x="1298" y="6601"/>
                    <a:pt x="3014" y="6796"/>
                  </a:cubicBezTo>
                  <a:cubicBezTo>
                    <a:pt x="2960" y="6837"/>
                    <a:pt x="2912" y="6887"/>
                    <a:pt x="2874" y="6942"/>
                  </a:cubicBezTo>
                  <a:cubicBezTo>
                    <a:pt x="2667" y="7240"/>
                    <a:pt x="2734" y="7650"/>
                    <a:pt x="3024" y="7866"/>
                  </a:cubicBezTo>
                  <a:cubicBezTo>
                    <a:pt x="3382" y="8131"/>
                    <a:pt x="3722" y="8417"/>
                    <a:pt x="4043" y="8724"/>
                  </a:cubicBezTo>
                  <a:cubicBezTo>
                    <a:pt x="4210" y="8900"/>
                    <a:pt x="4351" y="9098"/>
                    <a:pt x="4462" y="9313"/>
                  </a:cubicBezTo>
                  <a:cubicBezTo>
                    <a:pt x="4604" y="9574"/>
                    <a:pt x="4876" y="9734"/>
                    <a:pt x="5171" y="9734"/>
                  </a:cubicBezTo>
                  <a:lnTo>
                    <a:pt x="6965" y="9734"/>
                  </a:lnTo>
                  <a:cubicBezTo>
                    <a:pt x="7501" y="9734"/>
                    <a:pt x="7937" y="9299"/>
                    <a:pt x="7938" y="8761"/>
                  </a:cubicBezTo>
                  <a:lnTo>
                    <a:pt x="7938" y="6652"/>
                  </a:lnTo>
                  <a:cubicBezTo>
                    <a:pt x="7938" y="6338"/>
                    <a:pt x="7684" y="6084"/>
                    <a:pt x="7370" y="6084"/>
                  </a:cubicBezTo>
                  <a:cubicBezTo>
                    <a:pt x="7282" y="6084"/>
                    <a:pt x="7195" y="6106"/>
                    <a:pt x="7117" y="6146"/>
                  </a:cubicBezTo>
                  <a:cubicBezTo>
                    <a:pt x="7069" y="5876"/>
                    <a:pt x="6833" y="5679"/>
                    <a:pt x="6558" y="5679"/>
                  </a:cubicBezTo>
                  <a:cubicBezTo>
                    <a:pt x="6473" y="5679"/>
                    <a:pt x="6389" y="5699"/>
                    <a:pt x="6314" y="5737"/>
                  </a:cubicBezTo>
                  <a:cubicBezTo>
                    <a:pt x="6307" y="5604"/>
                    <a:pt x="6256" y="5480"/>
                    <a:pt x="6168" y="5382"/>
                  </a:cubicBezTo>
                  <a:cubicBezTo>
                    <a:pt x="6581" y="4806"/>
                    <a:pt x="6804" y="4115"/>
                    <a:pt x="6802" y="3408"/>
                  </a:cubicBezTo>
                  <a:cubicBezTo>
                    <a:pt x="6800" y="1527"/>
                    <a:pt x="5276" y="2"/>
                    <a:pt x="3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5" name="Google Shape;3615;p1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social media interactions</a:t>
            </a:r>
            <a:endParaRPr/>
          </a:p>
        </p:txBody>
      </p:sp>
      <p:grpSp>
        <p:nvGrpSpPr>
          <p:cNvPr id="3616" name="Google Shape;3616;p116"/>
          <p:cNvGrpSpPr/>
          <p:nvPr/>
        </p:nvGrpSpPr>
        <p:grpSpPr>
          <a:xfrm>
            <a:off x="776277" y="2548890"/>
            <a:ext cx="269863" cy="376647"/>
            <a:chOff x="776277" y="2205990"/>
            <a:chExt cx="269863" cy="376647"/>
          </a:xfrm>
        </p:grpSpPr>
        <p:sp>
          <p:nvSpPr>
            <p:cNvPr id="3617" name="Google Shape;3617;p116"/>
            <p:cNvSpPr/>
            <p:nvPr/>
          </p:nvSpPr>
          <p:spPr>
            <a:xfrm>
              <a:off x="801812" y="2212606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7"/>
                  </a:moveTo>
                  <a:lnTo>
                    <a:pt x="5514" y="8107"/>
                  </a:lnTo>
                  <a:cubicBezTo>
                    <a:pt x="5514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9" y="8595"/>
                    <a:pt x="0" y="8376"/>
                    <a:pt x="0" y="8107"/>
                  </a:cubicBezTo>
                  <a:lnTo>
                    <a:pt x="0" y="487"/>
                  </a:lnTo>
                  <a:cubicBezTo>
                    <a:pt x="0" y="218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3"/>
                  </a:lnTo>
                  <a:cubicBezTo>
                    <a:pt x="1691" y="592"/>
                    <a:pt x="1820" y="648"/>
                    <a:pt x="1954" y="647"/>
                  </a:cubicBezTo>
                  <a:lnTo>
                    <a:pt x="3560" y="647"/>
                  </a:lnTo>
                  <a:cubicBezTo>
                    <a:pt x="3694" y="648"/>
                    <a:pt x="3823" y="592"/>
                    <a:pt x="3915" y="493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8"/>
                    <a:pt x="5514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16"/>
            <p:cNvSpPr/>
            <p:nvPr/>
          </p:nvSpPr>
          <p:spPr>
            <a:xfrm>
              <a:off x="976846" y="2212606"/>
              <a:ext cx="38342" cy="332541"/>
            </a:xfrm>
            <a:custGeom>
              <a:avLst/>
              <a:gdLst/>
              <a:ahLst/>
              <a:cxnLst/>
              <a:rect l="l" t="t" r="r" b="b"/>
              <a:pathLst>
                <a:path w="991" h="8595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5"/>
                    <a:pt x="1" y="8595"/>
                  </a:cubicBezTo>
                  <a:lnTo>
                    <a:pt x="503" y="8595"/>
                  </a:lnTo>
                  <a:cubicBezTo>
                    <a:pt x="772" y="8595"/>
                    <a:pt x="990" y="8376"/>
                    <a:pt x="990" y="8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16"/>
            <p:cNvSpPr/>
            <p:nvPr/>
          </p:nvSpPr>
          <p:spPr>
            <a:xfrm>
              <a:off x="801812" y="2526111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9" y="492"/>
                    <a:pt x="486" y="492"/>
                  </a:cubicBezTo>
                  <a:lnTo>
                    <a:pt x="5027" y="492"/>
                  </a:lnTo>
                  <a:cubicBezTo>
                    <a:pt x="5296" y="492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16"/>
            <p:cNvSpPr/>
            <p:nvPr/>
          </p:nvSpPr>
          <p:spPr>
            <a:xfrm>
              <a:off x="976846" y="2526498"/>
              <a:ext cx="38342" cy="50258"/>
            </a:xfrm>
            <a:custGeom>
              <a:avLst/>
              <a:gdLst/>
              <a:ahLst/>
              <a:cxnLst/>
              <a:rect l="l" t="t" r="r" b="b"/>
              <a:pathLst>
                <a:path w="991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4" y="1299"/>
                    <a:pt x="1" y="1299"/>
                  </a:cubicBezTo>
                  <a:lnTo>
                    <a:pt x="503" y="1299"/>
                  </a:lnTo>
                  <a:cubicBezTo>
                    <a:pt x="772" y="1299"/>
                    <a:pt x="990" y="1081"/>
                    <a:pt x="990" y="812"/>
                  </a:cubicBezTo>
                  <a:lnTo>
                    <a:pt x="990" y="1"/>
                  </a:lnTo>
                  <a:cubicBezTo>
                    <a:pt x="990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16"/>
            <p:cNvSpPr/>
            <p:nvPr/>
          </p:nvSpPr>
          <p:spPr>
            <a:xfrm>
              <a:off x="845841" y="2212606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0" y="493"/>
                  </a:lnTo>
                  <a:cubicBezTo>
                    <a:pt x="2679" y="592"/>
                    <a:pt x="2551" y="648"/>
                    <a:pt x="2417" y="647"/>
                  </a:cubicBezTo>
                  <a:lnTo>
                    <a:pt x="816" y="647"/>
                  </a:lnTo>
                  <a:cubicBezTo>
                    <a:pt x="683" y="648"/>
                    <a:pt x="555" y="592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16"/>
            <p:cNvSpPr/>
            <p:nvPr/>
          </p:nvSpPr>
          <p:spPr>
            <a:xfrm>
              <a:off x="920706" y="2212606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2"/>
                    <a:pt x="135" y="648"/>
                    <a:pt x="1" y="647"/>
                  </a:cubicBezTo>
                  <a:lnTo>
                    <a:pt x="486" y="647"/>
                  </a:lnTo>
                  <a:cubicBezTo>
                    <a:pt x="619" y="648"/>
                    <a:pt x="748" y="592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16"/>
            <p:cNvSpPr/>
            <p:nvPr/>
          </p:nvSpPr>
          <p:spPr>
            <a:xfrm>
              <a:off x="782815" y="2262710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7"/>
                    <a:pt x="5038" y="6490"/>
                    <a:pt x="3245" y="6490"/>
                  </a:cubicBezTo>
                  <a:cubicBezTo>
                    <a:pt x="1454" y="6490"/>
                    <a:pt x="1" y="5037"/>
                    <a:pt x="1" y="3245"/>
                  </a:cubicBezTo>
                  <a:cubicBezTo>
                    <a:pt x="1" y="1453"/>
                    <a:pt x="1454" y="1"/>
                    <a:pt x="3245" y="1"/>
                  </a:cubicBezTo>
                  <a:cubicBezTo>
                    <a:pt x="5038" y="1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16"/>
            <p:cNvSpPr/>
            <p:nvPr/>
          </p:nvSpPr>
          <p:spPr>
            <a:xfrm>
              <a:off x="898924" y="2262710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1"/>
                  </a:moveTo>
                  <a:cubicBezTo>
                    <a:pt x="163" y="1"/>
                    <a:pt x="83" y="7"/>
                    <a:pt x="1" y="13"/>
                  </a:cubicBezTo>
                  <a:cubicBezTo>
                    <a:pt x="1694" y="138"/>
                    <a:pt x="3002" y="1548"/>
                    <a:pt x="3002" y="3245"/>
                  </a:cubicBezTo>
                  <a:cubicBezTo>
                    <a:pt x="3002" y="4942"/>
                    <a:pt x="1694" y="6351"/>
                    <a:pt x="1" y="6477"/>
                  </a:cubicBezTo>
                  <a:cubicBezTo>
                    <a:pt x="83" y="6484"/>
                    <a:pt x="163" y="6490"/>
                    <a:pt x="244" y="6490"/>
                  </a:cubicBezTo>
                  <a:cubicBezTo>
                    <a:pt x="2037" y="6490"/>
                    <a:pt x="3489" y="5037"/>
                    <a:pt x="3489" y="3245"/>
                  </a:cubicBezTo>
                  <a:cubicBezTo>
                    <a:pt x="3489" y="1453"/>
                    <a:pt x="2037" y="1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16"/>
            <p:cNvSpPr/>
            <p:nvPr/>
          </p:nvSpPr>
          <p:spPr>
            <a:xfrm>
              <a:off x="820499" y="2325465"/>
              <a:ext cx="175769" cy="144391"/>
            </a:xfrm>
            <a:custGeom>
              <a:avLst/>
              <a:gdLst/>
              <a:ahLst/>
              <a:cxnLst/>
              <a:rect l="l" t="t" r="r" b="b"/>
              <a:pathLst>
                <a:path w="4543" h="3732" extrusionOk="0">
                  <a:moveTo>
                    <a:pt x="2271" y="561"/>
                  </a:moveTo>
                  <a:cubicBezTo>
                    <a:pt x="2542" y="208"/>
                    <a:pt x="2962" y="1"/>
                    <a:pt x="3408" y="1"/>
                  </a:cubicBezTo>
                  <a:cubicBezTo>
                    <a:pt x="4080" y="1"/>
                    <a:pt x="4543" y="575"/>
                    <a:pt x="4543" y="1244"/>
                  </a:cubicBezTo>
                  <a:cubicBezTo>
                    <a:pt x="4543" y="2019"/>
                    <a:pt x="3912" y="2936"/>
                    <a:pt x="2271" y="3732"/>
                  </a:cubicBezTo>
                  <a:cubicBezTo>
                    <a:pt x="632" y="2936"/>
                    <a:pt x="0" y="2019"/>
                    <a:pt x="0" y="1244"/>
                  </a:cubicBezTo>
                  <a:cubicBezTo>
                    <a:pt x="0" y="575"/>
                    <a:pt x="463" y="1"/>
                    <a:pt x="1136" y="1"/>
                  </a:cubicBezTo>
                  <a:cubicBezTo>
                    <a:pt x="1581" y="1"/>
                    <a:pt x="2001" y="207"/>
                    <a:pt x="2271" y="561"/>
                  </a:cubicBez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16"/>
            <p:cNvSpPr/>
            <p:nvPr/>
          </p:nvSpPr>
          <p:spPr>
            <a:xfrm>
              <a:off x="776277" y="2212606"/>
              <a:ext cx="63839" cy="364150"/>
            </a:xfrm>
            <a:custGeom>
              <a:avLst/>
              <a:gdLst/>
              <a:ahLst/>
              <a:cxnLst/>
              <a:rect l="l" t="t" r="r" b="b"/>
              <a:pathLst>
                <a:path w="1650" h="9412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9" y="9412"/>
                    <a:pt x="1147" y="9412"/>
                  </a:cubicBezTo>
                  <a:lnTo>
                    <a:pt x="1649" y="9412"/>
                  </a:lnTo>
                  <a:cubicBezTo>
                    <a:pt x="1376" y="9412"/>
                    <a:pt x="1155" y="9194"/>
                    <a:pt x="1155" y="8924"/>
                  </a:cubicBezTo>
                  <a:lnTo>
                    <a:pt x="1155" y="6335"/>
                  </a:lnTo>
                  <a:cubicBezTo>
                    <a:pt x="1155" y="6278"/>
                    <a:pt x="1138" y="6221"/>
                    <a:pt x="1108" y="6172"/>
                  </a:cubicBezTo>
                  <a:cubicBezTo>
                    <a:pt x="511" y="5167"/>
                    <a:pt x="511" y="3922"/>
                    <a:pt x="1108" y="2916"/>
                  </a:cubicBezTo>
                  <a:cubicBezTo>
                    <a:pt x="1138" y="2866"/>
                    <a:pt x="1155" y="2811"/>
                    <a:pt x="1155" y="2754"/>
                  </a:cubicBezTo>
                  <a:lnTo>
                    <a:pt x="1155" y="487"/>
                  </a:lnTo>
                  <a:cubicBezTo>
                    <a:pt x="1155" y="218"/>
                    <a:pt x="1376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1" y="3883"/>
                    <a:pt x="1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16"/>
            <p:cNvSpPr/>
            <p:nvPr/>
          </p:nvSpPr>
          <p:spPr>
            <a:xfrm>
              <a:off x="776586" y="2388414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567" y="1201"/>
                  </a:moveTo>
                  <a:lnTo>
                    <a:pt x="269" y="1328"/>
                  </a:lnTo>
                  <a:cubicBezTo>
                    <a:pt x="91" y="908"/>
                    <a:pt x="0" y="456"/>
                    <a:pt x="0" y="0"/>
                  </a:cubicBezTo>
                  <a:lnTo>
                    <a:pt x="324" y="0"/>
                  </a:lnTo>
                  <a:cubicBezTo>
                    <a:pt x="324" y="413"/>
                    <a:pt x="407" y="822"/>
                    <a:pt x="567" y="1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16"/>
            <p:cNvSpPr/>
            <p:nvPr/>
          </p:nvSpPr>
          <p:spPr>
            <a:xfrm>
              <a:off x="777437" y="2406830"/>
              <a:ext cx="15669" cy="12574"/>
            </a:xfrm>
            <a:custGeom>
              <a:avLst/>
              <a:gdLst/>
              <a:ahLst/>
              <a:cxnLst/>
              <a:rect l="l" t="t" r="r" b="b"/>
              <a:pathLst>
                <a:path w="405" h="325" extrusionOk="0">
                  <a:moveTo>
                    <a:pt x="209" y="325"/>
                  </a:moveTo>
                  <a:cubicBezTo>
                    <a:pt x="90" y="325"/>
                    <a:pt x="0" y="198"/>
                    <a:pt x="69" y="72"/>
                  </a:cubicBezTo>
                  <a:cubicBezTo>
                    <a:pt x="95" y="26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7"/>
                    <a:pt x="357" y="96"/>
                  </a:cubicBezTo>
                  <a:cubicBezTo>
                    <a:pt x="404" y="212"/>
                    <a:pt x="319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16"/>
            <p:cNvSpPr/>
            <p:nvPr/>
          </p:nvSpPr>
          <p:spPr>
            <a:xfrm>
              <a:off x="776354" y="2205990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4"/>
                  </a:moveTo>
                  <a:lnTo>
                    <a:pt x="4449" y="545"/>
                  </a:lnTo>
                  <a:cubicBezTo>
                    <a:pt x="4387" y="610"/>
                    <a:pt x="4302" y="646"/>
                    <a:pt x="4213" y="646"/>
                  </a:cubicBezTo>
                  <a:lnTo>
                    <a:pt x="2612" y="646"/>
                  </a:lnTo>
                  <a:cubicBezTo>
                    <a:pt x="2523" y="646"/>
                    <a:pt x="2438" y="610"/>
                    <a:pt x="2377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6" y="324"/>
                    <a:pt x="6001" y="469"/>
                    <a:pt x="6001" y="649"/>
                  </a:cubicBezTo>
                  <a:lnTo>
                    <a:pt x="6001" y="2495"/>
                  </a:lnTo>
                  <a:cubicBezTo>
                    <a:pt x="5355" y="1732"/>
                    <a:pt x="4406" y="1293"/>
                    <a:pt x="3406" y="1293"/>
                  </a:cubicBezTo>
                  <a:cubicBezTo>
                    <a:pt x="2405" y="1293"/>
                    <a:pt x="1456" y="1732"/>
                    <a:pt x="810" y="2495"/>
                  </a:cubicBezTo>
                  <a:lnTo>
                    <a:pt x="810" y="649"/>
                  </a:lnTo>
                  <a:cubicBezTo>
                    <a:pt x="810" y="469"/>
                    <a:pt x="955" y="324"/>
                    <a:pt x="1135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0"/>
                    <a:pt x="2603" y="970"/>
                  </a:cubicBezTo>
                  <a:lnTo>
                    <a:pt x="4208" y="970"/>
                  </a:lnTo>
                  <a:cubicBezTo>
                    <a:pt x="4388" y="970"/>
                    <a:pt x="4559" y="896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1"/>
                  </a:moveTo>
                  <a:lnTo>
                    <a:pt x="6001" y="8289"/>
                  </a:lnTo>
                  <a:cubicBezTo>
                    <a:pt x="6001" y="8467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5" y="8613"/>
                    <a:pt x="810" y="8467"/>
                    <a:pt x="810" y="8289"/>
                  </a:cubicBezTo>
                  <a:lnTo>
                    <a:pt x="810" y="6923"/>
                  </a:lnTo>
                  <a:cubicBezTo>
                    <a:pt x="1019" y="7165"/>
                    <a:pt x="1260" y="7378"/>
                    <a:pt x="1524" y="7558"/>
                  </a:cubicBezTo>
                  <a:cubicBezTo>
                    <a:pt x="1803" y="7740"/>
                    <a:pt x="2105" y="7881"/>
                    <a:pt x="2423" y="7980"/>
                  </a:cubicBezTo>
                  <a:cubicBezTo>
                    <a:pt x="2743" y="8073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1"/>
                  </a:cubicBezTo>
                  <a:close/>
                  <a:moveTo>
                    <a:pt x="6001" y="8825"/>
                  </a:moveTo>
                  <a:lnTo>
                    <a:pt x="6001" y="9087"/>
                  </a:lnTo>
                  <a:cubicBezTo>
                    <a:pt x="6001" y="9266"/>
                    <a:pt x="5856" y="9411"/>
                    <a:pt x="5676" y="9411"/>
                  </a:cubicBezTo>
                  <a:lnTo>
                    <a:pt x="1135" y="9411"/>
                  </a:lnTo>
                  <a:cubicBezTo>
                    <a:pt x="955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5"/>
                    <a:pt x="1020" y="8917"/>
                    <a:pt x="1135" y="8917"/>
                  </a:cubicBezTo>
                  <a:lnTo>
                    <a:pt x="5676" y="8917"/>
                  </a:lnTo>
                  <a:cubicBezTo>
                    <a:pt x="5791" y="8917"/>
                    <a:pt x="5902" y="8885"/>
                    <a:pt x="6001" y="8825"/>
                  </a:cubicBezTo>
                  <a:close/>
                  <a:moveTo>
                    <a:pt x="1136" y="1"/>
                  </a:moveTo>
                  <a:cubicBezTo>
                    <a:pt x="778" y="1"/>
                    <a:pt x="487" y="290"/>
                    <a:pt x="487" y="650"/>
                  </a:cubicBezTo>
                  <a:lnTo>
                    <a:pt x="487" y="2960"/>
                  </a:lnTo>
                  <a:cubicBezTo>
                    <a:pt x="170" y="3486"/>
                    <a:pt x="1" y="4090"/>
                    <a:pt x="1" y="4705"/>
                  </a:cubicBezTo>
                  <a:cubicBezTo>
                    <a:pt x="1" y="4795"/>
                    <a:pt x="73" y="4868"/>
                    <a:pt x="162" y="4868"/>
                  </a:cubicBezTo>
                  <a:cubicBezTo>
                    <a:pt x="253" y="4868"/>
                    <a:pt x="325" y="4795"/>
                    <a:pt x="325" y="4705"/>
                  </a:cubicBezTo>
                  <a:cubicBezTo>
                    <a:pt x="325" y="3003"/>
                    <a:pt x="1704" y="1623"/>
                    <a:pt x="3405" y="1623"/>
                  </a:cubicBezTo>
                  <a:cubicBezTo>
                    <a:pt x="3630" y="1623"/>
                    <a:pt x="3860" y="1647"/>
                    <a:pt x="4093" y="1698"/>
                  </a:cubicBezTo>
                  <a:cubicBezTo>
                    <a:pt x="5136" y="1922"/>
                    <a:pt x="6186" y="2974"/>
                    <a:pt x="6411" y="4016"/>
                  </a:cubicBezTo>
                  <a:cubicBezTo>
                    <a:pt x="6845" y="6020"/>
                    <a:pt x="5332" y="7788"/>
                    <a:pt x="3405" y="7788"/>
                  </a:cubicBezTo>
                  <a:cubicBezTo>
                    <a:pt x="3105" y="7784"/>
                    <a:pt x="2806" y="7740"/>
                    <a:pt x="2517" y="7657"/>
                  </a:cubicBezTo>
                  <a:cubicBezTo>
                    <a:pt x="2230" y="7566"/>
                    <a:pt x="1956" y="7438"/>
                    <a:pt x="1704" y="7274"/>
                  </a:cubicBezTo>
                  <a:cubicBezTo>
                    <a:pt x="1455" y="7104"/>
                    <a:pt x="1230" y="6903"/>
                    <a:pt x="1035" y="6674"/>
                  </a:cubicBezTo>
                  <a:cubicBezTo>
                    <a:pt x="847" y="6440"/>
                    <a:pt x="690" y="6181"/>
                    <a:pt x="568" y="5906"/>
                  </a:cubicBezTo>
                  <a:cubicBezTo>
                    <a:pt x="543" y="5844"/>
                    <a:pt x="483" y="5806"/>
                    <a:pt x="420" y="5806"/>
                  </a:cubicBezTo>
                  <a:cubicBezTo>
                    <a:pt x="401" y="5806"/>
                    <a:pt x="382" y="5810"/>
                    <a:pt x="363" y="5817"/>
                  </a:cubicBezTo>
                  <a:cubicBezTo>
                    <a:pt x="322" y="5833"/>
                    <a:pt x="288" y="5864"/>
                    <a:pt x="272" y="5905"/>
                  </a:cubicBezTo>
                  <a:cubicBezTo>
                    <a:pt x="254" y="5945"/>
                    <a:pt x="253" y="5991"/>
                    <a:pt x="270" y="6032"/>
                  </a:cubicBezTo>
                  <a:cubicBezTo>
                    <a:pt x="334" y="6177"/>
                    <a:pt x="406" y="6317"/>
                    <a:pt x="487" y="6452"/>
                  </a:cubicBezTo>
                  <a:lnTo>
                    <a:pt x="487" y="9086"/>
                  </a:lnTo>
                  <a:cubicBezTo>
                    <a:pt x="487" y="9444"/>
                    <a:pt x="778" y="9735"/>
                    <a:pt x="1136" y="9735"/>
                  </a:cubicBezTo>
                  <a:lnTo>
                    <a:pt x="5675" y="9735"/>
                  </a:lnTo>
                  <a:cubicBezTo>
                    <a:pt x="6033" y="9735"/>
                    <a:pt x="6324" y="9444"/>
                    <a:pt x="6324" y="9086"/>
                  </a:cubicBezTo>
                  <a:lnTo>
                    <a:pt x="6324" y="6451"/>
                  </a:lnTo>
                  <a:cubicBezTo>
                    <a:pt x="6972" y="5378"/>
                    <a:pt x="6972" y="4033"/>
                    <a:pt x="6324" y="2960"/>
                  </a:cubicBezTo>
                  <a:lnTo>
                    <a:pt x="6324" y="650"/>
                  </a:lnTo>
                  <a:cubicBezTo>
                    <a:pt x="6324" y="290"/>
                    <a:pt x="6033" y="1"/>
                    <a:pt x="5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16"/>
            <p:cNvSpPr/>
            <p:nvPr/>
          </p:nvSpPr>
          <p:spPr>
            <a:xfrm>
              <a:off x="814232" y="2319197"/>
              <a:ext cx="188343" cy="156965"/>
            </a:xfrm>
            <a:custGeom>
              <a:avLst/>
              <a:gdLst/>
              <a:ahLst/>
              <a:cxnLst/>
              <a:rect l="l" t="t" r="r" b="b"/>
              <a:pathLst>
                <a:path w="4868" h="4057" extrusionOk="0">
                  <a:moveTo>
                    <a:pt x="3566" y="325"/>
                  </a:moveTo>
                  <a:cubicBezTo>
                    <a:pt x="3567" y="325"/>
                    <a:pt x="3569" y="325"/>
                    <a:pt x="3570" y="325"/>
                  </a:cubicBezTo>
                  <a:cubicBezTo>
                    <a:pt x="4124" y="325"/>
                    <a:pt x="4543" y="790"/>
                    <a:pt x="4543" y="1406"/>
                  </a:cubicBezTo>
                  <a:cubicBezTo>
                    <a:pt x="4543" y="1880"/>
                    <a:pt x="4267" y="2803"/>
                    <a:pt x="2433" y="3713"/>
                  </a:cubicBezTo>
                  <a:cubicBezTo>
                    <a:pt x="600" y="2803"/>
                    <a:pt x="325" y="1880"/>
                    <a:pt x="325" y="1406"/>
                  </a:cubicBezTo>
                  <a:cubicBezTo>
                    <a:pt x="325" y="790"/>
                    <a:pt x="743" y="325"/>
                    <a:pt x="1298" y="325"/>
                  </a:cubicBezTo>
                  <a:cubicBezTo>
                    <a:pt x="1299" y="325"/>
                    <a:pt x="1301" y="325"/>
                    <a:pt x="1302" y="325"/>
                  </a:cubicBezTo>
                  <a:cubicBezTo>
                    <a:pt x="1692" y="325"/>
                    <a:pt x="2061" y="505"/>
                    <a:pt x="2300" y="814"/>
                  </a:cubicBezTo>
                  <a:cubicBezTo>
                    <a:pt x="2331" y="858"/>
                    <a:pt x="2380" y="884"/>
                    <a:pt x="2433" y="884"/>
                  </a:cubicBezTo>
                  <a:cubicBezTo>
                    <a:pt x="2434" y="884"/>
                    <a:pt x="2436" y="884"/>
                    <a:pt x="2437" y="884"/>
                  </a:cubicBezTo>
                  <a:cubicBezTo>
                    <a:pt x="2489" y="884"/>
                    <a:pt x="2538" y="858"/>
                    <a:pt x="2568" y="814"/>
                  </a:cubicBezTo>
                  <a:cubicBezTo>
                    <a:pt x="2807" y="505"/>
                    <a:pt x="3175" y="325"/>
                    <a:pt x="3566" y="325"/>
                  </a:cubicBezTo>
                  <a:close/>
                  <a:moveTo>
                    <a:pt x="1302" y="0"/>
                  </a:moveTo>
                  <a:cubicBezTo>
                    <a:pt x="1301" y="0"/>
                    <a:pt x="1300" y="0"/>
                    <a:pt x="1298" y="0"/>
                  </a:cubicBezTo>
                  <a:cubicBezTo>
                    <a:pt x="570" y="0"/>
                    <a:pt x="0" y="618"/>
                    <a:pt x="0" y="1406"/>
                  </a:cubicBezTo>
                  <a:cubicBezTo>
                    <a:pt x="0" y="1962"/>
                    <a:pt x="307" y="3041"/>
                    <a:pt x="2363" y="4040"/>
                  </a:cubicBezTo>
                  <a:cubicBezTo>
                    <a:pt x="2385" y="4051"/>
                    <a:pt x="2409" y="4056"/>
                    <a:pt x="2434" y="4056"/>
                  </a:cubicBezTo>
                  <a:cubicBezTo>
                    <a:pt x="2458" y="4056"/>
                    <a:pt x="2482" y="4051"/>
                    <a:pt x="2505" y="4040"/>
                  </a:cubicBezTo>
                  <a:cubicBezTo>
                    <a:pt x="4560" y="3041"/>
                    <a:pt x="4868" y="1962"/>
                    <a:pt x="4868" y="1406"/>
                  </a:cubicBezTo>
                  <a:cubicBezTo>
                    <a:pt x="4868" y="618"/>
                    <a:pt x="4297" y="0"/>
                    <a:pt x="3570" y="0"/>
                  </a:cubicBezTo>
                  <a:cubicBezTo>
                    <a:pt x="3568" y="0"/>
                    <a:pt x="3567" y="0"/>
                    <a:pt x="3566" y="0"/>
                  </a:cubicBezTo>
                  <a:cubicBezTo>
                    <a:pt x="3140" y="0"/>
                    <a:pt x="2732" y="171"/>
                    <a:pt x="2433" y="475"/>
                  </a:cubicBezTo>
                  <a:cubicBezTo>
                    <a:pt x="2135" y="171"/>
                    <a:pt x="1727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16"/>
            <p:cNvSpPr/>
            <p:nvPr/>
          </p:nvSpPr>
          <p:spPr>
            <a:xfrm>
              <a:off x="839341" y="2344307"/>
              <a:ext cx="31416" cy="35595"/>
            </a:xfrm>
            <a:custGeom>
              <a:avLst/>
              <a:gdLst/>
              <a:ahLst/>
              <a:cxnLst/>
              <a:rect l="l" t="t" r="r" b="b"/>
              <a:pathLst>
                <a:path w="812" h="920" extrusionOk="0">
                  <a:moveTo>
                    <a:pt x="649" y="325"/>
                  </a:moveTo>
                  <a:cubicBezTo>
                    <a:pt x="739" y="325"/>
                    <a:pt x="811" y="252"/>
                    <a:pt x="811" y="163"/>
                  </a:cubicBezTo>
                  <a:cubicBezTo>
                    <a:pt x="811" y="73"/>
                    <a:pt x="739" y="0"/>
                    <a:pt x="649" y="0"/>
                  </a:cubicBezTo>
                  <a:cubicBezTo>
                    <a:pt x="223" y="0"/>
                    <a:pt x="0" y="381"/>
                    <a:pt x="0" y="757"/>
                  </a:cubicBezTo>
                  <a:cubicBezTo>
                    <a:pt x="0" y="847"/>
                    <a:pt x="73" y="920"/>
                    <a:pt x="162" y="920"/>
                  </a:cubicBezTo>
                  <a:cubicBezTo>
                    <a:pt x="252" y="920"/>
                    <a:pt x="325" y="847"/>
                    <a:pt x="325" y="757"/>
                  </a:cubicBezTo>
                  <a:cubicBezTo>
                    <a:pt x="325" y="608"/>
                    <a:pt x="392" y="325"/>
                    <a:pt x="64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2" name="Google Shape;3632;p116"/>
          <p:cNvGrpSpPr/>
          <p:nvPr/>
        </p:nvGrpSpPr>
        <p:grpSpPr>
          <a:xfrm>
            <a:off x="735497" y="3150752"/>
            <a:ext cx="345231" cy="376647"/>
            <a:chOff x="735497" y="2807852"/>
            <a:chExt cx="345231" cy="376647"/>
          </a:xfrm>
        </p:grpSpPr>
        <p:sp>
          <p:nvSpPr>
            <p:cNvPr id="3633" name="Google Shape;3633;p116"/>
            <p:cNvSpPr/>
            <p:nvPr/>
          </p:nvSpPr>
          <p:spPr>
            <a:xfrm>
              <a:off x="741610" y="2814429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8" y="8594"/>
                  </a:cubicBezTo>
                  <a:lnTo>
                    <a:pt x="487" y="8594"/>
                  </a:lnTo>
                  <a:cubicBezTo>
                    <a:pt x="218" y="8594"/>
                    <a:pt x="1" y="8377"/>
                    <a:pt x="1" y="8108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2" y="592"/>
                    <a:pt x="1820" y="647"/>
                    <a:pt x="1954" y="647"/>
                  </a:cubicBezTo>
                  <a:lnTo>
                    <a:pt x="3560" y="647"/>
                  </a:lnTo>
                  <a:cubicBezTo>
                    <a:pt x="3694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8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16"/>
            <p:cNvSpPr/>
            <p:nvPr/>
          </p:nvSpPr>
          <p:spPr>
            <a:xfrm>
              <a:off x="917418" y="2814429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8108"/>
                  </a:lnTo>
                  <a:cubicBezTo>
                    <a:pt x="495" y="8377"/>
                    <a:pt x="274" y="8594"/>
                    <a:pt x="1" y="8594"/>
                  </a:cubicBezTo>
                  <a:lnTo>
                    <a:pt x="503" y="8594"/>
                  </a:lnTo>
                  <a:cubicBezTo>
                    <a:pt x="771" y="8594"/>
                    <a:pt x="989" y="8377"/>
                    <a:pt x="989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16"/>
            <p:cNvSpPr/>
            <p:nvPr/>
          </p:nvSpPr>
          <p:spPr>
            <a:xfrm>
              <a:off x="741610" y="3127934"/>
              <a:ext cx="213337" cy="50684"/>
            </a:xfrm>
            <a:custGeom>
              <a:avLst/>
              <a:gdLst/>
              <a:ahLst/>
              <a:cxnLst/>
              <a:rect l="l" t="t" r="r" b="b"/>
              <a:pathLst>
                <a:path w="5514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8" y="1309"/>
                  </a:cubicBezTo>
                  <a:lnTo>
                    <a:pt x="487" y="1309"/>
                  </a:lnTo>
                  <a:cubicBezTo>
                    <a:pt x="218" y="1309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8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16"/>
            <p:cNvSpPr/>
            <p:nvPr/>
          </p:nvSpPr>
          <p:spPr>
            <a:xfrm>
              <a:off x="917418" y="3128360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1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7" y="487"/>
                    <a:pt x="495" y="487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16"/>
            <p:cNvSpPr/>
            <p:nvPr/>
          </p:nvSpPr>
          <p:spPr>
            <a:xfrm>
              <a:off x="785949" y="2814429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8" y="592"/>
                    <a:pt x="2550" y="647"/>
                    <a:pt x="2417" y="647"/>
                  </a:cubicBezTo>
                  <a:lnTo>
                    <a:pt x="816" y="647"/>
                  </a:lnTo>
                  <a:cubicBezTo>
                    <a:pt x="682" y="647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16"/>
            <p:cNvSpPr/>
            <p:nvPr/>
          </p:nvSpPr>
          <p:spPr>
            <a:xfrm>
              <a:off x="860814" y="2814429"/>
              <a:ext cx="50336" cy="25071"/>
            </a:xfrm>
            <a:custGeom>
              <a:avLst/>
              <a:gdLst/>
              <a:ahLst/>
              <a:cxnLst/>
              <a:rect l="l" t="t" r="r" b="b"/>
              <a:pathLst>
                <a:path w="1301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2" y="592"/>
                    <a:pt x="134" y="647"/>
                    <a:pt x="1" y="647"/>
                  </a:cubicBezTo>
                  <a:lnTo>
                    <a:pt x="485" y="647"/>
                  </a:lnTo>
                  <a:cubicBezTo>
                    <a:pt x="619" y="647"/>
                    <a:pt x="747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16"/>
            <p:cNvSpPr/>
            <p:nvPr/>
          </p:nvSpPr>
          <p:spPr>
            <a:xfrm>
              <a:off x="835743" y="2871110"/>
              <a:ext cx="238369" cy="238795"/>
            </a:xfrm>
            <a:custGeom>
              <a:avLst/>
              <a:gdLst/>
              <a:ahLst/>
              <a:cxnLst/>
              <a:rect l="l" t="t" r="r" b="b"/>
              <a:pathLst>
                <a:path w="6161" h="6172" extrusionOk="0">
                  <a:moveTo>
                    <a:pt x="6161" y="487"/>
                  </a:moveTo>
                  <a:lnTo>
                    <a:pt x="6161" y="4704"/>
                  </a:lnTo>
                  <a:cubicBezTo>
                    <a:pt x="6161" y="4973"/>
                    <a:pt x="5943" y="5190"/>
                    <a:pt x="5675" y="5190"/>
                  </a:cubicBezTo>
                  <a:lnTo>
                    <a:pt x="2431" y="5190"/>
                  </a:lnTo>
                  <a:lnTo>
                    <a:pt x="897" y="6138"/>
                  </a:lnTo>
                  <a:cubicBezTo>
                    <a:pt x="846" y="6170"/>
                    <a:pt x="783" y="6172"/>
                    <a:pt x="732" y="6143"/>
                  </a:cubicBezTo>
                  <a:cubicBezTo>
                    <a:pt x="679" y="6115"/>
                    <a:pt x="648" y="6060"/>
                    <a:pt x="648" y="6002"/>
                  </a:cubicBezTo>
                  <a:lnTo>
                    <a:pt x="648" y="5190"/>
                  </a:lnTo>
                  <a:lnTo>
                    <a:pt x="487" y="5190"/>
                  </a:lnTo>
                  <a:cubicBezTo>
                    <a:pt x="218" y="5190"/>
                    <a:pt x="1" y="4973"/>
                    <a:pt x="1" y="4704"/>
                  </a:cubicBezTo>
                  <a:lnTo>
                    <a:pt x="1" y="487"/>
                  </a:lnTo>
                  <a:cubicBezTo>
                    <a:pt x="1" y="218"/>
                    <a:pt x="218" y="0"/>
                    <a:pt x="487" y="0"/>
                  </a:cubicBezTo>
                  <a:lnTo>
                    <a:pt x="5675" y="0"/>
                  </a:lnTo>
                  <a:cubicBezTo>
                    <a:pt x="5943" y="0"/>
                    <a:pt x="6161" y="218"/>
                    <a:pt x="6161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16"/>
            <p:cNvSpPr/>
            <p:nvPr/>
          </p:nvSpPr>
          <p:spPr>
            <a:xfrm>
              <a:off x="1036583" y="2871110"/>
              <a:ext cx="38264" cy="200801"/>
            </a:xfrm>
            <a:custGeom>
              <a:avLst/>
              <a:gdLst/>
              <a:ahLst/>
              <a:cxnLst/>
              <a:rect l="l" t="t" r="r" b="b"/>
              <a:pathLst>
                <a:path w="989" h="5190" extrusionOk="0">
                  <a:moveTo>
                    <a:pt x="989" y="487"/>
                  </a:moveTo>
                  <a:cubicBezTo>
                    <a:pt x="989" y="218"/>
                    <a:pt x="771" y="0"/>
                    <a:pt x="502" y="0"/>
                  </a:cubicBezTo>
                  <a:lnTo>
                    <a:pt x="0" y="0"/>
                  </a:lnTo>
                  <a:cubicBezTo>
                    <a:pt x="274" y="0"/>
                    <a:pt x="495" y="218"/>
                    <a:pt x="495" y="487"/>
                  </a:cubicBezTo>
                  <a:lnTo>
                    <a:pt x="495" y="4704"/>
                  </a:lnTo>
                  <a:cubicBezTo>
                    <a:pt x="495" y="4973"/>
                    <a:pt x="274" y="5190"/>
                    <a:pt x="0" y="5190"/>
                  </a:cubicBezTo>
                  <a:lnTo>
                    <a:pt x="502" y="5190"/>
                  </a:lnTo>
                  <a:cubicBezTo>
                    <a:pt x="771" y="5190"/>
                    <a:pt x="989" y="4973"/>
                    <a:pt x="989" y="47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16"/>
            <p:cNvSpPr/>
            <p:nvPr/>
          </p:nvSpPr>
          <p:spPr>
            <a:xfrm>
              <a:off x="924034" y="2892041"/>
              <a:ext cx="119629" cy="154141"/>
            </a:xfrm>
            <a:custGeom>
              <a:avLst/>
              <a:gdLst/>
              <a:ahLst/>
              <a:cxnLst/>
              <a:rect l="l" t="t" r="r" b="b"/>
              <a:pathLst>
                <a:path w="3092" h="3984" extrusionOk="0">
                  <a:moveTo>
                    <a:pt x="3091" y="2368"/>
                  </a:moveTo>
                  <a:cubicBezTo>
                    <a:pt x="3090" y="2546"/>
                    <a:pt x="2945" y="2689"/>
                    <a:pt x="2766" y="2690"/>
                  </a:cubicBezTo>
                  <a:lnTo>
                    <a:pt x="2590" y="2690"/>
                  </a:lnTo>
                  <a:cubicBezTo>
                    <a:pt x="2769" y="2692"/>
                    <a:pt x="2914" y="2835"/>
                    <a:pt x="2914" y="3014"/>
                  </a:cubicBezTo>
                  <a:cubicBezTo>
                    <a:pt x="2913" y="3192"/>
                    <a:pt x="2769" y="3336"/>
                    <a:pt x="2590" y="3337"/>
                  </a:cubicBezTo>
                  <a:lnTo>
                    <a:pt x="2424" y="3337"/>
                  </a:lnTo>
                  <a:cubicBezTo>
                    <a:pt x="2603" y="3337"/>
                    <a:pt x="2747" y="3482"/>
                    <a:pt x="2748" y="3661"/>
                  </a:cubicBezTo>
                  <a:cubicBezTo>
                    <a:pt x="2747" y="3838"/>
                    <a:pt x="2603" y="3982"/>
                    <a:pt x="2424" y="3983"/>
                  </a:cubicBezTo>
                  <a:lnTo>
                    <a:pt x="487" y="3983"/>
                  </a:lnTo>
                  <a:cubicBezTo>
                    <a:pt x="218" y="3983"/>
                    <a:pt x="1" y="3766"/>
                    <a:pt x="1" y="3497"/>
                  </a:cubicBezTo>
                  <a:lnTo>
                    <a:pt x="1" y="2045"/>
                  </a:lnTo>
                  <a:cubicBezTo>
                    <a:pt x="209" y="1941"/>
                    <a:pt x="367" y="1759"/>
                    <a:pt x="441" y="1541"/>
                  </a:cubicBezTo>
                  <a:cubicBezTo>
                    <a:pt x="579" y="1125"/>
                    <a:pt x="651" y="690"/>
                    <a:pt x="651" y="252"/>
                  </a:cubicBezTo>
                  <a:cubicBezTo>
                    <a:pt x="651" y="151"/>
                    <a:pt x="722" y="65"/>
                    <a:pt x="822" y="46"/>
                  </a:cubicBezTo>
                  <a:cubicBezTo>
                    <a:pt x="1076" y="0"/>
                    <a:pt x="1237" y="176"/>
                    <a:pt x="1334" y="365"/>
                  </a:cubicBezTo>
                  <a:cubicBezTo>
                    <a:pt x="1423" y="542"/>
                    <a:pt x="1468" y="736"/>
                    <a:pt x="1465" y="934"/>
                  </a:cubicBezTo>
                  <a:lnTo>
                    <a:pt x="1465" y="1398"/>
                  </a:lnTo>
                  <a:lnTo>
                    <a:pt x="2766" y="1398"/>
                  </a:lnTo>
                  <a:cubicBezTo>
                    <a:pt x="2945" y="1398"/>
                    <a:pt x="3090" y="1543"/>
                    <a:pt x="3091" y="1721"/>
                  </a:cubicBezTo>
                  <a:cubicBezTo>
                    <a:pt x="3090" y="1899"/>
                    <a:pt x="2945" y="2043"/>
                    <a:pt x="2766" y="2044"/>
                  </a:cubicBezTo>
                  <a:cubicBezTo>
                    <a:pt x="2945" y="2045"/>
                    <a:pt x="3090" y="2190"/>
                    <a:pt x="3091" y="23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16"/>
            <p:cNvSpPr/>
            <p:nvPr/>
          </p:nvSpPr>
          <p:spPr>
            <a:xfrm>
              <a:off x="999170" y="2946091"/>
              <a:ext cx="43874" cy="100091"/>
            </a:xfrm>
            <a:custGeom>
              <a:avLst/>
              <a:gdLst/>
              <a:ahLst/>
              <a:cxnLst/>
              <a:rect l="l" t="t" r="r" b="b"/>
              <a:pathLst>
                <a:path w="1134" h="2587" extrusionOk="0">
                  <a:moveTo>
                    <a:pt x="810" y="648"/>
                  </a:moveTo>
                  <a:cubicBezTo>
                    <a:pt x="987" y="647"/>
                    <a:pt x="1131" y="503"/>
                    <a:pt x="1133" y="324"/>
                  </a:cubicBezTo>
                  <a:cubicBezTo>
                    <a:pt x="1132" y="146"/>
                    <a:pt x="988" y="2"/>
                    <a:pt x="810" y="1"/>
                  </a:cubicBezTo>
                  <a:lnTo>
                    <a:pt x="325" y="1"/>
                  </a:lnTo>
                  <a:cubicBezTo>
                    <a:pt x="503" y="2"/>
                    <a:pt x="647" y="146"/>
                    <a:pt x="648" y="324"/>
                  </a:cubicBezTo>
                  <a:cubicBezTo>
                    <a:pt x="647" y="503"/>
                    <a:pt x="502" y="647"/>
                    <a:pt x="325" y="648"/>
                  </a:cubicBezTo>
                  <a:cubicBezTo>
                    <a:pt x="503" y="648"/>
                    <a:pt x="647" y="793"/>
                    <a:pt x="648" y="971"/>
                  </a:cubicBezTo>
                  <a:cubicBezTo>
                    <a:pt x="647" y="1149"/>
                    <a:pt x="502" y="1292"/>
                    <a:pt x="325" y="1293"/>
                  </a:cubicBezTo>
                  <a:lnTo>
                    <a:pt x="162" y="1293"/>
                  </a:lnTo>
                  <a:cubicBezTo>
                    <a:pt x="340" y="1295"/>
                    <a:pt x="484" y="1438"/>
                    <a:pt x="484" y="1617"/>
                  </a:cubicBezTo>
                  <a:cubicBezTo>
                    <a:pt x="483" y="1795"/>
                    <a:pt x="340" y="1939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3" y="2085"/>
                    <a:pt x="324" y="2264"/>
                  </a:cubicBezTo>
                  <a:cubicBezTo>
                    <a:pt x="323" y="2441"/>
                    <a:pt x="178" y="2585"/>
                    <a:pt x="0" y="2586"/>
                  </a:cubicBezTo>
                  <a:lnTo>
                    <a:pt x="486" y="2586"/>
                  </a:lnTo>
                  <a:cubicBezTo>
                    <a:pt x="663" y="2585"/>
                    <a:pt x="807" y="2441"/>
                    <a:pt x="809" y="2264"/>
                  </a:cubicBezTo>
                  <a:cubicBezTo>
                    <a:pt x="808" y="2085"/>
                    <a:pt x="664" y="1940"/>
                    <a:pt x="486" y="1940"/>
                  </a:cubicBezTo>
                  <a:lnTo>
                    <a:pt x="648" y="1940"/>
                  </a:lnTo>
                  <a:cubicBezTo>
                    <a:pt x="827" y="1939"/>
                    <a:pt x="971" y="1795"/>
                    <a:pt x="972" y="1617"/>
                  </a:cubicBezTo>
                  <a:cubicBezTo>
                    <a:pt x="971" y="1438"/>
                    <a:pt x="827" y="1295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9"/>
                    <a:pt x="1133" y="971"/>
                  </a:cubicBezTo>
                  <a:cubicBezTo>
                    <a:pt x="1132" y="793"/>
                    <a:pt x="988" y="648"/>
                    <a:pt x="810" y="6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16"/>
            <p:cNvSpPr/>
            <p:nvPr/>
          </p:nvSpPr>
          <p:spPr>
            <a:xfrm>
              <a:off x="874046" y="2965243"/>
              <a:ext cx="50026" cy="81713"/>
            </a:xfrm>
            <a:custGeom>
              <a:avLst/>
              <a:gdLst/>
              <a:ahLst/>
              <a:cxnLst/>
              <a:rect l="l" t="t" r="r" b="b"/>
              <a:pathLst>
                <a:path w="1293" h="2112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7" y="0"/>
                    <a:pt x="1293" y="145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7" y="2111"/>
                    <a:pt x="968" y="2111"/>
                  </a:cubicBezTo>
                  <a:lnTo>
                    <a:pt x="325" y="2111"/>
                  </a:lnTo>
                  <a:cubicBezTo>
                    <a:pt x="145" y="2111"/>
                    <a:pt x="0" y="1965"/>
                    <a:pt x="0" y="1787"/>
                  </a:cubicBezTo>
                  <a:lnTo>
                    <a:pt x="0" y="325"/>
                  </a:lnTo>
                  <a:cubicBezTo>
                    <a:pt x="0" y="145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16"/>
            <p:cNvSpPr/>
            <p:nvPr/>
          </p:nvSpPr>
          <p:spPr>
            <a:xfrm>
              <a:off x="892153" y="296524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1"/>
                    <a:pt x="330" y="146"/>
                    <a:pt x="330" y="325"/>
                  </a:cubicBezTo>
                  <a:lnTo>
                    <a:pt x="330" y="1787"/>
                  </a:lnTo>
                  <a:cubicBezTo>
                    <a:pt x="330" y="1965"/>
                    <a:pt x="182" y="2110"/>
                    <a:pt x="0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7"/>
                  </a:cubicBezTo>
                  <a:lnTo>
                    <a:pt x="825" y="325"/>
                  </a:lnTo>
                  <a:cubicBezTo>
                    <a:pt x="824" y="146"/>
                    <a:pt x="677" y="1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16"/>
            <p:cNvSpPr/>
            <p:nvPr/>
          </p:nvSpPr>
          <p:spPr>
            <a:xfrm>
              <a:off x="741610" y="2814429"/>
              <a:ext cx="38303" cy="364189"/>
            </a:xfrm>
            <a:custGeom>
              <a:avLst/>
              <a:gdLst/>
              <a:ahLst/>
              <a:cxnLst/>
              <a:rect l="l" t="t" r="r" b="b"/>
              <a:pathLst>
                <a:path w="990" h="9413" extrusionOk="0">
                  <a:moveTo>
                    <a:pt x="1" y="8925"/>
                  </a:move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16"/>
            <p:cNvSpPr/>
            <p:nvPr/>
          </p:nvSpPr>
          <p:spPr>
            <a:xfrm>
              <a:off x="735730" y="2833581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16"/>
            <p:cNvSpPr/>
            <p:nvPr/>
          </p:nvSpPr>
          <p:spPr>
            <a:xfrm>
              <a:off x="735497" y="285195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1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16"/>
            <p:cNvSpPr/>
            <p:nvPr/>
          </p:nvSpPr>
          <p:spPr>
            <a:xfrm>
              <a:off x="735730" y="2807852"/>
              <a:ext cx="344999" cy="376647"/>
            </a:xfrm>
            <a:custGeom>
              <a:avLst/>
              <a:gdLst/>
              <a:ahLst/>
              <a:cxnLst/>
              <a:rect l="l" t="t" r="r" b="b"/>
              <a:pathLst>
                <a:path w="8917" h="9735" extrusionOk="0">
                  <a:moveTo>
                    <a:pt x="4158" y="323"/>
                  </a:moveTo>
                  <a:lnTo>
                    <a:pt x="3950" y="544"/>
                  </a:lnTo>
                  <a:cubicBezTo>
                    <a:pt x="3889" y="609"/>
                    <a:pt x="3804" y="646"/>
                    <a:pt x="3714" y="646"/>
                  </a:cubicBezTo>
                  <a:lnTo>
                    <a:pt x="2114" y="646"/>
                  </a:lnTo>
                  <a:cubicBezTo>
                    <a:pt x="2025" y="646"/>
                    <a:pt x="1940" y="609"/>
                    <a:pt x="1878" y="544"/>
                  </a:cubicBezTo>
                  <a:lnTo>
                    <a:pt x="1671" y="323"/>
                  </a:lnTo>
                  <a:close/>
                  <a:moveTo>
                    <a:pt x="8269" y="1787"/>
                  </a:moveTo>
                  <a:cubicBezTo>
                    <a:pt x="8449" y="1787"/>
                    <a:pt x="8593" y="1933"/>
                    <a:pt x="8593" y="2111"/>
                  </a:cubicBezTo>
                  <a:lnTo>
                    <a:pt x="8593" y="6329"/>
                  </a:lnTo>
                  <a:cubicBezTo>
                    <a:pt x="8593" y="6509"/>
                    <a:pt x="8449" y="6654"/>
                    <a:pt x="8269" y="6654"/>
                  </a:cubicBezTo>
                  <a:lnTo>
                    <a:pt x="5025" y="6654"/>
                  </a:lnTo>
                  <a:cubicBezTo>
                    <a:pt x="4996" y="6654"/>
                    <a:pt x="4965" y="6662"/>
                    <a:pt x="4940" y="6678"/>
                  </a:cubicBezTo>
                  <a:lnTo>
                    <a:pt x="3404" y="7627"/>
                  </a:lnTo>
                  <a:lnTo>
                    <a:pt x="3404" y="6816"/>
                  </a:lnTo>
                  <a:cubicBezTo>
                    <a:pt x="3404" y="6727"/>
                    <a:pt x="3330" y="6654"/>
                    <a:pt x="3241" y="6654"/>
                  </a:cubicBezTo>
                  <a:lnTo>
                    <a:pt x="3082" y="6654"/>
                  </a:lnTo>
                  <a:cubicBezTo>
                    <a:pt x="2902" y="6654"/>
                    <a:pt x="2757" y="6509"/>
                    <a:pt x="2757" y="6329"/>
                  </a:cubicBezTo>
                  <a:lnTo>
                    <a:pt x="2757" y="2111"/>
                  </a:lnTo>
                  <a:cubicBezTo>
                    <a:pt x="2757" y="1933"/>
                    <a:pt x="2902" y="1787"/>
                    <a:pt x="3082" y="1787"/>
                  </a:cubicBezTo>
                  <a:close/>
                  <a:moveTo>
                    <a:pt x="5514" y="8825"/>
                  </a:moveTo>
                  <a:lnTo>
                    <a:pt x="5514" y="9087"/>
                  </a:lnTo>
                  <a:cubicBezTo>
                    <a:pt x="5514" y="9265"/>
                    <a:pt x="5369" y="9411"/>
                    <a:pt x="5189" y="9411"/>
                  </a:cubicBezTo>
                  <a:lnTo>
                    <a:pt x="648" y="9411"/>
                  </a:lnTo>
                  <a:cubicBezTo>
                    <a:pt x="469" y="9411"/>
                    <a:pt x="323" y="9265"/>
                    <a:pt x="323" y="9087"/>
                  </a:cubicBezTo>
                  <a:lnTo>
                    <a:pt x="323" y="8825"/>
                  </a:lnTo>
                  <a:cubicBezTo>
                    <a:pt x="422" y="8884"/>
                    <a:pt x="534" y="8916"/>
                    <a:pt x="648" y="8917"/>
                  </a:cubicBezTo>
                  <a:lnTo>
                    <a:pt x="5189" y="8917"/>
                  </a:lnTo>
                  <a:cubicBezTo>
                    <a:pt x="5304" y="8916"/>
                    <a:pt x="5416" y="8884"/>
                    <a:pt x="5514" y="8825"/>
                  </a:cubicBezTo>
                  <a:close/>
                  <a:moveTo>
                    <a:pt x="665" y="0"/>
                  </a:moveTo>
                  <a:cubicBezTo>
                    <a:pt x="310" y="0"/>
                    <a:pt x="22" y="287"/>
                    <a:pt x="20" y="642"/>
                  </a:cubicBezTo>
                  <a:cubicBezTo>
                    <a:pt x="19" y="681"/>
                    <a:pt x="31" y="720"/>
                    <a:pt x="56" y="750"/>
                  </a:cubicBezTo>
                  <a:cubicBezTo>
                    <a:pt x="89" y="789"/>
                    <a:pt x="135" y="808"/>
                    <a:pt x="180" y="808"/>
                  </a:cubicBezTo>
                  <a:cubicBezTo>
                    <a:pt x="224" y="808"/>
                    <a:pt x="268" y="790"/>
                    <a:pt x="300" y="755"/>
                  </a:cubicBezTo>
                  <a:cubicBezTo>
                    <a:pt x="328" y="725"/>
                    <a:pt x="342" y="683"/>
                    <a:pt x="342" y="642"/>
                  </a:cubicBezTo>
                  <a:cubicBezTo>
                    <a:pt x="345" y="466"/>
                    <a:pt x="489" y="323"/>
                    <a:pt x="665" y="323"/>
                  </a:cubicBezTo>
                  <a:lnTo>
                    <a:pt x="1228" y="323"/>
                  </a:lnTo>
                  <a:lnTo>
                    <a:pt x="1643" y="765"/>
                  </a:lnTo>
                  <a:cubicBezTo>
                    <a:pt x="1765" y="895"/>
                    <a:pt x="1936" y="970"/>
                    <a:pt x="2114" y="970"/>
                  </a:cubicBezTo>
                  <a:lnTo>
                    <a:pt x="3714" y="970"/>
                  </a:lnTo>
                  <a:cubicBezTo>
                    <a:pt x="3892" y="970"/>
                    <a:pt x="4063" y="895"/>
                    <a:pt x="4186" y="765"/>
                  </a:cubicBezTo>
                  <a:lnTo>
                    <a:pt x="4600" y="323"/>
                  </a:lnTo>
                  <a:lnTo>
                    <a:pt x="5189" y="323"/>
                  </a:lnTo>
                  <a:cubicBezTo>
                    <a:pt x="5369" y="323"/>
                    <a:pt x="5514" y="469"/>
                    <a:pt x="5514" y="647"/>
                  </a:cubicBezTo>
                  <a:lnTo>
                    <a:pt x="5514" y="1464"/>
                  </a:lnTo>
                  <a:lnTo>
                    <a:pt x="3083" y="1464"/>
                  </a:lnTo>
                  <a:cubicBezTo>
                    <a:pt x="2725" y="1464"/>
                    <a:pt x="2434" y="1754"/>
                    <a:pt x="2434" y="2113"/>
                  </a:cubicBezTo>
                  <a:lnTo>
                    <a:pt x="2434" y="6331"/>
                  </a:lnTo>
                  <a:cubicBezTo>
                    <a:pt x="2434" y="6689"/>
                    <a:pt x="2724" y="6980"/>
                    <a:pt x="3081" y="6980"/>
                  </a:cubicBezTo>
                  <a:lnTo>
                    <a:pt x="3081" y="7624"/>
                  </a:lnTo>
                  <a:cubicBezTo>
                    <a:pt x="3081" y="7742"/>
                    <a:pt x="3145" y="7850"/>
                    <a:pt x="3248" y="7906"/>
                  </a:cubicBezTo>
                  <a:cubicBezTo>
                    <a:pt x="3297" y="7933"/>
                    <a:pt x="3351" y="7947"/>
                    <a:pt x="3406" y="7947"/>
                  </a:cubicBezTo>
                  <a:cubicBezTo>
                    <a:pt x="3465" y="7947"/>
                    <a:pt x="3525" y="7931"/>
                    <a:pt x="3577" y="7898"/>
                  </a:cubicBezTo>
                  <a:lnTo>
                    <a:pt x="5074" y="6977"/>
                  </a:lnTo>
                  <a:lnTo>
                    <a:pt x="5514" y="6977"/>
                  </a:lnTo>
                  <a:lnTo>
                    <a:pt x="5514" y="8269"/>
                  </a:lnTo>
                  <a:cubicBezTo>
                    <a:pt x="5514" y="8448"/>
                    <a:pt x="5369" y="8593"/>
                    <a:pt x="5189" y="8593"/>
                  </a:cubicBezTo>
                  <a:lnTo>
                    <a:pt x="648" y="8593"/>
                  </a:lnTo>
                  <a:cubicBezTo>
                    <a:pt x="469" y="8593"/>
                    <a:pt x="323" y="8448"/>
                    <a:pt x="323" y="8269"/>
                  </a:cubicBezTo>
                  <a:lnTo>
                    <a:pt x="323" y="2967"/>
                  </a:lnTo>
                  <a:lnTo>
                    <a:pt x="323" y="1917"/>
                  </a:lnTo>
                  <a:cubicBezTo>
                    <a:pt x="323" y="1835"/>
                    <a:pt x="266" y="1762"/>
                    <a:pt x="186" y="1751"/>
                  </a:cubicBezTo>
                  <a:cubicBezTo>
                    <a:pt x="177" y="1750"/>
                    <a:pt x="169" y="1749"/>
                    <a:pt x="161" y="1749"/>
                  </a:cubicBezTo>
                  <a:cubicBezTo>
                    <a:pt x="72" y="1749"/>
                    <a:pt x="1" y="1822"/>
                    <a:pt x="1" y="1913"/>
                  </a:cubicBezTo>
                  <a:lnTo>
                    <a:pt x="1" y="2967"/>
                  </a:lnTo>
                  <a:lnTo>
                    <a:pt x="1" y="9086"/>
                  </a:lnTo>
                  <a:cubicBezTo>
                    <a:pt x="1" y="9444"/>
                    <a:pt x="291" y="9735"/>
                    <a:pt x="650" y="9735"/>
                  </a:cubicBezTo>
                  <a:lnTo>
                    <a:pt x="5188" y="9735"/>
                  </a:lnTo>
                  <a:cubicBezTo>
                    <a:pt x="5546" y="9735"/>
                    <a:pt x="5837" y="9444"/>
                    <a:pt x="5837" y="9086"/>
                  </a:cubicBezTo>
                  <a:lnTo>
                    <a:pt x="5837" y="6977"/>
                  </a:lnTo>
                  <a:lnTo>
                    <a:pt x="8268" y="6977"/>
                  </a:lnTo>
                  <a:cubicBezTo>
                    <a:pt x="8627" y="6977"/>
                    <a:pt x="8917" y="6687"/>
                    <a:pt x="8917" y="6328"/>
                  </a:cubicBezTo>
                  <a:lnTo>
                    <a:pt x="8917" y="2113"/>
                  </a:lnTo>
                  <a:cubicBezTo>
                    <a:pt x="8917" y="1754"/>
                    <a:pt x="8626" y="1464"/>
                    <a:pt x="8268" y="1464"/>
                  </a:cubicBezTo>
                  <a:lnTo>
                    <a:pt x="5837" y="1464"/>
                  </a:lnTo>
                  <a:lnTo>
                    <a:pt x="5837" y="649"/>
                  </a:lnTo>
                  <a:cubicBezTo>
                    <a:pt x="5837" y="290"/>
                    <a:pt x="5546" y="0"/>
                    <a:pt x="5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16"/>
            <p:cNvSpPr/>
            <p:nvPr/>
          </p:nvSpPr>
          <p:spPr>
            <a:xfrm>
              <a:off x="867353" y="2885890"/>
              <a:ext cx="183971" cy="166947"/>
            </a:xfrm>
            <a:custGeom>
              <a:avLst/>
              <a:gdLst/>
              <a:ahLst/>
              <a:cxnLst/>
              <a:rect l="l" t="t" r="r" b="b"/>
              <a:pathLst>
                <a:path w="4755" h="4315" extrusionOk="0">
                  <a:moveTo>
                    <a:pt x="1132" y="2204"/>
                  </a:moveTo>
                  <a:cubicBezTo>
                    <a:pt x="1222" y="2204"/>
                    <a:pt x="1295" y="2276"/>
                    <a:pt x="1295" y="2365"/>
                  </a:cubicBezTo>
                  <a:lnTo>
                    <a:pt x="1295" y="3828"/>
                  </a:lnTo>
                  <a:cubicBezTo>
                    <a:pt x="1295" y="3918"/>
                    <a:pt x="1222" y="3991"/>
                    <a:pt x="1132" y="3991"/>
                  </a:cubicBezTo>
                  <a:lnTo>
                    <a:pt x="487" y="3991"/>
                  </a:lnTo>
                  <a:cubicBezTo>
                    <a:pt x="398" y="3991"/>
                    <a:pt x="324" y="3918"/>
                    <a:pt x="324" y="3828"/>
                  </a:cubicBezTo>
                  <a:lnTo>
                    <a:pt x="324" y="2365"/>
                  </a:lnTo>
                  <a:cubicBezTo>
                    <a:pt x="324" y="2276"/>
                    <a:pt x="398" y="2204"/>
                    <a:pt x="487" y="2204"/>
                  </a:cubicBezTo>
                  <a:close/>
                  <a:moveTo>
                    <a:pt x="2359" y="369"/>
                  </a:moveTo>
                  <a:cubicBezTo>
                    <a:pt x="2430" y="369"/>
                    <a:pt x="2540" y="402"/>
                    <a:pt x="2646" y="608"/>
                  </a:cubicBezTo>
                  <a:cubicBezTo>
                    <a:pt x="2722" y="762"/>
                    <a:pt x="2761" y="932"/>
                    <a:pt x="2758" y="1103"/>
                  </a:cubicBezTo>
                  <a:lnTo>
                    <a:pt x="2758" y="1566"/>
                  </a:lnTo>
                  <a:cubicBezTo>
                    <a:pt x="2758" y="1656"/>
                    <a:pt x="2831" y="1728"/>
                    <a:pt x="2920" y="1728"/>
                  </a:cubicBezTo>
                  <a:lnTo>
                    <a:pt x="4221" y="1728"/>
                  </a:lnTo>
                  <a:cubicBezTo>
                    <a:pt x="4302" y="1728"/>
                    <a:pt x="4374" y="1786"/>
                    <a:pt x="4386" y="1867"/>
                  </a:cubicBezTo>
                  <a:cubicBezTo>
                    <a:pt x="4401" y="1966"/>
                    <a:pt x="4323" y="2051"/>
                    <a:pt x="4225" y="2051"/>
                  </a:cubicBezTo>
                  <a:lnTo>
                    <a:pt x="3736" y="2051"/>
                  </a:lnTo>
                  <a:cubicBezTo>
                    <a:pt x="3650" y="2051"/>
                    <a:pt x="3574" y="2117"/>
                    <a:pt x="3569" y="2203"/>
                  </a:cubicBezTo>
                  <a:cubicBezTo>
                    <a:pt x="3563" y="2297"/>
                    <a:pt x="3637" y="2375"/>
                    <a:pt x="3730" y="2375"/>
                  </a:cubicBezTo>
                  <a:lnTo>
                    <a:pt x="4212" y="2375"/>
                  </a:lnTo>
                  <a:cubicBezTo>
                    <a:pt x="4298" y="2375"/>
                    <a:pt x="4373" y="2440"/>
                    <a:pt x="4379" y="2526"/>
                  </a:cubicBezTo>
                  <a:cubicBezTo>
                    <a:pt x="4385" y="2621"/>
                    <a:pt x="4310" y="2698"/>
                    <a:pt x="4218" y="2698"/>
                  </a:cubicBezTo>
                  <a:lnTo>
                    <a:pt x="3736" y="2698"/>
                  </a:lnTo>
                  <a:cubicBezTo>
                    <a:pt x="3650" y="2698"/>
                    <a:pt x="3574" y="2763"/>
                    <a:pt x="3569" y="2849"/>
                  </a:cubicBezTo>
                  <a:cubicBezTo>
                    <a:pt x="3563" y="2944"/>
                    <a:pt x="3637" y="3022"/>
                    <a:pt x="3730" y="3022"/>
                  </a:cubicBezTo>
                  <a:lnTo>
                    <a:pt x="4049" y="3022"/>
                  </a:lnTo>
                  <a:cubicBezTo>
                    <a:pt x="4135" y="3022"/>
                    <a:pt x="4212" y="3087"/>
                    <a:pt x="4217" y="3173"/>
                  </a:cubicBezTo>
                  <a:cubicBezTo>
                    <a:pt x="4222" y="3266"/>
                    <a:pt x="4148" y="3345"/>
                    <a:pt x="4055" y="3345"/>
                  </a:cubicBezTo>
                  <a:lnTo>
                    <a:pt x="3736" y="3345"/>
                  </a:lnTo>
                  <a:cubicBezTo>
                    <a:pt x="3650" y="3345"/>
                    <a:pt x="3574" y="3410"/>
                    <a:pt x="3569" y="3496"/>
                  </a:cubicBezTo>
                  <a:cubicBezTo>
                    <a:pt x="3563" y="3590"/>
                    <a:pt x="3637" y="3669"/>
                    <a:pt x="3730" y="3669"/>
                  </a:cubicBezTo>
                  <a:lnTo>
                    <a:pt x="3874" y="3669"/>
                  </a:lnTo>
                  <a:cubicBezTo>
                    <a:pt x="3961" y="3669"/>
                    <a:pt x="4036" y="3734"/>
                    <a:pt x="4042" y="3820"/>
                  </a:cubicBezTo>
                  <a:cubicBezTo>
                    <a:pt x="4047" y="3913"/>
                    <a:pt x="3972" y="3991"/>
                    <a:pt x="3880" y="3991"/>
                  </a:cubicBezTo>
                  <a:lnTo>
                    <a:pt x="1943" y="3991"/>
                  </a:lnTo>
                  <a:cubicBezTo>
                    <a:pt x="1763" y="3991"/>
                    <a:pt x="1618" y="3846"/>
                    <a:pt x="1618" y="3666"/>
                  </a:cubicBezTo>
                  <a:lnTo>
                    <a:pt x="1618" y="2308"/>
                  </a:lnTo>
                  <a:cubicBezTo>
                    <a:pt x="1822" y="2181"/>
                    <a:pt x="1975" y="1987"/>
                    <a:pt x="2051" y="1761"/>
                  </a:cubicBezTo>
                  <a:cubicBezTo>
                    <a:pt x="2196" y="1329"/>
                    <a:pt x="2270" y="876"/>
                    <a:pt x="2269" y="422"/>
                  </a:cubicBezTo>
                  <a:cubicBezTo>
                    <a:pt x="2269" y="399"/>
                    <a:pt x="2284" y="380"/>
                    <a:pt x="2306" y="374"/>
                  </a:cubicBezTo>
                  <a:cubicBezTo>
                    <a:pt x="2319" y="372"/>
                    <a:pt x="2337" y="369"/>
                    <a:pt x="2359" y="369"/>
                  </a:cubicBezTo>
                  <a:close/>
                  <a:moveTo>
                    <a:pt x="2357" y="0"/>
                  </a:moveTo>
                  <a:cubicBezTo>
                    <a:pt x="2322" y="0"/>
                    <a:pt x="2286" y="3"/>
                    <a:pt x="2249" y="10"/>
                  </a:cubicBezTo>
                  <a:cubicBezTo>
                    <a:pt x="2073" y="44"/>
                    <a:pt x="1946" y="200"/>
                    <a:pt x="1947" y="383"/>
                  </a:cubicBezTo>
                  <a:cubicBezTo>
                    <a:pt x="1947" y="811"/>
                    <a:pt x="1878" y="1238"/>
                    <a:pt x="1745" y="1644"/>
                  </a:cubicBezTo>
                  <a:cubicBezTo>
                    <a:pt x="1695" y="1795"/>
                    <a:pt x="1596" y="1925"/>
                    <a:pt x="1465" y="2013"/>
                  </a:cubicBezTo>
                  <a:cubicBezTo>
                    <a:pt x="1375" y="1929"/>
                    <a:pt x="1258" y="1880"/>
                    <a:pt x="1136" y="1880"/>
                  </a:cubicBezTo>
                  <a:lnTo>
                    <a:pt x="488" y="1880"/>
                  </a:lnTo>
                  <a:cubicBezTo>
                    <a:pt x="219" y="1880"/>
                    <a:pt x="1" y="2099"/>
                    <a:pt x="1" y="2368"/>
                  </a:cubicBezTo>
                  <a:lnTo>
                    <a:pt x="1" y="3827"/>
                  </a:lnTo>
                  <a:cubicBezTo>
                    <a:pt x="1" y="4096"/>
                    <a:pt x="219" y="4314"/>
                    <a:pt x="488" y="4314"/>
                  </a:cubicBezTo>
                  <a:lnTo>
                    <a:pt x="1140" y="4314"/>
                  </a:lnTo>
                  <a:cubicBezTo>
                    <a:pt x="1282" y="4313"/>
                    <a:pt x="1416" y="4250"/>
                    <a:pt x="1508" y="4142"/>
                  </a:cubicBezTo>
                  <a:cubicBezTo>
                    <a:pt x="1511" y="4142"/>
                    <a:pt x="1513" y="4142"/>
                    <a:pt x="1515" y="4141"/>
                  </a:cubicBezTo>
                  <a:cubicBezTo>
                    <a:pt x="1634" y="4251"/>
                    <a:pt x="1790" y="4313"/>
                    <a:pt x="1953" y="4314"/>
                  </a:cubicBezTo>
                  <a:lnTo>
                    <a:pt x="3905" y="4314"/>
                  </a:lnTo>
                  <a:cubicBezTo>
                    <a:pt x="4175" y="4314"/>
                    <a:pt x="4393" y="4096"/>
                    <a:pt x="4393" y="3826"/>
                  </a:cubicBezTo>
                  <a:cubicBezTo>
                    <a:pt x="4392" y="3742"/>
                    <a:pt x="4370" y="3659"/>
                    <a:pt x="4328" y="3587"/>
                  </a:cubicBezTo>
                  <a:cubicBezTo>
                    <a:pt x="4550" y="3450"/>
                    <a:pt x="4622" y="3161"/>
                    <a:pt x="4491" y="2936"/>
                  </a:cubicBezTo>
                  <a:cubicBezTo>
                    <a:pt x="4613" y="2860"/>
                    <a:pt x="4695" y="2734"/>
                    <a:pt x="4714" y="2591"/>
                  </a:cubicBezTo>
                  <a:cubicBezTo>
                    <a:pt x="4734" y="2449"/>
                    <a:pt x="4688" y="2306"/>
                    <a:pt x="4592" y="2199"/>
                  </a:cubicBezTo>
                  <a:cubicBezTo>
                    <a:pt x="4722" y="2057"/>
                    <a:pt x="4755" y="1851"/>
                    <a:pt x="4677" y="1674"/>
                  </a:cubicBezTo>
                  <a:cubicBezTo>
                    <a:pt x="4599" y="1499"/>
                    <a:pt x="4425" y="1386"/>
                    <a:pt x="4233" y="1386"/>
                  </a:cubicBezTo>
                  <a:cubicBezTo>
                    <a:pt x="4232" y="1386"/>
                    <a:pt x="4232" y="1386"/>
                    <a:pt x="4231" y="1386"/>
                  </a:cubicBezTo>
                  <a:lnTo>
                    <a:pt x="3082" y="1386"/>
                  </a:lnTo>
                  <a:lnTo>
                    <a:pt x="3082" y="1079"/>
                  </a:lnTo>
                  <a:cubicBezTo>
                    <a:pt x="3085" y="851"/>
                    <a:pt x="3034" y="625"/>
                    <a:pt x="2934" y="422"/>
                  </a:cubicBezTo>
                  <a:cubicBezTo>
                    <a:pt x="2794" y="147"/>
                    <a:pt x="2592" y="0"/>
                    <a:pt x="2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0" name="Google Shape;3650;p116"/>
          <p:cNvGrpSpPr/>
          <p:nvPr/>
        </p:nvGrpSpPr>
        <p:grpSpPr>
          <a:xfrm>
            <a:off x="1533672" y="3150713"/>
            <a:ext cx="380207" cy="376647"/>
            <a:chOff x="1533672" y="2807813"/>
            <a:chExt cx="380207" cy="376647"/>
          </a:xfrm>
        </p:grpSpPr>
        <p:sp>
          <p:nvSpPr>
            <p:cNvPr id="3651" name="Google Shape;3651;p116"/>
            <p:cNvSpPr/>
            <p:nvPr/>
          </p:nvSpPr>
          <p:spPr>
            <a:xfrm>
              <a:off x="1716173" y="2811605"/>
              <a:ext cx="188382" cy="191051"/>
            </a:xfrm>
            <a:custGeom>
              <a:avLst/>
              <a:gdLst/>
              <a:ahLst/>
              <a:cxnLst/>
              <a:rect l="l" t="t" r="r" b="b"/>
              <a:pathLst>
                <a:path w="4869" h="4938" extrusionOk="0">
                  <a:moveTo>
                    <a:pt x="4868" y="2504"/>
                  </a:moveTo>
                  <a:cubicBezTo>
                    <a:pt x="4867" y="3785"/>
                    <a:pt x="3874" y="4846"/>
                    <a:pt x="2597" y="4931"/>
                  </a:cubicBezTo>
                  <a:cubicBezTo>
                    <a:pt x="2543" y="4936"/>
                    <a:pt x="2490" y="4938"/>
                    <a:pt x="2434" y="4938"/>
                  </a:cubicBezTo>
                  <a:cubicBezTo>
                    <a:pt x="1090" y="4938"/>
                    <a:pt x="1" y="3849"/>
                    <a:pt x="1" y="2504"/>
                  </a:cubicBezTo>
                  <a:cubicBezTo>
                    <a:pt x="0" y="2410"/>
                    <a:pt x="5" y="2317"/>
                    <a:pt x="17" y="2224"/>
                  </a:cubicBezTo>
                  <a:cubicBezTo>
                    <a:pt x="166" y="943"/>
                    <a:pt x="1287" y="0"/>
                    <a:pt x="2575" y="75"/>
                  </a:cubicBezTo>
                  <a:cubicBezTo>
                    <a:pt x="3862" y="149"/>
                    <a:pt x="4868" y="1215"/>
                    <a:pt x="4868" y="25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16"/>
            <p:cNvSpPr/>
            <p:nvPr/>
          </p:nvSpPr>
          <p:spPr>
            <a:xfrm>
              <a:off x="1800556" y="2814313"/>
              <a:ext cx="105043" cy="188343"/>
            </a:xfrm>
            <a:custGeom>
              <a:avLst/>
              <a:gdLst/>
              <a:ahLst/>
              <a:cxnLst/>
              <a:rect l="l" t="t" r="r" b="b"/>
              <a:pathLst>
                <a:path w="2715" h="4868" extrusionOk="0">
                  <a:moveTo>
                    <a:pt x="253" y="0"/>
                  </a:moveTo>
                  <a:cubicBezTo>
                    <a:pt x="172" y="0"/>
                    <a:pt x="91" y="6"/>
                    <a:pt x="12" y="13"/>
                  </a:cubicBezTo>
                  <a:cubicBezTo>
                    <a:pt x="1256" y="138"/>
                    <a:pt x="2202" y="1187"/>
                    <a:pt x="2199" y="2439"/>
                  </a:cubicBezTo>
                  <a:cubicBezTo>
                    <a:pt x="2197" y="3689"/>
                    <a:pt x="1245" y="4734"/>
                    <a:pt x="0" y="4853"/>
                  </a:cubicBezTo>
                  <a:cubicBezTo>
                    <a:pt x="84" y="4862"/>
                    <a:pt x="168" y="4868"/>
                    <a:pt x="253" y="4868"/>
                  </a:cubicBezTo>
                  <a:cubicBezTo>
                    <a:pt x="308" y="4868"/>
                    <a:pt x="361" y="4866"/>
                    <a:pt x="415" y="4861"/>
                  </a:cubicBezTo>
                  <a:cubicBezTo>
                    <a:pt x="1719" y="4767"/>
                    <a:pt x="2715" y="3659"/>
                    <a:pt x="2670" y="2353"/>
                  </a:cubicBezTo>
                  <a:cubicBezTo>
                    <a:pt x="2627" y="1047"/>
                    <a:pt x="1559" y="9"/>
                    <a:pt x="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16"/>
            <p:cNvSpPr/>
            <p:nvPr/>
          </p:nvSpPr>
          <p:spPr>
            <a:xfrm>
              <a:off x="1544428" y="3081274"/>
              <a:ext cx="268199" cy="97383"/>
            </a:xfrm>
            <a:custGeom>
              <a:avLst/>
              <a:gdLst/>
              <a:ahLst/>
              <a:cxnLst/>
              <a:rect l="l" t="t" r="r" b="b"/>
              <a:pathLst>
                <a:path w="6932" h="2517" extrusionOk="0">
                  <a:moveTo>
                    <a:pt x="6932" y="2427"/>
                  </a:moveTo>
                  <a:cubicBezTo>
                    <a:pt x="6872" y="2485"/>
                    <a:pt x="6793" y="2515"/>
                    <a:pt x="6710" y="2515"/>
                  </a:cubicBezTo>
                  <a:lnTo>
                    <a:pt x="221" y="2515"/>
                  </a:lnTo>
                  <a:cubicBezTo>
                    <a:pt x="139" y="2516"/>
                    <a:pt x="59" y="2484"/>
                    <a:pt x="0" y="2426"/>
                  </a:cubicBezTo>
                  <a:lnTo>
                    <a:pt x="870" y="1691"/>
                  </a:lnTo>
                  <a:lnTo>
                    <a:pt x="2867" y="0"/>
                  </a:lnTo>
                  <a:lnTo>
                    <a:pt x="3254" y="326"/>
                  </a:lnTo>
                  <a:cubicBezTo>
                    <a:pt x="3375" y="432"/>
                    <a:pt x="3557" y="432"/>
                    <a:pt x="3679" y="326"/>
                  </a:cubicBezTo>
                  <a:lnTo>
                    <a:pt x="4064" y="0"/>
                  </a:lnTo>
                  <a:lnTo>
                    <a:pt x="6061" y="169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16"/>
            <p:cNvSpPr/>
            <p:nvPr/>
          </p:nvSpPr>
          <p:spPr>
            <a:xfrm>
              <a:off x="1541952" y="2983659"/>
              <a:ext cx="253806" cy="114019"/>
            </a:xfrm>
            <a:custGeom>
              <a:avLst/>
              <a:gdLst/>
              <a:ahLst/>
              <a:cxnLst/>
              <a:rect l="l" t="t" r="r" b="b"/>
              <a:pathLst>
                <a:path w="6560" h="2947" extrusionOk="0">
                  <a:moveTo>
                    <a:pt x="6559" y="457"/>
                  </a:moveTo>
                  <a:lnTo>
                    <a:pt x="6127" y="824"/>
                  </a:lnTo>
                  <a:lnTo>
                    <a:pt x="4129" y="2514"/>
                  </a:lnTo>
                  <a:lnTo>
                    <a:pt x="3743" y="2841"/>
                  </a:lnTo>
                  <a:cubicBezTo>
                    <a:pt x="3621" y="2947"/>
                    <a:pt x="3439" y="2947"/>
                    <a:pt x="3318" y="2841"/>
                  </a:cubicBezTo>
                  <a:lnTo>
                    <a:pt x="2931" y="2514"/>
                  </a:lnTo>
                  <a:lnTo>
                    <a:pt x="934" y="824"/>
                  </a:lnTo>
                  <a:lnTo>
                    <a:pt x="0" y="34"/>
                  </a:lnTo>
                  <a:cubicBezTo>
                    <a:pt x="5" y="22"/>
                    <a:pt x="10" y="11"/>
                    <a:pt x="16" y="0"/>
                  </a:cubicBezTo>
                  <a:lnTo>
                    <a:pt x="5478" y="0"/>
                  </a:lnTo>
                  <a:cubicBezTo>
                    <a:pt x="5795" y="238"/>
                    <a:pt x="6166" y="396"/>
                    <a:pt x="6559" y="4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16"/>
            <p:cNvSpPr/>
            <p:nvPr/>
          </p:nvSpPr>
          <p:spPr>
            <a:xfrm>
              <a:off x="1669126" y="2983659"/>
              <a:ext cx="126632" cy="114019"/>
            </a:xfrm>
            <a:custGeom>
              <a:avLst/>
              <a:gdLst/>
              <a:ahLst/>
              <a:cxnLst/>
              <a:rect l="l" t="t" r="r" b="b"/>
              <a:pathLst>
                <a:path w="3273" h="2947" extrusionOk="0">
                  <a:moveTo>
                    <a:pt x="2190" y="0"/>
                  </a:moveTo>
                  <a:lnTo>
                    <a:pt x="1703" y="0"/>
                  </a:lnTo>
                  <a:cubicBezTo>
                    <a:pt x="2022" y="238"/>
                    <a:pt x="2392" y="396"/>
                    <a:pt x="2785" y="457"/>
                  </a:cubicBezTo>
                  <a:lnTo>
                    <a:pt x="2352" y="824"/>
                  </a:lnTo>
                  <a:lnTo>
                    <a:pt x="355" y="2514"/>
                  </a:lnTo>
                  <a:lnTo>
                    <a:pt x="0" y="2814"/>
                  </a:lnTo>
                  <a:lnTo>
                    <a:pt x="31" y="2841"/>
                  </a:lnTo>
                  <a:cubicBezTo>
                    <a:pt x="152" y="2947"/>
                    <a:pt x="334" y="2947"/>
                    <a:pt x="456" y="2841"/>
                  </a:cubicBezTo>
                  <a:lnTo>
                    <a:pt x="842" y="2514"/>
                  </a:lnTo>
                  <a:lnTo>
                    <a:pt x="2838" y="824"/>
                  </a:lnTo>
                  <a:lnTo>
                    <a:pt x="3272" y="457"/>
                  </a:lnTo>
                  <a:cubicBezTo>
                    <a:pt x="2879" y="396"/>
                    <a:pt x="2508" y="238"/>
                    <a:pt x="2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16"/>
            <p:cNvSpPr/>
            <p:nvPr/>
          </p:nvSpPr>
          <p:spPr>
            <a:xfrm>
              <a:off x="1540288" y="2985091"/>
              <a:ext cx="114948" cy="189852"/>
            </a:xfrm>
            <a:custGeom>
              <a:avLst/>
              <a:gdLst/>
              <a:ahLst/>
              <a:cxnLst/>
              <a:rect l="l" t="t" r="r" b="b"/>
              <a:pathLst>
                <a:path w="2971" h="4907" extrusionOk="0">
                  <a:moveTo>
                    <a:pt x="2971" y="2482"/>
                  </a:moveTo>
                  <a:lnTo>
                    <a:pt x="974" y="4173"/>
                  </a:lnTo>
                  <a:lnTo>
                    <a:pt x="104" y="4907"/>
                  </a:lnTo>
                  <a:cubicBezTo>
                    <a:pt x="38" y="4847"/>
                    <a:pt x="0" y="4762"/>
                    <a:pt x="0" y="4672"/>
                  </a:cubicBezTo>
                  <a:lnTo>
                    <a:pt x="0" y="189"/>
                  </a:lnTo>
                  <a:cubicBezTo>
                    <a:pt x="0" y="125"/>
                    <a:pt x="13" y="61"/>
                    <a:pt x="39" y="1"/>
                  </a:cubicBezTo>
                  <a:lnTo>
                    <a:pt x="974" y="7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16"/>
            <p:cNvSpPr/>
            <p:nvPr/>
          </p:nvSpPr>
          <p:spPr>
            <a:xfrm>
              <a:off x="1542571" y="2867357"/>
              <a:ext cx="211286" cy="116341"/>
            </a:xfrm>
            <a:custGeom>
              <a:avLst/>
              <a:gdLst/>
              <a:ahLst/>
              <a:cxnLst/>
              <a:rect l="l" t="t" r="r" b="b"/>
              <a:pathLst>
                <a:path w="5461" h="3007" extrusionOk="0">
                  <a:moveTo>
                    <a:pt x="5461" y="3006"/>
                  </a:moveTo>
                  <a:lnTo>
                    <a:pt x="0" y="3006"/>
                  </a:lnTo>
                  <a:cubicBezTo>
                    <a:pt x="28" y="2950"/>
                    <a:pt x="67" y="2901"/>
                    <a:pt x="114" y="2860"/>
                  </a:cubicBezTo>
                  <a:lnTo>
                    <a:pt x="3302" y="107"/>
                  </a:lnTo>
                  <a:cubicBezTo>
                    <a:pt x="3423" y="1"/>
                    <a:pt x="3605" y="1"/>
                    <a:pt x="3727" y="107"/>
                  </a:cubicBezTo>
                  <a:lnTo>
                    <a:pt x="4504" y="778"/>
                  </a:lnTo>
                  <a:cubicBezTo>
                    <a:pt x="4492" y="871"/>
                    <a:pt x="4487" y="965"/>
                    <a:pt x="4487" y="1059"/>
                  </a:cubicBezTo>
                  <a:cubicBezTo>
                    <a:pt x="4487" y="1825"/>
                    <a:pt x="4848" y="2546"/>
                    <a:pt x="5461" y="30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16"/>
            <p:cNvSpPr/>
            <p:nvPr/>
          </p:nvSpPr>
          <p:spPr>
            <a:xfrm>
              <a:off x="1701935" y="3001534"/>
              <a:ext cx="114948" cy="173486"/>
            </a:xfrm>
            <a:custGeom>
              <a:avLst/>
              <a:gdLst/>
              <a:ahLst/>
              <a:cxnLst/>
              <a:rect l="l" t="t" r="r" b="b"/>
              <a:pathLst>
                <a:path w="2971" h="4484" extrusionOk="0">
                  <a:moveTo>
                    <a:pt x="2970" y="22"/>
                  </a:moveTo>
                  <a:lnTo>
                    <a:pt x="2970" y="4247"/>
                  </a:lnTo>
                  <a:cubicBezTo>
                    <a:pt x="2970" y="4337"/>
                    <a:pt x="2932" y="4422"/>
                    <a:pt x="2867" y="4484"/>
                  </a:cubicBezTo>
                  <a:lnTo>
                    <a:pt x="1997" y="3748"/>
                  </a:lnTo>
                  <a:lnTo>
                    <a:pt x="1" y="2057"/>
                  </a:lnTo>
                  <a:lnTo>
                    <a:pt x="1997" y="367"/>
                  </a:lnTo>
                  <a:lnTo>
                    <a:pt x="2430" y="0"/>
                  </a:lnTo>
                  <a:cubicBezTo>
                    <a:pt x="2555" y="19"/>
                    <a:pt x="2681" y="30"/>
                    <a:pt x="2808" y="29"/>
                  </a:cubicBezTo>
                  <a:cubicBezTo>
                    <a:pt x="2863" y="29"/>
                    <a:pt x="2917" y="27"/>
                    <a:pt x="2970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16"/>
            <p:cNvSpPr/>
            <p:nvPr/>
          </p:nvSpPr>
          <p:spPr>
            <a:xfrm>
              <a:off x="1794404" y="3001534"/>
              <a:ext cx="22479" cy="173486"/>
            </a:xfrm>
            <a:custGeom>
              <a:avLst/>
              <a:gdLst/>
              <a:ahLst/>
              <a:cxnLst/>
              <a:rect l="l" t="t" r="r" b="b"/>
              <a:pathLst>
                <a:path w="581" h="4484" extrusionOk="0">
                  <a:moveTo>
                    <a:pt x="415" y="29"/>
                  </a:moveTo>
                  <a:cubicBezTo>
                    <a:pt x="287" y="30"/>
                    <a:pt x="159" y="19"/>
                    <a:pt x="32" y="0"/>
                  </a:cubicBezTo>
                  <a:lnTo>
                    <a:pt x="1" y="25"/>
                  </a:lnTo>
                  <a:cubicBezTo>
                    <a:pt x="29" y="25"/>
                    <a:pt x="58" y="25"/>
                    <a:pt x="87" y="22"/>
                  </a:cubicBezTo>
                  <a:lnTo>
                    <a:pt x="87" y="4160"/>
                  </a:lnTo>
                  <a:lnTo>
                    <a:pt x="475" y="4484"/>
                  </a:lnTo>
                  <a:cubicBezTo>
                    <a:pt x="542" y="4423"/>
                    <a:pt x="580" y="4337"/>
                    <a:pt x="580" y="4247"/>
                  </a:cubicBezTo>
                  <a:lnTo>
                    <a:pt x="580" y="22"/>
                  </a:lnTo>
                  <a:cubicBezTo>
                    <a:pt x="527" y="27"/>
                    <a:pt x="472" y="29"/>
                    <a:pt x="415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16"/>
            <p:cNvSpPr/>
            <p:nvPr/>
          </p:nvSpPr>
          <p:spPr>
            <a:xfrm>
              <a:off x="1540288" y="2867512"/>
              <a:ext cx="147680" cy="311106"/>
            </a:xfrm>
            <a:custGeom>
              <a:avLst/>
              <a:gdLst/>
              <a:ahLst/>
              <a:cxnLst/>
              <a:rect l="l" t="t" r="r" b="b"/>
              <a:pathLst>
                <a:path w="3817" h="8041" extrusionOk="0">
                  <a:moveTo>
                    <a:pt x="328" y="8040"/>
                  </a:moveTo>
                  <a:lnTo>
                    <a:pt x="815" y="8040"/>
                  </a:lnTo>
                  <a:cubicBezTo>
                    <a:pt x="732" y="8036"/>
                    <a:pt x="653" y="8005"/>
                    <a:pt x="595" y="7946"/>
                  </a:cubicBezTo>
                  <a:cubicBezTo>
                    <a:pt x="529" y="7886"/>
                    <a:pt x="491" y="7801"/>
                    <a:pt x="494" y="7711"/>
                  </a:cubicBezTo>
                  <a:lnTo>
                    <a:pt x="494" y="3228"/>
                  </a:lnTo>
                  <a:cubicBezTo>
                    <a:pt x="491" y="3164"/>
                    <a:pt x="503" y="3100"/>
                    <a:pt x="530" y="3040"/>
                  </a:cubicBezTo>
                  <a:cubicBezTo>
                    <a:pt x="534" y="3028"/>
                    <a:pt x="539" y="3017"/>
                    <a:pt x="545" y="3006"/>
                  </a:cubicBezTo>
                  <a:cubicBezTo>
                    <a:pt x="574" y="2951"/>
                    <a:pt x="613" y="2901"/>
                    <a:pt x="659" y="2860"/>
                  </a:cubicBezTo>
                  <a:lnTo>
                    <a:pt x="3816" y="133"/>
                  </a:lnTo>
                  <a:lnTo>
                    <a:pt x="3786" y="107"/>
                  </a:lnTo>
                  <a:cubicBezTo>
                    <a:pt x="3664" y="1"/>
                    <a:pt x="3482" y="1"/>
                    <a:pt x="3361" y="107"/>
                  </a:cubicBezTo>
                  <a:lnTo>
                    <a:pt x="173" y="2860"/>
                  </a:lnTo>
                  <a:cubicBezTo>
                    <a:pt x="125" y="2901"/>
                    <a:pt x="87" y="2951"/>
                    <a:pt x="59" y="3006"/>
                  </a:cubicBezTo>
                  <a:cubicBezTo>
                    <a:pt x="53" y="3017"/>
                    <a:pt x="48" y="3028"/>
                    <a:pt x="42" y="3040"/>
                  </a:cubicBezTo>
                  <a:cubicBezTo>
                    <a:pt x="17" y="3100"/>
                    <a:pt x="3" y="3164"/>
                    <a:pt x="0" y="3228"/>
                  </a:cubicBezTo>
                  <a:lnTo>
                    <a:pt x="0" y="7711"/>
                  </a:lnTo>
                  <a:cubicBezTo>
                    <a:pt x="5" y="7801"/>
                    <a:pt x="41" y="7886"/>
                    <a:pt x="107" y="7946"/>
                  </a:cubicBezTo>
                  <a:cubicBezTo>
                    <a:pt x="166" y="8005"/>
                    <a:pt x="246" y="8036"/>
                    <a:pt x="328" y="80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16"/>
            <p:cNvSpPr/>
            <p:nvPr/>
          </p:nvSpPr>
          <p:spPr>
            <a:xfrm>
              <a:off x="1534407" y="3116056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0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0" y="1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16"/>
            <p:cNvSpPr/>
            <p:nvPr/>
          </p:nvSpPr>
          <p:spPr>
            <a:xfrm>
              <a:off x="1533672" y="2807813"/>
              <a:ext cx="380207" cy="376647"/>
            </a:xfrm>
            <a:custGeom>
              <a:avLst/>
              <a:gdLst/>
              <a:ahLst/>
              <a:cxnLst/>
              <a:rect l="l" t="t" r="r" b="b"/>
              <a:pathLst>
                <a:path w="9827" h="9735" extrusionOk="0">
                  <a:moveTo>
                    <a:pt x="3744" y="1740"/>
                  </a:moveTo>
                  <a:cubicBezTo>
                    <a:pt x="3782" y="1740"/>
                    <a:pt x="3820" y="1753"/>
                    <a:pt x="3851" y="1779"/>
                  </a:cubicBezTo>
                  <a:lnTo>
                    <a:pt x="4566" y="2398"/>
                  </a:lnTo>
                  <a:cubicBezTo>
                    <a:pt x="4561" y="2467"/>
                    <a:pt x="4555" y="2537"/>
                    <a:pt x="4555" y="2608"/>
                  </a:cubicBezTo>
                  <a:cubicBezTo>
                    <a:pt x="4555" y="3272"/>
                    <a:pt x="4812" y="3912"/>
                    <a:pt x="5270" y="4393"/>
                  </a:cubicBezTo>
                  <a:lnTo>
                    <a:pt x="610" y="4393"/>
                  </a:lnTo>
                  <a:lnTo>
                    <a:pt x="3638" y="1779"/>
                  </a:lnTo>
                  <a:cubicBezTo>
                    <a:pt x="3668" y="1753"/>
                    <a:pt x="3706" y="1740"/>
                    <a:pt x="3744" y="1740"/>
                  </a:cubicBezTo>
                  <a:close/>
                  <a:moveTo>
                    <a:pt x="7151" y="331"/>
                  </a:moveTo>
                  <a:cubicBezTo>
                    <a:pt x="8406" y="331"/>
                    <a:pt x="9422" y="1348"/>
                    <a:pt x="9422" y="2602"/>
                  </a:cubicBezTo>
                  <a:cubicBezTo>
                    <a:pt x="9421" y="3856"/>
                    <a:pt x="8405" y="4873"/>
                    <a:pt x="7151" y="4874"/>
                  </a:cubicBezTo>
                  <a:cubicBezTo>
                    <a:pt x="5896" y="4874"/>
                    <a:pt x="4880" y="3857"/>
                    <a:pt x="4880" y="2602"/>
                  </a:cubicBezTo>
                  <a:cubicBezTo>
                    <a:pt x="4880" y="1348"/>
                    <a:pt x="5896" y="331"/>
                    <a:pt x="7151" y="331"/>
                  </a:cubicBezTo>
                  <a:close/>
                  <a:moveTo>
                    <a:pt x="5643" y="4716"/>
                  </a:moveTo>
                  <a:cubicBezTo>
                    <a:pt x="5880" y="4885"/>
                    <a:pt x="6142" y="5015"/>
                    <a:pt x="6421" y="5096"/>
                  </a:cubicBezTo>
                  <a:lnTo>
                    <a:pt x="3851" y="7272"/>
                  </a:lnTo>
                  <a:cubicBezTo>
                    <a:pt x="3820" y="7298"/>
                    <a:pt x="3782" y="7311"/>
                    <a:pt x="3744" y="7311"/>
                  </a:cubicBezTo>
                  <a:cubicBezTo>
                    <a:pt x="3705" y="7311"/>
                    <a:pt x="3667" y="7298"/>
                    <a:pt x="3637" y="7271"/>
                  </a:cubicBezTo>
                  <a:lnTo>
                    <a:pt x="617" y="4716"/>
                  </a:lnTo>
                  <a:close/>
                  <a:moveTo>
                    <a:pt x="6822" y="5175"/>
                  </a:moveTo>
                  <a:cubicBezTo>
                    <a:pt x="6931" y="5190"/>
                    <a:pt x="7039" y="5197"/>
                    <a:pt x="7148" y="5198"/>
                  </a:cubicBezTo>
                  <a:lnTo>
                    <a:pt x="7148" y="9228"/>
                  </a:lnTo>
                  <a:lnTo>
                    <a:pt x="4591" y="7064"/>
                  </a:lnTo>
                  <a:lnTo>
                    <a:pt x="6822" y="5175"/>
                  </a:lnTo>
                  <a:close/>
                  <a:moveTo>
                    <a:pt x="4342" y="7272"/>
                  </a:moveTo>
                  <a:lnTo>
                    <a:pt x="6871" y="9412"/>
                  </a:lnTo>
                  <a:lnTo>
                    <a:pt x="617" y="9412"/>
                  </a:lnTo>
                  <a:lnTo>
                    <a:pt x="3146" y="7272"/>
                  </a:lnTo>
                  <a:lnTo>
                    <a:pt x="3426" y="7508"/>
                  </a:lnTo>
                  <a:cubicBezTo>
                    <a:pt x="3517" y="7587"/>
                    <a:pt x="3630" y="7627"/>
                    <a:pt x="3744" y="7627"/>
                  </a:cubicBezTo>
                  <a:cubicBezTo>
                    <a:pt x="3857" y="7627"/>
                    <a:pt x="3970" y="7588"/>
                    <a:pt x="4062" y="7509"/>
                  </a:cubicBezTo>
                  <a:lnTo>
                    <a:pt x="4342" y="7272"/>
                  </a:lnTo>
                  <a:close/>
                  <a:moveTo>
                    <a:pt x="7147" y="0"/>
                  </a:moveTo>
                  <a:cubicBezTo>
                    <a:pt x="5940" y="2"/>
                    <a:pt x="4892" y="834"/>
                    <a:pt x="4618" y="2008"/>
                  </a:cubicBezTo>
                  <a:lnTo>
                    <a:pt x="4056" y="1521"/>
                  </a:lnTo>
                  <a:cubicBezTo>
                    <a:pt x="3964" y="1442"/>
                    <a:pt x="3850" y="1403"/>
                    <a:pt x="3736" y="1403"/>
                  </a:cubicBezTo>
                  <a:cubicBezTo>
                    <a:pt x="3623" y="1403"/>
                    <a:pt x="3509" y="1442"/>
                    <a:pt x="3417" y="1521"/>
                  </a:cubicBezTo>
                  <a:lnTo>
                    <a:pt x="224" y="4276"/>
                  </a:lnTo>
                  <a:cubicBezTo>
                    <a:pt x="83" y="4400"/>
                    <a:pt x="2" y="4579"/>
                    <a:pt x="0" y="4766"/>
                  </a:cubicBezTo>
                  <a:lnTo>
                    <a:pt x="0" y="7956"/>
                  </a:lnTo>
                  <a:cubicBezTo>
                    <a:pt x="0" y="7956"/>
                    <a:pt x="85" y="8119"/>
                    <a:pt x="174" y="8119"/>
                  </a:cubicBezTo>
                  <a:cubicBezTo>
                    <a:pt x="265" y="8119"/>
                    <a:pt x="337" y="8046"/>
                    <a:pt x="342" y="7956"/>
                  </a:cubicBezTo>
                  <a:lnTo>
                    <a:pt x="342" y="4900"/>
                  </a:lnTo>
                  <a:lnTo>
                    <a:pt x="2895" y="7064"/>
                  </a:lnTo>
                  <a:lnTo>
                    <a:pt x="333" y="9232"/>
                  </a:lnTo>
                  <a:cubicBezTo>
                    <a:pt x="323" y="9152"/>
                    <a:pt x="255" y="9093"/>
                    <a:pt x="174" y="9092"/>
                  </a:cubicBezTo>
                  <a:cubicBezTo>
                    <a:pt x="85" y="9092"/>
                    <a:pt x="13" y="9164"/>
                    <a:pt x="13" y="9254"/>
                  </a:cubicBezTo>
                  <a:cubicBezTo>
                    <a:pt x="13" y="9522"/>
                    <a:pt x="500" y="9735"/>
                    <a:pt x="500" y="9735"/>
                  </a:cubicBezTo>
                  <a:lnTo>
                    <a:pt x="6985" y="9735"/>
                  </a:lnTo>
                  <a:cubicBezTo>
                    <a:pt x="7254" y="9735"/>
                    <a:pt x="7471" y="9517"/>
                    <a:pt x="7471" y="9248"/>
                  </a:cubicBezTo>
                  <a:lnTo>
                    <a:pt x="7471" y="5170"/>
                  </a:lnTo>
                  <a:cubicBezTo>
                    <a:pt x="8833" y="4999"/>
                    <a:pt x="9827" y="3801"/>
                    <a:pt x="9741" y="2432"/>
                  </a:cubicBezTo>
                  <a:cubicBezTo>
                    <a:pt x="9655" y="1065"/>
                    <a:pt x="8518" y="0"/>
                    <a:pt x="7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16"/>
            <p:cNvSpPr/>
            <p:nvPr/>
          </p:nvSpPr>
          <p:spPr>
            <a:xfrm>
              <a:off x="1778696" y="2851765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1047" y="28"/>
                  </a:moveTo>
                  <a:cubicBezTo>
                    <a:pt x="991" y="1"/>
                    <a:pt x="924" y="8"/>
                    <a:pt x="876" y="47"/>
                  </a:cubicBezTo>
                  <a:lnTo>
                    <a:pt x="68" y="694"/>
                  </a:lnTo>
                  <a:cubicBezTo>
                    <a:pt x="23" y="729"/>
                    <a:pt x="0" y="787"/>
                    <a:pt x="10" y="844"/>
                  </a:cubicBezTo>
                  <a:cubicBezTo>
                    <a:pt x="20" y="917"/>
                    <a:pt x="81" y="976"/>
                    <a:pt x="160" y="981"/>
                  </a:cubicBezTo>
                  <a:cubicBezTo>
                    <a:pt x="201" y="983"/>
                    <a:pt x="242" y="969"/>
                    <a:pt x="273" y="944"/>
                  </a:cubicBezTo>
                  <a:lnTo>
                    <a:pt x="816" y="510"/>
                  </a:lnTo>
                  <a:lnTo>
                    <a:pt x="816" y="2591"/>
                  </a:lnTo>
                  <a:cubicBezTo>
                    <a:pt x="816" y="2677"/>
                    <a:pt x="881" y="2753"/>
                    <a:pt x="967" y="2758"/>
                  </a:cubicBezTo>
                  <a:cubicBezTo>
                    <a:pt x="1061" y="2764"/>
                    <a:pt x="1138" y="2690"/>
                    <a:pt x="1138" y="2597"/>
                  </a:cubicBezTo>
                  <a:lnTo>
                    <a:pt x="1138" y="173"/>
                  </a:lnTo>
                  <a:cubicBezTo>
                    <a:pt x="1138" y="111"/>
                    <a:pt x="1103" y="54"/>
                    <a:pt x="1047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16"/>
            <p:cNvSpPr/>
            <p:nvPr/>
          </p:nvSpPr>
          <p:spPr>
            <a:xfrm>
              <a:off x="1534136" y="313443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5" name="Google Shape;3665;p116"/>
          <p:cNvGrpSpPr/>
          <p:nvPr/>
        </p:nvGrpSpPr>
        <p:grpSpPr>
          <a:xfrm>
            <a:off x="3218506" y="1947029"/>
            <a:ext cx="269863" cy="376647"/>
            <a:chOff x="3218506" y="1604129"/>
            <a:chExt cx="269863" cy="376647"/>
          </a:xfrm>
        </p:grpSpPr>
        <p:sp>
          <p:nvSpPr>
            <p:cNvPr id="3666" name="Google Shape;3666;p116"/>
            <p:cNvSpPr/>
            <p:nvPr/>
          </p:nvSpPr>
          <p:spPr>
            <a:xfrm>
              <a:off x="3244041" y="161074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9" y="8595"/>
                    <a:pt x="0" y="8376"/>
                    <a:pt x="0" y="8109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4" y="648"/>
                  </a:cubicBezTo>
                  <a:lnTo>
                    <a:pt x="3560" y="648"/>
                  </a:lnTo>
                  <a:cubicBezTo>
                    <a:pt x="3694" y="648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16"/>
            <p:cNvSpPr/>
            <p:nvPr/>
          </p:nvSpPr>
          <p:spPr>
            <a:xfrm>
              <a:off x="3419113" y="1610745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9" y="8377"/>
                    <a:pt x="989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16"/>
            <p:cNvSpPr/>
            <p:nvPr/>
          </p:nvSpPr>
          <p:spPr>
            <a:xfrm>
              <a:off x="3244041" y="1924288"/>
              <a:ext cx="213375" cy="50607"/>
            </a:xfrm>
            <a:custGeom>
              <a:avLst/>
              <a:gdLst/>
              <a:ahLst/>
              <a:cxnLst/>
              <a:rect l="l" t="t" r="r" b="b"/>
              <a:pathLst>
                <a:path w="5515" h="1308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8"/>
                    <a:pt x="5027" y="1308"/>
                  </a:cubicBezTo>
                  <a:lnTo>
                    <a:pt x="487" y="1308"/>
                  </a:lnTo>
                  <a:cubicBezTo>
                    <a:pt x="219" y="1308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9" y="491"/>
                    <a:pt x="487" y="491"/>
                  </a:cubicBezTo>
                  <a:lnTo>
                    <a:pt x="5028" y="491"/>
                  </a:lnTo>
                  <a:cubicBezTo>
                    <a:pt x="5297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16"/>
            <p:cNvSpPr/>
            <p:nvPr/>
          </p:nvSpPr>
          <p:spPr>
            <a:xfrm>
              <a:off x="3419113" y="1924675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9" y="1080"/>
                    <a:pt x="989" y="812"/>
                  </a:cubicBezTo>
                  <a:lnTo>
                    <a:pt x="989" y="1"/>
                  </a:lnTo>
                  <a:cubicBezTo>
                    <a:pt x="989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16"/>
            <p:cNvSpPr/>
            <p:nvPr/>
          </p:nvSpPr>
          <p:spPr>
            <a:xfrm>
              <a:off x="3288070" y="1610745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9" y="592"/>
                    <a:pt x="2551" y="648"/>
                    <a:pt x="2417" y="648"/>
                  </a:cubicBezTo>
                  <a:lnTo>
                    <a:pt x="817" y="648"/>
                  </a:lnTo>
                  <a:cubicBezTo>
                    <a:pt x="683" y="648"/>
                    <a:pt x="555" y="592"/>
                    <a:pt x="464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16"/>
            <p:cNvSpPr/>
            <p:nvPr/>
          </p:nvSpPr>
          <p:spPr>
            <a:xfrm>
              <a:off x="3362935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20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16"/>
            <p:cNvSpPr/>
            <p:nvPr/>
          </p:nvSpPr>
          <p:spPr>
            <a:xfrm>
              <a:off x="3225044" y="1660848"/>
              <a:ext cx="251137" cy="251137"/>
            </a:xfrm>
            <a:custGeom>
              <a:avLst/>
              <a:gdLst/>
              <a:ahLst/>
              <a:cxnLst/>
              <a:rect l="l" t="t" r="r" b="b"/>
              <a:pathLst>
                <a:path w="6491" h="6491" extrusionOk="0">
                  <a:moveTo>
                    <a:pt x="6490" y="3245"/>
                  </a:moveTo>
                  <a:cubicBezTo>
                    <a:pt x="6490" y="5038"/>
                    <a:pt x="5038" y="6490"/>
                    <a:pt x="3246" y="6490"/>
                  </a:cubicBezTo>
                  <a:cubicBezTo>
                    <a:pt x="1454" y="6490"/>
                    <a:pt x="1" y="5038"/>
                    <a:pt x="1" y="3245"/>
                  </a:cubicBezTo>
                  <a:cubicBezTo>
                    <a:pt x="1" y="1454"/>
                    <a:pt x="1454" y="1"/>
                    <a:pt x="3246" y="1"/>
                  </a:cubicBezTo>
                  <a:cubicBezTo>
                    <a:pt x="5038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16"/>
            <p:cNvSpPr/>
            <p:nvPr/>
          </p:nvSpPr>
          <p:spPr>
            <a:xfrm>
              <a:off x="3341230" y="1660848"/>
              <a:ext cx="134951" cy="251137"/>
            </a:xfrm>
            <a:custGeom>
              <a:avLst/>
              <a:gdLst/>
              <a:ahLst/>
              <a:cxnLst/>
              <a:rect l="l" t="t" r="r" b="b"/>
              <a:pathLst>
                <a:path w="3488" h="6491" extrusionOk="0">
                  <a:moveTo>
                    <a:pt x="243" y="1"/>
                  </a:moveTo>
                  <a:cubicBezTo>
                    <a:pt x="161" y="1"/>
                    <a:pt x="81" y="7"/>
                    <a:pt x="0" y="13"/>
                  </a:cubicBezTo>
                  <a:cubicBezTo>
                    <a:pt x="1692" y="139"/>
                    <a:pt x="3000" y="1549"/>
                    <a:pt x="3000" y="3245"/>
                  </a:cubicBezTo>
                  <a:cubicBezTo>
                    <a:pt x="3000" y="4942"/>
                    <a:pt x="1692" y="6353"/>
                    <a:pt x="0" y="6478"/>
                  </a:cubicBezTo>
                  <a:cubicBezTo>
                    <a:pt x="81" y="6484"/>
                    <a:pt x="161" y="6490"/>
                    <a:pt x="243" y="6490"/>
                  </a:cubicBezTo>
                  <a:cubicBezTo>
                    <a:pt x="2035" y="6490"/>
                    <a:pt x="3487" y="5038"/>
                    <a:pt x="3487" y="3245"/>
                  </a:cubicBezTo>
                  <a:cubicBezTo>
                    <a:pt x="3487" y="1454"/>
                    <a:pt x="2035" y="1"/>
                    <a:pt x="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16"/>
            <p:cNvSpPr/>
            <p:nvPr/>
          </p:nvSpPr>
          <p:spPr>
            <a:xfrm>
              <a:off x="3253520" y="1688821"/>
              <a:ext cx="194765" cy="195965"/>
            </a:xfrm>
            <a:custGeom>
              <a:avLst/>
              <a:gdLst/>
              <a:ahLst/>
              <a:cxnLst/>
              <a:rect l="l" t="t" r="r" b="b"/>
              <a:pathLst>
                <a:path w="5034" h="5065" extrusionOk="0">
                  <a:moveTo>
                    <a:pt x="648" y="3820"/>
                  </a:moveTo>
                  <a:cubicBezTo>
                    <a:pt x="1321" y="4781"/>
                    <a:pt x="2619" y="5065"/>
                    <a:pt x="3632" y="4472"/>
                  </a:cubicBezTo>
                  <a:cubicBezTo>
                    <a:pt x="4645" y="3879"/>
                    <a:pt x="5034" y="2610"/>
                    <a:pt x="4527" y="1551"/>
                  </a:cubicBezTo>
                  <a:cubicBezTo>
                    <a:pt x="4020" y="493"/>
                    <a:pt x="2786" y="0"/>
                    <a:pt x="1689" y="419"/>
                  </a:cubicBezTo>
                  <a:cubicBezTo>
                    <a:pt x="593" y="837"/>
                    <a:pt x="1" y="2027"/>
                    <a:pt x="328" y="315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16"/>
            <p:cNvSpPr/>
            <p:nvPr/>
          </p:nvSpPr>
          <p:spPr>
            <a:xfrm>
              <a:off x="3341230" y="1698532"/>
              <a:ext cx="97267" cy="175769"/>
            </a:xfrm>
            <a:custGeom>
              <a:avLst/>
              <a:gdLst/>
              <a:ahLst/>
              <a:cxnLst/>
              <a:rect l="l" t="t" r="r" b="b"/>
              <a:pathLst>
                <a:path w="2514" h="4543" extrusionOk="0">
                  <a:moveTo>
                    <a:pt x="243" y="0"/>
                  </a:moveTo>
                  <a:cubicBezTo>
                    <a:pt x="162" y="0"/>
                    <a:pt x="81" y="5"/>
                    <a:pt x="0" y="14"/>
                  </a:cubicBezTo>
                  <a:cubicBezTo>
                    <a:pt x="1150" y="140"/>
                    <a:pt x="2020" y="1111"/>
                    <a:pt x="2022" y="2267"/>
                  </a:cubicBezTo>
                  <a:cubicBezTo>
                    <a:pt x="2025" y="3424"/>
                    <a:pt x="1157" y="4398"/>
                    <a:pt x="7" y="4528"/>
                  </a:cubicBezTo>
                  <a:cubicBezTo>
                    <a:pt x="85" y="4537"/>
                    <a:pt x="164" y="4543"/>
                    <a:pt x="243" y="4543"/>
                  </a:cubicBezTo>
                  <a:cubicBezTo>
                    <a:pt x="1497" y="4543"/>
                    <a:pt x="2514" y="3526"/>
                    <a:pt x="2514" y="2271"/>
                  </a:cubicBezTo>
                  <a:cubicBezTo>
                    <a:pt x="2514" y="1018"/>
                    <a:pt x="1497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16"/>
            <p:cNvSpPr/>
            <p:nvPr/>
          </p:nvSpPr>
          <p:spPr>
            <a:xfrm>
              <a:off x="3300374" y="1755020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50" y="325"/>
                  </a:moveTo>
                  <a:cubicBezTo>
                    <a:pt x="650" y="504"/>
                    <a:pt x="505" y="650"/>
                    <a:pt x="325" y="650"/>
                  </a:cubicBezTo>
                  <a:cubicBezTo>
                    <a:pt x="147" y="650"/>
                    <a:pt x="1" y="504"/>
                    <a:pt x="1" y="325"/>
                  </a:cubicBezTo>
                  <a:cubicBezTo>
                    <a:pt x="1" y="146"/>
                    <a:pt x="147" y="1"/>
                    <a:pt x="325" y="1"/>
                  </a:cubicBezTo>
                  <a:cubicBezTo>
                    <a:pt x="505" y="1"/>
                    <a:pt x="650" y="146"/>
                    <a:pt x="650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16"/>
            <p:cNvSpPr/>
            <p:nvPr/>
          </p:nvSpPr>
          <p:spPr>
            <a:xfrm>
              <a:off x="3311013" y="1805239"/>
              <a:ext cx="79198" cy="29443"/>
            </a:xfrm>
            <a:custGeom>
              <a:avLst/>
              <a:gdLst/>
              <a:ahLst/>
              <a:cxnLst/>
              <a:rect l="l" t="t" r="r" b="b"/>
              <a:pathLst>
                <a:path w="2047" h="761" extrusionOk="0">
                  <a:moveTo>
                    <a:pt x="1964" y="469"/>
                  </a:moveTo>
                  <a:cubicBezTo>
                    <a:pt x="2046" y="587"/>
                    <a:pt x="1962" y="761"/>
                    <a:pt x="1835" y="733"/>
                  </a:cubicBezTo>
                  <a:cubicBezTo>
                    <a:pt x="1300" y="621"/>
                    <a:pt x="747" y="621"/>
                    <a:pt x="212" y="733"/>
                  </a:cubicBezTo>
                  <a:cubicBezTo>
                    <a:pt x="85" y="761"/>
                    <a:pt x="1" y="587"/>
                    <a:pt x="82" y="469"/>
                  </a:cubicBezTo>
                  <a:cubicBezTo>
                    <a:pt x="304" y="174"/>
                    <a:pt x="653" y="1"/>
                    <a:pt x="1023" y="1"/>
                  </a:cubicBezTo>
                  <a:cubicBezTo>
                    <a:pt x="1392" y="1"/>
                    <a:pt x="1741" y="174"/>
                    <a:pt x="1963" y="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16"/>
            <p:cNvSpPr/>
            <p:nvPr/>
          </p:nvSpPr>
          <p:spPr>
            <a:xfrm>
              <a:off x="3262728" y="1792704"/>
              <a:ext cx="31416" cy="43952"/>
            </a:xfrm>
            <a:custGeom>
              <a:avLst/>
              <a:gdLst/>
              <a:ahLst/>
              <a:cxnLst/>
              <a:rect l="l" t="t" r="r" b="b"/>
              <a:pathLst>
                <a:path w="812" h="1136" extrusionOk="0">
                  <a:moveTo>
                    <a:pt x="812" y="730"/>
                  </a:moveTo>
                  <a:cubicBezTo>
                    <a:pt x="812" y="954"/>
                    <a:pt x="630" y="1135"/>
                    <a:pt x="407" y="1135"/>
                  </a:cubicBezTo>
                  <a:cubicBezTo>
                    <a:pt x="182" y="1135"/>
                    <a:pt x="0" y="954"/>
                    <a:pt x="0" y="730"/>
                  </a:cubicBezTo>
                  <a:cubicBezTo>
                    <a:pt x="0" y="506"/>
                    <a:pt x="407" y="0"/>
                    <a:pt x="407" y="0"/>
                  </a:cubicBezTo>
                  <a:cubicBezTo>
                    <a:pt x="407" y="0"/>
                    <a:pt x="812" y="506"/>
                    <a:pt x="812" y="7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16"/>
            <p:cNvSpPr/>
            <p:nvPr/>
          </p:nvSpPr>
          <p:spPr>
            <a:xfrm>
              <a:off x="3375703" y="1755020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5" y="650"/>
                    <a:pt x="325" y="650"/>
                  </a:cubicBezTo>
                  <a:cubicBezTo>
                    <a:pt x="147" y="650"/>
                    <a:pt x="1" y="504"/>
                    <a:pt x="1" y="325"/>
                  </a:cubicBezTo>
                  <a:cubicBezTo>
                    <a:pt x="1" y="146"/>
                    <a:pt x="147" y="1"/>
                    <a:pt x="325" y="1"/>
                  </a:cubicBezTo>
                  <a:cubicBezTo>
                    <a:pt x="505" y="1"/>
                    <a:pt x="649" y="146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16"/>
            <p:cNvSpPr/>
            <p:nvPr/>
          </p:nvSpPr>
          <p:spPr>
            <a:xfrm>
              <a:off x="3218506" y="1610745"/>
              <a:ext cx="63838" cy="364189"/>
            </a:xfrm>
            <a:custGeom>
              <a:avLst/>
              <a:gdLst/>
              <a:ahLst/>
              <a:cxnLst/>
              <a:rect l="l" t="t" r="r" b="b"/>
              <a:pathLst>
                <a:path w="1650" h="9413" extrusionOk="0">
                  <a:moveTo>
                    <a:pt x="660" y="8114"/>
                  </a:moveTo>
                  <a:lnTo>
                    <a:pt x="660" y="8926"/>
                  </a:lnTo>
                  <a:cubicBezTo>
                    <a:pt x="660" y="9194"/>
                    <a:pt x="879" y="9413"/>
                    <a:pt x="1147" y="9413"/>
                  </a:cubicBezTo>
                  <a:lnTo>
                    <a:pt x="1649" y="9413"/>
                  </a:lnTo>
                  <a:cubicBezTo>
                    <a:pt x="1376" y="9413"/>
                    <a:pt x="1155" y="9194"/>
                    <a:pt x="1155" y="8926"/>
                  </a:cubicBezTo>
                  <a:lnTo>
                    <a:pt x="1155" y="6379"/>
                  </a:lnTo>
                  <a:cubicBezTo>
                    <a:pt x="1154" y="6293"/>
                    <a:pt x="1131" y="6209"/>
                    <a:pt x="1087" y="6134"/>
                  </a:cubicBezTo>
                  <a:cubicBezTo>
                    <a:pt x="518" y="5148"/>
                    <a:pt x="518" y="3941"/>
                    <a:pt x="1087" y="2955"/>
                  </a:cubicBezTo>
                  <a:cubicBezTo>
                    <a:pt x="1131" y="2880"/>
                    <a:pt x="1154" y="2795"/>
                    <a:pt x="1155" y="2709"/>
                  </a:cubicBezTo>
                  <a:lnTo>
                    <a:pt x="1155" y="499"/>
                  </a:lnTo>
                  <a:cubicBezTo>
                    <a:pt x="1155" y="405"/>
                    <a:pt x="1178" y="312"/>
                    <a:pt x="1228" y="232"/>
                  </a:cubicBezTo>
                  <a:cubicBezTo>
                    <a:pt x="1321" y="86"/>
                    <a:pt x="1480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1" y="3884"/>
                    <a:pt x="1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16"/>
            <p:cNvSpPr/>
            <p:nvPr/>
          </p:nvSpPr>
          <p:spPr>
            <a:xfrm>
              <a:off x="3218815" y="1786552"/>
              <a:ext cx="22015" cy="51380"/>
            </a:xfrm>
            <a:custGeom>
              <a:avLst/>
              <a:gdLst/>
              <a:ahLst/>
              <a:cxnLst/>
              <a:rect l="l" t="t" r="r" b="b"/>
              <a:pathLst>
                <a:path w="569" h="1328" extrusionOk="0">
                  <a:moveTo>
                    <a:pt x="568" y="1202"/>
                  </a:moveTo>
                  <a:lnTo>
                    <a:pt x="269" y="1328"/>
                  </a:lnTo>
                  <a:cubicBezTo>
                    <a:pt x="92" y="908"/>
                    <a:pt x="0" y="457"/>
                    <a:pt x="0" y="1"/>
                  </a:cubicBezTo>
                  <a:lnTo>
                    <a:pt x="325" y="1"/>
                  </a:lnTo>
                  <a:cubicBezTo>
                    <a:pt x="325" y="413"/>
                    <a:pt x="408" y="822"/>
                    <a:pt x="568" y="1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16"/>
            <p:cNvSpPr/>
            <p:nvPr/>
          </p:nvSpPr>
          <p:spPr>
            <a:xfrm>
              <a:off x="3219705" y="1804968"/>
              <a:ext cx="15631" cy="12613"/>
            </a:xfrm>
            <a:custGeom>
              <a:avLst/>
              <a:gdLst/>
              <a:ahLst/>
              <a:cxnLst/>
              <a:rect l="l" t="t" r="r" b="b"/>
              <a:pathLst>
                <a:path w="404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3" y="0"/>
                    <a:pt x="196" y="0"/>
                  </a:cubicBezTo>
                  <a:lnTo>
                    <a:pt x="212" y="0"/>
                  </a:lnTo>
                  <a:cubicBezTo>
                    <a:pt x="275" y="0"/>
                    <a:pt x="333" y="38"/>
                    <a:pt x="357" y="96"/>
                  </a:cubicBezTo>
                  <a:cubicBezTo>
                    <a:pt x="403" y="213"/>
                    <a:pt x="319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16"/>
            <p:cNvSpPr/>
            <p:nvPr/>
          </p:nvSpPr>
          <p:spPr>
            <a:xfrm>
              <a:off x="3218583" y="1604129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4"/>
                  </a:moveTo>
                  <a:lnTo>
                    <a:pt x="4449" y="546"/>
                  </a:lnTo>
                  <a:cubicBezTo>
                    <a:pt x="4387" y="611"/>
                    <a:pt x="4302" y="648"/>
                    <a:pt x="4213" y="648"/>
                  </a:cubicBezTo>
                  <a:lnTo>
                    <a:pt x="2612" y="648"/>
                  </a:lnTo>
                  <a:cubicBezTo>
                    <a:pt x="2523" y="648"/>
                    <a:pt x="2438" y="611"/>
                    <a:pt x="2377" y="546"/>
                  </a:cubicBezTo>
                  <a:lnTo>
                    <a:pt x="2170" y="324"/>
                  </a:lnTo>
                  <a:close/>
                  <a:moveTo>
                    <a:pt x="5677" y="324"/>
                  </a:moveTo>
                  <a:cubicBezTo>
                    <a:pt x="5856" y="324"/>
                    <a:pt x="6001" y="469"/>
                    <a:pt x="6001" y="649"/>
                  </a:cubicBezTo>
                  <a:lnTo>
                    <a:pt x="6001" y="2495"/>
                  </a:lnTo>
                  <a:cubicBezTo>
                    <a:pt x="5355" y="1733"/>
                    <a:pt x="4406" y="1293"/>
                    <a:pt x="3406" y="1293"/>
                  </a:cubicBezTo>
                  <a:cubicBezTo>
                    <a:pt x="2406" y="1293"/>
                    <a:pt x="1456" y="1733"/>
                    <a:pt x="811" y="2495"/>
                  </a:cubicBezTo>
                  <a:lnTo>
                    <a:pt x="811" y="649"/>
                  </a:lnTo>
                  <a:cubicBezTo>
                    <a:pt x="811" y="469"/>
                    <a:pt x="955" y="324"/>
                    <a:pt x="1135" y="324"/>
                  </a:cubicBezTo>
                  <a:lnTo>
                    <a:pt x="1714" y="324"/>
                  </a:lnTo>
                  <a:lnTo>
                    <a:pt x="2129" y="766"/>
                  </a:lnTo>
                  <a:cubicBezTo>
                    <a:pt x="2252" y="897"/>
                    <a:pt x="2423" y="970"/>
                    <a:pt x="2603" y="971"/>
                  </a:cubicBezTo>
                  <a:lnTo>
                    <a:pt x="4209" y="971"/>
                  </a:lnTo>
                  <a:cubicBezTo>
                    <a:pt x="4388" y="970"/>
                    <a:pt x="4559" y="897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1"/>
                  </a:moveTo>
                  <a:lnTo>
                    <a:pt x="6001" y="8289"/>
                  </a:lnTo>
                  <a:cubicBezTo>
                    <a:pt x="6001" y="8469"/>
                    <a:pt x="5856" y="8614"/>
                    <a:pt x="5677" y="8614"/>
                  </a:cubicBezTo>
                  <a:lnTo>
                    <a:pt x="1135" y="8614"/>
                  </a:lnTo>
                  <a:cubicBezTo>
                    <a:pt x="955" y="8614"/>
                    <a:pt x="811" y="8469"/>
                    <a:pt x="811" y="8289"/>
                  </a:cubicBezTo>
                  <a:lnTo>
                    <a:pt x="811" y="6924"/>
                  </a:lnTo>
                  <a:cubicBezTo>
                    <a:pt x="1021" y="7165"/>
                    <a:pt x="1260" y="7379"/>
                    <a:pt x="1525" y="7559"/>
                  </a:cubicBezTo>
                  <a:cubicBezTo>
                    <a:pt x="1803" y="7740"/>
                    <a:pt x="2105" y="7883"/>
                    <a:pt x="2423" y="7981"/>
                  </a:cubicBezTo>
                  <a:cubicBezTo>
                    <a:pt x="2743" y="8074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1"/>
                  </a:cubicBezTo>
                  <a:close/>
                  <a:moveTo>
                    <a:pt x="6001" y="8826"/>
                  </a:moveTo>
                  <a:lnTo>
                    <a:pt x="6001" y="9087"/>
                  </a:lnTo>
                  <a:cubicBezTo>
                    <a:pt x="6001" y="9267"/>
                    <a:pt x="5856" y="9413"/>
                    <a:pt x="5677" y="9413"/>
                  </a:cubicBezTo>
                  <a:lnTo>
                    <a:pt x="1135" y="9413"/>
                  </a:lnTo>
                  <a:cubicBezTo>
                    <a:pt x="955" y="9413"/>
                    <a:pt x="811" y="9267"/>
                    <a:pt x="811" y="9087"/>
                  </a:cubicBezTo>
                  <a:lnTo>
                    <a:pt x="811" y="8826"/>
                  </a:lnTo>
                  <a:cubicBezTo>
                    <a:pt x="909" y="8885"/>
                    <a:pt x="1021" y="8917"/>
                    <a:pt x="1135" y="8918"/>
                  </a:cubicBezTo>
                  <a:lnTo>
                    <a:pt x="5677" y="8918"/>
                  </a:lnTo>
                  <a:cubicBezTo>
                    <a:pt x="5791" y="8917"/>
                    <a:pt x="5902" y="8885"/>
                    <a:pt x="6001" y="8826"/>
                  </a:cubicBezTo>
                  <a:close/>
                  <a:moveTo>
                    <a:pt x="1136" y="1"/>
                  </a:moveTo>
                  <a:cubicBezTo>
                    <a:pt x="778" y="1"/>
                    <a:pt x="487" y="292"/>
                    <a:pt x="487" y="650"/>
                  </a:cubicBezTo>
                  <a:lnTo>
                    <a:pt x="487" y="2960"/>
                  </a:lnTo>
                  <a:cubicBezTo>
                    <a:pt x="170" y="3487"/>
                    <a:pt x="1" y="4091"/>
                    <a:pt x="1" y="4706"/>
                  </a:cubicBezTo>
                  <a:cubicBezTo>
                    <a:pt x="1" y="4795"/>
                    <a:pt x="73" y="4868"/>
                    <a:pt x="164" y="4868"/>
                  </a:cubicBezTo>
                  <a:cubicBezTo>
                    <a:pt x="253" y="4868"/>
                    <a:pt x="325" y="4795"/>
                    <a:pt x="325" y="4706"/>
                  </a:cubicBezTo>
                  <a:cubicBezTo>
                    <a:pt x="325" y="3004"/>
                    <a:pt x="1704" y="1623"/>
                    <a:pt x="3406" y="1623"/>
                  </a:cubicBezTo>
                  <a:cubicBezTo>
                    <a:pt x="3630" y="1623"/>
                    <a:pt x="3860" y="1647"/>
                    <a:pt x="4093" y="1698"/>
                  </a:cubicBezTo>
                  <a:cubicBezTo>
                    <a:pt x="5136" y="1923"/>
                    <a:pt x="6186" y="2975"/>
                    <a:pt x="6412" y="4017"/>
                  </a:cubicBezTo>
                  <a:cubicBezTo>
                    <a:pt x="6845" y="6020"/>
                    <a:pt x="5332" y="7788"/>
                    <a:pt x="3406" y="7788"/>
                  </a:cubicBezTo>
                  <a:cubicBezTo>
                    <a:pt x="3105" y="7784"/>
                    <a:pt x="2806" y="7740"/>
                    <a:pt x="2517" y="7657"/>
                  </a:cubicBezTo>
                  <a:cubicBezTo>
                    <a:pt x="2230" y="7568"/>
                    <a:pt x="1956" y="7438"/>
                    <a:pt x="1704" y="7275"/>
                  </a:cubicBezTo>
                  <a:cubicBezTo>
                    <a:pt x="1456" y="7106"/>
                    <a:pt x="1231" y="6903"/>
                    <a:pt x="1035" y="6674"/>
                  </a:cubicBezTo>
                  <a:cubicBezTo>
                    <a:pt x="847" y="6440"/>
                    <a:pt x="690" y="6182"/>
                    <a:pt x="569" y="5906"/>
                  </a:cubicBezTo>
                  <a:cubicBezTo>
                    <a:pt x="544" y="5844"/>
                    <a:pt x="484" y="5806"/>
                    <a:pt x="421" y="5806"/>
                  </a:cubicBezTo>
                  <a:cubicBezTo>
                    <a:pt x="402" y="5806"/>
                    <a:pt x="382" y="5810"/>
                    <a:pt x="363" y="5817"/>
                  </a:cubicBezTo>
                  <a:cubicBezTo>
                    <a:pt x="322" y="5833"/>
                    <a:pt x="289" y="5865"/>
                    <a:pt x="272" y="5905"/>
                  </a:cubicBezTo>
                  <a:cubicBezTo>
                    <a:pt x="254" y="5946"/>
                    <a:pt x="253" y="5991"/>
                    <a:pt x="270" y="6033"/>
                  </a:cubicBezTo>
                  <a:cubicBezTo>
                    <a:pt x="334" y="6177"/>
                    <a:pt x="406" y="6318"/>
                    <a:pt x="487" y="6454"/>
                  </a:cubicBezTo>
                  <a:lnTo>
                    <a:pt x="487" y="9086"/>
                  </a:lnTo>
                  <a:cubicBezTo>
                    <a:pt x="487" y="9445"/>
                    <a:pt x="778" y="9735"/>
                    <a:pt x="1136" y="9735"/>
                  </a:cubicBezTo>
                  <a:lnTo>
                    <a:pt x="5676" y="9735"/>
                  </a:lnTo>
                  <a:cubicBezTo>
                    <a:pt x="6034" y="9735"/>
                    <a:pt x="6324" y="9445"/>
                    <a:pt x="6324" y="9086"/>
                  </a:cubicBezTo>
                  <a:lnTo>
                    <a:pt x="6324" y="6451"/>
                  </a:lnTo>
                  <a:cubicBezTo>
                    <a:pt x="6972" y="5378"/>
                    <a:pt x="6972" y="4033"/>
                    <a:pt x="6324" y="2960"/>
                  </a:cubicBezTo>
                  <a:lnTo>
                    <a:pt x="6324" y="650"/>
                  </a:lnTo>
                  <a:cubicBezTo>
                    <a:pt x="6324" y="292"/>
                    <a:pt x="6034" y="1"/>
                    <a:pt x="5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16"/>
            <p:cNvSpPr/>
            <p:nvPr/>
          </p:nvSpPr>
          <p:spPr>
            <a:xfrm>
              <a:off x="3305868" y="1798933"/>
              <a:ext cx="89490" cy="41089"/>
            </a:xfrm>
            <a:custGeom>
              <a:avLst/>
              <a:gdLst/>
              <a:ahLst/>
              <a:cxnLst/>
              <a:rect l="l" t="t" r="r" b="b"/>
              <a:pathLst>
                <a:path w="2313" h="1062" extrusionOk="0">
                  <a:moveTo>
                    <a:pt x="1157" y="325"/>
                  </a:moveTo>
                  <a:cubicBezTo>
                    <a:pt x="1474" y="325"/>
                    <a:pt x="1772" y="472"/>
                    <a:pt x="1965" y="724"/>
                  </a:cubicBezTo>
                  <a:cubicBezTo>
                    <a:pt x="1966" y="725"/>
                    <a:pt x="1967" y="728"/>
                    <a:pt x="1967" y="730"/>
                  </a:cubicBezTo>
                  <a:cubicBezTo>
                    <a:pt x="1700" y="677"/>
                    <a:pt x="1429" y="650"/>
                    <a:pt x="1157" y="650"/>
                  </a:cubicBezTo>
                  <a:cubicBezTo>
                    <a:pt x="886" y="650"/>
                    <a:pt x="614" y="677"/>
                    <a:pt x="347" y="730"/>
                  </a:cubicBezTo>
                  <a:cubicBezTo>
                    <a:pt x="347" y="728"/>
                    <a:pt x="348" y="725"/>
                    <a:pt x="349" y="724"/>
                  </a:cubicBezTo>
                  <a:cubicBezTo>
                    <a:pt x="542" y="472"/>
                    <a:pt x="841" y="325"/>
                    <a:pt x="1157" y="325"/>
                  </a:cubicBezTo>
                  <a:close/>
                  <a:moveTo>
                    <a:pt x="1134" y="1"/>
                  </a:moveTo>
                  <a:cubicBezTo>
                    <a:pt x="717" y="1"/>
                    <a:pt x="326" y="200"/>
                    <a:pt x="82" y="540"/>
                  </a:cubicBezTo>
                  <a:cubicBezTo>
                    <a:pt x="2" y="657"/>
                    <a:pt x="0" y="813"/>
                    <a:pt x="80" y="930"/>
                  </a:cubicBezTo>
                  <a:cubicBezTo>
                    <a:pt x="132" y="1011"/>
                    <a:pt x="222" y="1060"/>
                    <a:pt x="318" y="1061"/>
                  </a:cubicBezTo>
                  <a:cubicBezTo>
                    <a:pt x="339" y="1061"/>
                    <a:pt x="360" y="1059"/>
                    <a:pt x="381" y="1054"/>
                  </a:cubicBezTo>
                  <a:cubicBezTo>
                    <a:pt x="637" y="1002"/>
                    <a:pt x="897" y="976"/>
                    <a:pt x="1157" y="976"/>
                  </a:cubicBezTo>
                  <a:cubicBezTo>
                    <a:pt x="1417" y="976"/>
                    <a:pt x="1677" y="1002"/>
                    <a:pt x="1933" y="1054"/>
                  </a:cubicBezTo>
                  <a:cubicBezTo>
                    <a:pt x="1953" y="1059"/>
                    <a:pt x="1974" y="1061"/>
                    <a:pt x="1995" y="1061"/>
                  </a:cubicBezTo>
                  <a:cubicBezTo>
                    <a:pt x="2091" y="1061"/>
                    <a:pt x="2181" y="1013"/>
                    <a:pt x="2234" y="930"/>
                  </a:cubicBezTo>
                  <a:cubicBezTo>
                    <a:pt x="2313" y="812"/>
                    <a:pt x="2312" y="657"/>
                    <a:pt x="2232" y="540"/>
                  </a:cubicBezTo>
                  <a:cubicBezTo>
                    <a:pt x="1988" y="200"/>
                    <a:pt x="1596" y="1"/>
                    <a:pt x="1179" y="1"/>
                  </a:cubicBezTo>
                  <a:cubicBezTo>
                    <a:pt x="1172" y="1"/>
                    <a:pt x="1164" y="1"/>
                    <a:pt x="1157" y="1"/>
                  </a:cubicBezTo>
                  <a:cubicBezTo>
                    <a:pt x="1149" y="1"/>
                    <a:pt x="1142" y="1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16"/>
            <p:cNvSpPr/>
            <p:nvPr/>
          </p:nvSpPr>
          <p:spPr>
            <a:xfrm>
              <a:off x="3247291" y="1692922"/>
              <a:ext cx="207727" cy="186911"/>
            </a:xfrm>
            <a:custGeom>
              <a:avLst/>
              <a:gdLst/>
              <a:ahLst/>
              <a:cxnLst/>
              <a:rect l="l" t="t" r="r" b="b"/>
              <a:pathLst>
                <a:path w="5369" h="4831" extrusionOk="0">
                  <a:moveTo>
                    <a:pt x="806" y="2849"/>
                  </a:moveTo>
                  <a:cubicBezTo>
                    <a:pt x="916" y="2986"/>
                    <a:pt x="998" y="3141"/>
                    <a:pt x="1048" y="3309"/>
                  </a:cubicBezTo>
                  <a:cubicBezTo>
                    <a:pt x="1048" y="3443"/>
                    <a:pt x="940" y="3553"/>
                    <a:pt x="806" y="3553"/>
                  </a:cubicBezTo>
                  <a:cubicBezTo>
                    <a:pt x="671" y="3553"/>
                    <a:pt x="562" y="3443"/>
                    <a:pt x="562" y="3309"/>
                  </a:cubicBezTo>
                  <a:cubicBezTo>
                    <a:pt x="612" y="3141"/>
                    <a:pt x="694" y="2986"/>
                    <a:pt x="806" y="2849"/>
                  </a:cubicBezTo>
                  <a:close/>
                  <a:moveTo>
                    <a:pt x="2676" y="296"/>
                  </a:moveTo>
                  <a:cubicBezTo>
                    <a:pt x="3544" y="296"/>
                    <a:pt x="4341" y="831"/>
                    <a:pt x="4655" y="1667"/>
                  </a:cubicBezTo>
                  <a:cubicBezTo>
                    <a:pt x="5015" y="2623"/>
                    <a:pt x="4639" y="3702"/>
                    <a:pt x="3762" y="4227"/>
                  </a:cubicBezTo>
                  <a:cubicBezTo>
                    <a:pt x="3424" y="4428"/>
                    <a:pt x="3049" y="4526"/>
                    <a:pt x="2677" y="4526"/>
                  </a:cubicBezTo>
                  <a:cubicBezTo>
                    <a:pt x="2083" y="4526"/>
                    <a:pt x="1497" y="4276"/>
                    <a:pt x="1083" y="3801"/>
                  </a:cubicBezTo>
                  <a:cubicBezTo>
                    <a:pt x="1261" y="3702"/>
                    <a:pt x="1373" y="3514"/>
                    <a:pt x="1373" y="3309"/>
                  </a:cubicBezTo>
                  <a:cubicBezTo>
                    <a:pt x="1373" y="3049"/>
                    <a:pt x="1036" y="2606"/>
                    <a:pt x="932" y="2477"/>
                  </a:cubicBezTo>
                  <a:cubicBezTo>
                    <a:pt x="900" y="2441"/>
                    <a:pt x="854" y="2420"/>
                    <a:pt x="806" y="2420"/>
                  </a:cubicBezTo>
                  <a:cubicBezTo>
                    <a:pt x="756" y="2420"/>
                    <a:pt x="710" y="2441"/>
                    <a:pt x="679" y="2477"/>
                  </a:cubicBezTo>
                  <a:cubicBezTo>
                    <a:pt x="653" y="2508"/>
                    <a:pt x="616" y="2557"/>
                    <a:pt x="573" y="2617"/>
                  </a:cubicBezTo>
                  <a:cubicBezTo>
                    <a:pt x="566" y="2551"/>
                    <a:pt x="562" y="2484"/>
                    <a:pt x="562" y="2416"/>
                  </a:cubicBezTo>
                  <a:cubicBezTo>
                    <a:pt x="559" y="1394"/>
                    <a:pt x="1289" y="516"/>
                    <a:pt x="2295" y="331"/>
                  </a:cubicBezTo>
                  <a:cubicBezTo>
                    <a:pt x="2423" y="308"/>
                    <a:pt x="2550" y="296"/>
                    <a:pt x="2676" y="296"/>
                  </a:cubicBezTo>
                  <a:close/>
                  <a:moveTo>
                    <a:pt x="2652" y="0"/>
                  </a:moveTo>
                  <a:cubicBezTo>
                    <a:pt x="2372" y="0"/>
                    <a:pt x="2089" y="49"/>
                    <a:pt x="1813" y="151"/>
                  </a:cubicBezTo>
                  <a:cubicBezTo>
                    <a:pt x="647" y="584"/>
                    <a:pt x="0" y="1832"/>
                    <a:pt x="318" y="3033"/>
                  </a:cubicBezTo>
                  <a:cubicBezTo>
                    <a:pt x="273" y="3118"/>
                    <a:pt x="245" y="3212"/>
                    <a:pt x="238" y="3309"/>
                  </a:cubicBezTo>
                  <a:cubicBezTo>
                    <a:pt x="239" y="3590"/>
                    <a:pt x="445" y="3829"/>
                    <a:pt x="724" y="3869"/>
                  </a:cubicBezTo>
                  <a:cubicBezTo>
                    <a:pt x="1196" y="4495"/>
                    <a:pt x="1919" y="4831"/>
                    <a:pt x="2654" y="4831"/>
                  </a:cubicBezTo>
                  <a:cubicBezTo>
                    <a:pt x="3085" y="4831"/>
                    <a:pt x="3521" y="4715"/>
                    <a:pt x="3913" y="4476"/>
                  </a:cubicBezTo>
                  <a:cubicBezTo>
                    <a:pt x="4973" y="3828"/>
                    <a:pt x="5368" y="2479"/>
                    <a:pt x="4825" y="1361"/>
                  </a:cubicBezTo>
                  <a:cubicBezTo>
                    <a:pt x="4411" y="508"/>
                    <a:pt x="3553" y="0"/>
                    <a:pt x="2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16"/>
            <p:cNvSpPr/>
            <p:nvPr/>
          </p:nvSpPr>
          <p:spPr>
            <a:xfrm>
              <a:off x="3287142" y="1742445"/>
              <a:ext cx="46389" cy="44107"/>
            </a:xfrm>
            <a:custGeom>
              <a:avLst/>
              <a:gdLst/>
              <a:ahLst/>
              <a:cxnLst/>
              <a:rect l="l" t="t" r="r" b="b"/>
              <a:pathLst>
                <a:path w="1199" h="1140" extrusionOk="0">
                  <a:moveTo>
                    <a:pt x="667" y="487"/>
                  </a:moveTo>
                  <a:cubicBezTo>
                    <a:pt x="757" y="487"/>
                    <a:pt x="830" y="560"/>
                    <a:pt x="830" y="650"/>
                  </a:cubicBezTo>
                  <a:cubicBezTo>
                    <a:pt x="830" y="739"/>
                    <a:pt x="757" y="812"/>
                    <a:pt x="667" y="812"/>
                  </a:cubicBezTo>
                  <a:cubicBezTo>
                    <a:pt x="578" y="812"/>
                    <a:pt x="505" y="739"/>
                    <a:pt x="505" y="650"/>
                  </a:cubicBezTo>
                  <a:cubicBezTo>
                    <a:pt x="505" y="560"/>
                    <a:pt x="578" y="487"/>
                    <a:pt x="667" y="487"/>
                  </a:cubicBezTo>
                  <a:close/>
                  <a:moveTo>
                    <a:pt x="991" y="0"/>
                  </a:moveTo>
                  <a:cubicBezTo>
                    <a:pt x="978" y="0"/>
                    <a:pt x="964" y="2"/>
                    <a:pt x="951" y="5"/>
                  </a:cubicBezTo>
                  <a:cubicBezTo>
                    <a:pt x="291" y="170"/>
                    <a:pt x="96" y="340"/>
                    <a:pt x="63" y="373"/>
                  </a:cubicBezTo>
                  <a:cubicBezTo>
                    <a:pt x="4" y="435"/>
                    <a:pt x="0" y="536"/>
                    <a:pt x="68" y="603"/>
                  </a:cubicBezTo>
                  <a:cubicBezTo>
                    <a:pt x="97" y="632"/>
                    <a:pt x="138" y="647"/>
                    <a:pt x="179" y="647"/>
                  </a:cubicBezTo>
                  <a:lnTo>
                    <a:pt x="179" y="650"/>
                  </a:lnTo>
                  <a:cubicBezTo>
                    <a:pt x="178" y="895"/>
                    <a:pt x="358" y="1107"/>
                    <a:pt x="610" y="1136"/>
                  </a:cubicBezTo>
                  <a:cubicBezTo>
                    <a:pt x="629" y="1139"/>
                    <a:pt x="648" y="1140"/>
                    <a:pt x="667" y="1140"/>
                  </a:cubicBezTo>
                  <a:cubicBezTo>
                    <a:pt x="806" y="1140"/>
                    <a:pt x="942" y="1079"/>
                    <a:pt x="1034" y="973"/>
                  </a:cubicBezTo>
                  <a:cubicBezTo>
                    <a:pt x="1199" y="780"/>
                    <a:pt x="1189" y="501"/>
                    <a:pt x="1023" y="323"/>
                  </a:cubicBezTo>
                  <a:lnTo>
                    <a:pt x="1029" y="321"/>
                  </a:lnTo>
                  <a:cubicBezTo>
                    <a:pt x="1086" y="307"/>
                    <a:pt x="1130" y="264"/>
                    <a:pt x="1147" y="208"/>
                  </a:cubicBezTo>
                  <a:cubicBezTo>
                    <a:pt x="1163" y="151"/>
                    <a:pt x="1148" y="92"/>
                    <a:pt x="1107" y="50"/>
                  </a:cubicBezTo>
                  <a:cubicBezTo>
                    <a:pt x="1076" y="18"/>
                    <a:pt x="1034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16"/>
            <p:cNvSpPr/>
            <p:nvPr/>
          </p:nvSpPr>
          <p:spPr>
            <a:xfrm>
              <a:off x="3368042" y="1742445"/>
              <a:ext cx="45886" cy="43991"/>
            </a:xfrm>
            <a:custGeom>
              <a:avLst/>
              <a:gdLst/>
              <a:ahLst/>
              <a:cxnLst/>
              <a:rect l="l" t="t" r="r" b="b"/>
              <a:pathLst>
                <a:path w="1186" h="1137" extrusionOk="0">
                  <a:moveTo>
                    <a:pt x="523" y="487"/>
                  </a:moveTo>
                  <a:cubicBezTo>
                    <a:pt x="613" y="487"/>
                    <a:pt x="686" y="560"/>
                    <a:pt x="686" y="650"/>
                  </a:cubicBezTo>
                  <a:cubicBezTo>
                    <a:pt x="686" y="739"/>
                    <a:pt x="613" y="812"/>
                    <a:pt x="523" y="812"/>
                  </a:cubicBezTo>
                  <a:cubicBezTo>
                    <a:pt x="434" y="812"/>
                    <a:pt x="361" y="739"/>
                    <a:pt x="361" y="650"/>
                  </a:cubicBezTo>
                  <a:cubicBezTo>
                    <a:pt x="361" y="560"/>
                    <a:pt x="434" y="487"/>
                    <a:pt x="523" y="487"/>
                  </a:cubicBezTo>
                  <a:close/>
                  <a:moveTo>
                    <a:pt x="198" y="0"/>
                  </a:moveTo>
                  <a:cubicBezTo>
                    <a:pt x="154" y="0"/>
                    <a:pt x="112" y="18"/>
                    <a:pt x="81" y="50"/>
                  </a:cubicBezTo>
                  <a:cubicBezTo>
                    <a:pt x="41" y="92"/>
                    <a:pt x="25" y="151"/>
                    <a:pt x="42" y="208"/>
                  </a:cubicBezTo>
                  <a:cubicBezTo>
                    <a:pt x="58" y="264"/>
                    <a:pt x="103" y="307"/>
                    <a:pt x="160" y="321"/>
                  </a:cubicBezTo>
                  <a:lnTo>
                    <a:pt x="166" y="323"/>
                  </a:lnTo>
                  <a:cubicBezTo>
                    <a:pt x="35" y="464"/>
                    <a:pt x="0" y="670"/>
                    <a:pt x="78" y="847"/>
                  </a:cubicBezTo>
                  <a:cubicBezTo>
                    <a:pt x="154" y="1023"/>
                    <a:pt x="328" y="1136"/>
                    <a:pt x="520" y="1136"/>
                  </a:cubicBezTo>
                  <a:cubicBezTo>
                    <a:pt x="521" y="1136"/>
                    <a:pt x="522" y="1136"/>
                    <a:pt x="523" y="1136"/>
                  </a:cubicBezTo>
                  <a:cubicBezTo>
                    <a:pt x="792" y="1136"/>
                    <a:pt x="1010" y="919"/>
                    <a:pt x="1010" y="650"/>
                  </a:cubicBezTo>
                  <a:cubicBezTo>
                    <a:pt x="1075" y="650"/>
                    <a:pt x="1135" y="610"/>
                    <a:pt x="1160" y="549"/>
                  </a:cubicBezTo>
                  <a:cubicBezTo>
                    <a:pt x="1186" y="490"/>
                    <a:pt x="1171" y="419"/>
                    <a:pt x="1125" y="373"/>
                  </a:cubicBezTo>
                  <a:cubicBezTo>
                    <a:pt x="1092" y="340"/>
                    <a:pt x="898" y="170"/>
                    <a:pt x="238" y="5"/>
                  </a:cubicBezTo>
                  <a:cubicBezTo>
                    <a:pt x="225" y="2"/>
                    <a:pt x="211" y="0"/>
                    <a:pt x="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8" name="Google Shape;3688;p116"/>
          <p:cNvGrpSpPr/>
          <p:nvPr/>
        </p:nvGrpSpPr>
        <p:grpSpPr>
          <a:xfrm>
            <a:off x="3164417" y="2551289"/>
            <a:ext cx="380129" cy="371850"/>
            <a:chOff x="3164417" y="2208389"/>
            <a:chExt cx="380129" cy="371850"/>
          </a:xfrm>
        </p:grpSpPr>
        <p:sp>
          <p:nvSpPr>
            <p:cNvPr id="3689" name="Google Shape;3689;p116"/>
            <p:cNvSpPr/>
            <p:nvPr/>
          </p:nvSpPr>
          <p:spPr>
            <a:xfrm>
              <a:off x="3343436" y="2215972"/>
              <a:ext cx="185286" cy="185286"/>
            </a:xfrm>
            <a:custGeom>
              <a:avLst/>
              <a:gdLst/>
              <a:ahLst/>
              <a:cxnLst/>
              <a:rect l="l" t="t" r="r" b="b"/>
              <a:pathLst>
                <a:path w="4789" h="4789" extrusionOk="0">
                  <a:moveTo>
                    <a:pt x="4788" y="2395"/>
                  </a:moveTo>
                  <a:cubicBezTo>
                    <a:pt x="4788" y="3716"/>
                    <a:pt x="3716" y="4788"/>
                    <a:pt x="2395" y="4788"/>
                  </a:cubicBezTo>
                  <a:cubicBezTo>
                    <a:pt x="2340" y="4788"/>
                    <a:pt x="2288" y="4787"/>
                    <a:pt x="2235" y="4782"/>
                  </a:cubicBezTo>
                  <a:cubicBezTo>
                    <a:pt x="1160" y="4711"/>
                    <a:pt x="264" y="3929"/>
                    <a:pt x="49" y="2874"/>
                  </a:cubicBezTo>
                  <a:cubicBezTo>
                    <a:pt x="17" y="2716"/>
                    <a:pt x="1" y="2556"/>
                    <a:pt x="1" y="2395"/>
                  </a:cubicBezTo>
                  <a:cubicBezTo>
                    <a:pt x="1" y="1073"/>
                    <a:pt x="1073" y="1"/>
                    <a:pt x="2394" y="1"/>
                  </a:cubicBezTo>
                  <a:cubicBezTo>
                    <a:pt x="3716" y="1"/>
                    <a:pt x="4788" y="1073"/>
                    <a:pt x="4788" y="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16"/>
            <p:cNvSpPr/>
            <p:nvPr/>
          </p:nvSpPr>
          <p:spPr>
            <a:xfrm>
              <a:off x="3426774" y="2215972"/>
              <a:ext cx="101948" cy="185286"/>
            </a:xfrm>
            <a:custGeom>
              <a:avLst/>
              <a:gdLst/>
              <a:ahLst/>
              <a:cxnLst/>
              <a:rect l="l" t="t" r="r" b="b"/>
              <a:pathLst>
                <a:path w="2635" h="4789" extrusionOk="0">
                  <a:moveTo>
                    <a:pt x="240" y="1"/>
                  </a:moveTo>
                  <a:cubicBezTo>
                    <a:pt x="160" y="1"/>
                    <a:pt x="80" y="5"/>
                    <a:pt x="0" y="14"/>
                  </a:cubicBezTo>
                  <a:cubicBezTo>
                    <a:pt x="1221" y="136"/>
                    <a:pt x="2150" y="1162"/>
                    <a:pt x="2153" y="2388"/>
                  </a:cubicBezTo>
                  <a:cubicBezTo>
                    <a:pt x="2156" y="3614"/>
                    <a:pt x="1233" y="4644"/>
                    <a:pt x="14" y="4775"/>
                  </a:cubicBezTo>
                  <a:cubicBezTo>
                    <a:pt x="36" y="4777"/>
                    <a:pt x="58" y="4781"/>
                    <a:pt x="80" y="4782"/>
                  </a:cubicBezTo>
                  <a:cubicBezTo>
                    <a:pt x="133" y="4787"/>
                    <a:pt x="186" y="4788"/>
                    <a:pt x="240" y="4788"/>
                  </a:cubicBezTo>
                  <a:cubicBezTo>
                    <a:pt x="1562" y="4788"/>
                    <a:pt x="2634" y="3717"/>
                    <a:pt x="2634" y="2395"/>
                  </a:cubicBezTo>
                  <a:cubicBezTo>
                    <a:pt x="2634" y="1073"/>
                    <a:pt x="1562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16"/>
            <p:cNvSpPr/>
            <p:nvPr/>
          </p:nvSpPr>
          <p:spPr>
            <a:xfrm>
              <a:off x="3170530" y="2327361"/>
              <a:ext cx="259687" cy="247423"/>
            </a:xfrm>
            <a:custGeom>
              <a:avLst/>
              <a:gdLst/>
              <a:ahLst/>
              <a:cxnLst/>
              <a:rect l="l" t="t" r="r" b="b"/>
              <a:pathLst>
                <a:path w="6712" h="6395" extrusionOk="0">
                  <a:moveTo>
                    <a:pt x="6712" y="1908"/>
                  </a:moveTo>
                  <a:lnTo>
                    <a:pt x="6712" y="4628"/>
                  </a:lnTo>
                  <a:cubicBezTo>
                    <a:pt x="6712" y="4981"/>
                    <a:pt x="6426" y="5266"/>
                    <a:pt x="6073" y="5266"/>
                  </a:cubicBezTo>
                  <a:lnTo>
                    <a:pt x="2424" y="5266"/>
                  </a:lnTo>
                  <a:lnTo>
                    <a:pt x="904" y="6353"/>
                  </a:lnTo>
                  <a:cubicBezTo>
                    <a:pt x="854" y="6389"/>
                    <a:pt x="789" y="6394"/>
                    <a:pt x="735" y="6367"/>
                  </a:cubicBezTo>
                  <a:cubicBezTo>
                    <a:pt x="680" y="6339"/>
                    <a:pt x="646" y="6284"/>
                    <a:pt x="646" y="6224"/>
                  </a:cubicBezTo>
                  <a:lnTo>
                    <a:pt x="646" y="5266"/>
                  </a:lnTo>
                  <a:cubicBezTo>
                    <a:pt x="289" y="5266"/>
                    <a:pt x="1" y="4981"/>
                    <a:pt x="1" y="4628"/>
                  </a:cubicBezTo>
                  <a:lnTo>
                    <a:pt x="1" y="639"/>
                  </a:lnTo>
                  <a:cubicBezTo>
                    <a:pt x="1" y="286"/>
                    <a:pt x="286" y="0"/>
                    <a:pt x="638" y="0"/>
                  </a:cubicBezTo>
                  <a:lnTo>
                    <a:pt x="4522" y="0"/>
                  </a:lnTo>
                  <a:cubicBezTo>
                    <a:pt x="4739" y="1056"/>
                    <a:pt x="5635" y="1837"/>
                    <a:pt x="6712" y="19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16"/>
            <p:cNvSpPr/>
            <p:nvPr/>
          </p:nvSpPr>
          <p:spPr>
            <a:xfrm>
              <a:off x="3327070" y="2327361"/>
              <a:ext cx="102412" cy="203780"/>
            </a:xfrm>
            <a:custGeom>
              <a:avLst/>
              <a:gdLst/>
              <a:ahLst/>
              <a:cxnLst/>
              <a:rect l="l" t="t" r="r" b="b"/>
              <a:pathLst>
                <a:path w="2647" h="5267" extrusionOk="0">
                  <a:moveTo>
                    <a:pt x="476" y="0"/>
                  </a:moveTo>
                  <a:lnTo>
                    <a:pt x="1" y="0"/>
                  </a:lnTo>
                  <a:cubicBezTo>
                    <a:pt x="215" y="1056"/>
                    <a:pt x="1104" y="1837"/>
                    <a:pt x="2171" y="1908"/>
                  </a:cubicBezTo>
                  <a:lnTo>
                    <a:pt x="2171" y="4628"/>
                  </a:lnTo>
                  <a:cubicBezTo>
                    <a:pt x="2171" y="4981"/>
                    <a:pt x="1888" y="5266"/>
                    <a:pt x="1538" y="5266"/>
                  </a:cubicBezTo>
                  <a:lnTo>
                    <a:pt x="2008" y="5266"/>
                  </a:lnTo>
                  <a:cubicBezTo>
                    <a:pt x="2361" y="5266"/>
                    <a:pt x="2647" y="4981"/>
                    <a:pt x="2647" y="4628"/>
                  </a:cubicBezTo>
                  <a:lnTo>
                    <a:pt x="2647" y="1908"/>
                  </a:lnTo>
                  <a:cubicBezTo>
                    <a:pt x="1579" y="1837"/>
                    <a:pt x="691" y="1056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16"/>
            <p:cNvSpPr/>
            <p:nvPr/>
          </p:nvSpPr>
          <p:spPr>
            <a:xfrm>
              <a:off x="3170530" y="2327361"/>
              <a:ext cx="43449" cy="247113"/>
            </a:xfrm>
            <a:custGeom>
              <a:avLst/>
              <a:gdLst/>
              <a:ahLst/>
              <a:cxnLst/>
              <a:rect l="l" t="t" r="r" b="b"/>
              <a:pathLst>
                <a:path w="1123" h="6387" extrusionOk="0">
                  <a:moveTo>
                    <a:pt x="646" y="5266"/>
                  </a:moveTo>
                  <a:lnTo>
                    <a:pt x="646" y="6219"/>
                  </a:lnTo>
                  <a:cubicBezTo>
                    <a:pt x="646" y="6279"/>
                    <a:pt x="680" y="6333"/>
                    <a:pt x="734" y="6361"/>
                  </a:cubicBezTo>
                  <a:cubicBezTo>
                    <a:pt x="786" y="6387"/>
                    <a:pt x="850" y="6383"/>
                    <a:pt x="898" y="6347"/>
                  </a:cubicBezTo>
                  <a:lnTo>
                    <a:pt x="1122" y="6185"/>
                  </a:lnTo>
                  <a:lnTo>
                    <a:pt x="1122" y="5266"/>
                  </a:lnTo>
                  <a:cubicBezTo>
                    <a:pt x="765" y="5266"/>
                    <a:pt x="475" y="4980"/>
                    <a:pt x="475" y="4628"/>
                  </a:cubicBezTo>
                  <a:lnTo>
                    <a:pt x="475" y="639"/>
                  </a:lnTo>
                  <a:cubicBezTo>
                    <a:pt x="475" y="286"/>
                    <a:pt x="765" y="0"/>
                    <a:pt x="1122" y="0"/>
                  </a:cubicBezTo>
                  <a:lnTo>
                    <a:pt x="639" y="0"/>
                  </a:lnTo>
                  <a:cubicBezTo>
                    <a:pt x="286" y="0"/>
                    <a:pt x="1" y="286"/>
                    <a:pt x="1" y="639"/>
                  </a:cubicBezTo>
                  <a:lnTo>
                    <a:pt x="1" y="4628"/>
                  </a:lnTo>
                  <a:cubicBezTo>
                    <a:pt x="1" y="4981"/>
                    <a:pt x="289" y="5266"/>
                    <a:pt x="646" y="5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16"/>
            <p:cNvSpPr/>
            <p:nvPr/>
          </p:nvSpPr>
          <p:spPr>
            <a:xfrm>
              <a:off x="3164649" y="2351619"/>
              <a:ext cx="12536" cy="49291"/>
            </a:xfrm>
            <a:custGeom>
              <a:avLst/>
              <a:gdLst/>
              <a:ahLst/>
              <a:cxnLst/>
              <a:rect l="l" t="t" r="r" b="b"/>
              <a:pathLst>
                <a:path w="324" h="1274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74"/>
                  </a:lnTo>
                  <a:lnTo>
                    <a:pt x="0" y="12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16"/>
            <p:cNvSpPr/>
            <p:nvPr/>
          </p:nvSpPr>
          <p:spPr>
            <a:xfrm>
              <a:off x="3404566" y="2251954"/>
              <a:ext cx="44068" cy="107520"/>
            </a:xfrm>
            <a:custGeom>
              <a:avLst/>
              <a:gdLst/>
              <a:ahLst/>
              <a:cxnLst/>
              <a:rect l="l" t="t" r="r" b="b"/>
              <a:pathLst>
                <a:path w="1139" h="2779" extrusionOk="0">
                  <a:moveTo>
                    <a:pt x="815" y="2597"/>
                  </a:moveTo>
                  <a:cubicBezTo>
                    <a:pt x="815" y="2699"/>
                    <a:pt x="908" y="2779"/>
                    <a:pt x="1014" y="2755"/>
                  </a:cubicBezTo>
                  <a:cubicBezTo>
                    <a:pt x="1088" y="2738"/>
                    <a:pt x="1138" y="2670"/>
                    <a:pt x="1138" y="2594"/>
                  </a:cubicBezTo>
                  <a:lnTo>
                    <a:pt x="1138" y="172"/>
                  </a:lnTo>
                  <a:cubicBezTo>
                    <a:pt x="1138" y="111"/>
                    <a:pt x="1103" y="54"/>
                    <a:pt x="1046" y="28"/>
                  </a:cubicBezTo>
                  <a:cubicBezTo>
                    <a:pt x="990" y="0"/>
                    <a:pt x="924" y="8"/>
                    <a:pt x="875" y="46"/>
                  </a:cubicBezTo>
                  <a:lnTo>
                    <a:pt x="67" y="693"/>
                  </a:lnTo>
                  <a:cubicBezTo>
                    <a:pt x="22" y="729"/>
                    <a:pt x="0" y="787"/>
                    <a:pt x="9" y="843"/>
                  </a:cubicBezTo>
                  <a:cubicBezTo>
                    <a:pt x="17" y="901"/>
                    <a:pt x="56" y="950"/>
                    <a:pt x="109" y="971"/>
                  </a:cubicBezTo>
                  <a:cubicBezTo>
                    <a:pt x="163" y="992"/>
                    <a:pt x="224" y="982"/>
                    <a:pt x="269" y="945"/>
                  </a:cubicBezTo>
                  <a:lnTo>
                    <a:pt x="815" y="510"/>
                  </a:lnTo>
                  <a:lnTo>
                    <a:pt x="815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16"/>
            <p:cNvSpPr/>
            <p:nvPr/>
          </p:nvSpPr>
          <p:spPr>
            <a:xfrm>
              <a:off x="3164417" y="2370345"/>
              <a:ext cx="12381" cy="12381"/>
            </a:xfrm>
            <a:custGeom>
              <a:avLst/>
              <a:gdLst/>
              <a:ahLst/>
              <a:cxnLst/>
              <a:rect l="l" t="t" r="r" b="b"/>
              <a:pathLst>
                <a:path w="320" h="320" extrusionOk="0">
                  <a:moveTo>
                    <a:pt x="319" y="160"/>
                  </a:moveTo>
                  <a:cubicBezTo>
                    <a:pt x="319" y="248"/>
                    <a:pt x="248" y="319"/>
                    <a:pt x="160" y="319"/>
                  </a:cubicBezTo>
                  <a:cubicBezTo>
                    <a:pt x="72" y="319"/>
                    <a:pt x="0" y="248"/>
                    <a:pt x="0" y="160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248" y="0"/>
                    <a:pt x="319" y="72"/>
                    <a:pt x="319" y="1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16"/>
            <p:cNvSpPr/>
            <p:nvPr/>
          </p:nvSpPr>
          <p:spPr>
            <a:xfrm>
              <a:off x="3164417" y="2208389"/>
              <a:ext cx="380129" cy="371850"/>
            </a:xfrm>
            <a:custGeom>
              <a:avLst/>
              <a:gdLst/>
              <a:ahLst/>
              <a:cxnLst/>
              <a:rect l="l" t="t" r="r" b="b"/>
              <a:pathLst>
                <a:path w="9825" h="9611" extrusionOk="0">
                  <a:moveTo>
                    <a:pt x="7022" y="357"/>
                  </a:moveTo>
                  <a:cubicBezTo>
                    <a:pt x="8256" y="357"/>
                    <a:pt x="9255" y="1356"/>
                    <a:pt x="9255" y="2591"/>
                  </a:cubicBezTo>
                  <a:cubicBezTo>
                    <a:pt x="9255" y="3825"/>
                    <a:pt x="8256" y="4825"/>
                    <a:pt x="7022" y="4825"/>
                  </a:cubicBezTo>
                  <a:cubicBezTo>
                    <a:pt x="5788" y="4824"/>
                    <a:pt x="4788" y="3824"/>
                    <a:pt x="4787" y="2591"/>
                  </a:cubicBezTo>
                  <a:cubicBezTo>
                    <a:pt x="4787" y="1357"/>
                    <a:pt x="5787" y="357"/>
                    <a:pt x="7022" y="357"/>
                  </a:cubicBezTo>
                  <a:close/>
                  <a:moveTo>
                    <a:pt x="7039" y="0"/>
                  </a:moveTo>
                  <a:cubicBezTo>
                    <a:pt x="6627" y="0"/>
                    <a:pt x="6211" y="100"/>
                    <a:pt x="5830" y="303"/>
                  </a:cubicBezTo>
                  <a:cubicBezTo>
                    <a:pt x="4883" y="807"/>
                    <a:pt x="4350" y="1847"/>
                    <a:pt x="4490" y="2904"/>
                  </a:cubicBezTo>
                  <a:lnTo>
                    <a:pt x="798" y="2904"/>
                  </a:lnTo>
                  <a:cubicBezTo>
                    <a:pt x="357" y="2910"/>
                    <a:pt x="0" y="3267"/>
                    <a:pt x="0" y="3708"/>
                  </a:cubicBezTo>
                  <a:cubicBezTo>
                    <a:pt x="0" y="3796"/>
                    <a:pt x="72" y="3868"/>
                    <a:pt x="160" y="3868"/>
                  </a:cubicBezTo>
                  <a:cubicBezTo>
                    <a:pt x="248" y="3868"/>
                    <a:pt x="319" y="3797"/>
                    <a:pt x="319" y="3708"/>
                  </a:cubicBezTo>
                  <a:cubicBezTo>
                    <a:pt x="319" y="3444"/>
                    <a:pt x="798" y="3227"/>
                    <a:pt x="798" y="3227"/>
                  </a:cubicBezTo>
                  <a:lnTo>
                    <a:pt x="4550" y="3227"/>
                  </a:lnTo>
                  <a:cubicBezTo>
                    <a:pt x="4609" y="3453"/>
                    <a:pt x="4698" y="3672"/>
                    <a:pt x="4815" y="3873"/>
                  </a:cubicBezTo>
                  <a:lnTo>
                    <a:pt x="961" y="3873"/>
                  </a:lnTo>
                  <a:cubicBezTo>
                    <a:pt x="886" y="3873"/>
                    <a:pt x="818" y="3924"/>
                    <a:pt x="801" y="3997"/>
                  </a:cubicBezTo>
                  <a:cubicBezTo>
                    <a:pt x="777" y="4102"/>
                    <a:pt x="857" y="4197"/>
                    <a:pt x="958" y="4197"/>
                  </a:cubicBezTo>
                  <a:lnTo>
                    <a:pt x="5034" y="4197"/>
                  </a:lnTo>
                  <a:cubicBezTo>
                    <a:pt x="5447" y="4711"/>
                    <a:pt x="6043" y="5046"/>
                    <a:pt x="6699" y="5128"/>
                  </a:cubicBezTo>
                  <a:lnTo>
                    <a:pt x="6699" y="7691"/>
                  </a:lnTo>
                  <a:cubicBezTo>
                    <a:pt x="6699" y="7956"/>
                    <a:pt x="6484" y="8170"/>
                    <a:pt x="6220" y="8170"/>
                  </a:cubicBezTo>
                  <a:lnTo>
                    <a:pt x="2526" y="8170"/>
                  </a:lnTo>
                  <a:cubicBezTo>
                    <a:pt x="2492" y="8170"/>
                    <a:pt x="2460" y="8181"/>
                    <a:pt x="2433" y="8201"/>
                  </a:cubicBezTo>
                  <a:lnTo>
                    <a:pt x="957" y="9287"/>
                  </a:lnTo>
                  <a:lnTo>
                    <a:pt x="957" y="8330"/>
                  </a:lnTo>
                  <a:cubicBezTo>
                    <a:pt x="957" y="8242"/>
                    <a:pt x="885" y="8171"/>
                    <a:pt x="797" y="8170"/>
                  </a:cubicBezTo>
                  <a:cubicBezTo>
                    <a:pt x="539" y="8168"/>
                    <a:pt x="330" y="7955"/>
                    <a:pt x="330" y="7691"/>
                  </a:cubicBezTo>
                  <a:lnTo>
                    <a:pt x="330" y="4988"/>
                  </a:lnTo>
                  <a:cubicBezTo>
                    <a:pt x="330" y="4913"/>
                    <a:pt x="279" y="4846"/>
                    <a:pt x="206" y="4829"/>
                  </a:cubicBezTo>
                  <a:cubicBezTo>
                    <a:pt x="193" y="4826"/>
                    <a:pt x="180" y="4824"/>
                    <a:pt x="167" y="4824"/>
                  </a:cubicBezTo>
                  <a:cubicBezTo>
                    <a:pt x="79" y="4824"/>
                    <a:pt x="6" y="4896"/>
                    <a:pt x="6" y="4985"/>
                  </a:cubicBezTo>
                  <a:lnTo>
                    <a:pt x="6" y="7704"/>
                  </a:lnTo>
                  <a:cubicBezTo>
                    <a:pt x="6" y="8077"/>
                    <a:pt x="269" y="8398"/>
                    <a:pt x="633" y="8473"/>
                  </a:cubicBezTo>
                  <a:lnTo>
                    <a:pt x="633" y="9292"/>
                  </a:lnTo>
                  <a:cubicBezTo>
                    <a:pt x="633" y="9411"/>
                    <a:pt x="701" y="9522"/>
                    <a:pt x="808" y="9576"/>
                  </a:cubicBezTo>
                  <a:cubicBezTo>
                    <a:pt x="853" y="9600"/>
                    <a:pt x="903" y="9611"/>
                    <a:pt x="953" y="9611"/>
                  </a:cubicBezTo>
                  <a:cubicBezTo>
                    <a:pt x="1019" y="9611"/>
                    <a:pt x="1085" y="9590"/>
                    <a:pt x="1140" y="9550"/>
                  </a:cubicBezTo>
                  <a:lnTo>
                    <a:pt x="2602" y="8494"/>
                  </a:lnTo>
                  <a:lnTo>
                    <a:pt x="6223" y="8494"/>
                  </a:lnTo>
                  <a:cubicBezTo>
                    <a:pt x="6664" y="8493"/>
                    <a:pt x="7021" y="8137"/>
                    <a:pt x="7022" y="7696"/>
                  </a:cubicBezTo>
                  <a:lnTo>
                    <a:pt x="7022" y="5144"/>
                  </a:lnTo>
                  <a:cubicBezTo>
                    <a:pt x="7022" y="5144"/>
                    <a:pt x="8864" y="5077"/>
                    <a:pt x="9442" y="3491"/>
                  </a:cubicBezTo>
                  <a:cubicBezTo>
                    <a:pt x="9825" y="2489"/>
                    <a:pt x="9546" y="1354"/>
                    <a:pt x="8742" y="644"/>
                  </a:cubicBezTo>
                  <a:cubicBezTo>
                    <a:pt x="8261" y="220"/>
                    <a:pt x="7653" y="0"/>
                    <a:pt x="70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16"/>
            <p:cNvSpPr/>
            <p:nvPr/>
          </p:nvSpPr>
          <p:spPr>
            <a:xfrm>
              <a:off x="3194518" y="2400872"/>
              <a:ext cx="185325" cy="12574"/>
            </a:xfrm>
            <a:custGeom>
              <a:avLst/>
              <a:gdLst/>
              <a:ahLst/>
              <a:cxnLst/>
              <a:rect l="l" t="t" r="r" b="b"/>
              <a:pathLst>
                <a:path w="4790" h="325" extrusionOk="0">
                  <a:moveTo>
                    <a:pt x="180" y="324"/>
                  </a:moveTo>
                  <a:lnTo>
                    <a:pt x="4606" y="324"/>
                  </a:lnTo>
                  <a:cubicBezTo>
                    <a:pt x="4681" y="324"/>
                    <a:pt x="4750" y="274"/>
                    <a:pt x="4767" y="200"/>
                  </a:cubicBezTo>
                  <a:cubicBezTo>
                    <a:pt x="4790" y="94"/>
                    <a:pt x="4711" y="1"/>
                    <a:pt x="4611" y="1"/>
                  </a:cubicBezTo>
                  <a:lnTo>
                    <a:pt x="184" y="1"/>
                  </a:lnTo>
                  <a:cubicBezTo>
                    <a:pt x="109" y="1"/>
                    <a:pt x="41" y="51"/>
                    <a:pt x="24" y="125"/>
                  </a:cubicBezTo>
                  <a:cubicBezTo>
                    <a:pt x="0" y="231"/>
                    <a:pt x="79" y="324"/>
                    <a:pt x="180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16"/>
            <p:cNvSpPr/>
            <p:nvPr/>
          </p:nvSpPr>
          <p:spPr>
            <a:xfrm>
              <a:off x="3194518" y="2444321"/>
              <a:ext cx="211441" cy="12497"/>
            </a:xfrm>
            <a:custGeom>
              <a:avLst/>
              <a:gdLst/>
              <a:ahLst/>
              <a:cxnLst/>
              <a:rect l="l" t="t" r="r" b="b"/>
              <a:pathLst>
                <a:path w="5465" h="323" extrusionOk="0">
                  <a:moveTo>
                    <a:pt x="180" y="323"/>
                  </a:moveTo>
                  <a:lnTo>
                    <a:pt x="5281" y="323"/>
                  </a:lnTo>
                  <a:cubicBezTo>
                    <a:pt x="5357" y="323"/>
                    <a:pt x="5425" y="272"/>
                    <a:pt x="5442" y="200"/>
                  </a:cubicBezTo>
                  <a:cubicBezTo>
                    <a:pt x="5465" y="94"/>
                    <a:pt x="5386" y="0"/>
                    <a:pt x="5286" y="0"/>
                  </a:cubicBezTo>
                  <a:lnTo>
                    <a:pt x="184" y="0"/>
                  </a:lnTo>
                  <a:cubicBezTo>
                    <a:pt x="109" y="0"/>
                    <a:pt x="41" y="50"/>
                    <a:pt x="24" y="123"/>
                  </a:cubicBezTo>
                  <a:cubicBezTo>
                    <a:pt x="0" y="229"/>
                    <a:pt x="79" y="323"/>
                    <a:pt x="180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16"/>
            <p:cNvSpPr/>
            <p:nvPr/>
          </p:nvSpPr>
          <p:spPr>
            <a:xfrm>
              <a:off x="3194518" y="2487692"/>
              <a:ext cx="211441" cy="12574"/>
            </a:xfrm>
            <a:custGeom>
              <a:avLst/>
              <a:gdLst/>
              <a:ahLst/>
              <a:cxnLst/>
              <a:rect l="l" t="t" r="r" b="b"/>
              <a:pathLst>
                <a:path w="5465" h="325" extrusionOk="0">
                  <a:moveTo>
                    <a:pt x="180" y="324"/>
                  </a:moveTo>
                  <a:lnTo>
                    <a:pt x="5281" y="324"/>
                  </a:lnTo>
                  <a:cubicBezTo>
                    <a:pt x="5357" y="324"/>
                    <a:pt x="5425" y="274"/>
                    <a:pt x="5442" y="200"/>
                  </a:cubicBezTo>
                  <a:cubicBezTo>
                    <a:pt x="5465" y="94"/>
                    <a:pt x="5386" y="1"/>
                    <a:pt x="5286" y="1"/>
                  </a:cubicBezTo>
                  <a:lnTo>
                    <a:pt x="184" y="1"/>
                  </a:lnTo>
                  <a:cubicBezTo>
                    <a:pt x="109" y="1"/>
                    <a:pt x="41" y="51"/>
                    <a:pt x="24" y="125"/>
                  </a:cubicBezTo>
                  <a:cubicBezTo>
                    <a:pt x="0" y="230"/>
                    <a:pt x="79" y="324"/>
                    <a:pt x="180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1" name="Google Shape;3701;p116"/>
          <p:cNvGrpSpPr/>
          <p:nvPr/>
        </p:nvGrpSpPr>
        <p:grpSpPr>
          <a:xfrm>
            <a:off x="3218506" y="3150713"/>
            <a:ext cx="269863" cy="376686"/>
            <a:chOff x="3218506" y="2807813"/>
            <a:chExt cx="269863" cy="376686"/>
          </a:xfrm>
        </p:grpSpPr>
        <p:sp>
          <p:nvSpPr>
            <p:cNvPr id="3702" name="Google Shape;3702;p116"/>
            <p:cNvSpPr/>
            <p:nvPr/>
          </p:nvSpPr>
          <p:spPr>
            <a:xfrm>
              <a:off x="3244041" y="2814429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7" y="8594"/>
                  </a:cubicBezTo>
                  <a:lnTo>
                    <a:pt x="487" y="8594"/>
                  </a:lnTo>
                  <a:cubicBezTo>
                    <a:pt x="219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600" y="494"/>
                  </a:lnTo>
                  <a:cubicBezTo>
                    <a:pt x="1691" y="592"/>
                    <a:pt x="1820" y="647"/>
                    <a:pt x="1954" y="647"/>
                  </a:cubicBezTo>
                  <a:lnTo>
                    <a:pt x="3560" y="647"/>
                  </a:lnTo>
                  <a:cubicBezTo>
                    <a:pt x="3694" y="647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16"/>
            <p:cNvSpPr/>
            <p:nvPr/>
          </p:nvSpPr>
          <p:spPr>
            <a:xfrm>
              <a:off x="3419113" y="2814429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8"/>
                  </a:lnTo>
                  <a:cubicBezTo>
                    <a:pt x="495" y="8377"/>
                    <a:pt x="273" y="8594"/>
                    <a:pt x="0" y="8594"/>
                  </a:cubicBezTo>
                  <a:lnTo>
                    <a:pt x="502" y="8594"/>
                  </a:lnTo>
                  <a:cubicBezTo>
                    <a:pt x="771" y="8594"/>
                    <a:pt x="989" y="8377"/>
                    <a:pt x="989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16"/>
            <p:cNvSpPr/>
            <p:nvPr/>
          </p:nvSpPr>
          <p:spPr>
            <a:xfrm>
              <a:off x="3244041" y="3127934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9" y="491"/>
                    <a:pt x="487" y="491"/>
                  </a:cubicBezTo>
                  <a:lnTo>
                    <a:pt x="5028" y="491"/>
                  </a:lnTo>
                  <a:cubicBezTo>
                    <a:pt x="5297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16"/>
            <p:cNvSpPr/>
            <p:nvPr/>
          </p:nvSpPr>
          <p:spPr>
            <a:xfrm>
              <a:off x="3419113" y="3128360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3" y="1298"/>
                    <a:pt x="0" y="1298"/>
                  </a:cubicBezTo>
                  <a:lnTo>
                    <a:pt x="502" y="1298"/>
                  </a:lnTo>
                  <a:cubicBezTo>
                    <a:pt x="771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16"/>
            <p:cNvSpPr/>
            <p:nvPr/>
          </p:nvSpPr>
          <p:spPr>
            <a:xfrm>
              <a:off x="3288070" y="2814429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9" y="592"/>
                    <a:pt x="2551" y="647"/>
                    <a:pt x="2417" y="647"/>
                  </a:cubicBezTo>
                  <a:lnTo>
                    <a:pt x="817" y="647"/>
                  </a:lnTo>
                  <a:cubicBezTo>
                    <a:pt x="683" y="647"/>
                    <a:pt x="555" y="592"/>
                    <a:pt x="464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16"/>
            <p:cNvSpPr/>
            <p:nvPr/>
          </p:nvSpPr>
          <p:spPr>
            <a:xfrm>
              <a:off x="3362935" y="2814429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20" y="647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16"/>
            <p:cNvSpPr/>
            <p:nvPr/>
          </p:nvSpPr>
          <p:spPr>
            <a:xfrm>
              <a:off x="3225044" y="2864533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8"/>
                    <a:pt x="5038" y="6490"/>
                    <a:pt x="3246" y="6490"/>
                  </a:cubicBezTo>
                  <a:cubicBezTo>
                    <a:pt x="1454" y="6490"/>
                    <a:pt x="1" y="5038"/>
                    <a:pt x="1" y="3245"/>
                  </a:cubicBezTo>
                  <a:cubicBezTo>
                    <a:pt x="1" y="1454"/>
                    <a:pt x="1454" y="0"/>
                    <a:pt x="3246" y="0"/>
                  </a:cubicBezTo>
                  <a:cubicBezTo>
                    <a:pt x="5038" y="0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16"/>
            <p:cNvSpPr/>
            <p:nvPr/>
          </p:nvSpPr>
          <p:spPr>
            <a:xfrm>
              <a:off x="3341230" y="2864533"/>
              <a:ext cx="134951" cy="251098"/>
            </a:xfrm>
            <a:custGeom>
              <a:avLst/>
              <a:gdLst/>
              <a:ahLst/>
              <a:cxnLst/>
              <a:rect l="l" t="t" r="r" b="b"/>
              <a:pathLst>
                <a:path w="3488" h="6490" extrusionOk="0">
                  <a:moveTo>
                    <a:pt x="243" y="0"/>
                  </a:moveTo>
                  <a:cubicBezTo>
                    <a:pt x="161" y="0"/>
                    <a:pt x="81" y="7"/>
                    <a:pt x="0" y="13"/>
                  </a:cubicBezTo>
                  <a:cubicBezTo>
                    <a:pt x="1692" y="139"/>
                    <a:pt x="3000" y="1548"/>
                    <a:pt x="3000" y="3245"/>
                  </a:cubicBezTo>
                  <a:cubicBezTo>
                    <a:pt x="3000" y="4942"/>
                    <a:pt x="1692" y="6352"/>
                    <a:pt x="0" y="6478"/>
                  </a:cubicBezTo>
                  <a:cubicBezTo>
                    <a:pt x="81" y="6483"/>
                    <a:pt x="161" y="6490"/>
                    <a:pt x="243" y="6490"/>
                  </a:cubicBezTo>
                  <a:cubicBezTo>
                    <a:pt x="2035" y="6490"/>
                    <a:pt x="3487" y="5038"/>
                    <a:pt x="3487" y="3245"/>
                  </a:cubicBezTo>
                  <a:cubicBezTo>
                    <a:pt x="3487" y="1454"/>
                    <a:pt x="2035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16"/>
            <p:cNvSpPr/>
            <p:nvPr/>
          </p:nvSpPr>
          <p:spPr>
            <a:xfrm>
              <a:off x="3262728" y="2902178"/>
              <a:ext cx="175769" cy="175807"/>
            </a:xfrm>
            <a:custGeom>
              <a:avLst/>
              <a:gdLst/>
              <a:ahLst/>
              <a:cxnLst/>
              <a:rect l="l" t="t" r="r" b="b"/>
              <a:pathLst>
                <a:path w="4543" h="4544" extrusionOk="0">
                  <a:moveTo>
                    <a:pt x="4543" y="2272"/>
                  </a:moveTo>
                  <a:cubicBezTo>
                    <a:pt x="4543" y="3527"/>
                    <a:pt x="3526" y="4543"/>
                    <a:pt x="2272" y="4543"/>
                  </a:cubicBezTo>
                  <a:cubicBezTo>
                    <a:pt x="1018" y="4543"/>
                    <a:pt x="0" y="3527"/>
                    <a:pt x="0" y="2272"/>
                  </a:cubicBezTo>
                  <a:cubicBezTo>
                    <a:pt x="0" y="1018"/>
                    <a:pt x="1018" y="1"/>
                    <a:pt x="2272" y="1"/>
                  </a:cubicBezTo>
                  <a:cubicBezTo>
                    <a:pt x="3526" y="1"/>
                    <a:pt x="4543" y="1018"/>
                    <a:pt x="4543" y="2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16"/>
            <p:cNvSpPr/>
            <p:nvPr/>
          </p:nvSpPr>
          <p:spPr>
            <a:xfrm>
              <a:off x="3341230" y="2902139"/>
              <a:ext cx="102451" cy="178903"/>
            </a:xfrm>
            <a:custGeom>
              <a:avLst/>
              <a:gdLst/>
              <a:ahLst/>
              <a:cxnLst/>
              <a:rect l="l" t="t" r="r" b="b"/>
              <a:pathLst>
                <a:path w="2648" h="4624" extrusionOk="0">
                  <a:moveTo>
                    <a:pt x="243" y="2"/>
                  </a:moveTo>
                  <a:cubicBezTo>
                    <a:pt x="162" y="2"/>
                    <a:pt x="81" y="7"/>
                    <a:pt x="0" y="15"/>
                  </a:cubicBezTo>
                  <a:cubicBezTo>
                    <a:pt x="1152" y="141"/>
                    <a:pt x="2024" y="1115"/>
                    <a:pt x="2024" y="2273"/>
                  </a:cubicBezTo>
                  <a:cubicBezTo>
                    <a:pt x="2024" y="3432"/>
                    <a:pt x="1152" y="4406"/>
                    <a:pt x="0" y="4532"/>
                  </a:cubicBezTo>
                  <a:cubicBezTo>
                    <a:pt x="836" y="4623"/>
                    <a:pt x="1655" y="4244"/>
                    <a:pt x="2126" y="3548"/>
                  </a:cubicBezTo>
                  <a:cubicBezTo>
                    <a:pt x="2599" y="2852"/>
                    <a:pt x="2647" y="1951"/>
                    <a:pt x="2252" y="1208"/>
                  </a:cubicBezTo>
                  <a:cubicBezTo>
                    <a:pt x="1858" y="465"/>
                    <a:pt x="1085" y="1"/>
                    <a:pt x="24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16"/>
            <p:cNvSpPr/>
            <p:nvPr/>
          </p:nvSpPr>
          <p:spPr>
            <a:xfrm>
              <a:off x="3325483" y="2996350"/>
              <a:ext cx="50258" cy="56526"/>
            </a:xfrm>
            <a:custGeom>
              <a:avLst/>
              <a:gdLst/>
              <a:ahLst/>
              <a:cxnLst/>
              <a:rect l="l" t="t" r="r" b="b"/>
              <a:pathLst>
                <a:path w="1299" h="1461" extrusionOk="0">
                  <a:moveTo>
                    <a:pt x="1299" y="731"/>
                  </a:moveTo>
                  <a:cubicBezTo>
                    <a:pt x="1299" y="1134"/>
                    <a:pt x="1009" y="1460"/>
                    <a:pt x="650" y="1460"/>
                  </a:cubicBezTo>
                  <a:cubicBezTo>
                    <a:pt x="292" y="1460"/>
                    <a:pt x="1" y="1134"/>
                    <a:pt x="1" y="731"/>
                  </a:cubicBezTo>
                  <a:cubicBezTo>
                    <a:pt x="1" y="327"/>
                    <a:pt x="292" y="1"/>
                    <a:pt x="650" y="1"/>
                  </a:cubicBezTo>
                  <a:cubicBezTo>
                    <a:pt x="1009" y="1"/>
                    <a:pt x="1299" y="327"/>
                    <a:pt x="1299" y="7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16"/>
            <p:cNvSpPr/>
            <p:nvPr/>
          </p:nvSpPr>
          <p:spPr>
            <a:xfrm>
              <a:off x="3300374" y="2958704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50" y="325"/>
                  </a:moveTo>
                  <a:cubicBezTo>
                    <a:pt x="650" y="504"/>
                    <a:pt x="505" y="649"/>
                    <a:pt x="325" y="649"/>
                  </a:cubicBezTo>
                  <a:cubicBezTo>
                    <a:pt x="147" y="649"/>
                    <a:pt x="1" y="504"/>
                    <a:pt x="1" y="325"/>
                  </a:cubicBezTo>
                  <a:cubicBezTo>
                    <a:pt x="1" y="145"/>
                    <a:pt x="147" y="0"/>
                    <a:pt x="325" y="0"/>
                  </a:cubicBezTo>
                  <a:cubicBezTo>
                    <a:pt x="505" y="0"/>
                    <a:pt x="650" y="145"/>
                    <a:pt x="650" y="3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16"/>
            <p:cNvSpPr/>
            <p:nvPr/>
          </p:nvSpPr>
          <p:spPr>
            <a:xfrm>
              <a:off x="3375703" y="2958704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5" y="649"/>
                    <a:pt x="325" y="649"/>
                  </a:cubicBezTo>
                  <a:cubicBezTo>
                    <a:pt x="147" y="649"/>
                    <a:pt x="1" y="504"/>
                    <a:pt x="1" y="325"/>
                  </a:cubicBezTo>
                  <a:cubicBezTo>
                    <a:pt x="1" y="145"/>
                    <a:pt x="147" y="0"/>
                    <a:pt x="325" y="0"/>
                  </a:cubicBezTo>
                  <a:cubicBezTo>
                    <a:pt x="505" y="0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16"/>
            <p:cNvSpPr/>
            <p:nvPr/>
          </p:nvSpPr>
          <p:spPr>
            <a:xfrm>
              <a:off x="3218506" y="2814429"/>
              <a:ext cx="63838" cy="364189"/>
            </a:xfrm>
            <a:custGeom>
              <a:avLst/>
              <a:gdLst/>
              <a:ahLst/>
              <a:cxnLst/>
              <a:rect l="l" t="t" r="r" b="b"/>
              <a:pathLst>
                <a:path w="1650" h="9413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9" y="9412"/>
                    <a:pt x="1147" y="9412"/>
                  </a:cubicBezTo>
                  <a:lnTo>
                    <a:pt x="1649" y="9412"/>
                  </a:lnTo>
                  <a:cubicBezTo>
                    <a:pt x="1376" y="9412"/>
                    <a:pt x="1155" y="9194"/>
                    <a:pt x="1155" y="8925"/>
                  </a:cubicBezTo>
                  <a:lnTo>
                    <a:pt x="1155" y="6379"/>
                  </a:lnTo>
                  <a:cubicBezTo>
                    <a:pt x="1154" y="6294"/>
                    <a:pt x="1131" y="6209"/>
                    <a:pt x="1087" y="6134"/>
                  </a:cubicBezTo>
                  <a:cubicBezTo>
                    <a:pt x="518" y="5148"/>
                    <a:pt x="518" y="3940"/>
                    <a:pt x="1087" y="2954"/>
                  </a:cubicBezTo>
                  <a:cubicBezTo>
                    <a:pt x="1131" y="2880"/>
                    <a:pt x="1154" y="2795"/>
                    <a:pt x="1155" y="2709"/>
                  </a:cubicBezTo>
                  <a:lnTo>
                    <a:pt x="1155" y="498"/>
                  </a:lnTo>
                  <a:cubicBezTo>
                    <a:pt x="1155" y="405"/>
                    <a:pt x="1178" y="311"/>
                    <a:pt x="1228" y="232"/>
                  </a:cubicBezTo>
                  <a:cubicBezTo>
                    <a:pt x="1321" y="86"/>
                    <a:pt x="1480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9"/>
                    <a:pt x="660" y="488"/>
                  </a:cubicBezTo>
                  <a:lnTo>
                    <a:pt x="660" y="2841"/>
                  </a:lnTo>
                  <a:cubicBezTo>
                    <a:pt x="1" y="3884"/>
                    <a:pt x="1" y="5205"/>
                    <a:pt x="660" y="62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16"/>
            <p:cNvSpPr/>
            <p:nvPr/>
          </p:nvSpPr>
          <p:spPr>
            <a:xfrm>
              <a:off x="3218815" y="2990275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2" y="906"/>
                    <a:pt x="0" y="456"/>
                    <a:pt x="0" y="0"/>
                  </a:cubicBezTo>
                  <a:lnTo>
                    <a:pt x="325" y="0"/>
                  </a:lnTo>
                  <a:cubicBezTo>
                    <a:pt x="325" y="412"/>
                    <a:pt x="408" y="820"/>
                    <a:pt x="568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16"/>
            <p:cNvSpPr/>
            <p:nvPr/>
          </p:nvSpPr>
          <p:spPr>
            <a:xfrm>
              <a:off x="3219666" y="3008614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9" y="325"/>
                  </a:moveTo>
                  <a:cubicBezTo>
                    <a:pt x="91" y="326"/>
                    <a:pt x="0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3" y="1"/>
                  </a:lnTo>
                  <a:cubicBezTo>
                    <a:pt x="276" y="1"/>
                    <a:pt x="334" y="39"/>
                    <a:pt x="357" y="96"/>
                  </a:cubicBezTo>
                  <a:cubicBezTo>
                    <a:pt x="404" y="214"/>
                    <a:pt x="319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16"/>
            <p:cNvSpPr/>
            <p:nvPr/>
          </p:nvSpPr>
          <p:spPr>
            <a:xfrm>
              <a:off x="3218583" y="2807813"/>
              <a:ext cx="269785" cy="376686"/>
            </a:xfrm>
            <a:custGeom>
              <a:avLst/>
              <a:gdLst/>
              <a:ahLst/>
              <a:cxnLst/>
              <a:rect l="l" t="t" r="r" b="b"/>
              <a:pathLst>
                <a:path w="6973" h="9736" extrusionOk="0">
                  <a:moveTo>
                    <a:pt x="4656" y="324"/>
                  </a:moveTo>
                  <a:lnTo>
                    <a:pt x="4448" y="545"/>
                  </a:lnTo>
                  <a:cubicBezTo>
                    <a:pt x="4387" y="610"/>
                    <a:pt x="4302" y="647"/>
                    <a:pt x="4213" y="647"/>
                  </a:cubicBezTo>
                  <a:lnTo>
                    <a:pt x="2612" y="647"/>
                  </a:lnTo>
                  <a:cubicBezTo>
                    <a:pt x="2523" y="647"/>
                    <a:pt x="2438" y="610"/>
                    <a:pt x="2377" y="545"/>
                  </a:cubicBezTo>
                  <a:lnTo>
                    <a:pt x="2170" y="324"/>
                  </a:lnTo>
                  <a:close/>
                  <a:moveTo>
                    <a:pt x="5677" y="324"/>
                  </a:moveTo>
                  <a:cubicBezTo>
                    <a:pt x="5856" y="324"/>
                    <a:pt x="6001" y="470"/>
                    <a:pt x="6001" y="648"/>
                  </a:cubicBezTo>
                  <a:lnTo>
                    <a:pt x="6001" y="2494"/>
                  </a:lnTo>
                  <a:cubicBezTo>
                    <a:pt x="5356" y="1733"/>
                    <a:pt x="4406" y="1294"/>
                    <a:pt x="3406" y="1294"/>
                  </a:cubicBezTo>
                  <a:cubicBezTo>
                    <a:pt x="2406" y="1294"/>
                    <a:pt x="1456" y="1733"/>
                    <a:pt x="811" y="2494"/>
                  </a:cubicBezTo>
                  <a:lnTo>
                    <a:pt x="811" y="648"/>
                  </a:lnTo>
                  <a:cubicBezTo>
                    <a:pt x="811" y="470"/>
                    <a:pt x="955" y="324"/>
                    <a:pt x="1135" y="324"/>
                  </a:cubicBezTo>
                  <a:lnTo>
                    <a:pt x="1714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3" y="971"/>
                  </a:cubicBezTo>
                  <a:lnTo>
                    <a:pt x="4209" y="971"/>
                  </a:lnTo>
                  <a:cubicBezTo>
                    <a:pt x="4388" y="971"/>
                    <a:pt x="4559" y="896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0"/>
                  </a:moveTo>
                  <a:lnTo>
                    <a:pt x="6001" y="8289"/>
                  </a:lnTo>
                  <a:cubicBezTo>
                    <a:pt x="6001" y="8468"/>
                    <a:pt x="5856" y="8613"/>
                    <a:pt x="5677" y="8613"/>
                  </a:cubicBezTo>
                  <a:lnTo>
                    <a:pt x="1135" y="8613"/>
                  </a:lnTo>
                  <a:cubicBezTo>
                    <a:pt x="955" y="8613"/>
                    <a:pt x="811" y="8468"/>
                    <a:pt x="811" y="8289"/>
                  </a:cubicBezTo>
                  <a:lnTo>
                    <a:pt x="811" y="6924"/>
                  </a:lnTo>
                  <a:cubicBezTo>
                    <a:pt x="1019" y="7165"/>
                    <a:pt x="1260" y="7379"/>
                    <a:pt x="1525" y="7559"/>
                  </a:cubicBezTo>
                  <a:cubicBezTo>
                    <a:pt x="1803" y="7740"/>
                    <a:pt x="2105" y="7882"/>
                    <a:pt x="2423" y="7981"/>
                  </a:cubicBezTo>
                  <a:cubicBezTo>
                    <a:pt x="2743" y="8073"/>
                    <a:pt x="3073" y="8122"/>
                    <a:pt x="3405" y="8127"/>
                  </a:cubicBezTo>
                  <a:cubicBezTo>
                    <a:pt x="4406" y="8126"/>
                    <a:pt x="5355" y="7685"/>
                    <a:pt x="6001" y="6920"/>
                  </a:cubicBezTo>
                  <a:close/>
                  <a:moveTo>
                    <a:pt x="6001" y="8826"/>
                  </a:moveTo>
                  <a:lnTo>
                    <a:pt x="6001" y="9088"/>
                  </a:lnTo>
                  <a:cubicBezTo>
                    <a:pt x="6001" y="9266"/>
                    <a:pt x="5856" y="9412"/>
                    <a:pt x="5677" y="9412"/>
                  </a:cubicBezTo>
                  <a:lnTo>
                    <a:pt x="1135" y="9412"/>
                  </a:lnTo>
                  <a:cubicBezTo>
                    <a:pt x="955" y="9412"/>
                    <a:pt x="811" y="9266"/>
                    <a:pt x="811" y="9088"/>
                  </a:cubicBezTo>
                  <a:lnTo>
                    <a:pt x="811" y="8826"/>
                  </a:lnTo>
                  <a:cubicBezTo>
                    <a:pt x="909" y="8885"/>
                    <a:pt x="1021" y="8917"/>
                    <a:pt x="1135" y="8918"/>
                  </a:cubicBezTo>
                  <a:lnTo>
                    <a:pt x="5677" y="8918"/>
                  </a:lnTo>
                  <a:cubicBezTo>
                    <a:pt x="5791" y="8917"/>
                    <a:pt x="5902" y="8885"/>
                    <a:pt x="6001" y="8826"/>
                  </a:cubicBezTo>
                  <a:close/>
                  <a:moveTo>
                    <a:pt x="1136" y="0"/>
                  </a:moveTo>
                  <a:cubicBezTo>
                    <a:pt x="778" y="0"/>
                    <a:pt x="487" y="291"/>
                    <a:pt x="487" y="649"/>
                  </a:cubicBezTo>
                  <a:lnTo>
                    <a:pt x="487" y="2960"/>
                  </a:lnTo>
                  <a:cubicBezTo>
                    <a:pt x="170" y="3487"/>
                    <a:pt x="1" y="4090"/>
                    <a:pt x="1" y="4706"/>
                  </a:cubicBezTo>
                  <a:cubicBezTo>
                    <a:pt x="1" y="4795"/>
                    <a:pt x="73" y="4869"/>
                    <a:pt x="164" y="4869"/>
                  </a:cubicBezTo>
                  <a:cubicBezTo>
                    <a:pt x="253" y="4869"/>
                    <a:pt x="325" y="4795"/>
                    <a:pt x="325" y="4706"/>
                  </a:cubicBezTo>
                  <a:cubicBezTo>
                    <a:pt x="325" y="3003"/>
                    <a:pt x="1704" y="1623"/>
                    <a:pt x="3406" y="1623"/>
                  </a:cubicBezTo>
                  <a:cubicBezTo>
                    <a:pt x="3630" y="1623"/>
                    <a:pt x="3860" y="1647"/>
                    <a:pt x="4093" y="1697"/>
                  </a:cubicBezTo>
                  <a:cubicBezTo>
                    <a:pt x="5136" y="1923"/>
                    <a:pt x="6186" y="2974"/>
                    <a:pt x="6412" y="4017"/>
                  </a:cubicBezTo>
                  <a:cubicBezTo>
                    <a:pt x="6845" y="6019"/>
                    <a:pt x="5332" y="7788"/>
                    <a:pt x="3406" y="7788"/>
                  </a:cubicBezTo>
                  <a:cubicBezTo>
                    <a:pt x="3105" y="7784"/>
                    <a:pt x="2806" y="7739"/>
                    <a:pt x="2517" y="7656"/>
                  </a:cubicBezTo>
                  <a:cubicBezTo>
                    <a:pt x="2230" y="7567"/>
                    <a:pt x="1956" y="7438"/>
                    <a:pt x="1704" y="7274"/>
                  </a:cubicBezTo>
                  <a:cubicBezTo>
                    <a:pt x="1456" y="7105"/>
                    <a:pt x="1231" y="6904"/>
                    <a:pt x="1035" y="6675"/>
                  </a:cubicBezTo>
                  <a:cubicBezTo>
                    <a:pt x="847" y="6439"/>
                    <a:pt x="690" y="6182"/>
                    <a:pt x="569" y="5906"/>
                  </a:cubicBezTo>
                  <a:cubicBezTo>
                    <a:pt x="544" y="5844"/>
                    <a:pt x="485" y="5807"/>
                    <a:pt x="422" y="5807"/>
                  </a:cubicBezTo>
                  <a:cubicBezTo>
                    <a:pt x="402" y="5807"/>
                    <a:pt x="382" y="5810"/>
                    <a:pt x="363" y="5818"/>
                  </a:cubicBezTo>
                  <a:cubicBezTo>
                    <a:pt x="322" y="5834"/>
                    <a:pt x="289" y="5865"/>
                    <a:pt x="272" y="5906"/>
                  </a:cubicBezTo>
                  <a:cubicBezTo>
                    <a:pt x="254" y="5946"/>
                    <a:pt x="253" y="5992"/>
                    <a:pt x="270" y="6033"/>
                  </a:cubicBezTo>
                  <a:cubicBezTo>
                    <a:pt x="334" y="6177"/>
                    <a:pt x="406" y="6318"/>
                    <a:pt x="487" y="6453"/>
                  </a:cubicBezTo>
                  <a:lnTo>
                    <a:pt x="487" y="9087"/>
                  </a:lnTo>
                  <a:cubicBezTo>
                    <a:pt x="487" y="9445"/>
                    <a:pt x="778" y="9736"/>
                    <a:pt x="1136" y="9736"/>
                  </a:cubicBezTo>
                  <a:lnTo>
                    <a:pt x="5676" y="9736"/>
                  </a:lnTo>
                  <a:cubicBezTo>
                    <a:pt x="6034" y="9736"/>
                    <a:pt x="6324" y="9445"/>
                    <a:pt x="6324" y="9087"/>
                  </a:cubicBezTo>
                  <a:lnTo>
                    <a:pt x="6324" y="6452"/>
                  </a:lnTo>
                  <a:cubicBezTo>
                    <a:pt x="6972" y="5378"/>
                    <a:pt x="6972" y="4034"/>
                    <a:pt x="6324" y="2960"/>
                  </a:cubicBezTo>
                  <a:lnTo>
                    <a:pt x="6324" y="649"/>
                  </a:lnTo>
                  <a:cubicBezTo>
                    <a:pt x="6324" y="291"/>
                    <a:pt x="6034" y="0"/>
                    <a:pt x="5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16"/>
            <p:cNvSpPr/>
            <p:nvPr/>
          </p:nvSpPr>
          <p:spPr>
            <a:xfrm>
              <a:off x="3294144" y="2952398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486" y="325"/>
                  </a:moveTo>
                  <a:cubicBezTo>
                    <a:pt x="576" y="325"/>
                    <a:pt x="649" y="399"/>
                    <a:pt x="649" y="488"/>
                  </a:cubicBezTo>
                  <a:cubicBezTo>
                    <a:pt x="649" y="577"/>
                    <a:pt x="576" y="650"/>
                    <a:pt x="486" y="650"/>
                  </a:cubicBezTo>
                  <a:cubicBezTo>
                    <a:pt x="397" y="650"/>
                    <a:pt x="324" y="577"/>
                    <a:pt x="324" y="488"/>
                  </a:cubicBezTo>
                  <a:cubicBezTo>
                    <a:pt x="324" y="399"/>
                    <a:pt x="397" y="325"/>
                    <a:pt x="486" y="325"/>
                  </a:cubicBezTo>
                  <a:close/>
                  <a:moveTo>
                    <a:pt x="486" y="1"/>
                  </a:moveTo>
                  <a:cubicBezTo>
                    <a:pt x="217" y="1"/>
                    <a:pt x="0" y="219"/>
                    <a:pt x="0" y="488"/>
                  </a:cubicBezTo>
                  <a:cubicBezTo>
                    <a:pt x="0" y="757"/>
                    <a:pt x="217" y="974"/>
                    <a:pt x="486" y="974"/>
                  </a:cubicBezTo>
                  <a:cubicBezTo>
                    <a:pt x="755" y="974"/>
                    <a:pt x="973" y="757"/>
                    <a:pt x="973" y="488"/>
                  </a:cubicBezTo>
                  <a:cubicBezTo>
                    <a:pt x="973" y="219"/>
                    <a:pt x="755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16"/>
            <p:cNvSpPr/>
            <p:nvPr/>
          </p:nvSpPr>
          <p:spPr>
            <a:xfrm>
              <a:off x="3369435" y="2952398"/>
              <a:ext cx="37723" cy="37723"/>
            </a:xfrm>
            <a:custGeom>
              <a:avLst/>
              <a:gdLst/>
              <a:ahLst/>
              <a:cxnLst/>
              <a:rect l="l" t="t" r="r" b="b"/>
              <a:pathLst>
                <a:path w="975" h="975" extrusionOk="0">
                  <a:moveTo>
                    <a:pt x="487" y="325"/>
                  </a:moveTo>
                  <a:cubicBezTo>
                    <a:pt x="577" y="325"/>
                    <a:pt x="650" y="399"/>
                    <a:pt x="650" y="488"/>
                  </a:cubicBezTo>
                  <a:cubicBezTo>
                    <a:pt x="650" y="577"/>
                    <a:pt x="577" y="650"/>
                    <a:pt x="487" y="650"/>
                  </a:cubicBezTo>
                  <a:cubicBezTo>
                    <a:pt x="398" y="650"/>
                    <a:pt x="325" y="577"/>
                    <a:pt x="325" y="488"/>
                  </a:cubicBezTo>
                  <a:cubicBezTo>
                    <a:pt x="325" y="399"/>
                    <a:pt x="398" y="325"/>
                    <a:pt x="487" y="325"/>
                  </a:cubicBezTo>
                  <a:close/>
                  <a:moveTo>
                    <a:pt x="487" y="1"/>
                  </a:moveTo>
                  <a:cubicBezTo>
                    <a:pt x="218" y="1"/>
                    <a:pt x="1" y="219"/>
                    <a:pt x="1" y="488"/>
                  </a:cubicBezTo>
                  <a:cubicBezTo>
                    <a:pt x="1" y="757"/>
                    <a:pt x="218" y="974"/>
                    <a:pt x="487" y="974"/>
                  </a:cubicBezTo>
                  <a:cubicBezTo>
                    <a:pt x="756" y="974"/>
                    <a:pt x="974" y="757"/>
                    <a:pt x="974" y="488"/>
                  </a:cubicBezTo>
                  <a:cubicBezTo>
                    <a:pt x="974" y="219"/>
                    <a:pt x="756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16"/>
            <p:cNvSpPr/>
            <p:nvPr/>
          </p:nvSpPr>
          <p:spPr>
            <a:xfrm>
              <a:off x="3256460" y="2895949"/>
              <a:ext cx="188343" cy="188343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2434" y="324"/>
                  </a:moveTo>
                  <a:cubicBezTo>
                    <a:pt x="3599" y="324"/>
                    <a:pt x="4543" y="1268"/>
                    <a:pt x="4543" y="2433"/>
                  </a:cubicBezTo>
                  <a:cubicBezTo>
                    <a:pt x="4543" y="3599"/>
                    <a:pt x="3599" y="4543"/>
                    <a:pt x="2434" y="4543"/>
                  </a:cubicBezTo>
                  <a:cubicBezTo>
                    <a:pt x="1269" y="4543"/>
                    <a:pt x="325" y="3599"/>
                    <a:pt x="325" y="2433"/>
                  </a:cubicBezTo>
                  <a:cubicBezTo>
                    <a:pt x="326" y="1270"/>
                    <a:pt x="1270" y="326"/>
                    <a:pt x="2434" y="324"/>
                  </a:cubicBezTo>
                  <a:close/>
                  <a:moveTo>
                    <a:pt x="2434" y="0"/>
                  </a:moveTo>
                  <a:cubicBezTo>
                    <a:pt x="1090" y="0"/>
                    <a:pt x="1" y="1090"/>
                    <a:pt x="1" y="2433"/>
                  </a:cubicBezTo>
                  <a:cubicBezTo>
                    <a:pt x="2" y="3777"/>
                    <a:pt x="1091" y="4865"/>
                    <a:pt x="2434" y="4867"/>
                  </a:cubicBezTo>
                  <a:cubicBezTo>
                    <a:pt x="3778" y="4867"/>
                    <a:pt x="4868" y="3777"/>
                    <a:pt x="4868" y="2433"/>
                  </a:cubicBezTo>
                  <a:cubicBezTo>
                    <a:pt x="4868" y="1090"/>
                    <a:pt x="3778" y="0"/>
                    <a:pt x="2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16"/>
            <p:cNvSpPr/>
            <p:nvPr/>
          </p:nvSpPr>
          <p:spPr>
            <a:xfrm>
              <a:off x="3318403" y="2990082"/>
              <a:ext cx="64458" cy="69100"/>
            </a:xfrm>
            <a:custGeom>
              <a:avLst/>
              <a:gdLst/>
              <a:ahLst/>
              <a:cxnLst/>
              <a:rect l="l" t="t" r="r" b="b"/>
              <a:pathLst>
                <a:path w="1666" h="1786" extrusionOk="0">
                  <a:moveTo>
                    <a:pt x="833" y="325"/>
                  </a:moveTo>
                  <a:cubicBezTo>
                    <a:pt x="1123" y="350"/>
                    <a:pt x="1340" y="603"/>
                    <a:pt x="1320" y="893"/>
                  </a:cubicBezTo>
                  <a:cubicBezTo>
                    <a:pt x="1340" y="1183"/>
                    <a:pt x="1123" y="1437"/>
                    <a:pt x="833" y="1461"/>
                  </a:cubicBezTo>
                  <a:cubicBezTo>
                    <a:pt x="543" y="1437"/>
                    <a:pt x="326" y="1183"/>
                    <a:pt x="346" y="893"/>
                  </a:cubicBezTo>
                  <a:cubicBezTo>
                    <a:pt x="325" y="602"/>
                    <a:pt x="543" y="350"/>
                    <a:pt x="833" y="325"/>
                  </a:cubicBezTo>
                  <a:close/>
                  <a:moveTo>
                    <a:pt x="833" y="0"/>
                  </a:moveTo>
                  <a:cubicBezTo>
                    <a:pt x="363" y="24"/>
                    <a:pt x="1" y="423"/>
                    <a:pt x="22" y="893"/>
                  </a:cubicBezTo>
                  <a:cubicBezTo>
                    <a:pt x="1" y="1363"/>
                    <a:pt x="363" y="1761"/>
                    <a:pt x="833" y="1785"/>
                  </a:cubicBezTo>
                  <a:cubicBezTo>
                    <a:pt x="1303" y="1761"/>
                    <a:pt x="1665" y="1363"/>
                    <a:pt x="1644" y="893"/>
                  </a:cubicBezTo>
                  <a:cubicBezTo>
                    <a:pt x="1665" y="423"/>
                    <a:pt x="1303" y="24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16"/>
            <p:cNvSpPr/>
            <p:nvPr/>
          </p:nvSpPr>
          <p:spPr>
            <a:xfrm>
              <a:off x="3293293" y="2932743"/>
              <a:ext cx="38806" cy="16405"/>
            </a:xfrm>
            <a:custGeom>
              <a:avLst/>
              <a:gdLst/>
              <a:ahLst/>
              <a:cxnLst/>
              <a:rect l="l" t="t" r="r" b="b"/>
              <a:pathLst>
                <a:path w="1003" h="424" extrusionOk="0">
                  <a:moveTo>
                    <a:pt x="238" y="393"/>
                  </a:moveTo>
                  <a:cubicBezTo>
                    <a:pt x="413" y="331"/>
                    <a:pt x="604" y="331"/>
                    <a:pt x="778" y="393"/>
                  </a:cubicBezTo>
                  <a:cubicBezTo>
                    <a:pt x="833" y="413"/>
                    <a:pt x="894" y="402"/>
                    <a:pt x="938" y="364"/>
                  </a:cubicBezTo>
                  <a:cubicBezTo>
                    <a:pt x="982" y="327"/>
                    <a:pt x="1003" y="268"/>
                    <a:pt x="992" y="211"/>
                  </a:cubicBezTo>
                  <a:cubicBezTo>
                    <a:pt x="982" y="155"/>
                    <a:pt x="942" y="107"/>
                    <a:pt x="887" y="88"/>
                  </a:cubicBezTo>
                  <a:cubicBezTo>
                    <a:pt x="642" y="0"/>
                    <a:pt x="375" y="0"/>
                    <a:pt x="129" y="88"/>
                  </a:cubicBezTo>
                  <a:cubicBezTo>
                    <a:pt x="45" y="118"/>
                    <a:pt x="1" y="210"/>
                    <a:pt x="30" y="295"/>
                  </a:cubicBezTo>
                  <a:cubicBezTo>
                    <a:pt x="61" y="379"/>
                    <a:pt x="154" y="424"/>
                    <a:pt x="238" y="3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16"/>
            <p:cNvSpPr/>
            <p:nvPr/>
          </p:nvSpPr>
          <p:spPr>
            <a:xfrm>
              <a:off x="3368623" y="2932743"/>
              <a:ext cx="39309" cy="16405"/>
            </a:xfrm>
            <a:custGeom>
              <a:avLst/>
              <a:gdLst/>
              <a:ahLst/>
              <a:cxnLst/>
              <a:rect l="l" t="t" r="r" b="b"/>
              <a:pathLst>
                <a:path w="1016" h="424" extrusionOk="0">
                  <a:moveTo>
                    <a:pt x="238" y="393"/>
                  </a:moveTo>
                  <a:cubicBezTo>
                    <a:pt x="412" y="331"/>
                    <a:pt x="604" y="331"/>
                    <a:pt x="778" y="393"/>
                  </a:cubicBezTo>
                  <a:cubicBezTo>
                    <a:pt x="863" y="424"/>
                    <a:pt x="955" y="379"/>
                    <a:pt x="986" y="295"/>
                  </a:cubicBezTo>
                  <a:cubicBezTo>
                    <a:pt x="1015" y="210"/>
                    <a:pt x="972" y="118"/>
                    <a:pt x="887" y="88"/>
                  </a:cubicBezTo>
                  <a:cubicBezTo>
                    <a:pt x="642" y="0"/>
                    <a:pt x="375" y="0"/>
                    <a:pt x="129" y="88"/>
                  </a:cubicBezTo>
                  <a:cubicBezTo>
                    <a:pt x="45" y="118"/>
                    <a:pt x="1" y="210"/>
                    <a:pt x="31" y="295"/>
                  </a:cubicBezTo>
                  <a:cubicBezTo>
                    <a:pt x="61" y="379"/>
                    <a:pt x="154" y="424"/>
                    <a:pt x="238" y="3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5" name="Google Shape;3725;p116"/>
          <p:cNvGrpSpPr/>
          <p:nvPr/>
        </p:nvGrpSpPr>
        <p:grpSpPr>
          <a:xfrm>
            <a:off x="2346665" y="3150674"/>
            <a:ext cx="386165" cy="376763"/>
            <a:chOff x="2346665" y="2807774"/>
            <a:chExt cx="386165" cy="376763"/>
          </a:xfrm>
        </p:grpSpPr>
        <p:sp>
          <p:nvSpPr>
            <p:cNvPr id="3726" name="Google Shape;3726;p116"/>
            <p:cNvSpPr/>
            <p:nvPr/>
          </p:nvSpPr>
          <p:spPr>
            <a:xfrm>
              <a:off x="2529785" y="2814236"/>
              <a:ext cx="188382" cy="188343"/>
            </a:xfrm>
            <a:custGeom>
              <a:avLst/>
              <a:gdLst/>
              <a:ahLst/>
              <a:cxnLst/>
              <a:rect l="l" t="t" r="r" b="b"/>
              <a:pathLst>
                <a:path w="4869" h="4868" extrusionOk="0">
                  <a:moveTo>
                    <a:pt x="4868" y="2434"/>
                  </a:moveTo>
                  <a:cubicBezTo>
                    <a:pt x="4868" y="3778"/>
                    <a:pt x="3778" y="4867"/>
                    <a:pt x="2434" y="4867"/>
                  </a:cubicBezTo>
                  <a:cubicBezTo>
                    <a:pt x="1090" y="4867"/>
                    <a:pt x="1" y="3778"/>
                    <a:pt x="1" y="2434"/>
                  </a:cubicBezTo>
                  <a:cubicBezTo>
                    <a:pt x="1" y="1090"/>
                    <a:pt x="1090" y="0"/>
                    <a:pt x="2434" y="0"/>
                  </a:cubicBezTo>
                  <a:cubicBezTo>
                    <a:pt x="3778" y="1"/>
                    <a:pt x="4867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16"/>
            <p:cNvSpPr/>
            <p:nvPr/>
          </p:nvSpPr>
          <p:spPr>
            <a:xfrm>
              <a:off x="2614593" y="2814236"/>
              <a:ext cx="103573" cy="188343"/>
            </a:xfrm>
            <a:custGeom>
              <a:avLst/>
              <a:gdLst/>
              <a:ahLst/>
              <a:cxnLst/>
              <a:rect l="l" t="t" r="r" b="b"/>
              <a:pathLst>
                <a:path w="2677" h="4868" extrusionOk="0">
                  <a:moveTo>
                    <a:pt x="242" y="0"/>
                  </a:moveTo>
                  <a:cubicBezTo>
                    <a:pt x="161" y="0"/>
                    <a:pt x="80" y="6"/>
                    <a:pt x="0" y="13"/>
                  </a:cubicBezTo>
                  <a:cubicBezTo>
                    <a:pt x="1243" y="139"/>
                    <a:pt x="2188" y="1184"/>
                    <a:pt x="2189" y="2432"/>
                  </a:cubicBezTo>
                  <a:cubicBezTo>
                    <a:pt x="2190" y="3681"/>
                    <a:pt x="1247" y="4728"/>
                    <a:pt x="5" y="4855"/>
                  </a:cubicBezTo>
                  <a:cubicBezTo>
                    <a:pt x="82" y="4862"/>
                    <a:pt x="162" y="4867"/>
                    <a:pt x="242" y="4867"/>
                  </a:cubicBezTo>
                  <a:cubicBezTo>
                    <a:pt x="1586" y="4867"/>
                    <a:pt x="2676" y="3777"/>
                    <a:pt x="2676" y="2434"/>
                  </a:cubicBezTo>
                  <a:cubicBezTo>
                    <a:pt x="2676" y="1090"/>
                    <a:pt x="1586" y="0"/>
                    <a:pt x="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16"/>
            <p:cNvSpPr/>
            <p:nvPr/>
          </p:nvSpPr>
          <p:spPr>
            <a:xfrm>
              <a:off x="2352933" y="2882098"/>
              <a:ext cx="265220" cy="258565"/>
            </a:xfrm>
            <a:custGeom>
              <a:avLst/>
              <a:gdLst/>
              <a:ahLst/>
              <a:cxnLst/>
              <a:rect l="l" t="t" r="r" b="b"/>
              <a:pathLst>
                <a:path w="6855" h="6683" extrusionOk="0">
                  <a:moveTo>
                    <a:pt x="6580" y="6331"/>
                  </a:moveTo>
                  <a:cubicBezTo>
                    <a:pt x="5861" y="6484"/>
                    <a:pt x="5133" y="6589"/>
                    <a:pt x="4400" y="6646"/>
                  </a:cubicBezTo>
                  <a:cubicBezTo>
                    <a:pt x="4087" y="6668"/>
                    <a:pt x="3760" y="6683"/>
                    <a:pt x="3427" y="6683"/>
                  </a:cubicBezTo>
                  <a:cubicBezTo>
                    <a:pt x="3096" y="6683"/>
                    <a:pt x="2769" y="6668"/>
                    <a:pt x="2456" y="6646"/>
                  </a:cubicBezTo>
                  <a:cubicBezTo>
                    <a:pt x="1723" y="6589"/>
                    <a:pt x="994" y="6483"/>
                    <a:pt x="275" y="6331"/>
                  </a:cubicBezTo>
                  <a:cubicBezTo>
                    <a:pt x="163" y="6307"/>
                    <a:pt x="72" y="6224"/>
                    <a:pt x="37" y="6115"/>
                  </a:cubicBezTo>
                  <a:cubicBezTo>
                    <a:pt x="1" y="6005"/>
                    <a:pt x="25" y="5885"/>
                    <a:pt x="102" y="5798"/>
                  </a:cubicBezTo>
                  <a:cubicBezTo>
                    <a:pt x="686" y="5113"/>
                    <a:pt x="1003" y="4240"/>
                    <a:pt x="994" y="3339"/>
                  </a:cubicBezTo>
                  <a:lnTo>
                    <a:pt x="994" y="2464"/>
                  </a:lnTo>
                  <a:cubicBezTo>
                    <a:pt x="993" y="1799"/>
                    <a:pt x="1266" y="1161"/>
                    <a:pt x="1748" y="701"/>
                  </a:cubicBezTo>
                  <a:cubicBezTo>
                    <a:pt x="2231" y="242"/>
                    <a:pt x="2881" y="1"/>
                    <a:pt x="3546" y="35"/>
                  </a:cubicBezTo>
                  <a:cubicBezTo>
                    <a:pt x="3726" y="42"/>
                    <a:pt x="3904" y="71"/>
                    <a:pt x="4077" y="122"/>
                  </a:cubicBezTo>
                  <a:cubicBezTo>
                    <a:pt x="4255" y="172"/>
                    <a:pt x="4427" y="244"/>
                    <a:pt x="4588" y="334"/>
                  </a:cubicBezTo>
                  <a:cubicBezTo>
                    <a:pt x="4443" y="1352"/>
                    <a:pt x="4952" y="2352"/>
                    <a:pt x="5861" y="2833"/>
                  </a:cubicBezTo>
                  <a:lnTo>
                    <a:pt x="5861" y="3339"/>
                  </a:lnTo>
                  <a:cubicBezTo>
                    <a:pt x="5853" y="4239"/>
                    <a:pt x="6170" y="5113"/>
                    <a:pt x="6754" y="5798"/>
                  </a:cubicBezTo>
                  <a:cubicBezTo>
                    <a:pt x="6830" y="5885"/>
                    <a:pt x="6855" y="6005"/>
                    <a:pt x="6819" y="6115"/>
                  </a:cubicBezTo>
                  <a:cubicBezTo>
                    <a:pt x="6783" y="6224"/>
                    <a:pt x="6692" y="6307"/>
                    <a:pt x="6580" y="63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16"/>
            <p:cNvSpPr/>
            <p:nvPr/>
          </p:nvSpPr>
          <p:spPr>
            <a:xfrm>
              <a:off x="2475774" y="2883181"/>
              <a:ext cx="142727" cy="257521"/>
            </a:xfrm>
            <a:custGeom>
              <a:avLst/>
              <a:gdLst/>
              <a:ahLst/>
              <a:cxnLst/>
              <a:rect l="l" t="t" r="r" b="b"/>
              <a:pathLst>
                <a:path w="3689" h="6656" extrusionOk="0">
                  <a:moveTo>
                    <a:pt x="3586" y="5770"/>
                  </a:moveTo>
                  <a:cubicBezTo>
                    <a:pt x="3004" y="5085"/>
                    <a:pt x="2686" y="4212"/>
                    <a:pt x="2705" y="3311"/>
                  </a:cubicBezTo>
                  <a:lnTo>
                    <a:pt x="2705" y="2805"/>
                  </a:lnTo>
                  <a:cubicBezTo>
                    <a:pt x="1785" y="2324"/>
                    <a:pt x="1276" y="1324"/>
                    <a:pt x="1421" y="307"/>
                  </a:cubicBezTo>
                  <a:cubicBezTo>
                    <a:pt x="1259" y="216"/>
                    <a:pt x="1088" y="144"/>
                    <a:pt x="910" y="94"/>
                  </a:cubicBezTo>
                  <a:cubicBezTo>
                    <a:pt x="737" y="44"/>
                    <a:pt x="559" y="15"/>
                    <a:pt x="379" y="7"/>
                  </a:cubicBezTo>
                  <a:cubicBezTo>
                    <a:pt x="253" y="0"/>
                    <a:pt x="126" y="4"/>
                    <a:pt x="0" y="18"/>
                  </a:cubicBezTo>
                  <a:cubicBezTo>
                    <a:pt x="143" y="30"/>
                    <a:pt x="285" y="56"/>
                    <a:pt x="424" y="94"/>
                  </a:cubicBezTo>
                  <a:cubicBezTo>
                    <a:pt x="601" y="145"/>
                    <a:pt x="773" y="217"/>
                    <a:pt x="934" y="307"/>
                  </a:cubicBezTo>
                  <a:cubicBezTo>
                    <a:pt x="789" y="1324"/>
                    <a:pt x="1298" y="2324"/>
                    <a:pt x="2211" y="2805"/>
                  </a:cubicBezTo>
                  <a:lnTo>
                    <a:pt x="2211" y="3311"/>
                  </a:lnTo>
                  <a:cubicBezTo>
                    <a:pt x="2200" y="4212"/>
                    <a:pt x="2516" y="5085"/>
                    <a:pt x="3100" y="5770"/>
                  </a:cubicBezTo>
                  <a:cubicBezTo>
                    <a:pt x="3176" y="5857"/>
                    <a:pt x="3201" y="5977"/>
                    <a:pt x="3165" y="6087"/>
                  </a:cubicBezTo>
                  <a:cubicBezTo>
                    <a:pt x="3130" y="6196"/>
                    <a:pt x="3039" y="6279"/>
                    <a:pt x="2926" y="6303"/>
                  </a:cubicBezTo>
                  <a:cubicBezTo>
                    <a:pt x="2208" y="6456"/>
                    <a:pt x="1479" y="6561"/>
                    <a:pt x="746" y="6618"/>
                  </a:cubicBezTo>
                  <a:cubicBezTo>
                    <a:pt x="510" y="6634"/>
                    <a:pt x="265" y="6645"/>
                    <a:pt x="17" y="6650"/>
                  </a:cubicBezTo>
                  <a:cubicBezTo>
                    <a:pt x="98" y="6653"/>
                    <a:pt x="179" y="6656"/>
                    <a:pt x="261" y="6656"/>
                  </a:cubicBezTo>
                  <a:cubicBezTo>
                    <a:pt x="594" y="6656"/>
                    <a:pt x="919" y="6641"/>
                    <a:pt x="1232" y="6618"/>
                  </a:cubicBezTo>
                  <a:cubicBezTo>
                    <a:pt x="1965" y="6561"/>
                    <a:pt x="2694" y="6456"/>
                    <a:pt x="3413" y="6303"/>
                  </a:cubicBezTo>
                  <a:cubicBezTo>
                    <a:pt x="3525" y="6279"/>
                    <a:pt x="3617" y="6196"/>
                    <a:pt x="3653" y="6087"/>
                  </a:cubicBezTo>
                  <a:cubicBezTo>
                    <a:pt x="3688" y="5977"/>
                    <a:pt x="3663" y="5857"/>
                    <a:pt x="3586" y="57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16"/>
            <p:cNvSpPr/>
            <p:nvPr/>
          </p:nvSpPr>
          <p:spPr>
            <a:xfrm>
              <a:off x="2448188" y="3139193"/>
              <a:ext cx="75368" cy="39154"/>
            </a:xfrm>
            <a:custGeom>
              <a:avLst/>
              <a:gdLst/>
              <a:ahLst/>
              <a:cxnLst/>
              <a:rect l="l" t="t" r="r" b="b"/>
              <a:pathLst>
                <a:path w="1948" h="1012" extrusionOk="0">
                  <a:moveTo>
                    <a:pt x="1947" y="38"/>
                  </a:moveTo>
                  <a:cubicBezTo>
                    <a:pt x="1947" y="575"/>
                    <a:pt x="1511" y="1011"/>
                    <a:pt x="974" y="1011"/>
                  </a:cubicBezTo>
                  <a:cubicBezTo>
                    <a:pt x="436" y="1011"/>
                    <a:pt x="0" y="575"/>
                    <a:pt x="0" y="38"/>
                  </a:cubicBezTo>
                  <a:cubicBezTo>
                    <a:pt x="0" y="25"/>
                    <a:pt x="0" y="13"/>
                    <a:pt x="2" y="1"/>
                  </a:cubicBezTo>
                  <a:cubicBezTo>
                    <a:pt x="315" y="23"/>
                    <a:pt x="641" y="38"/>
                    <a:pt x="974" y="38"/>
                  </a:cubicBezTo>
                  <a:cubicBezTo>
                    <a:pt x="1307" y="38"/>
                    <a:pt x="1632" y="23"/>
                    <a:pt x="1946" y="1"/>
                  </a:cubicBezTo>
                  <a:cubicBezTo>
                    <a:pt x="1947" y="13"/>
                    <a:pt x="1947" y="25"/>
                    <a:pt x="194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16"/>
            <p:cNvSpPr/>
            <p:nvPr/>
          </p:nvSpPr>
          <p:spPr>
            <a:xfrm>
              <a:off x="2476431" y="3139193"/>
              <a:ext cx="47163" cy="40895"/>
            </a:xfrm>
            <a:custGeom>
              <a:avLst/>
              <a:gdLst/>
              <a:ahLst/>
              <a:cxnLst/>
              <a:rect l="l" t="t" r="r" b="b"/>
              <a:pathLst>
                <a:path w="1219" h="1057" extrusionOk="0">
                  <a:moveTo>
                    <a:pt x="1216" y="1"/>
                  </a:moveTo>
                  <a:cubicBezTo>
                    <a:pt x="1057" y="12"/>
                    <a:pt x="895" y="21"/>
                    <a:pt x="730" y="28"/>
                  </a:cubicBezTo>
                  <a:lnTo>
                    <a:pt x="730" y="38"/>
                  </a:lnTo>
                  <a:cubicBezTo>
                    <a:pt x="730" y="482"/>
                    <a:pt x="430" y="868"/>
                    <a:pt x="0" y="980"/>
                  </a:cubicBezTo>
                  <a:cubicBezTo>
                    <a:pt x="291" y="1056"/>
                    <a:pt x="602" y="993"/>
                    <a:pt x="840" y="808"/>
                  </a:cubicBezTo>
                  <a:cubicBezTo>
                    <a:pt x="1080" y="625"/>
                    <a:pt x="1218" y="339"/>
                    <a:pt x="1217" y="38"/>
                  </a:cubicBezTo>
                  <a:cubicBezTo>
                    <a:pt x="1217" y="25"/>
                    <a:pt x="1217" y="13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16"/>
            <p:cNvSpPr/>
            <p:nvPr/>
          </p:nvSpPr>
          <p:spPr>
            <a:xfrm>
              <a:off x="2460530" y="2844762"/>
              <a:ext cx="50065" cy="41979"/>
            </a:xfrm>
            <a:custGeom>
              <a:avLst/>
              <a:gdLst/>
              <a:ahLst/>
              <a:cxnLst/>
              <a:rect l="l" t="t" r="r" b="b"/>
              <a:pathLst>
                <a:path w="1294" h="1085" extrusionOk="0">
                  <a:moveTo>
                    <a:pt x="1293" y="687"/>
                  </a:moveTo>
                  <a:lnTo>
                    <a:pt x="1293" y="1085"/>
                  </a:lnTo>
                  <a:cubicBezTo>
                    <a:pt x="1121" y="1035"/>
                    <a:pt x="944" y="1006"/>
                    <a:pt x="765" y="997"/>
                  </a:cubicBezTo>
                  <a:cubicBezTo>
                    <a:pt x="507" y="985"/>
                    <a:pt x="249" y="1013"/>
                    <a:pt x="1" y="1081"/>
                  </a:cubicBezTo>
                  <a:lnTo>
                    <a:pt x="1" y="671"/>
                  </a:lnTo>
                  <a:cubicBezTo>
                    <a:pt x="1" y="329"/>
                    <a:pt x="267" y="48"/>
                    <a:pt x="603" y="26"/>
                  </a:cubicBezTo>
                  <a:cubicBezTo>
                    <a:pt x="982" y="1"/>
                    <a:pt x="1293" y="308"/>
                    <a:pt x="1293" y="6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16"/>
            <p:cNvSpPr/>
            <p:nvPr/>
          </p:nvSpPr>
          <p:spPr>
            <a:xfrm>
              <a:off x="2353242" y="2844143"/>
              <a:ext cx="142379" cy="334514"/>
            </a:xfrm>
            <a:custGeom>
              <a:avLst/>
              <a:gdLst/>
              <a:ahLst/>
              <a:cxnLst/>
              <a:rect l="l" t="t" r="r" b="b"/>
              <a:pathLst>
                <a:path w="3680" h="8646" extrusionOk="0">
                  <a:moveTo>
                    <a:pt x="275" y="7312"/>
                  </a:moveTo>
                  <a:cubicBezTo>
                    <a:pt x="995" y="7465"/>
                    <a:pt x="1723" y="7570"/>
                    <a:pt x="2456" y="7627"/>
                  </a:cubicBezTo>
                  <a:cubicBezTo>
                    <a:pt x="2454" y="7638"/>
                    <a:pt x="2454" y="7651"/>
                    <a:pt x="2454" y="7664"/>
                  </a:cubicBezTo>
                  <a:cubicBezTo>
                    <a:pt x="2455" y="8150"/>
                    <a:pt x="2815" y="8561"/>
                    <a:pt x="3297" y="8628"/>
                  </a:cubicBezTo>
                  <a:lnTo>
                    <a:pt x="3308" y="8630"/>
                  </a:lnTo>
                  <a:cubicBezTo>
                    <a:pt x="3432" y="8645"/>
                    <a:pt x="3558" y="8637"/>
                    <a:pt x="3679" y="8603"/>
                  </a:cubicBezTo>
                  <a:cubicBezTo>
                    <a:pt x="3247" y="8496"/>
                    <a:pt x="2943" y="8109"/>
                    <a:pt x="2942" y="7664"/>
                  </a:cubicBezTo>
                  <a:cubicBezTo>
                    <a:pt x="2941" y="7651"/>
                    <a:pt x="2942" y="7638"/>
                    <a:pt x="2943" y="7627"/>
                  </a:cubicBezTo>
                  <a:cubicBezTo>
                    <a:pt x="2210" y="7569"/>
                    <a:pt x="1482" y="7464"/>
                    <a:pt x="763" y="7312"/>
                  </a:cubicBezTo>
                  <a:cubicBezTo>
                    <a:pt x="650" y="7288"/>
                    <a:pt x="559" y="7205"/>
                    <a:pt x="523" y="7096"/>
                  </a:cubicBezTo>
                  <a:cubicBezTo>
                    <a:pt x="488" y="6986"/>
                    <a:pt x="513" y="6866"/>
                    <a:pt x="588" y="6779"/>
                  </a:cubicBezTo>
                  <a:cubicBezTo>
                    <a:pt x="1172" y="6094"/>
                    <a:pt x="1481" y="4320"/>
                    <a:pt x="1481" y="4320"/>
                  </a:cubicBezTo>
                  <a:lnTo>
                    <a:pt x="1481" y="3448"/>
                  </a:lnTo>
                  <a:cubicBezTo>
                    <a:pt x="1480" y="2351"/>
                    <a:pt x="2212" y="1390"/>
                    <a:pt x="3268" y="1099"/>
                  </a:cubicBezTo>
                  <a:lnTo>
                    <a:pt x="3268" y="693"/>
                  </a:lnTo>
                  <a:cubicBezTo>
                    <a:pt x="3268" y="425"/>
                    <a:pt x="3431" y="184"/>
                    <a:pt x="3680" y="83"/>
                  </a:cubicBezTo>
                  <a:cubicBezTo>
                    <a:pt x="3477" y="0"/>
                    <a:pt x="3245" y="23"/>
                    <a:pt x="3063" y="146"/>
                  </a:cubicBezTo>
                  <a:cubicBezTo>
                    <a:pt x="2882" y="269"/>
                    <a:pt x="2773" y="474"/>
                    <a:pt x="2774" y="693"/>
                  </a:cubicBezTo>
                  <a:lnTo>
                    <a:pt x="2774" y="1099"/>
                  </a:lnTo>
                  <a:cubicBezTo>
                    <a:pt x="1717" y="1390"/>
                    <a:pt x="986" y="2351"/>
                    <a:pt x="986" y="3448"/>
                  </a:cubicBezTo>
                  <a:lnTo>
                    <a:pt x="986" y="4320"/>
                  </a:lnTo>
                  <a:cubicBezTo>
                    <a:pt x="986" y="4320"/>
                    <a:pt x="686" y="6094"/>
                    <a:pt x="102" y="6779"/>
                  </a:cubicBezTo>
                  <a:cubicBezTo>
                    <a:pt x="26" y="6866"/>
                    <a:pt x="0" y="6986"/>
                    <a:pt x="36" y="7096"/>
                  </a:cubicBezTo>
                  <a:cubicBezTo>
                    <a:pt x="72" y="7205"/>
                    <a:pt x="163" y="7288"/>
                    <a:pt x="275" y="73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16"/>
            <p:cNvSpPr/>
            <p:nvPr/>
          </p:nvSpPr>
          <p:spPr>
            <a:xfrm>
              <a:off x="2385394" y="2926591"/>
              <a:ext cx="24878" cy="51071"/>
            </a:xfrm>
            <a:custGeom>
              <a:avLst/>
              <a:gdLst/>
              <a:ahLst/>
              <a:cxnLst/>
              <a:rect l="l" t="t" r="r" b="b"/>
              <a:pathLst>
                <a:path w="643" h="1320" extrusionOk="0">
                  <a:moveTo>
                    <a:pt x="363" y="1"/>
                  </a:moveTo>
                  <a:lnTo>
                    <a:pt x="643" y="166"/>
                  </a:lnTo>
                  <a:cubicBezTo>
                    <a:pt x="437" y="515"/>
                    <a:pt x="328" y="913"/>
                    <a:pt x="325" y="1320"/>
                  </a:cubicBezTo>
                  <a:lnTo>
                    <a:pt x="1" y="1320"/>
                  </a:lnTo>
                  <a:cubicBezTo>
                    <a:pt x="3" y="856"/>
                    <a:pt x="128" y="401"/>
                    <a:pt x="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16"/>
            <p:cNvSpPr/>
            <p:nvPr/>
          </p:nvSpPr>
          <p:spPr>
            <a:xfrm>
              <a:off x="2592269" y="2851688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816" y="2597"/>
                  </a:moveTo>
                  <a:cubicBezTo>
                    <a:pt x="816" y="2690"/>
                    <a:pt x="895" y="2764"/>
                    <a:pt x="988" y="2758"/>
                  </a:cubicBezTo>
                  <a:cubicBezTo>
                    <a:pt x="1074" y="2753"/>
                    <a:pt x="1139" y="2677"/>
                    <a:pt x="1139" y="2591"/>
                  </a:cubicBezTo>
                  <a:lnTo>
                    <a:pt x="1139" y="173"/>
                  </a:lnTo>
                  <a:cubicBezTo>
                    <a:pt x="1139" y="111"/>
                    <a:pt x="1104" y="54"/>
                    <a:pt x="1048" y="27"/>
                  </a:cubicBezTo>
                  <a:cubicBezTo>
                    <a:pt x="992" y="0"/>
                    <a:pt x="925" y="8"/>
                    <a:pt x="877" y="47"/>
                  </a:cubicBezTo>
                  <a:lnTo>
                    <a:pt x="69" y="694"/>
                  </a:lnTo>
                  <a:cubicBezTo>
                    <a:pt x="24" y="729"/>
                    <a:pt x="1" y="787"/>
                    <a:pt x="10" y="844"/>
                  </a:cubicBezTo>
                  <a:cubicBezTo>
                    <a:pt x="19" y="900"/>
                    <a:pt x="58" y="949"/>
                    <a:pt x="111" y="970"/>
                  </a:cubicBezTo>
                  <a:cubicBezTo>
                    <a:pt x="165" y="991"/>
                    <a:pt x="226" y="981"/>
                    <a:pt x="271" y="946"/>
                  </a:cubicBezTo>
                  <a:lnTo>
                    <a:pt x="816" y="510"/>
                  </a:lnTo>
                  <a:lnTo>
                    <a:pt x="816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16"/>
            <p:cNvSpPr/>
            <p:nvPr/>
          </p:nvSpPr>
          <p:spPr>
            <a:xfrm>
              <a:off x="2387173" y="2945975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8" y="325"/>
                  </a:moveTo>
                  <a:cubicBezTo>
                    <a:pt x="89" y="326"/>
                    <a:pt x="0" y="199"/>
                    <a:pt x="69" y="73"/>
                  </a:cubicBezTo>
                  <a:cubicBezTo>
                    <a:pt x="95" y="28"/>
                    <a:pt x="144" y="1"/>
                    <a:pt x="195" y="1"/>
                  </a:cubicBezTo>
                  <a:lnTo>
                    <a:pt x="212" y="1"/>
                  </a:lnTo>
                  <a:cubicBezTo>
                    <a:pt x="275" y="1"/>
                    <a:pt x="333" y="38"/>
                    <a:pt x="357" y="97"/>
                  </a:cubicBezTo>
                  <a:cubicBezTo>
                    <a:pt x="404" y="214"/>
                    <a:pt x="319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16"/>
            <p:cNvSpPr/>
            <p:nvPr/>
          </p:nvSpPr>
          <p:spPr>
            <a:xfrm>
              <a:off x="2346665" y="2807774"/>
              <a:ext cx="386165" cy="376763"/>
            </a:xfrm>
            <a:custGeom>
              <a:avLst/>
              <a:gdLst/>
              <a:ahLst/>
              <a:cxnLst/>
              <a:rect l="l" t="t" r="r" b="b"/>
              <a:pathLst>
                <a:path w="9981" h="9738" extrusionOk="0">
                  <a:moveTo>
                    <a:pt x="3599" y="1143"/>
                  </a:moveTo>
                  <a:cubicBezTo>
                    <a:pt x="3693" y="1143"/>
                    <a:pt x="3786" y="1170"/>
                    <a:pt x="3868" y="1224"/>
                  </a:cubicBezTo>
                  <a:cubicBezTo>
                    <a:pt x="4005" y="1315"/>
                    <a:pt x="4084" y="1474"/>
                    <a:pt x="4084" y="1640"/>
                  </a:cubicBezTo>
                  <a:lnTo>
                    <a:pt x="4084" y="1838"/>
                  </a:lnTo>
                  <a:cubicBezTo>
                    <a:pt x="3965" y="1814"/>
                    <a:pt x="3846" y="1799"/>
                    <a:pt x="3725" y="1792"/>
                  </a:cubicBezTo>
                  <a:cubicBezTo>
                    <a:pt x="3696" y="1791"/>
                    <a:pt x="3666" y="1790"/>
                    <a:pt x="3637" y="1790"/>
                  </a:cubicBezTo>
                  <a:cubicBezTo>
                    <a:pt x="3462" y="1790"/>
                    <a:pt x="3287" y="1807"/>
                    <a:pt x="3115" y="1839"/>
                  </a:cubicBezTo>
                  <a:lnTo>
                    <a:pt x="3115" y="1640"/>
                  </a:lnTo>
                  <a:cubicBezTo>
                    <a:pt x="3115" y="1474"/>
                    <a:pt x="3193" y="1315"/>
                    <a:pt x="3331" y="1224"/>
                  </a:cubicBezTo>
                  <a:cubicBezTo>
                    <a:pt x="3412" y="1170"/>
                    <a:pt x="3506" y="1143"/>
                    <a:pt x="3599" y="1143"/>
                  </a:cubicBezTo>
                  <a:close/>
                  <a:moveTo>
                    <a:pt x="7167" y="330"/>
                  </a:moveTo>
                  <a:cubicBezTo>
                    <a:pt x="8422" y="330"/>
                    <a:pt x="9438" y="1347"/>
                    <a:pt x="9438" y="2601"/>
                  </a:cubicBezTo>
                  <a:cubicBezTo>
                    <a:pt x="9438" y="3855"/>
                    <a:pt x="8422" y="4873"/>
                    <a:pt x="7167" y="4873"/>
                  </a:cubicBezTo>
                  <a:cubicBezTo>
                    <a:pt x="5913" y="4871"/>
                    <a:pt x="4897" y="3855"/>
                    <a:pt x="4896" y="2601"/>
                  </a:cubicBezTo>
                  <a:cubicBezTo>
                    <a:pt x="4896" y="1347"/>
                    <a:pt x="5912" y="330"/>
                    <a:pt x="7167" y="330"/>
                  </a:cubicBezTo>
                  <a:close/>
                  <a:moveTo>
                    <a:pt x="4396" y="8740"/>
                  </a:moveTo>
                  <a:lnTo>
                    <a:pt x="4396" y="8740"/>
                  </a:lnTo>
                  <a:cubicBezTo>
                    <a:pt x="4330" y="9130"/>
                    <a:pt x="3993" y="9414"/>
                    <a:pt x="3598" y="9414"/>
                  </a:cubicBezTo>
                  <a:cubicBezTo>
                    <a:pt x="3203" y="9414"/>
                    <a:pt x="2866" y="9130"/>
                    <a:pt x="2801" y="8740"/>
                  </a:cubicBezTo>
                  <a:lnTo>
                    <a:pt x="2801" y="8740"/>
                  </a:lnTo>
                  <a:cubicBezTo>
                    <a:pt x="3060" y="8757"/>
                    <a:pt x="3328" y="8766"/>
                    <a:pt x="3598" y="8766"/>
                  </a:cubicBezTo>
                  <a:cubicBezTo>
                    <a:pt x="3869" y="8766"/>
                    <a:pt x="4135" y="8756"/>
                    <a:pt x="4396" y="8740"/>
                  </a:cubicBezTo>
                  <a:close/>
                  <a:moveTo>
                    <a:pt x="7173" y="0"/>
                  </a:moveTo>
                  <a:cubicBezTo>
                    <a:pt x="7064" y="0"/>
                    <a:pt x="6955" y="7"/>
                    <a:pt x="6845" y="21"/>
                  </a:cubicBezTo>
                  <a:cubicBezTo>
                    <a:pt x="5764" y="159"/>
                    <a:pt x="4883" y="955"/>
                    <a:pt x="4638" y="2016"/>
                  </a:cubicBezTo>
                  <a:cubicBezTo>
                    <a:pt x="4563" y="1982"/>
                    <a:pt x="4486" y="1952"/>
                    <a:pt x="4407" y="1925"/>
                  </a:cubicBezTo>
                  <a:lnTo>
                    <a:pt x="4407" y="1643"/>
                  </a:lnTo>
                  <a:cubicBezTo>
                    <a:pt x="4407" y="1192"/>
                    <a:pt x="4044" y="818"/>
                    <a:pt x="3599" y="818"/>
                  </a:cubicBezTo>
                  <a:cubicBezTo>
                    <a:pt x="3583" y="818"/>
                    <a:pt x="3567" y="818"/>
                    <a:pt x="3551" y="819"/>
                  </a:cubicBezTo>
                  <a:cubicBezTo>
                    <a:pt x="3127" y="845"/>
                    <a:pt x="2791" y="1196"/>
                    <a:pt x="2791" y="1626"/>
                  </a:cubicBezTo>
                  <a:lnTo>
                    <a:pt x="2791" y="1924"/>
                  </a:lnTo>
                  <a:cubicBezTo>
                    <a:pt x="2646" y="1970"/>
                    <a:pt x="2506" y="2030"/>
                    <a:pt x="2372" y="2104"/>
                  </a:cubicBezTo>
                  <a:cubicBezTo>
                    <a:pt x="2167" y="2216"/>
                    <a:pt x="1975" y="2355"/>
                    <a:pt x="1805" y="2515"/>
                  </a:cubicBezTo>
                  <a:cubicBezTo>
                    <a:pt x="1637" y="2680"/>
                    <a:pt x="1491" y="2865"/>
                    <a:pt x="1372" y="3067"/>
                  </a:cubicBezTo>
                  <a:cubicBezTo>
                    <a:pt x="1347" y="3104"/>
                    <a:pt x="1341" y="3151"/>
                    <a:pt x="1353" y="3194"/>
                  </a:cubicBezTo>
                  <a:cubicBezTo>
                    <a:pt x="1364" y="3236"/>
                    <a:pt x="1394" y="3272"/>
                    <a:pt x="1434" y="3292"/>
                  </a:cubicBezTo>
                  <a:cubicBezTo>
                    <a:pt x="1457" y="3304"/>
                    <a:pt x="1482" y="3310"/>
                    <a:pt x="1507" y="3310"/>
                  </a:cubicBezTo>
                  <a:cubicBezTo>
                    <a:pt x="1563" y="3310"/>
                    <a:pt x="1618" y="3282"/>
                    <a:pt x="1650" y="3231"/>
                  </a:cubicBezTo>
                  <a:cubicBezTo>
                    <a:pt x="1756" y="3055"/>
                    <a:pt x="1883" y="2893"/>
                    <a:pt x="2030" y="2749"/>
                  </a:cubicBezTo>
                  <a:cubicBezTo>
                    <a:pt x="2179" y="2608"/>
                    <a:pt x="2346" y="2487"/>
                    <a:pt x="2527" y="2389"/>
                  </a:cubicBezTo>
                  <a:cubicBezTo>
                    <a:pt x="2862" y="2210"/>
                    <a:pt x="3235" y="2116"/>
                    <a:pt x="3614" y="2116"/>
                  </a:cubicBezTo>
                  <a:cubicBezTo>
                    <a:pt x="3647" y="2116"/>
                    <a:pt x="3680" y="2117"/>
                    <a:pt x="3713" y="2118"/>
                  </a:cubicBezTo>
                  <a:cubicBezTo>
                    <a:pt x="4018" y="2134"/>
                    <a:pt x="4316" y="2213"/>
                    <a:pt x="4587" y="2351"/>
                  </a:cubicBezTo>
                  <a:cubicBezTo>
                    <a:pt x="4580" y="2434"/>
                    <a:pt x="4575" y="2517"/>
                    <a:pt x="4575" y="2602"/>
                  </a:cubicBezTo>
                  <a:cubicBezTo>
                    <a:pt x="4576" y="3528"/>
                    <a:pt x="5070" y="4382"/>
                    <a:pt x="5872" y="4844"/>
                  </a:cubicBezTo>
                  <a:lnTo>
                    <a:pt x="5872" y="5260"/>
                  </a:lnTo>
                  <a:cubicBezTo>
                    <a:pt x="5864" y="6199"/>
                    <a:pt x="6195" y="7110"/>
                    <a:pt x="6804" y="7826"/>
                  </a:cubicBezTo>
                  <a:cubicBezTo>
                    <a:pt x="6844" y="7871"/>
                    <a:pt x="6855" y="7934"/>
                    <a:pt x="6836" y="7990"/>
                  </a:cubicBezTo>
                  <a:cubicBezTo>
                    <a:pt x="6818" y="8044"/>
                    <a:pt x="6773" y="8083"/>
                    <a:pt x="6719" y="8093"/>
                  </a:cubicBezTo>
                  <a:cubicBezTo>
                    <a:pt x="5694" y="8313"/>
                    <a:pt x="4649" y="8430"/>
                    <a:pt x="3600" y="8442"/>
                  </a:cubicBezTo>
                  <a:cubicBezTo>
                    <a:pt x="2551" y="8430"/>
                    <a:pt x="1505" y="8314"/>
                    <a:pt x="479" y="8093"/>
                  </a:cubicBezTo>
                  <a:cubicBezTo>
                    <a:pt x="424" y="8083"/>
                    <a:pt x="380" y="8044"/>
                    <a:pt x="362" y="7990"/>
                  </a:cubicBezTo>
                  <a:cubicBezTo>
                    <a:pt x="344" y="7934"/>
                    <a:pt x="356" y="7872"/>
                    <a:pt x="395" y="7827"/>
                  </a:cubicBezTo>
                  <a:cubicBezTo>
                    <a:pt x="1005" y="7111"/>
                    <a:pt x="1336" y="6200"/>
                    <a:pt x="1328" y="5260"/>
                  </a:cubicBezTo>
                  <a:lnTo>
                    <a:pt x="1328" y="4392"/>
                  </a:lnTo>
                  <a:cubicBezTo>
                    <a:pt x="1328" y="4306"/>
                    <a:pt x="1262" y="4230"/>
                    <a:pt x="1176" y="4225"/>
                  </a:cubicBezTo>
                  <a:cubicBezTo>
                    <a:pt x="1173" y="4225"/>
                    <a:pt x="1169" y="4224"/>
                    <a:pt x="1165" y="4224"/>
                  </a:cubicBezTo>
                  <a:cubicBezTo>
                    <a:pt x="1077" y="4224"/>
                    <a:pt x="1004" y="4297"/>
                    <a:pt x="1004" y="4385"/>
                  </a:cubicBezTo>
                  <a:lnTo>
                    <a:pt x="1004" y="5261"/>
                  </a:lnTo>
                  <a:cubicBezTo>
                    <a:pt x="1012" y="6122"/>
                    <a:pt x="710" y="6958"/>
                    <a:pt x="151" y="7614"/>
                  </a:cubicBezTo>
                  <a:cubicBezTo>
                    <a:pt x="36" y="7747"/>
                    <a:pt x="0" y="7929"/>
                    <a:pt x="57" y="8095"/>
                  </a:cubicBezTo>
                  <a:cubicBezTo>
                    <a:pt x="112" y="8256"/>
                    <a:pt x="247" y="8377"/>
                    <a:pt x="414" y="8410"/>
                  </a:cubicBezTo>
                  <a:cubicBezTo>
                    <a:pt x="1092" y="8553"/>
                    <a:pt x="1779" y="8655"/>
                    <a:pt x="2470" y="8715"/>
                  </a:cubicBezTo>
                  <a:cubicBezTo>
                    <a:pt x="2528" y="9296"/>
                    <a:pt x="3016" y="9738"/>
                    <a:pt x="3600" y="9738"/>
                  </a:cubicBezTo>
                  <a:cubicBezTo>
                    <a:pt x="4183" y="9738"/>
                    <a:pt x="4671" y="9296"/>
                    <a:pt x="4729" y="8715"/>
                  </a:cubicBezTo>
                  <a:cubicBezTo>
                    <a:pt x="5420" y="8655"/>
                    <a:pt x="6105" y="8553"/>
                    <a:pt x="6784" y="8410"/>
                  </a:cubicBezTo>
                  <a:cubicBezTo>
                    <a:pt x="6951" y="8377"/>
                    <a:pt x="7087" y="8256"/>
                    <a:pt x="7142" y="8094"/>
                  </a:cubicBezTo>
                  <a:cubicBezTo>
                    <a:pt x="7198" y="7928"/>
                    <a:pt x="7163" y="7746"/>
                    <a:pt x="7047" y="7613"/>
                  </a:cubicBezTo>
                  <a:cubicBezTo>
                    <a:pt x="6490" y="6957"/>
                    <a:pt x="6186" y="6122"/>
                    <a:pt x="6195" y="5261"/>
                  </a:cubicBezTo>
                  <a:lnTo>
                    <a:pt x="6195" y="5009"/>
                  </a:lnTo>
                  <a:cubicBezTo>
                    <a:pt x="6511" y="5138"/>
                    <a:pt x="6843" y="5200"/>
                    <a:pt x="7171" y="5200"/>
                  </a:cubicBezTo>
                  <a:cubicBezTo>
                    <a:pt x="7888" y="5200"/>
                    <a:pt x="8591" y="4902"/>
                    <a:pt x="9094" y="4350"/>
                  </a:cubicBezTo>
                  <a:cubicBezTo>
                    <a:pt x="9827" y="3544"/>
                    <a:pt x="9980" y="2367"/>
                    <a:pt x="9478" y="1401"/>
                  </a:cubicBezTo>
                  <a:cubicBezTo>
                    <a:pt x="9027" y="534"/>
                    <a:pt x="8133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16"/>
            <p:cNvSpPr/>
            <p:nvPr/>
          </p:nvSpPr>
          <p:spPr>
            <a:xfrm>
              <a:off x="2410504" y="2902101"/>
              <a:ext cx="81675" cy="8167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325" y="1947"/>
                  </a:moveTo>
                  <a:cubicBezTo>
                    <a:pt x="325" y="1052"/>
                    <a:pt x="1052" y="325"/>
                    <a:pt x="1948" y="325"/>
                  </a:cubicBezTo>
                  <a:cubicBezTo>
                    <a:pt x="2037" y="325"/>
                    <a:pt x="2111" y="253"/>
                    <a:pt x="2111" y="163"/>
                  </a:cubicBezTo>
                  <a:cubicBezTo>
                    <a:pt x="2111" y="73"/>
                    <a:pt x="2037" y="1"/>
                    <a:pt x="1948" y="1"/>
                  </a:cubicBezTo>
                  <a:cubicBezTo>
                    <a:pt x="872" y="1"/>
                    <a:pt x="1" y="872"/>
                    <a:pt x="1" y="1947"/>
                  </a:cubicBezTo>
                  <a:cubicBezTo>
                    <a:pt x="1" y="2038"/>
                    <a:pt x="73" y="2110"/>
                    <a:pt x="164" y="2110"/>
                  </a:cubicBezTo>
                  <a:cubicBezTo>
                    <a:pt x="253" y="2110"/>
                    <a:pt x="325" y="2038"/>
                    <a:pt x="325" y="19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9" name="Google Shape;3739;p116"/>
          <p:cNvGrpSpPr/>
          <p:nvPr/>
        </p:nvGrpSpPr>
        <p:grpSpPr>
          <a:xfrm>
            <a:off x="4032620" y="1947029"/>
            <a:ext cx="269824" cy="376647"/>
            <a:chOff x="4032620" y="1604129"/>
            <a:chExt cx="269824" cy="376647"/>
          </a:xfrm>
        </p:grpSpPr>
        <p:sp>
          <p:nvSpPr>
            <p:cNvPr id="3740" name="Google Shape;3740;p116"/>
            <p:cNvSpPr/>
            <p:nvPr/>
          </p:nvSpPr>
          <p:spPr>
            <a:xfrm>
              <a:off x="4058117" y="161074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5" y="488"/>
                  </a:moveTo>
                  <a:lnTo>
                    <a:pt x="5515" y="8109"/>
                  </a:lnTo>
                  <a:cubicBezTo>
                    <a:pt x="5515" y="8376"/>
                    <a:pt x="5296" y="8595"/>
                    <a:pt x="5027" y="8595"/>
                  </a:cubicBezTo>
                  <a:lnTo>
                    <a:pt x="488" y="8595"/>
                  </a:lnTo>
                  <a:cubicBezTo>
                    <a:pt x="219" y="8595"/>
                    <a:pt x="1" y="8376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9" y="1"/>
                    <a:pt x="488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16"/>
            <p:cNvSpPr/>
            <p:nvPr/>
          </p:nvSpPr>
          <p:spPr>
            <a:xfrm>
              <a:off x="4233189" y="1610745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90" y="488"/>
                  </a:moveTo>
                  <a:cubicBezTo>
                    <a:pt x="990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90" y="8377"/>
                    <a:pt x="990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16"/>
            <p:cNvSpPr/>
            <p:nvPr/>
          </p:nvSpPr>
          <p:spPr>
            <a:xfrm>
              <a:off x="4058117" y="1924288"/>
              <a:ext cx="213375" cy="50607"/>
            </a:xfrm>
            <a:custGeom>
              <a:avLst/>
              <a:gdLst/>
              <a:ahLst/>
              <a:cxnLst/>
              <a:rect l="l" t="t" r="r" b="b"/>
              <a:pathLst>
                <a:path w="5515" h="1308" extrusionOk="0">
                  <a:moveTo>
                    <a:pt x="5515" y="0"/>
                  </a:moveTo>
                  <a:lnTo>
                    <a:pt x="5515" y="822"/>
                  </a:lnTo>
                  <a:cubicBezTo>
                    <a:pt x="5515" y="1090"/>
                    <a:pt x="5296" y="1308"/>
                    <a:pt x="5027" y="1308"/>
                  </a:cubicBezTo>
                  <a:lnTo>
                    <a:pt x="488" y="1308"/>
                  </a:lnTo>
                  <a:cubicBezTo>
                    <a:pt x="219" y="1308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5" y="271"/>
                    <a:pt x="5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16"/>
            <p:cNvSpPr/>
            <p:nvPr/>
          </p:nvSpPr>
          <p:spPr>
            <a:xfrm>
              <a:off x="4233189" y="1924675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90" y="1080"/>
                    <a:pt x="990" y="812"/>
                  </a:cubicBezTo>
                  <a:lnTo>
                    <a:pt x="990" y="1"/>
                  </a:lnTo>
                  <a:cubicBezTo>
                    <a:pt x="990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16"/>
            <p:cNvSpPr/>
            <p:nvPr/>
          </p:nvSpPr>
          <p:spPr>
            <a:xfrm>
              <a:off x="4102146" y="1610745"/>
              <a:ext cx="125123" cy="25071"/>
            </a:xfrm>
            <a:custGeom>
              <a:avLst/>
              <a:gdLst/>
              <a:ahLst/>
              <a:cxnLst/>
              <a:rect l="l" t="t" r="r" b="b"/>
              <a:pathLst>
                <a:path w="3234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2" y="648"/>
                    <a:pt x="2417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16"/>
            <p:cNvSpPr/>
            <p:nvPr/>
          </p:nvSpPr>
          <p:spPr>
            <a:xfrm>
              <a:off x="4177050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5" y="648"/>
                    <a:pt x="0" y="648"/>
                  </a:cubicBezTo>
                  <a:lnTo>
                    <a:pt x="485" y="648"/>
                  </a:lnTo>
                  <a:cubicBezTo>
                    <a:pt x="619" y="648"/>
                    <a:pt x="747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16"/>
            <p:cNvSpPr/>
            <p:nvPr/>
          </p:nvSpPr>
          <p:spPr>
            <a:xfrm>
              <a:off x="4039159" y="1660848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7" y="6490"/>
                    <a:pt x="3245" y="6490"/>
                  </a:cubicBezTo>
                  <a:cubicBezTo>
                    <a:pt x="1453" y="6490"/>
                    <a:pt x="0" y="5038"/>
                    <a:pt x="0" y="3245"/>
                  </a:cubicBezTo>
                  <a:cubicBezTo>
                    <a:pt x="0" y="1454"/>
                    <a:pt x="1453" y="1"/>
                    <a:pt x="3245" y="1"/>
                  </a:cubicBezTo>
                  <a:cubicBezTo>
                    <a:pt x="5037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16"/>
            <p:cNvSpPr/>
            <p:nvPr/>
          </p:nvSpPr>
          <p:spPr>
            <a:xfrm>
              <a:off x="4155268" y="1660848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2" y="1"/>
                    <a:pt x="82" y="7"/>
                    <a:pt x="0" y="13"/>
                  </a:cubicBezTo>
                  <a:cubicBezTo>
                    <a:pt x="1693" y="139"/>
                    <a:pt x="3002" y="1549"/>
                    <a:pt x="3002" y="3245"/>
                  </a:cubicBezTo>
                  <a:cubicBezTo>
                    <a:pt x="3002" y="4942"/>
                    <a:pt x="1693" y="6353"/>
                    <a:pt x="0" y="6478"/>
                  </a:cubicBezTo>
                  <a:cubicBezTo>
                    <a:pt x="82" y="6484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6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16"/>
            <p:cNvSpPr/>
            <p:nvPr/>
          </p:nvSpPr>
          <p:spPr>
            <a:xfrm>
              <a:off x="4083111" y="1723294"/>
              <a:ext cx="163349" cy="144817"/>
            </a:xfrm>
            <a:custGeom>
              <a:avLst/>
              <a:gdLst/>
              <a:ahLst/>
              <a:cxnLst/>
              <a:rect l="l" t="t" r="r" b="b"/>
              <a:pathLst>
                <a:path w="4222" h="3743" extrusionOk="0">
                  <a:moveTo>
                    <a:pt x="1947" y="2929"/>
                  </a:moveTo>
                  <a:lnTo>
                    <a:pt x="647" y="3742"/>
                  </a:lnTo>
                  <a:lnTo>
                    <a:pt x="647" y="2929"/>
                  </a:lnTo>
                  <a:lnTo>
                    <a:pt x="488" y="2929"/>
                  </a:lnTo>
                  <a:cubicBezTo>
                    <a:pt x="219" y="2929"/>
                    <a:pt x="0" y="2711"/>
                    <a:pt x="0" y="2442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8" y="1"/>
                  </a:cubicBezTo>
                  <a:lnTo>
                    <a:pt x="3735" y="1"/>
                  </a:lnTo>
                  <a:cubicBezTo>
                    <a:pt x="4003" y="1"/>
                    <a:pt x="4222" y="219"/>
                    <a:pt x="4222" y="488"/>
                  </a:cubicBezTo>
                  <a:lnTo>
                    <a:pt x="4222" y="2442"/>
                  </a:lnTo>
                  <a:cubicBezTo>
                    <a:pt x="4222" y="2711"/>
                    <a:pt x="4003" y="2929"/>
                    <a:pt x="3735" y="29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16"/>
            <p:cNvSpPr/>
            <p:nvPr/>
          </p:nvSpPr>
          <p:spPr>
            <a:xfrm>
              <a:off x="4108143" y="1836617"/>
              <a:ext cx="50258" cy="31378"/>
            </a:xfrm>
            <a:custGeom>
              <a:avLst/>
              <a:gdLst/>
              <a:ahLst/>
              <a:cxnLst/>
              <a:rect l="l" t="t" r="r" b="b"/>
              <a:pathLst>
                <a:path w="1299" h="811" extrusionOk="0">
                  <a:moveTo>
                    <a:pt x="0" y="508"/>
                  </a:moveTo>
                  <a:lnTo>
                    <a:pt x="0" y="811"/>
                  </a:lnTo>
                  <a:lnTo>
                    <a:pt x="1298" y="0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16"/>
            <p:cNvSpPr/>
            <p:nvPr/>
          </p:nvSpPr>
          <p:spPr>
            <a:xfrm>
              <a:off x="4208196" y="1723294"/>
              <a:ext cx="38264" cy="113362"/>
            </a:xfrm>
            <a:custGeom>
              <a:avLst/>
              <a:gdLst/>
              <a:ahLst/>
              <a:cxnLst/>
              <a:rect l="l" t="t" r="r" b="b"/>
              <a:pathLst>
                <a:path w="989" h="2930" extrusionOk="0">
                  <a:moveTo>
                    <a:pt x="989" y="488"/>
                  </a:moveTo>
                  <a:cubicBezTo>
                    <a:pt x="989" y="219"/>
                    <a:pt x="770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4" y="219"/>
                    <a:pt x="494" y="489"/>
                  </a:cubicBezTo>
                  <a:lnTo>
                    <a:pt x="494" y="2441"/>
                  </a:lnTo>
                  <a:cubicBezTo>
                    <a:pt x="494" y="2711"/>
                    <a:pt x="274" y="2929"/>
                    <a:pt x="1" y="2929"/>
                  </a:cubicBezTo>
                  <a:lnTo>
                    <a:pt x="503" y="2929"/>
                  </a:lnTo>
                  <a:cubicBezTo>
                    <a:pt x="770" y="2929"/>
                    <a:pt x="989" y="2711"/>
                    <a:pt x="989" y="2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16"/>
            <p:cNvSpPr/>
            <p:nvPr/>
          </p:nvSpPr>
          <p:spPr>
            <a:xfrm>
              <a:off x="4032620" y="1610745"/>
              <a:ext cx="63800" cy="364189"/>
            </a:xfrm>
            <a:custGeom>
              <a:avLst/>
              <a:gdLst/>
              <a:ahLst/>
              <a:cxnLst/>
              <a:rect l="l" t="t" r="r" b="b"/>
              <a:pathLst>
                <a:path w="1649" h="9413" extrusionOk="0">
                  <a:moveTo>
                    <a:pt x="660" y="8114"/>
                  </a:moveTo>
                  <a:lnTo>
                    <a:pt x="660" y="8926"/>
                  </a:lnTo>
                  <a:cubicBezTo>
                    <a:pt x="660" y="9194"/>
                    <a:pt x="878" y="9413"/>
                    <a:pt x="1147" y="9413"/>
                  </a:cubicBezTo>
                  <a:lnTo>
                    <a:pt x="1649" y="9413"/>
                  </a:lnTo>
                  <a:cubicBezTo>
                    <a:pt x="1376" y="9413"/>
                    <a:pt x="1154" y="9194"/>
                    <a:pt x="1154" y="8926"/>
                  </a:cubicBezTo>
                  <a:lnTo>
                    <a:pt x="1154" y="6335"/>
                  </a:lnTo>
                  <a:cubicBezTo>
                    <a:pt x="1153" y="6278"/>
                    <a:pt x="1137" y="6223"/>
                    <a:pt x="1108" y="6173"/>
                  </a:cubicBezTo>
                  <a:cubicBezTo>
                    <a:pt x="511" y="5167"/>
                    <a:pt x="511" y="3922"/>
                    <a:pt x="1108" y="2917"/>
                  </a:cubicBezTo>
                  <a:cubicBezTo>
                    <a:pt x="1137" y="2868"/>
                    <a:pt x="1153" y="2812"/>
                    <a:pt x="1154" y="2754"/>
                  </a:cubicBezTo>
                  <a:lnTo>
                    <a:pt x="1154" y="488"/>
                  </a:lnTo>
                  <a:cubicBezTo>
                    <a:pt x="1154" y="219"/>
                    <a:pt x="1376" y="1"/>
                    <a:pt x="1649" y="1"/>
                  </a:cubicBezTo>
                  <a:lnTo>
                    <a:pt x="1147" y="1"/>
                  </a:lnTo>
                  <a:cubicBezTo>
                    <a:pt x="878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0" y="3884"/>
                    <a:pt x="0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16"/>
            <p:cNvSpPr/>
            <p:nvPr/>
          </p:nvSpPr>
          <p:spPr>
            <a:xfrm>
              <a:off x="4032853" y="1786552"/>
              <a:ext cx="22015" cy="51380"/>
            </a:xfrm>
            <a:custGeom>
              <a:avLst/>
              <a:gdLst/>
              <a:ahLst/>
              <a:cxnLst/>
              <a:rect l="l" t="t" r="r" b="b"/>
              <a:pathLst>
                <a:path w="569" h="1328" extrusionOk="0">
                  <a:moveTo>
                    <a:pt x="569" y="1202"/>
                  </a:moveTo>
                  <a:lnTo>
                    <a:pt x="270" y="1328"/>
                  </a:lnTo>
                  <a:cubicBezTo>
                    <a:pt x="93" y="908"/>
                    <a:pt x="2" y="457"/>
                    <a:pt x="1" y="1"/>
                  </a:cubicBezTo>
                  <a:lnTo>
                    <a:pt x="325" y="1"/>
                  </a:lnTo>
                  <a:cubicBezTo>
                    <a:pt x="326" y="413"/>
                    <a:pt x="409" y="822"/>
                    <a:pt x="569" y="12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16"/>
            <p:cNvSpPr/>
            <p:nvPr/>
          </p:nvSpPr>
          <p:spPr>
            <a:xfrm>
              <a:off x="4033743" y="1804968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7" y="0"/>
                    <a:pt x="335" y="38"/>
                    <a:pt x="358" y="96"/>
                  </a:cubicBezTo>
                  <a:cubicBezTo>
                    <a:pt x="405" y="213"/>
                    <a:pt x="320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16"/>
            <p:cNvSpPr/>
            <p:nvPr/>
          </p:nvSpPr>
          <p:spPr>
            <a:xfrm>
              <a:off x="4032698" y="1604129"/>
              <a:ext cx="269747" cy="376647"/>
            </a:xfrm>
            <a:custGeom>
              <a:avLst/>
              <a:gdLst/>
              <a:ahLst/>
              <a:cxnLst/>
              <a:rect l="l" t="t" r="r" b="b"/>
              <a:pathLst>
                <a:path w="6972" h="9735" extrusionOk="0">
                  <a:moveTo>
                    <a:pt x="4655" y="324"/>
                  </a:moveTo>
                  <a:lnTo>
                    <a:pt x="4447" y="546"/>
                  </a:lnTo>
                  <a:cubicBezTo>
                    <a:pt x="4386" y="611"/>
                    <a:pt x="4301" y="648"/>
                    <a:pt x="4212" y="648"/>
                  </a:cubicBezTo>
                  <a:lnTo>
                    <a:pt x="2612" y="648"/>
                  </a:lnTo>
                  <a:cubicBezTo>
                    <a:pt x="2523" y="648"/>
                    <a:pt x="2438" y="611"/>
                    <a:pt x="2377" y="546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69"/>
                    <a:pt x="6000" y="649"/>
                  </a:cubicBezTo>
                  <a:lnTo>
                    <a:pt x="6000" y="2495"/>
                  </a:lnTo>
                  <a:cubicBezTo>
                    <a:pt x="5355" y="1733"/>
                    <a:pt x="4405" y="1293"/>
                    <a:pt x="3405" y="1293"/>
                  </a:cubicBezTo>
                  <a:cubicBezTo>
                    <a:pt x="2405" y="1293"/>
                    <a:pt x="1456" y="1733"/>
                    <a:pt x="810" y="2495"/>
                  </a:cubicBezTo>
                  <a:lnTo>
                    <a:pt x="810" y="649"/>
                  </a:lnTo>
                  <a:cubicBezTo>
                    <a:pt x="810" y="469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7"/>
                    <a:pt x="2423" y="970"/>
                    <a:pt x="2602" y="971"/>
                  </a:cubicBezTo>
                  <a:lnTo>
                    <a:pt x="4208" y="971"/>
                  </a:lnTo>
                  <a:cubicBezTo>
                    <a:pt x="4388" y="970"/>
                    <a:pt x="4559" y="897"/>
                    <a:pt x="4682" y="766"/>
                  </a:cubicBezTo>
                  <a:lnTo>
                    <a:pt x="5097" y="324"/>
                  </a:lnTo>
                  <a:close/>
                  <a:moveTo>
                    <a:pt x="6000" y="6921"/>
                  </a:moveTo>
                  <a:lnTo>
                    <a:pt x="6000" y="8289"/>
                  </a:lnTo>
                  <a:cubicBezTo>
                    <a:pt x="6000" y="8469"/>
                    <a:pt x="5854" y="8614"/>
                    <a:pt x="5676" y="8614"/>
                  </a:cubicBezTo>
                  <a:lnTo>
                    <a:pt x="1134" y="8614"/>
                  </a:lnTo>
                  <a:cubicBezTo>
                    <a:pt x="955" y="8614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79"/>
                    <a:pt x="1523" y="7559"/>
                  </a:cubicBezTo>
                  <a:cubicBezTo>
                    <a:pt x="1802" y="7740"/>
                    <a:pt x="2105" y="7883"/>
                    <a:pt x="2422" y="7981"/>
                  </a:cubicBezTo>
                  <a:cubicBezTo>
                    <a:pt x="2742" y="8074"/>
                    <a:pt x="3072" y="8122"/>
                    <a:pt x="3405" y="8126"/>
                  </a:cubicBezTo>
                  <a:cubicBezTo>
                    <a:pt x="4405" y="8126"/>
                    <a:pt x="5355" y="7685"/>
                    <a:pt x="6000" y="6921"/>
                  </a:cubicBezTo>
                  <a:close/>
                  <a:moveTo>
                    <a:pt x="6000" y="8826"/>
                  </a:moveTo>
                  <a:lnTo>
                    <a:pt x="6000" y="9087"/>
                  </a:lnTo>
                  <a:cubicBezTo>
                    <a:pt x="6000" y="9267"/>
                    <a:pt x="5854" y="9413"/>
                    <a:pt x="5676" y="9413"/>
                  </a:cubicBezTo>
                  <a:lnTo>
                    <a:pt x="1134" y="9413"/>
                  </a:lnTo>
                  <a:cubicBezTo>
                    <a:pt x="955" y="9413"/>
                    <a:pt x="810" y="9267"/>
                    <a:pt x="810" y="9087"/>
                  </a:cubicBezTo>
                  <a:lnTo>
                    <a:pt x="810" y="8826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6000" y="8826"/>
                  </a:cubicBezTo>
                  <a:close/>
                  <a:moveTo>
                    <a:pt x="1135" y="1"/>
                  </a:moveTo>
                  <a:cubicBezTo>
                    <a:pt x="777" y="1"/>
                    <a:pt x="486" y="292"/>
                    <a:pt x="486" y="650"/>
                  </a:cubicBezTo>
                  <a:lnTo>
                    <a:pt x="486" y="2960"/>
                  </a:lnTo>
                  <a:cubicBezTo>
                    <a:pt x="168" y="3487"/>
                    <a:pt x="0" y="4091"/>
                    <a:pt x="0" y="4706"/>
                  </a:cubicBezTo>
                  <a:cubicBezTo>
                    <a:pt x="0" y="4795"/>
                    <a:pt x="73" y="4868"/>
                    <a:pt x="162" y="4868"/>
                  </a:cubicBezTo>
                  <a:cubicBezTo>
                    <a:pt x="252" y="4868"/>
                    <a:pt x="325" y="4795"/>
                    <a:pt x="325" y="4706"/>
                  </a:cubicBezTo>
                  <a:cubicBezTo>
                    <a:pt x="325" y="3004"/>
                    <a:pt x="1704" y="1623"/>
                    <a:pt x="3405" y="1623"/>
                  </a:cubicBezTo>
                  <a:cubicBezTo>
                    <a:pt x="3629" y="1623"/>
                    <a:pt x="3859" y="1647"/>
                    <a:pt x="4092" y="1698"/>
                  </a:cubicBezTo>
                  <a:cubicBezTo>
                    <a:pt x="5134" y="1923"/>
                    <a:pt x="6185" y="2975"/>
                    <a:pt x="6411" y="4017"/>
                  </a:cubicBezTo>
                  <a:cubicBezTo>
                    <a:pt x="6844" y="6020"/>
                    <a:pt x="5330" y="7788"/>
                    <a:pt x="3405" y="7788"/>
                  </a:cubicBezTo>
                  <a:cubicBezTo>
                    <a:pt x="3104" y="7784"/>
                    <a:pt x="2805" y="7740"/>
                    <a:pt x="2516" y="7657"/>
                  </a:cubicBezTo>
                  <a:cubicBezTo>
                    <a:pt x="2230" y="7568"/>
                    <a:pt x="1956" y="7438"/>
                    <a:pt x="1704" y="7275"/>
                  </a:cubicBezTo>
                  <a:cubicBezTo>
                    <a:pt x="1455" y="7106"/>
                    <a:pt x="1230" y="6903"/>
                    <a:pt x="1035" y="6674"/>
                  </a:cubicBezTo>
                  <a:cubicBezTo>
                    <a:pt x="847" y="6440"/>
                    <a:pt x="689" y="6182"/>
                    <a:pt x="567" y="5906"/>
                  </a:cubicBezTo>
                  <a:cubicBezTo>
                    <a:pt x="542" y="5844"/>
                    <a:pt x="483" y="5806"/>
                    <a:pt x="420" y="5806"/>
                  </a:cubicBezTo>
                  <a:cubicBezTo>
                    <a:pt x="401" y="5806"/>
                    <a:pt x="381" y="5810"/>
                    <a:pt x="363" y="5817"/>
                  </a:cubicBezTo>
                  <a:cubicBezTo>
                    <a:pt x="322" y="5833"/>
                    <a:pt x="288" y="5865"/>
                    <a:pt x="270" y="5905"/>
                  </a:cubicBezTo>
                  <a:cubicBezTo>
                    <a:pt x="253" y="5946"/>
                    <a:pt x="252" y="5991"/>
                    <a:pt x="269" y="6033"/>
                  </a:cubicBezTo>
                  <a:cubicBezTo>
                    <a:pt x="332" y="6177"/>
                    <a:pt x="406" y="6318"/>
                    <a:pt x="486" y="6454"/>
                  </a:cubicBezTo>
                  <a:lnTo>
                    <a:pt x="486" y="9086"/>
                  </a:lnTo>
                  <a:cubicBezTo>
                    <a:pt x="486" y="9445"/>
                    <a:pt x="777" y="9735"/>
                    <a:pt x="1135" y="9735"/>
                  </a:cubicBezTo>
                  <a:lnTo>
                    <a:pt x="5674" y="9735"/>
                  </a:lnTo>
                  <a:cubicBezTo>
                    <a:pt x="6033" y="9735"/>
                    <a:pt x="6323" y="9445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3"/>
                    <a:pt x="6323" y="2960"/>
                  </a:cubicBezTo>
                  <a:lnTo>
                    <a:pt x="6323" y="650"/>
                  </a:lnTo>
                  <a:cubicBezTo>
                    <a:pt x="6323" y="292"/>
                    <a:pt x="603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16"/>
            <p:cNvSpPr/>
            <p:nvPr/>
          </p:nvSpPr>
          <p:spPr>
            <a:xfrm>
              <a:off x="4076534" y="1717413"/>
              <a:ext cx="175846" cy="157275"/>
            </a:xfrm>
            <a:custGeom>
              <a:avLst/>
              <a:gdLst/>
              <a:ahLst/>
              <a:cxnLst/>
              <a:rect l="l" t="t" r="r" b="b"/>
              <a:pathLst>
                <a:path w="4545" h="4065" extrusionOk="0">
                  <a:moveTo>
                    <a:pt x="3896" y="324"/>
                  </a:moveTo>
                  <a:cubicBezTo>
                    <a:pt x="4076" y="324"/>
                    <a:pt x="4221" y="470"/>
                    <a:pt x="4221" y="648"/>
                  </a:cubicBezTo>
                  <a:lnTo>
                    <a:pt x="4221" y="2605"/>
                  </a:lnTo>
                  <a:cubicBezTo>
                    <a:pt x="4221" y="2783"/>
                    <a:pt x="4076" y="2929"/>
                    <a:pt x="3896" y="2929"/>
                  </a:cubicBezTo>
                  <a:lnTo>
                    <a:pt x="2119" y="2929"/>
                  </a:lnTo>
                  <a:cubicBezTo>
                    <a:pt x="2090" y="2929"/>
                    <a:pt x="2060" y="2937"/>
                    <a:pt x="2034" y="2953"/>
                  </a:cubicBezTo>
                  <a:lnTo>
                    <a:pt x="988" y="3611"/>
                  </a:lnTo>
                  <a:lnTo>
                    <a:pt x="988" y="3091"/>
                  </a:lnTo>
                  <a:cubicBezTo>
                    <a:pt x="988" y="3002"/>
                    <a:pt x="916" y="2929"/>
                    <a:pt x="827" y="2929"/>
                  </a:cubicBezTo>
                  <a:lnTo>
                    <a:pt x="666" y="2929"/>
                  </a:lnTo>
                  <a:cubicBezTo>
                    <a:pt x="488" y="2929"/>
                    <a:pt x="343" y="2784"/>
                    <a:pt x="343" y="2605"/>
                  </a:cubicBezTo>
                  <a:lnTo>
                    <a:pt x="343" y="648"/>
                  </a:lnTo>
                  <a:cubicBezTo>
                    <a:pt x="343" y="470"/>
                    <a:pt x="488" y="324"/>
                    <a:pt x="667" y="324"/>
                  </a:cubicBezTo>
                  <a:close/>
                  <a:moveTo>
                    <a:pt x="649" y="0"/>
                  </a:moveTo>
                  <a:cubicBezTo>
                    <a:pt x="290" y="0"/>
                    <a:pt x="0" y="291"/>
                    <a:pt x="0" y="649"/>
                  </a:cubicBezTo>
                  <a:lnTo>
                    <a:pt x="0" y="2601"/>
                  </a:lnTo>
                  <a:cubicBezTo>
                    <a:pt x="0" y="2961"/>
                    <a:pt x="289" y="3252"/>
                    <a:pt x="646" y="3252"/>
                  </a:cubicBezTo>
                  <a:lnTo>
                    <a:pt x="646" y="3899"/>
                  </a:lnTo>
                  <a:cubicBezTo>
                    <a:pt x="646" y="3937"/>
                    <a:pt x="658" y="3974"/>
                    <a:pt x="681" y="4003"/>
                  </a:cubicBezTo>
                  <a:cubicBezTo>
                    <a:pt x="714" y="4044"/>
                    <a:pt x="761" y="4065"/>
                    <a:pt x="808" y="4065"/>
                  </a:cubicBezTo>
                  <a:cubicBezTo>
                    <a:pt x="838" y="4065"/>
                    <a:pt x="868" y="4056"/>
                    <a:pt x="894" y="4040"/>
                  </a:cubicBezTo>
                  <a:lnTo>
                    <a:pt x="2147" y="3252"/>
                  </a:lnTo>
                  <a:lnTo>
                    <a:pt x="3895" y="3252"/>
                  </a:lnTo>
                  <a:cubicBezTo>
                    <a:pt x="4253" y="3252"/>
                    <a:pt x="4544" y="2962"/>
                    <a:pt x="4544" y="2604"/>
                  </a:cubicBezTo>
                  <a:lnTo>
                    <a:pt x="4544" y="649"/>
                  </a:lnTo>
                  <a:cubicBezTo>
                    <a:pt x="4544" y="291"/>
                    <a:pt x="4253" y="0"/>
                    <a:pt x="3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16"/>
            <p:cNvSpPr/>
            <p:nvPr/>
          </p:nvSpPr>
          <p:spPr>
            <a:xfrm>
              <a:off x="4114489" y="1749061"/>
              <a:ext cx="100439" cy="12536"/>
            </a:xfrm>
            <a:custGeom>
              <a:avLst/>
              <a:gdLst/>
              <a:ahLst/>
              <a:cxnLst/>
              <a:rect l="l" t="t" r="r" b="b"/>
              <a:pathLst>
                <a:path w="2596" h="324" extrusionOk="0">
                  <a:moveTo>
                    <a:pt x="167" y="324"/>
                  </a:moveTo>
                  <a:lnTo>
                    <a:pt x="2423" y="324"/>
                  </a:lnTo>
                  <a:cubicBezTo>
                    <a:pt x="2510" y="324"/>
                    <a:pt x="2585" y="259"/>
                    <a:pt x="2591" y="173"/>
                  </a:cubicBezTo>
                  <a:cubicBezTo>
                    <a:pt x="2596" y="78"/>
                    <a:pt x="2522" y="0"/>
                    <a:pt x="2429" y="0"/>
                  </a:cubicBezTo>
                  <a:lnTo>
                    <a:pt x="173" y="0"/>
                  </a:lnTo>
                  <a:cubicBezTo>
                    <a:pt x="86" y="0"/>
                    <a:pt x="11" y="66"/>
                    <a:pt x="5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16"/>
            <p:cNvSpPr/>
            <p:nvPr/>
          </p:nvSpPr>
          <p:spPr>
            <a:xfrm>
              <a:off x="4114489" y="1774094"/>
              <a:ext cx="100439" cy="12536"/>
            </a:xfrm>
            <a:custGeom>
              <a:avLst/>
              <a:gdLst/>
              <a:ahLst/>
              <a:cxnLst/>
              <a:rect l="l" t="t" r="r" b="b"/>
              <a:pathLst>
                <a:path w="2596" h="324" extrusionOk="0">
                  <a:moveTo>
                    <a:pt x="167" y="324"/>
                  </a:moveTo>
                  <a:lnTo>
                    <a:pt x="2423" y="324"/>
                  </a:lnTo>
                  <a:cubicBezTo>
                    <a:pt x="2510" y="324"/>
                    <a:pt x="2585" y="258"/>
                    <a:pt x="2591" y="171"/>
                  </a:cubicBezTo>
                  <a:cubicBezTo>
                    <a:pt x="2596" y="78"/>
                    <a:pt x="2522" y="0"/>
                    <a:pt x="2429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16"/>
            <p:cNvSpPr/>
            <p:nvPr/>
          </p:nvSpPr>
          <p:spPr>
            <a:xfrm>
              <a:off x="4114489" y="1799087"/>
              <a:ext cx="100439" cy="12536"/>
            </a:xfrm>
            <a:custGeom>
              <a:avLst/>
              <a:gdLst/>
              <a:ahLst/>
              <a:cxnLst/>
              <a:rect l="l" t="t" r="r" b="b"/>
              <a:pathLst>
                <a:path w="2596" h="324" extrusionOk="0">
                  <a:moveTo>
                    <a:pt x="167" y="323"/>
                  </a:moveTo>
                  <a:lnTo>
                    <a:pt x="2423" y="323"/>
                  </a:lnTo>
                  <a:cubicBezTo>
                    <a:pt x="2510" y="323"/>
                    <a:pt x="2585" y="258"/>
                    <a:pt x="2591" y="172"/>
                  </a:cubicBezTo>
                  <a:cubicBezTo>
                    <a:pt x="2596" y="78"/>
                    <a:pt x="2522" y="0"/>
                    <a:pt x="2429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9" name="Google Shape;3759;p116"/>
          <p:cNvGrpSpPr/>
          <p:nvPr/>
        </p:nvGrpSpPr>
        <p:grpSpPr>
          <a:xfrm>
            <a:off x="3974895" y="2624297"/>
            <a:ext cx="378504" cy="225834"/>
            <a:chOff x="3974895" y="2281397"/>
            <a:chExt cx="378504" cy="225834"/>
          </a:xfrm>
        </p:grpSpPr>
        <p:sp>
          <p:nvSpPr>
            <p:cNvPr id="3760" name="Google Shape;3760;p116"/>
            <p:cNvSpPr/>
            <p:nvPr/>
          </p:nvSpPr>
          <p:spPr>
            <a:xfrm>
              <a:off x="3982633" y="2288013"/>
              <a:ext cx="263402" cy="213337"/>
            </a:xfrm>
            <a:custGeom>
              <a:avLst/>
              <a:gdLst/>
              <a:ahLst/>
              <a:cxnLst/>
              <a:rect l="l" t="t" r="r" b="b"/>
              <a:pathLst>
                <a:path w="6808" h="5514" extrusionOk="0">
                  <a:moveTo>
                    <a:pt x="487" y="1"/>
                  </a:moveTo>
                  <a:lnTo>
                    <a:pt x="6320" y="1"/>
                  </a:lnTo>
                  <a:cubicBezTo>
                    <a:pt x="6589" y="1"/>
                    <a:pt x="6807" y="218"/>
                    <a:pt x="6807" y="487"/>
                  </a:cubicBezTo>
                  <a:lnTo>
                    <a:pt x="6807" y="5027"/>
                  </a:lnTo>
                  <a:cubicBezTo>
                    <a:pt x="6807" y="5296"/>
                    <a:pt x="6589" y="5514"/>
                    <a:pt x="6320" y="5514"/>
                  </a:cubicBezTo>
                  <a:lnTo>
                    <a:pt x="487" y="5514"/>
                  </a:lnTo>
                  <a:cubicBezTo>
                    <a:pt x="218" y="5514"/>
                    <a:pt x="1" y="5296"/>
                    <a:pt x="1" y="5027"/>
                  </a:cubicBezTo>
                  <a:lnTo>
                    <a:pt x="1" y="487"/>
                  </a:lnTo>
                  <a:cubicBezTo>
                    <a:pt x="1" y="218"/>
                    <a:pt x="218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16"/>
            <p:cNvSpPr/>
            <p:nvPr/>
          </p:nvSpPr>
          <p:spPr>
            <a:xfrm>
              <a:off x="4208428" y="2288013"/>
              <a:ext cx="38342" cy="213337"/>
            </a:xfrm>
            <a:custGeom>
              <a:avLst/>
              <a:gdLst/>
              <a:ahLst/>
              <a:cxnLst/>
              <a:rect l="l" t="t" r="r" b="b"/>
              <a:pathLst>
                <a:path w="991" h="5514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6" y="218"/>
                    <a:pt x="496" y="487"/>
                  </a:cubicBezTo>
                  <a:lnTo>
                    <a:pt x="496" y="5027"/>
                  </a:lnTo>
                  <a:cubicBezTo>
                    <a:pt x="496" y="5296"/>
                    <a:pt x="274" y="5514"/>
                    <a:pt x="1" y="5514"/>
                  </a:cubicBezTo>
                  <a:lnTo>
                    <a:pt x="503" y="5514"/>
                  </a:lnTo>
                  <a:cubicBezTo>
                    <a:pt x="772" y="5514"/>
                    <a:pt x="990" y="5296"/>
                    <a:pt x="990" y="50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16"/>
            <p:cNvSpPr/>
            <p:nvPr/>
          </p:nvSpPr>
          <p:spPr>
            <a:xfrm>
              <a:off x="4315135" y="2295441"/>
              <a:ext cx="31648" cy="198325"/>
            </a:xfrm>
            <a:custGeom>
              <a:avLst/>
              <a:gdLst/>
              <a:ahLst/>
              <a:cxnLst/>
              <a:rect l="l" t="t" r="r" b="b"/>
              <a:pathLst>
                <a:path w="818" h="5126" extrusionOk="0">
                  <a:moveTo>
                    <a:pt x="817" y="343"/>
                  </a:moveTo>
                  <a:lnTo>
                    <a:pt x="817" y="4784"/>
                  </a:lnTo>
                  <a:cubicBezTo>
                    <a:pt x="817" y="4899"/>
                    <a:pt x="755" y="5007"/>
                    <a:pt x="656" y="5065"/>
                  </a:cubicBezTo>
                  <a:cubicBezTo>
                    <a:pt x="555" y="5124"/>
                    <a:pt x="432" y="5125"/>
                    <a:pt x="330" y="5067"/>
                  </a:cubicBezTo>
                  <a:lnTo>
                    <a:pt x="0" y="4882"/>
                  </a:lnTo>
                  <a:lnTo>
                    <a:pt x="0" y="244"/>
                  </a:lnTo>
                  <a:lnTo>
                    <a:pt x="330" y="59"/>
                  </a:lnTo>
                  <a:cubicBezTo>
                    <a:pt x="432" y="1"/>
                    <a:pt x="555" y="2"/>
                    <a:pt x="656" y="61"/>
                  </a:cubicBezTo>
                  <a:cubicBezTo>
                    <a:pt x="755" y="120"/>
                    <a:pt x="817" y="227"/>
                    <a:pt x="817" y="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16"/>
            <p:cNvSpPr/>
            <p:nvPr/>
          </p:nvSpPr>
          <p:spPr>
            <a:xfrm>
              <a:off x="4246731" y="2305462"/>
              <a:ext cx="69178" cy="178284"/>
            </a:xfrm>
            <a:custGeom>
              <a:avLst/>
              <a:gdLst/>
              <a:ahLst/>
              <a:cxnLst/>
              <a:rect l="l" t="t" r="r" b="b"/>
              <a:pathLst>
                <a:path w="1788" h="4608" extrusionOk="0">
                  <a:moveTo>
                    <a:pt x="1787" y="0"/>
                  </a:moveTo>
                  <a:lnTo>
                    <a:pt x="1787" y="4608"/>
                  </a:lnTo>
                  <a:lnTo>
                    <a:pt x="0" y="3604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16"/>
            <p:cNvSpPr/>
            <p:nvPr/>
          </p:nvSpPr>
          <p:spPr>
            <a:xfrm>
              <a:off x="4296718" y="2305578"/>
              <a:ext cx="19190" cy="178051"/>
            </a:xfrm>
            <a:custGeom>
              <a:avLst/>
              <a:gdLst/>
              <a:ahLst/>
              <a:cxnLst/>
              <a:rect l="l" t="t" r="r" b="b"/>
              <a:pathLst>
                <a:path w="496" h="4602" extrusionOk="0">
                  <a:moveTo>
                    <a:pt x="1" y="273"/>
                  </a:moveTo>
                  <a:lnTo>
                    <a:pt x="1" y="4329"/>
                  </a:lnTo>
                  <a:lnTo>
                    <a:pt x="495" y="460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16"/>
            <p:cNvSpPr/>
            <p:nvPr/>
          </p:nvSpPr>
          <p:spPr>
            <a:xfrm>
              <a:off x="4014165" y="2325542"/>
              <a:ext cx="200917" cy="138162"/>
            </a:xfrm>
            <a:custGeom>
              <a:avLst/>
              <a:gdLst/>
              <a:ahLst/>
              <a:cxnLst/>
              <a:rect l="l" t="t" r="r" b="b"/>
              <a:pathLst>
                <a:path w="5193" h="3571" extrusionOk="0">
                  <a:moveTo>
                    <a:pt x="5192" y="1785"/>
                  </a:moveTo>
                  <a:cubicBezTo>
                    <a:pt x="5192" y="1785"/>
                    <a:pt x="4462" y="3570"/>
                    <a:pt x="2596" y="3570"/>
                  </a:cubicBezTo>
                  <a:cubicBezTo>
                    <a:pt x="730" y="3570"/>
                    <a:pt x="0" y="1785"/>
                    <a:pt x="0" y="1785"/>
                  </a:cubicBezTo>
                  <a:cubicBezTo>
                    <a:pt x="0" y="1785"/>
                    <a:pt x="730" y="1"/>
                    <a:pt x="2596" y="1"/>
                  </a:cubicBezTo>
                  <a:cubicBezTo>
                    <a:pt x="4462" y="1"/>
                    <a:pt x="5192" y="1785"/>
                    <a:pt x="5192" y="17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16"/>
            <p:cNvSpPr/>
            <p:nvPr/>
          </p:nvSpPr>
          <p:spPr>
            <a:xfrm>
              <a:off x="4105164" y="2325542"/>
              <a:ext cx="109918" cy="138162"/>
            </a:xfrm>
            <a:custGeom>
              <a:avLst/>
              <a:gdLst/>
              <a:ahLst/>
              <a:cxnLst/>
              <a:rect l="l" t="t" r="r" b="b"/>
              <a:pathLst>
                <a:path w="2841" h="3571" extrusionOk="0">
                  <a:moveTo>
                    <a:pt x="244" y="1"/>
                  </a:moveTo>
                  <a:cubicBezTo>
                    <a:pt x="160" y="1"/>
                    <a:pt x="80" y="5"/>
                    <a:pt x="1" y="13"/>
                  </a:cubicBezTo>
                  <a:cubicBezTo>
                    <a:pt x="1687" y="158"/>
                    <a:pt x="2354" y="1785"/>
                    <a:pt x="2354" y="1785"/>
                  </a:cubicBezTo>
                  <a:cubicBezTo>
                    <a:pt x="2354" y="1785"/>
                    <a:pt x="1687" y="3413"/>
                    <a:pt x="1" y="3558"/>
                  </a:cubicBezTo>
                  <a:cubicBezTo>
                    <a:pt x="80" y="3565"/>
                    <a:pt x="160" y="3570"/>
                    <a:pt x="244" y="3570"/>
                  </a:cubicBezTo>
                  <a:cubicBezTo>
                    <a:pt x="2110" y="3570"/>
                    <a:pt x="2840" y="1785"/>
                    <a:pt x="2840" y="1785"/>
                  </a:cubicBezTo>
                  <a:cubicBezTo>
                    <a:pt x="2840" y="1785"/>
                    <a:pt x="2110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16"/>
            <p:cNvSpPr/>
            <p:nvPr/>
          </p:nvSpPr>
          <p:spPr>
            <a:xfrm>
              <a:off x="4070691" y="2350613"/>
              <a:ext cx="87904" cy="87942"/>
            </a:xfrm>
            <a:custGeom>
              <a:avLst/>
              <a:gdLst/>
              <a:ahLst/>
              <a:cxnLst/>
              <a:rect l="l" t="t" r="r" b="b"/>
              <a:pathLst>
                <a:path w="2272" h="2273" extrusionOk="0">
                  <a:moveTo>
                    <a:pt x="2271" y="1137"/>
                  </a:moveTo>
                  <a:cubicBezTo>
                    <a:pt x="2271" y="1764"/>
                    <a:pt x="1762" y="2272"/>
                    <a:pt x="1135" y="2272"/>
                  </a:cubicBezTo>
                  <a:cubicBezTo>
                    <a:pt x="508" y="2272"/>
                    <a:pt x="0" y="1764"/>
                    <a:pt x="0" y="1137"/>
                  </a:cubicBezTo>
                  <a:cubicBezTo>
                    <a:pt x="0" y="510"/>
                    <a:pt x="508" y="1"/>
                    <a:pt x="1135" y="1"/>
                  </a:cubicBezTo>
                  <a:cubicBezTo>
                    <a:pt x="1762" y="1"/>
                    <a:pt x="2271" y="510"/>
                    <a:pt x="2271" y="1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16"/>
            <p:cNvSpPr/>
            <p:nvPr/>
          </p:nvSpPr>
          <p:spPr>
            <a:xfrm>
              <a:off x="4095801" y="2375723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3" y="488"/>
                  </a:moveTo>
                  <a:cubicBezTo>
                    <a:pt x="973" y="757"/>
                    <a:pt x="755" y="974"/>
                    <a:pt x="486" y="974"/>
                  </a:cubicBezTo>
                  <a:cubicBezTo>
                    <a:pt x="217" y="974"/>
                    <a:pt x="0" y="757"/>
                    <a:pt x="0" y="488"/>
                  </a:cubicBezTo>
                  <a:cubicBezTo>
                    <a:pt x="0" y="219"/>
                    <a:pt x="217" y="1"/>
                    <a:pt x="486" y="1"/>
                  </a:cubicBezTo>
                  <a:cubicBezTo>
                    <a:pt x="755" y="1"/>
                    <a:pt x="973" y="219"/>
                    <a:pt x="97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16"/>
            <p:cNvSpPr/>
            <p:nvPr/>
          </p:nvSpPr>
          <p:spPr>
            <a:xfrm>
              <a:off x="3982633" y="2288013"/>
              <a:ext cx="38264" cy="213337"/>
            </a:xfrm>
            <a:custGeom>
              <a:avLst/>
              <a:gdLst/>
              <a:ahLst/>
              <a:cxnLst/>
              <a:rect l="l" t="t" r="r" b="b"/>
              <a:pathLst>
                <a:path w="989" h="5514" extrusionOk="0">
                  <a:moveTo>
                    <a:pt x="1" y="5027"/>
                  </a:moveTo>
                  <a:cubicBezTo>
                    <a:pt x="1" y="5296"/>
                    <a:pt x="218" y="5514"/>
                    <a:pt x="487" y="5514"/>
                  </a:cubicBezTo>
                  <a:lnTo>
                    <a:pt x="989" y="5514"/>
                  </a:lnTo>
                  <a:cubicBezTo>
                    <a:pt x="716" y="5514"/>
                    <a:pt x="495" y="5296"/>
                    <a:pt x="495" y="5027"/>
                  </a:cubicBezTo>
                  <a:lnTo>
                    <a:pt x="495" y="487"/>
                  </a:lnTo>
                  <a:cubicBezTo>
                    <a:pt x="495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16"/>
            <p:cNvSpPr/>
            <p:nvPr/>
          </p:nvSpPr>
          <p:spPr>
            <a:xfrm>
              <a:off x="3976752" y="2307126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16"/>
            <p:cNvSpPr/>
            <p:nvPr/>
          </p:nvSpPr>
          <p:spPr>
            <a:xfrm>
              <a:off x="3976520" y="2325542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16"/>
            <p:cNvSpPr/>
            <p:nvPr/>
          </p:nvSpPr>
          <p:spPr>
            <a:xfrm>
              <a:off x="3974895" y="2281397"/>
              <a:ext cx="378504" cy="225834"/>
            </a:xfrm>
            <a:custGeom>
              <a:avLst/>
              <a:gdLst/>
              <a:ahLst/>
              <a:cxnLst/>
              <a:rect l="l" t="t" r="r" b="b"/>
              <a:pathLst>
                <a:path w="9783" h="5837" extrusionOk="0">
                  <a:moveTo>
                    <a:pt x="8642" y="896"/>
                  </a:moveTo>
                  <a:lnTo>
                    <a:pt x="8642" y="4956"/>
                  </a:lnTo>
                  <a:lnTo>
                    <a:pt x="7178" y="4133"/>
                  </a:lnTo>
                  <a:lnTo>
                    <a:pt x="7178" y="1721"/>
                  </a:lnTo>
                  <a:lnTo>
                    <a:pt x="8642" y="896"/>
                  </a:lnTo>
                  <a:close/>
                  <a:moveTo>
                    <a:pt x="9294" y="561"/>
                  </a:moveTo>
                  <a:cubicBezTo>
                    <a:pt x="9323" y="561"/>
                    <a:pt x="9352" y="568"/>
                    <a:pt x="9378" y="583"/>
                  </a:cubicBezTo>
                  <a:cubicBezTo>
                    <a:pt x="9429" y="612"/>
                    <a:pt x="9459" y="665"/>
                    <a:pt x="9459" y="723"/>
                  </a:cubicBezTo>
                  <a:lnTo>
                    <a:pt x="9459" y="5129"/>
                  </a:lnTo>
                  <a:cubicBezTo>
                    <a:pt x="9459" y="5187"/>
                    <a:pt x="9429" y="5240"/>
                    <a:pt x="9378" y="5270"/>
                  </a:cubicBezTo>
                  <a:cubicBezTo>
                    <a:pt x="9353" y="5284"/>
                    <a:pt x="9324" y="5292"/>
                    <a:pt x="9295" y="5292"/>
                  </a:cubicBezTo>
                  <a:cubicBezTo>
                    <a:pt x="9267" y="5292"/>
                    <a:pt x="9239" y="5285"/>
                    <a:pt x="9214" y="5271"/>
                  </a:cubicBezTo>
                  <a:lnTo>
                    <a:pt x="8966" y="5132"/>
                  </a:lnTo>
                  <a:lnTo>
                    <a:pt x="8966" y="720"/>
                  </a:lnTo>
                  <a:lnTo>
                    <a:pt x="9214" y="581"/>
                  </a:lnTo>
                  <a:cubicBezTo>
                    <a:pt x="9239" y="567"/>
                    <a:pt x="9266" y="561"/>
                    <a:pt x="9294" y="561"/>
                  </a:cubicBezTo>
                  <a:close/>
                  <a:moveTo>
                    <a:pt x="667" y="1"/>
                  </a:moveTo>
                  <a:cubicBezTo>
                    <a:pt x="297" y="1"/>
                    <a:pt x="0" y="305"/>
                    <a:pt x="16" y="676"/>
                  </a:cubicBezTo>
                  <a:cubicBezTo>
                    <a:pt x="18" y="715"/>
                    <a:pt x="38" y="751"/>
                    <a:pt x="70" y="773"/>
                  </a:cubicBezTo>
                  <a:cubicBezTo>
                    <a:pt x="107" y="798"/>
                    <a:pt x="143" y="808"/>
                    <a:pt x="178" y="808"/>
                  </a:cubicBezTo>
                  <a:cubicBezTo>
                    <a:pt x="278" y="808"/>
                    <a:pt x="357" y="718"/>
                    <a:pt x="338" y="616"/>
                  </a:cubicBezTo>
                  <a:cubicBezTo>
                    <a:pt x="310" y="463"/>
                    <a:pt x="435" y="323"/>
                    <a:pt x="590" y="323"/>
                  </a:cubicBezTo>
                  <a:lnTo>
                    <a:pt x="6530" y="323"/>
                  </a:lnTo>
                  <a:cubicBezTo>
                    <a:pt x="6709" y="323"/>
                    <a:pt x="6855" y="469"/>
                    <a:pt x="6855" y="648"/>
                  </a:cubicBezTo>
                  <a:lnTo>
                    <a:pt x="6855" y="5189"/>
                  </a:lnTo>
                  <a:cubicBezTo>
                    <a:pt x="6855" y="5369"/>
                    <a:pt x="6710" y="5513"/>
                    <a:pt x="6530" y="5513"/>
                  </a:cubicBezTo>
                  <a:lnTo>
                    <a:pt x="540" y="5513"/>
                  </a:lnTo>
                  <a:cubicBezTo>
                    <a:pt x="447" y="5513"/>
                    <a:pt x="372" y="5439"/>
                    <a:pt x="372" y="5345"/>
                  </a:cubicBezTo>
                  <a:lnTo>
                    <a:pt x="372" y="1917"/>
                  </a:lnTo>
                  <a:cubicBezTo>
                    <a:pt x="372" y="1892"/>
                    <a:pt x="360" y="1868"/>
                    <a:pt x="341" y="1851"/>
                  </a:cubicBezTo>
                  <a:cubicBezTo>
                    <a:pt x="298" y="1813"/>
                    <a:pt x="252" y="1797"/>
                    <a:pt x="210" y="1797"/>
                  </a:cubicBezTo>
                  <a:cubicBezTo>
                    <a:pt x="121" y="1797"/>
                    <a:pt x="48" y="1870"/>
                    <a:pt x="48" y="1959"/>
                  </a:cubicBezTo>
                  <a:lnTo>
                    <a:pt x="48" y="5191"/>
                  </a:lnTo>
                  <a:cubicBezTo>
                    <a:pt x="48" y="5548"/>
                    <a:pt x="338" y="5837"/>
                    <a:pt x="695" y="5837"/>
                  </a:cubicBezTo>
                  <a:lnTo>
                    <a:pt x="6529" y="5837"/>
                  </a:lnTo>
                  <a:cubicBezTo>
                    <a:pt x="6887" y="5837"/>
                    <a:pt x="7178" y="5546"/>
                    <a:pt x="7178" y="5188"/>
                  </a:cubicBezTo>
                  <a:lnTo>
                    <a:pt x="7178" y="4478"/>
                  </a:lnTo>
                  <a:lnTo>
                    <a:pt x="9055" y="5527"/>
                  </a:lnTo>
                  <a:cubicBezTo>
                    <a:pt x="9129" y="5569"/>
                    <a:pt x="9211" y="5590"/>
                    <a:pt x="9294" y="5590"/>
                  </a:cubicBezTo>
                  <a:cubicBezTo>
                    <a:pt x="9379" y="5590"/>
                    <a:pt x="9465" y="5567"/>
                    <a:pt x="9541" y="5523"/>
                  </a:cubicBezTo>
                  <a:cubicBezTo>
                    <a:pt x="9691" y="5436"/>
                    <a:pt x="9783" y="5276"/>
                    <a:pt x="9783" y="5104"/>
                  </a:cubicBezTo>
                  <a:lnTo>
                    <a:pt x="9783" y="715"/>
                  </a:lnTo>
                  <a:cubicBezTo>
                    <a:pt x="9783" y="542"/>
                    <a:pt x="9691" y="383"/>
                    <a:pt x="9541" y="296"/>
                  </a:cubicBezTo>
                  <a:cubicBezTo>
                    <a:pt x="9465" y="251"/>
                    <a:pt x="9380" y="229"/>
                    <a:pt x="9294" y="229"/>
                  </a:cubicBezTo>
                  <a:cubicBezTo>
                    <a:pt x="9212" y="229"/>
                    <a:pt x="9129" y="250"/>
                    <a:pt x="9055" y="291"/>
                  </a:cubicBezTo>
                  <a:lnTo>
                    <a:pt x="7178" y="1339"/>
                  </a:lnTo>
                  <a:lnTo>
                    <a:pt x="7178" y="495"/>
                  </a:lnTo>
                  <a:cubicBezTo>
                    <a:pt x="7178" y="222"/>
                    <a:pt x="6957" y="1"/>
                    <a:pt x="6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16"/>
            <p:cNvSpPr/>
            <p:nvPr/>
          </p:nvSpPr>
          <p:spPr>
            <a:xfrm>
              <a:off x="4007743" y="2319275"/>
              <a:ext cx="213724" cy="150659"/>
            </a:xfrm>
            <a:custGeom>
              <a:avLst/>
              <a:gdLst/>
              <a:ahLst/>
              <a:cxnLst/>
              <a:rect l="l" t="t" r="r" b="b"/>
              <a:pathLst>
                <a:path w="5524" h="3894" extrusionOk="0">
                  <a:moveTo>
                    <a:pt x="2762" y="325"/>
                  </a:moveTo>
                  <a:cubicBezTo>
                    <a:pt x="4325" y="325"/>
                    <a:pt x="5036" y="1639"/>
                    <a:pt x="5181" y="1947"/>
                  </a:cubicBezTo>
                  <a:cubicBezTo>
                    <a:pt x="5036" y="2256"/>
                    <a:pt x="4325" y="3569"/>
                    <a:pt x="2762" y="3569"/>
                  </a:cubicBezTo>
                  <a:cubicBezTo>
                    <a:pt x="1200" y="3569"/>
                    <a:pt x="489" y="2256"/>
                    <a:pt x="345" y="1947"/>
                  </a:cubicBezTo>
                  <a:cubicBezTo>
                    <a:pt x="489" y="1639"/>
                    <a:pt x="1200" y="325"/>
                    <a:pt x="2762" y="325"/>
                  </a:cubicBezTo>
                  <a:close/>
                  <a:moveTo>
                    <a:pt x="2762" y="0"/>
                  </a:moveTo>
                  <a:cubicBezTo>
                    <a:pt x="810" y="0"/>
                    <a:pt x="25" y="1867"/>
                    <a:pt x="16" y="1886"/>
                  </a:cubicBezTo>
                  <a:cubicBezTo>
                    <a:pt x="1" y="1925"/>
                    <a:pt x="1" y="1969"/>
                    <a:pt x="16" y="2009"/>
                  </a:cubicBezTo>
                  <a:cubicBezTo>
                    <a:pt x="24" y="2028"/>
                    <a:pt x="810" y="3894"/>
                    <a:pt x="2762" y="3894"/>
                  </a:cubicBezTo>
                  <a:cubicBezTo>
                    <a:pt x="4715" y="3894"/>
                    <a:pt x="5501" y="2028"/>
                    <a:pt x="5508" y="2009"/>
                  </a:cubicBezTo>
                  <a:cubicBezTo>
                    <a:pt x="5524" y="1969"/>
                    <a:pt x="5524" y="1925"/>
                    <a:pt x="5508" y="1886"/>
                  </a:cubicBezTo>
                  <a:cubicBezTo>
                    <a:pt x="5501" y="1867"/>
                    <a:pt x="4715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16"/>
            <p:cNvSpPr/>
            <p:nvPr/>
          </p:nvSpPr>
          <p:spPr>
            <a:xfrm>
              <a:off x="4064385" y="2344384"/>
              <a:ext cx="100478" cy="100439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1298" y="325"/>
                  </a:moveTo>
                  <a:cubicBezTo>
                    <a:pt x="1836" y="325"/>
                    <a:pt x="2272" y="760"/>
                    <a:pt x="2272" y="1298"/>
                  </a:cubicBezTo>
                  <a:cubicBezTo>
                    <a:pt x="2272" y="1836"/>
                    <a:pt x="1836" y="2271"/>
                    <a:pt x="1298" y="2271"/>
                  </a:cubicBezTo>
                  <a:cubicBezTo>
                    <a:pt x="761" y="2271"/>
                    <a:pt x="325" y="1836"/>
                    <a:pt x="325" y="1298"/>
                  </a:cubicBezTo>
                  <a:cubicBezTo>
                    <a:pt x="326" y="760"/>
                    <a:pt x="761" y="326"/>
                    <a:pt x="1298" y="325"/>
                  </a:cubicBezTo>
                  <a:close/>
                  <a:moveTo>
                    <a:pt x="1298" y="0"/>
                  </a:moveTo>
                  <a:cubicBezTo>
                    <a:pt x="582" y="0"/>
                    <a:pt x="0" y="582"/>
                    <a:pt x="0" y="1298"/>
                  </a:cubicBezTo>
                  <a:cubicBezTo>
                    <a:pt x="1" y="2014"/>
                    <a:pt x="582" y="2595"/>
                    <a:pt x="1298" y="2596"/>
                  </a:cubicBezTo>
                  <a:cubicBezTo>
                    <a:pt x="2015" y="2596"/>
                    <a:pt x="2596" y="2015"/>
                    <a:pt x="2596" y="1298"/>
                  </a:cubicBezTo>
                  <a:cubicBezTo>
                    <a:pt x="2596" y="582"/>
                    <a:pt x="2015" y="0"/>
                    <a:pt x="1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16"/>
            <p:cNvSpPr/>
            <p:nvPr/>
          </p:nvSpPr>
          <p:spPr>
            <a:xfrm>
              <a:off x="4089495" y="236949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0"/>
                    <a:pt x="974" y="649"/>
                  </a:cubicBezTo>
                  <a:cubicBezTo>
                    <a:pt x="974" y="829"/>
                    <a:pt x="829" y="974"/>
                    <a:pt x="649" y="974"/>
                  </a:cubicBezTo>
                  <a:cubicBezTo>
                    <a:pt x="471" y="974"/>
                    <a:pt x="325" y="829"/>
                    <a:pt x="325" y="649"/>
                  </a:cubicBezTo>
                  <a:cubicBezTo>
                    <a:pt x="325" y="470"/>
                    <a:pt x="470" y="325"/>
                    <a:pt x="649" y="325"/>
                  </a:cubicBezTo>
                  <a:close/>
                  <a:moveTo>
                    <a:pt x="649" y="0"/>
                  </a:moveTo>
                  <a:cubicBezTo>
                    <a:pt x="291" y="0"/>
                    <a:pt x="0" y="291"/>
                    <a:pt x="0" y="649"/>
                  </a:cubicBezTo>
                  <a:cubicBezTo>
                    <a:pt x="0" y="1007"/>
                    <a:pt x="291" y="1298"/>
                    <a:pt x="649" y="1298"/>
                  </a:cubicBezTo>
                  <a:cubicBezTo>
                    <a:pt x="1008" y="1298"/>
                    <a:pt x="1298" y="1007"/>
                    <a:pt x="1298" y="649"/>
                  </a:cubicBezTo>
                  <a:cubicBezTo>
                    <a:pt x="1298" y="291"/>
                    <a:pt x="1007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6" name="Google Shape;3776;p116"/>
          <p:cNvGrpSpPr/>
          <p:nvPr/>
        </p:nvGrpSpPr>
        <p:grpSpPr>
          <a:xfrm>
            <a:off x="4032620" y="3150713"/>
            <a:ext cx="269824" cy="376686"/>
            <a:chOff x="4032620" y="2807813"/>
            <a:chExt cx="269824" cy="376686"/>
          </a:xfrm>
        </p:grpSpPr>
        <p:sp>
          <p:nvSpPr>
            <p:cNvPr id="3777" name="Google Shape;3777;p116"/>
            <p:cNvSpPr/>
            <p:nvPr/>
          </p:nvSpPr>
          <p:spPr>
            <a:xfrm>
              <a:off x="4058117" y="2814429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5" y="488"/>
                  </a:moveTo>
                  <a:lnTo>
                    <a:pt x="5515" y="8108"/>
                  </a:lnTo>
                  <a:cubicBezTo>
                    <a:pt x="5515" y="8377"/>
                    <a:pt x="5296" y="8594"/>
                    <a:pt x="5027" y="8594"/>
                  </a:cubicBezTo>
                  <a:lnTo>
                    <a:pt x="488" y="8594"/>
                  </a:lnTo>
                  <a:cubicBezTo>
                    <a:pt x="219" y="8594"/>
                    <a:pt x="1" y="8377"/>
                    <a:pt x="1" y="8108"/>
                  </a:cubicBezTo>
                  <a:lnTo>
                    <a:pt x="1" y="488"/>
                  </a:lnTo>
                  <a:cubicBezTo>
                    <a:pt x="1" y="219"/>
                    <a:pt x="219" y="1"/>
                    <a:pt x="488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7"/>
                    <a:pt x="1955" y="647"/>
                  </a:cubicBezTo>
                  <a:lnTo>
                    <a:pt x="3560" y="647"/>
                  </a:lnTo>
                  <a:cubicBezTo>
                    <a:pt x="3695" y="647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16"/>
            <p:cNvSpPr/>
            <p:nvPr/>
          </p:nvSpPr>
          <p:spPr>
            <a:xfrm>
              <a:off x="4233189" y="2814429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90" y="488"/>
                  </a:moveTo>
                  <a:cubicBezTo>
                    <a:pt x="990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8"/>
                  </a:lnTo>
                  <a:cubicBezTo>
                    <a:pt x="495" y="8377"/>
                    <a:pt x="273" y="8594"/>
                    <a:pt x="0" y="8594"/>
                  </a:cubicBezTo>
                  <a:lnTo>
                    <a:pt x="502" y="8594"/>
                  </a:lnTo>
                  <a:cubicBezTo>
                    <a:pt x="771" y="8594"/>
                    <a:pt x="990" y="8377"/>
                    <a:pt x="990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16"/>
            <p:cNvSpPr/>
            <p:nvPr/>
          </p:nvSpPr>
          <p:spPr>
            <a:xfrm>
              <a:off x="4058117" y="3127934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5" y="1"/>
                  </a:moveTo>
                  <a:lnTo>
                    <a:pt x="5515" y="822"/>
                  </a:lnTo>
                  <a:cubicBezTo>
                    <a:pt x="5515" y="1091"/>
                    <a:pt x="5296" y="1309"/>
                    <a:pt x="5027" y="1309"/>
                  </a:cubicBezTo>
                  <a:lnTo>
                    <a:pt x="488" y="1309"/>
                  </a:lnTo>
                  <a:cubicBezTo>
                    <a:pt x="219" y="1309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5" y="272"/>
                    <a:pt x="5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16"/>
            <p:cNvSpPr/>
            <p:nvPr/>
          </p:nvSpPr>
          <p:spPr>
            <a:xfrm>
              <a:off x="4233189" y="3128360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3" y="1298"/>
                    <a:pt x="0" y="1298"/>
                  </a:cubicBezTo>
                  <a:lnTo>
                    <a:pt x="502" y="1298"/>
                  </a:lnTo>
                  <a:cubicBezTo>
                    <a:pt x="771" y="1298"/>
                    <a:pt x="990" y="1080"/>
                    <a:pt x="990" y="811"/>
                  </a:cubicBezTo>
                  <a:lnTo>
                    <a:pt x="990" y="0"/>
                  </a:lnTo>
                  <a:cubicBezTo>
                    <a:pt x="990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16"/>
            <p:cNvSpPr/>
            <p:nvPr/>
          </p:nvSpPr>
          <p:spPr>
            <a:xfrm>
              <a:off x="4102146" y="2814429"/>
              <a:ext cx="125123" cy="25071"/>
            </a:xfrm>
            <a:custGeom>
              <a:avLst/>
              <a:gdLst/>
              <a:ahLst/>
              <a:cxnLst/>
              <a:rect l="l" t="t" r="r" b="b"/>
              <a:pathLst>
                <a:path w="3234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2" y="647"/>
                    <a:pt x="2417" y="647"/>
                  </a:cubicBezTo>
                  <a:lnTo>
                    <a:pt x="817" y="647"/>
                  </a:lnTo>
                  <a:cubicBezTo>
                    <a:pt x="682" y="647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16"/>
            <p:cNvSpPr/>
            <p:nvPr/>
          </p:nvSpPr>
          <p:spPr>
            <a:xfrm>
              <a:off x="4177050" y="2814429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5" y="647"/>
                    <a:pt x="0" y="647"/>
                  </a:cubicBezTo>
                  <a:lnTo>
                    <a:pt x="485" y="647"/>
                  </a:lnTo>
                  <a:cubicBezTo>
                    <a:pt x="619" y="647"/>
                    <a:pt x="747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16"/>
            <p:cNvSpPr/>
            <p:nvPr/>
          </p:nvSpPr>
          <p:spPr>
            <a:xfrm>
              <a:off x="4039159" y="2864533"/>
              <a:ext cx="251098" cy="251098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6490" y="3245"/>
                  </a:moveTo>
                  <a:cubicBezTo>
                    <a:pt x="6490" y="5038"/>
                    <a:pt x="5037" y="6490"/>
                    <a:pt x="3245" y="6490"/>
                  </a:cubicBezTo>
                  <a:cubicBezTo>
                    <a:pt x="1453" y="6490"/>
                    <a:pt x="0" y="5038"/>
                    <a:pt x="0" y="3245"/>
                  </a:cubicBezTo>
                  <a:cubicBezTo>
                    <a:pt x="0" y="1454"/>
                    <a:pt x="1453" y="0"/>
                    <a:pt x="3245" y="0"/>
                  </a:cubicBezTo>
                  <a:cubicBezTo>
                    <a:pt x="5037" y="0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16"/>
            <p:cNvSpPr/>
            <p:nvPr/>
          </p:nvSpPr>
          <p:spPr>
            <a:xfrm>
              <a:off x="4155268" y="2864533"/>
              <a:ext cx="134989" cy="251098"/>
            </a:xfrm>
            <a:custGeom>
              <a:avLst/>
              <a:gdLst/>
              <a:ahLst/>
              <a:cxnLst/>
              <a:rect l="l" t="t" r="r" b="b"/>
              <a:pathLst>
                <a:path w="3489" h="6490" extrusionOk="0">
                  <a:moveTo>
                    <a:pt x="244" y="0"/>
                  </a:moveTo>
                  <a:cubicBezTo>
                    <a:pt x="162" y="0"/>
                    <a:pt x="82" y="7"/>
                    <a:pt x="0" y="13"/>
                  </a:cubicBezTo>
                  <a:cubicBezTo>
                    <a:pt x="1693" y="139"/>
                    <a:pt x="3002" y="1548"/>
                    <a:pt x="3002" y="3245"/>
                  </a:cubicBezTo>
                  <a:cubicBezTo>
                    <a:pt x="3002" y="4942"/>
                    <a:pt x="1693" y="6352"/>
                    <a:pt x="0" y="6478"/>
                  </a:cubicBezTo>
                  <a:cubicBezTo>
                    <a:pt x="82" y="6483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16"/>
            <p:cNvSpPr/>
            <p:nvPr/>
          </p:nvSpPr>
          <p:spPr>
            <a:xfrm>
              <a:off x="4083111" y="2914481"/>
              <a:ext cx="163349" cy="138355"/>
            </a:xfrm>
            <a:custGeom>
              <a:avLst/>
              <a:gdLst/>
              <a:ahLst/>
              <a:cxnLst/>
              <a:rect l="l" t="t" r="r" b="b"/>
              <a:pathLst>
                <a:path w="4222" h="3576" extrusionOk="0">
                  <a:moveTo>
                    <a:pt x="4222" y="971"/>
                  </a:moveTo>
                  <a:lnTo>
                    <a:pt x="4222" y="3251"/>
                  </a:lnTo>
                  <a:cubicBezTo>
                    <a:pt x="4222" y="3429"/>
                    <a:pt x="4077" y="3575"/>
                    <a:pt x="3897" y="3575"/>
                  </a:cubicBezTo>
                  <a:lnTo>
                    <a:pt x="326" y="3575"/>
                  </a:lnTo>
                  <a:cubicBezTo>
                    <a:pt x="146" y="3575"/>
                    <a:pt x="0" y="3429"/>
                    <a:pt x="0" y="3251"/>
                  </a:cubicBezTo>
                  <a:lnTo>
                    <a:pt x="0" y="971"/>
                  </a:lnTo>
                  <a:cubicBezTo>
                    <a:pt x="0" y="793"/>
                    <a:pt x="146" y="647"/>
                    <a:pt x="326" y="647"/>
                  </a:cubicBezTo>
                  <a:lnTo>
                    <a:pt x="774" y="647"/>
                  </a:lnTo>
                  <a:cubicBezTo>
                    <a:pt x="897" y="647"/>
                    <a:pt x="1010" y="578"/>
                    <a:pt x="1065" y="468"/>
                  </a:cubicBezTo>
                  <a:lnTo>
                    <a:pt x="1210" y="179"/>
                  </a:lnTo>
                  <a:cubicBezTo>
                    <a:pt x="1265" y="70"/>
                    <a:pt x="1377" y="1"/>
                    <a:pt x="1501" y="1"/>
                  </a:cubicBezTo>
                  <a:lnTo>
                    <a:pt x="2722" y="1"/>
                  </a:lnTo>
                  <a:cubicBezTo>
                    <a:pt x="2845" y="1"/>
                    <a:pt x="2959" y="70"/>
                    <a:pt x="3013" y="179"/>
                  </a:cubicBezTo>
                  <a:lnTo>
                    <a:pt x="3158" y="468"/>
                  </a:lnTo>
                  <a:cubicBezTo>
                    <a:pt x="3214" y="577"/>
                    <a:pt x="3326" y="647"/>
                    <a:pt x="3449" y="647"/>
                  </a:cubicBezTo>
                  <a:lnTo>
                    <a:pt x="3897" y="647"/>
                  </a:lnTo>
                  <a:cubicBezTo>
                    <a:pt x="4077" y="647"/>
                    <a:pt x="4222" y="793"/>
                    <a:pt x="4222" y="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16"/>
            <p:cNvSpPr/>
            <p:nvPr/>
          </p:nvSpPr>
          <p:spPr>
            <a:xfrm>
              <a:off x="4214541" y="2939475"/>
              <a:ext cx="31919" cy="113323"/>
            </a:xfrm>
            <a:custGeom>
              <a:avLst/>
              <a:gdLst/>
              <a:ahLst/>
              <a:cxnLst/>
              <a:rect l="l" t="t" r="r" b="b"/>
              <a:pathLst>
                <a:path w="825" h="2929" extrusionOk="0">
                  <a:moveTo>
                    <a:pt x="0" y="1"/>
                  </a:moveTo>
                  <a:cubicBezTo>
                    <a:pt x="183" y="1"/>
                    <a:pt x="330" y="147"/>
                    <a:pt x="330" y="326"/>
                  </a:cubicBezTo>
                  <a:lnTo>
                    <a:pt x="330" y="2604"/>
                  </a:lnTo>
                  <a:cubicBezTo>
                    <a:pt x="330" y="2783"/>
                    <a:pt x="183" y="2928"/>
                    <a:pt x="0" y="2928"/>
                  </a:cubicBezTo>
                  <a:lnTo>
                    <a:pt x="500" y="2928"/>
                  </a:lnTo>
                  <a:cubicBezTo>
                    <a:pt x="680" y="2928"/>
                    <a:pt x="825" y="2783"/>
                    <a:pt x="825" y="2604"/>
                  </a:cubicBezTo>
                  <a:lnTo>
                    <a:pt x="825" y="325"/>
                  </a:lnTo>
                  <a:cubicBezTo>
                    <a:pt x="825" y="147"/>
                    <a:pt x="680" y="1"/>
                    <a:pt x="50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16"/>
            <p:cNvSpPr/>
            <p:nvPr/>
          </p:nvSpPr>
          <p:spPr>
            <a:xfrm>
              <a:off x="4127024" y="2952398"/>
              <a:ext cx="75368" cy="75368"/>
            </a:xfrm>
            <a:custGeom>
              <a:avLst/>
              <a:gdLst/>
              <a:ahLst/>
              <a:cxnLst/>
              <a:rect l="l" t="t" r="r" b="b"/>
              <a:pathLst>
                <a:path w="1948" h="1948" extrusionOk="0">
                  <a:moveTo>
                    <a:pt x="1947" y="974"/>
                  </a:moveTo>
                  <a:cubicBezTo>
                    <a:pt x="1947" y="1512"/>
                    <a:pt x="1512" y="1947"/>
                    <a:pt x="974" y="1947"/>
                  </a:cubicBezTo>
                  <a:cubicBezTo>
                    <a:pt x="436" y="1947"/>
                    <a:pt x="1" y="1512"/>
                    <a:pt x="1" y="974"/>
                  </a:cubicBezTo>
                  <a:cubicBezTo>
                    <a:pt x="1" y="436"/>
                    <a:pt x="436" y="1"/>
                    <a:pt x="974" y="1"/>
                  </a:cubicBezTo>
                  <a:cubicBezTo>
                    <a:pt x="1512" y="1"/>
                    <a:pt x="1947" y="436"/>
                    <a:pt x="1947" y="9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16"/>
            <p:cNvSpPr/>
            <p:nvPr/>
          </p:nvSpPr>
          <p:spPr>
            <a:xfrm>
              <a:off x="4155268" y="2952398"/>
              <a:ext cx="49833" cy="77844"/>
            </a:xfrm>
            <a:custGeom>
              <a:avLst/>
              <a:gdLst/>
              <a:ahLst/>
              <a:cxnLst/>
              <a:rect l="l" t="t" r="r" b="b"/>
              <a:pathLst>
                <a:path w="1288" h="2012" extrusionOk="0">
                  <a:moveTo>
                    <a:pt x="244" y="1"/>
                  </a:moveTo>
                  <a:cubicBezTo>
                    <a:pt x="162" y="2"/>
                    <a:pt x="80" y="12"/>
                    <a:pt x="0" y="33"/>
                  </a:cubicBezTo>
                  <a:cubicBezTo>
                    <a:pt x="430" y="144"/>
                    <a:pt x="730" y="531"/>
                    <a:pt x="730" y="975"/>
                  </a:cubicBezTo>
                  <a:cubicBezTo>
                    <a:pt x="730" y="1418"/>
                    <a:pt x="430" y="1806"/>
                    <a:pt x="0" y="1916"/>
                  </a:cubicBezTo>
                  <a:cubicBezTo>
                    <a:pt x="366" y="2012"/>
                    <a:pt x="754" y="1887"/>
                    <a:pt x="995" y="1596"/>
                  </a:cubicBezTo>
                  <a:cubicBezTo>
                    <a:pt x="1236" y="1306"/>
                    <a:pt x="1288" y="902"/>
                    <a:pt x="1127" y="559"/>
                  </a:cubicBezTo>
                  <a:cubicBezTo>
                    <a:pt x="965" y="218"/>
                    <a:pt x="622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16"/>
            <p:cNvSpPr/>
            <p:nvPr/>
          </p:nvSpPr>
          <p:spPr>
            <a:xfrm>
              <a:off x="4032620" y="2814429"/>
              <a:ext cx="63800" cy="364189"/>
            </a:xfrm>
            <a:custGeom>
              <a:avLst/>
              <a:gdLst/>
              <a:ahLst/>
              <a:cxnLst/>
              <a:rect l="l" t="t" r="r" b="b"/>
              <a:pathLst>
                <a:path w="1649" h="9413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8" y="9412"/>
                    <a:pt x="1147" y="9412"/>
                  </a:cubicBezTo>
                  <a:lnTo>
                    <a:pt x="1649" y="9412"/>
                  </a:lnTo>
                  <a:cubicBezTo>
                    <a:pt x="1376" y="9412"/>
                    <a:pt x="1154" y="9194"/>
                    <a:pt x="1154" y="8925"/>
                  </a:cubicBezTo>
                  <a:lnTo>
                    <a:pt x="1154" y="6423"/>
                  </a:lnTo>
                  <a:cubicBezTo>
                    <a:pt x="1152" y="6308"/>
                    <a:pt x="1122" y="6196"/>
                    <a:pt x="1065" y="6096"/>
                  </a:cubicBezTo>
                  <a:cubicBezTo>
                    <a:pt x="524" y="5130"/>
                    <a:pt x="524" y="3958"/>
                    <a:pt x="1065" y="2992"/>
                  </a:cubicBezTo>
                  <a:cubicBezTo>
                    <a:pt x="1122" y="2892"/>
                    <a:pt x="1152" y="2780"/>
                    <a:pt x="1154" y="2666"/>
                  </a:cubicBezTo>
                  <a:lnTo>
                    <a:pt x="1154" y="488"/>
                  </a:lnTo>
                  <a:cubicBezTo>
                    <a:pt x="1154" y="219"/>
                    <a:pt x="1376" y="1"/>
                    <a:pt x="1649" y="1"/>
                  </a:cubicBezTo>
                  <a:lnTo>
                    <a:pt x="1147" y="1"/>
                  </a:lnTo>
                  <a:cubicBezTo>
                    <a:pt x="878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0" y="3884"/>
                    <a:pt x="0" y="5205"/>
                    <a:pt x="660" y="62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16"/>
            <p:cNvSpPr/>
            <p:nvPr/>
          </p:nvSpPr>
          <p:spPr>
            <a:xfrm>
              <a:off x="4032853" y="2990275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9" y="1201"/>
                  </a:moveTo>
                  <a:lnTo>
                    <a:pt x="270" y="1327"/>
                  </a:lnTo>
                  <a:cubicBezTo>
                    <a:pt x="93" y="906"/>
                    <a:pt x="2" y="456"/>
                    <a:pt x="1" y="0"/>
                  </a:cubicBezTo>
                  <a:lnTo>
                    <a:pt x="325" y="0"/>
                  </a:lnTo>
                  <a:cubicBezTo>
                    <a:pt x="326" y="412"/>
                    <a:pt x="409" y="820"/>
                    <a:pt x="569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16"/>
            <p:cNvSpPr/>
            <p:nvPr/>
          </p:nvSpPr>
          <p:spPr>
            <a:xfrm>
              <a:off x="4033743" y="3008614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7" y="1"/>
                    <a:pt x="335" y="39"/>
                    <a:pt x="358" y="96"/>
                  </a:cubicBezTo>
                  <a:cubicBezTo>
                    <a:pt x="405" y="214"/>
                    <a:pt x="320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16"/>
            <p:cNvSpPr/>
            <p:nvPr/>
          </p:nvSpPr>
          <p:spPr>
            <a:xfrm>
              <a:off x="4032698" y="2807813"/>
              <a:ext cx="269747" cy="376686"/>
            </a:xfrm>
            <a:custGeom>
              <a:avLst/>
              <a:gdLst/>
              <a:ahLst/>
              <a:cxnLst/>
              <a:rect l="l" t="t" r="r" b="b"/>
              <a:pathLst>
                <a:path w="6972" h="9736" extrusionOk="0">
                  <a:moveTo>
                    <a:pt x="4655" y="324"/>
                  </a:moveTo>
                  <a:lnTo>
                    <a:pt x="4447" y="545"/>
                  </a:lnTo>
                  <a:cubicBezTo>
                    <a:pt x="4386" y="610"/>
                    <a:pt x="4301" y="647"/>
                    <a:pt x="4212" y="647"/>
                  </a:cubicBezTo>
                  <a:lnTo>
                    <a:pt x="2612" y="647"/>
                  </a:lnTo>
                  <a:cubicBezTo>
                    <a:pt x="2523" y="647"/>
                    <a:pt x="2438" y="610"/>
                    <a:pt x="2377" y="545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70"/>
                    <a:pt x="6000" y="648"/>
                  </a:cubicBezTo>
                  <a:lnTo>
                    <a:pt x="6000" y="2494"/>
                  </a:lnTo>
                  <a:cubicBezTo>
                    <a:pt x="5355" y="1733"/>
                    <a:pt x="4405" y="1294"/>
                    <a:pt x="3405" y="1294"/>
                  </a:cubicBezTo>
                  <a:cubicBezTo>
                    <a:pt x="2405" y="1294"/>
                    <a:pt x="1456" y="1733"/>
                    <a:pt x="810" y="2494"/>
                  </a:cubicBezTo>
                  <a:lnTo>
                    <a:pt x="810" y="648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8" y="971"/>
                    <a:pt x="4559" y="896"/>
                    <a:pt x="4682" y="766"/>
                  </a:cubicBezTo>
                  <a:lnTo>
                    <a:pt x="5097" y="324"/>
                  </a:lnTo>
                  <a:close/>
                  <a:moveTo>
                    <a:pt x="6000" y="6920"/>
                  </a:moveTo>
                  <a:lnTo>
                    <a:pt x="6000" y="8289"/>
                  </a:lnTo>
                  <a:cubicBezTo>
                    <a:pt x="6000" y="8468"/>
                    <a:pt x="5854" y="8613"/>
                    <a:pt x="5676" y="8613"/>
                  </a:cubicBezTo>
                  <a:lnTo>
                    <a:pt x="1134" y="8613"/>
                  </a:lnTo>
                  <a:cubicBezTo>
                    <a:pt x="955" y="8613"/>
                    <a:pt x="810" y="8468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78"/>
                    <a:pt x="1523" y="7559"/>
                  </a:cubicBezTo>
                  <a:cubicBezTo>
                    <a:pt x="1802" y="7740"/>
                    <a:pt x="2105" y="7882"/>
                    <a:pt x="2422" y="7981"/>
                  </a:cubicBezTo>
                  <a:cubicBezTo>
                    <a:pt x="2742" y="8073"/>
                    <a:pt x="3072" y="8122"/>
                    <a:pt x="3405" y="8127"/>
                  </a:cubicBezTo>
                  <a:cubicBezTo>
                    <a:pt x="4405" y="8126"/>
                    <a:pt x="5355" y="7685"/>
                    <a:pt x="6000" y="6920"/>
                  </a:cubicBezTo>
                  <a:close/>
                  <a:moveTo>
                    <a:pt x="6000" y="8826"/>
                  </a:moveTo>
                  <a:lnTo>
                    <a:pt x="6000" y="9088"/>
                  </a:lnTo>
                  <a:cubicBezTo>
                    <a:pt x="6000" y="9266"/>
                    <a:pt x="5854" y="9412"/>
                    <a:pt x="5676" y="9412"/>
                  </a:cubicBezTo>
                  <a:lnTo>
                    <a:pt x="1134" y="9412"/>
                  </a:lnTo>
                  <a:cubicBezTo>
                    <a:pt x="955" y="9412"/>
                    <a:pt x="810" y="9266"/>
                    <a:pt x="810" y="9088"/>
                  </a:cubicBezTo>
                  <a:lnTo>
                    <a:pt x="810" y="8826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6000" y="8826"/>
                  </a:cubicBezTo>
                  <a:close/>
                  <a:moveTo>
                    <a:pt x="1135" y="0"/>
                  </a:moveTo>
                  <a:cubicBezTo>
                    <a:pt x="777" y="0"/>
                    <a:pt x="486" y="291"/>
                    <a:pt x="486" y="649"/>
                  </a:cubicBezTo>
                  <a:lnTo>
                    <a:pt x="486" y="2960"/>
                  </a:lnTo>
                  <a:cubicBezTo>
                    <a:pt x="168" y="3487"/>
                    <a:pt x="0" y="4090"/>
                    <a:pt x="0" y="4706"/>
                  </a:cubicBezTo>
                  <a:cubicBezTo>
                    <a:pt x="0" y="4795"/>
                    <a:pt x="73" y="4869"/>
                    <a:pt x="162" y="4869"/>
                  </a:cubicBezTo>
                  <a:cubicBezTo>
                    <a:pt x="252" y="4869"/>
                    <a:pt x="325" y="4795"/>
                    <a:pt x="325" y="4706"/>
                  </a:cubicBezTo>
                  <a:cubicBezTo>
                    <a:pt x="325" y="3003"/>
                    <a:pt x="1704" y="1623"/>
                    <a:pt x="3405" y="1623"/>
                  </a:cubicBezTo>
                  <a:cubicBezTo>
                    <a:pt x="3629" y="1623"/>
                    <a:pt x="3859" y="1647"/>
                    <a:pt x="4092" y="1697"/>
                  </a:cubicBezTo>
                  <a:cubicBezTo>
                    <a:pt x="5134" y="1923"/>
                    <a:pt x="6185" y="2974"/>
                    <a:pt x="6411" y="4017"/>
                  </a:cubicBezTo>
                  <a:cubicBezTo>
                    <a:pt x="6844" y="6019"/>
                    <a:pt x="5330" y="7788"/>
                    <a:pt x="3405" y="7788"/>
                  </a:cubicBezTo>
                  <a:cubicBezTo>
                    <a:pt x="3104" y="7784"/>
                    <a:pt x="2805" y="7739"/>
                    <a:pt x="2516" y="7656"/>
                  </a:cubicBezTo>
                  <a:cubicBezTo>
                    <a:pt x="2230" y="7567"/>
                    <a:pt x="1956" y="7438"/>
                    <a:pt x="1704" y="7274"/>
                  </a:cubicBezTo>
                  <a:cubicBezTo>
                    <a:pt x="1455" y="7105"/>
                    <a:pt x="1230" y="6904"/>
                    <a:pt x="1035" y="6675"/>
                  </a:cubicBezTo>
                  <a:cubicBezTo>
                    <a:pt x="847" y="6439"/>
                    <a:pt x="689" y="6182"/>
                    <a:pt x="567" y="5906"/>
                  </a:cubicBezTo>
                  <a:cubicBezTo>
                    <a:pt x="542" y="5845"/>
                    <a:pt x="483" y="5807"/>
                    <a:pt x="420" y="5807"/>
                  </a:cubicBezTo>
                  <a:cubicBezTo>
                    <a:pt x="401" y="5807"/>
                    <a:pt x="381" y="5810"/>
                    <a:pt x="363" y="5818"/>
                  </a:cubicBezTo>
                  <a:cubicBezTo>
                    <a:pt x="322" y="5834"/>
                    <a:pt x="288" y="5865"/>
                    <a:pt x="270" y="5906"/>
                  </a:cubicBezTo>
                  <a:cubicBezTo>
                    <a:pt x="253" y="5946"/>
                    <a:pt x="252" y="5992"/>
                    <a:pt x="269" y="6033"/>
                  </a:cubicBezTo>
                  <a:cubicBezTo>
                    <a:pt x="332" y="6177"/>
                    <a:pt x="406" y="6318"/>
                    <a:pt x="486" y="6453"/>
                  </a:cubicBezTo>
                  <a:lnTo>
                    <a:pt x="486" y="9087"/>
                  </a:lnTo>
                  <a:cubicBezTo>
                    <a:pt x="486" y="9445"/>
                    <a:pt x="777" y="9736"/>
                    <a:pt x="1135" y="9736"/>
                  </a:cubicBezTo>
                  <a:lnTo>
                    <a:pt x="5674" y="9736"/>
                  </a:lnTo>
                  <a:cubicBezTo>
                    <a:pt x="6033" y="9736"/>
                    <a:pt x="6323" y="9445"/>
                    <a:pt x="6323" y="9087"/>
                  </a:cubicBezTo>
                  <a:lnTo>
                    <a:pt x="6323" y="6452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49"/>
                  </a:lnTo>
                  <a:cubicBezTo>
                    <a:pt x="6323" y="291"/>
                    <a:pt x="6033" y="0"/>
                    <a:pt x="5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16"/>
            <p:cNvSpPr/>
            <p:nvPr/>
          </p:nvSpPr>
          <p:spPr>
            <a:xfrm>
              <a:off x="4076534" y="2908601"/>
              <a:ext cx="175846" cy="150852"/>
            </a:xfrm>
            <a:custGeom>
              <a:avLst/>
              <a:gdLst/>
              <a:ahLst/>
              <a:cxnLst/>
              <a:rect l="l" t="t" r="r" b="b"/>
              <a:pathLst>
                <a:path w="4545" h="3899" extrusionOk="0">
                  <a:moveTo>
                    <a:pt x="2887" y="324"/>
                  </a:moveTo>
                  <a:cubicBezTo>
                    <a:pt x="2948" y="324"/>
                    <a:pt x="3005" y="359"/>
                    <a:pt x="3032" y="413"/>
                  </a:cubicBezTo>
                  <a:lnTo>
                    <a:pt x="3177" y="702"/>
                  </a:lnTo>
                  <a:cubicBezTo>
                    <a:pt x="3257" y="866"/>
                    <a:pt x="3424" y="970"/>
                    <a:pt x="3607" y="970"/>
                  </a:cubicBezTo>
                  <a:cubicBezTo>
                    <a:pt x="3608" y="970"/>
                    <a:pt x="3609" y="970"/>
                    <a:pt x="3609" y="970"/>
                  </a:cubicBezTo>
                  <a:lnTo>
                    <a:pt x="4059" y="970"/>
                  </a:lnTo>
                  <a:cubicBezTo>
                    <a:pt x="4148" y="970"/>
                    <a:pt x="4221" y="1042"/>
                    <a:pt x="4221" y="1133"/>
                  </a:cubicBezTo>
                  <a:lnTo>
                    <a:pt x="4221" y="3412"/>
                  </a:lnTo>
                  <a:cubicBezTo>
                    <a:pt x="4221" y="3503"/>
                    <a:pt x="4148" y="3575"/>
                    <a:pt x="4059" y="3575"/>
                  </a:cubicBezTo>
                  <a:lnTo>
                    <a:pt x="485" y="3575"/>
                  </a:lnTo>
                  <a:cubicBezTo>
                    <a:pt x="396" y="3575"/>
                    <a:pt x="323" y="3503"/>
                    <a:pt x="323" y="3412"/>
                  </a:cubicBezTo>
                  <a:lnTo>
                    <a:pt x="323" y="1133"/>
                  </a:lnTo>
                  <a:cubicBezTo>
                    <a:pt x="323" y="1042"/>
                    <a:pt x="396" y="970"/>
                    <a:pt x="485" y="970"/>
                  </a:cubicBezTo>
                  <a:lnTo>
                    <a:pt x="948" y="970"/>
                  </a:lnTo>
                  <a:cubicBezTo>
                    <a:pt x="948" y="970"/>
                    <a:pt x="949" y="970"/>
                    <a:pt x="950" y="970"/>
                  </a:cubicBezTo>
                  <a:cubicBezTo>
                    <a:pt x="1133" y="970"/>
                    <a:pt x="1301" y="866"/>
                    <a:pt x="1381" y="702"/>
                  </a:cubicBezTo>
                  <a:lnTo>
                    <a:pt x="1526" y="413"/>
                  </a:lnTo>
                  <a:cubicBezTo>
                    <a:pt x="1553" y="359"/>
                    <a:pt x="1609" y="324"/>
                    <a:pt x="1671" y="324"/>
                  </a:cubicBezTo>
                  <a:close/>
                  <a:moveTo>
                    <a:pt x="1670" y="1"/>
                  </a:moveTo>
                  <a:cubicBezTo>
                    <a:pt x="1488" y="1"/>
                    <a:pt x="1321" y="104"/>
                    <a:pt x="1239" y="268"/>
                  </a:cubicBezTo>
                  <a:lnTo>
                    <a:pt x="1095" y="557"/>
                  </a:lnTo>
                  <a:cubicBezTo>
                    <a:pt x="1067" y="613"/>
                    <a:pt x="1012" y="647"/>
                    <a:pt x="951" y="647"/>
                  </a:cubicBezTo>
                  <a:lnTo>
                    <a:pt x="487" y="647"/>
                  </a:lnTo>
                  <a:cubicBezTo>
                    <a:pt x="218" y="647"/>
                    <a:pt x="0" y="865"/>
                    <a:pt x="0" y="1134"/>
                  </a:cubicBezTo>
                  <a:lnTo>
                    <a:pt x="0" y="3411"/>
                  </a:lnTo>
                  <a:cubicBezTo>
                    <a:pt x="0" y="3680"/>
                    <a:pt x="218" y="3899"/>
                    <a:pt x="487" y="3899"/>
                  </a:cubicBezTo>
                  <a:lnTo>
                    <a:pt x="4057" y="3899"/>
                  </a:lnTo>
                  <a:cubicBezTo>
                    <a:pt x="4326" y="3899"/>
                    <a:pt x="4544" y="3680"/>
                    <a:pt x="4544" y="3411"/>
                  </a:cubicBezTo>
                  <a:lnTo>
                    <a:pt x="4544" y="1134"/>
                  </a:lnTo>
                  <a:cubicBezTo>
                    <a:pt x="4544" y="865"/>
                    <a:pt x="4326" y="647"/>
                    <a:pt x="4057" y="647"/>
                  </a:cubicBezTo>
                  <a:lnTo>
                    <a:pt x="3613" y="647"/>
                  </a:lnTo>
                  <a:cubicBezTo>
                    <a:pt x="3552" y="647"/>
                    <a:pt x="3495" y="613"/>
                    <a:pt x="3468" y="557"/>
                  </a:cubicBezTo>
                  <a:lnTo>
                    <a:pt x="3323" y="268"/>
                  </a:lnTo>
                  <a:cubicBezTo>
                    <a:pt x="3242" y="104"/>
                    <a:pt x="3076" y="1"/>
                    <a:pt x="2893" y="1"/>
                  </a:cubicBezTo>
                  <a:cubicBezTo>
                    <a:pt x="2892" y="1"/>
                    <a:pt x="2891" y="1"/>
                    <a:pt x="2890" y="1"/>
                  </a:cubicBezTo>
                  <a:lnTo>
                    <a:pt x="1673" y="1"/>
                  </a:lnTo>
                  <a:cubicBezTo>
                    <a:pt x="1672" y="1"/>
                    <a:pt x="1671" y="1"/>
                    <a:pt x="1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16"/>
            <p:cNvSpPr/>
            <p:nvPr/>
          </p:nvSpPr>
          <p:spPr>
            <a:xfrm>
              <a:off x="4120718" y="2946130"/>
              <a:ext cx="87981" cy="87942"/>
            </a:xfrm>
            <a:custGeom>
              <a:avLst/>
              <a:gdLst/>
              <a:ahLst/>
              <a:cxnLst/>
              <a:rect l="l" t="t" r="r" b="b"/>
              <a:pathLst>
                <a:path w="2274" h="2273" extrusionOk="0">
                  <a:moveTo>
                    <a:pt x="1137" y="325"/>
                  </a:moveTo>
                  <a:cubicBezTo>
                    <a:pt x="1585" y="325"/>
                    <a:pt x="1949" y="689"/>
                    <a:pt x="1949" y="1136"/>
                  </a:cubicBezTo>
                  <a:cubicBezTo>
                    <a:pt x="1949" y="1584"/>
                    <a:pt x="1585" y="1948"/>
                    <a:pt x="1137" y="1948"/>
                  </a:cubicBezTo>
                  <a:cubicBezTo>
                    <a:pt x="689" y="1948"/>
                    <a:pt x="326" y="1584"/>
                    <a:pt x="326" y="1136"/>
                  </a:cubicBezTo>
                  <a:cubicBezTo>
                    <a:pt x="326" y="689"/>
                    <a:pt x="690" y="325"/>
                    <a:pt x="1137" y="325"/>
                  </a:cubicBezTo>
                  <a:close/>
                  <a:moveTo>
                    <a:pt x="1137" y="1"/>
                  </a:moveTo>
                  <a:cubicBezTo>
                    <a:pt x="510" y="1"/>
                    <a:pt x="1" y="509"/>
                    <a:pt x="1" y="1136"/>
                  </a:cubicBezTo>
                  <a:cubicBezTo>
                    <a:pt x="2" y="1763"/>
                    <a:pt x="510" y="2271"/>
                    <a:pt x="1137" y="2272"/>
                  </a:cubicBezTo>
                  <a:cubicBezTo>
                    <a:pt x="1764" y="2272"/>
                    <a:pt x="2273" y="1764"/>
                    <a:pt x="2273" y="1136"/>
                  </a:cubicBezTo>
                  <a:cubicBezTo>
                    <a:pt x="2273" y="509"/>
                    <a:pt x="1764" y="1"/>
                    <a:pt x="1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5" name="Google Shape;3795;p116"/>
          <p:cNvGrpSpPr/>
          <p:nvPr/>
        </p:nvGrpSpPr>
        <p:grpSpPr>
          <a:xfrm>
            <a:off x="1533943" y="2549006"/>
            <a:ext cx="382451" cy="376415"/>
            <a:chOff x="1533943" y="2206106"/>
            <a:chExt cx="382451" cy="376415"/>
          </a:xfrm>
        </p:grpSpPr>
        <p:sp>
          <p:nvSpPr>
            <p:cNvPr id="3796" name="Google Shape;3796;p116"/>
            <p:cNvSpPr/>
            <p:nvPr/>
          </p:nvSpPr>
          <p:spPr>
            <a:xfrm>
              <a:off x="1558975" y="2442734"/>
              <a:ext cx="213375" cy="133945"/>
            </a:xfrm>
            <a:custGeom>
              <a:avLst/>
              <a:gdLst/>
              <a:ahLst/>
              <a:cxnLst/>
              <a:rect l="l" t="t" r="r" b="b"/>
              <a:pathLst>
                <a:path w="5515" h="3462" extrusionOk="0">
                  <a:moveTo>
                    <a:pt x="5514" y="358"/>
                  </a:moveTo>
                  <a:lnTo>
                    <a:pt x="5514" y="2974"/>
                  </a:lnTo>
                  <a:cubicBezTo>
                    <a:pt x="5514" y="3243"/>
                    <a:pt x="5296" y="3461"/>
                    <a:pt x="5027" y="3461"/>
                  </a:cubicBezTo>
                  <a:lnTo>
                    <a:pt x="488" y="3461"/>
                  </a:lnTo>
                  <a:cubicBezTo>
                    <a:pt x="219" y="3461"/>
                    <a:pt x="0" y="3243"/>
                    <a:pt x="0" y="2974"/>
                  </a:cubicBezTo>
                  <a:lnTo>
                    <a:pt x="0" y="357"/>
                  </a:lnTo>
                  <a:cubicBezTo>
                    <a:pt x="33" y="366"/>
                    <a:pt x="65" y="372"/>
                    <a:pt x="98" y="375"/>
                  </a:cubicBezTo>
                  <a:cubicBezTo>
                    <a:pt x="122" y="376"/>
                    <a:pt x="146" y="378"/>
                    <a:pt x="174" y="378"/>
                  </a:cubicBezTo>
                  <a:cubicBezTo>
                    <a:pt x="333" y="381"/>
                    <a:pt x="487" y="323"/>
                    <a:pt x="605" y="217"/>
                  </a:cubicBezTo>
                  <a:cubicBezTo>
                    <a:pt x="852" y="0"/>
                    <a:pt x="1221" y="0"/>
                    <a:pt x="1466" y="217"/>
                  </a:cubicBezTo>
                  <a:cubicBezTo>
                    <a:pt x="1584" y="323"/>
                    <a:pt x="1737" y="381"/>
                    <a:pt x="1896" y="378"/>
                  </a:cubicBezTo>
                  <a:cubicBezTo>
                    <a:pt x="2055" y="381"/>
                    <a:pt x="2209" y="323"/>
                    <a:pt x="2327" y="217"/>
                  </a:cubicBezTo>
                  <a:cubicBezTo>
                    <a:pt x="2574" y="0"/>
                    <a:pt x="2943" y="0"/>
                    <a:pt x="3188" y="217"/>
                  </a:cubicBezTo>
                  <a:cubicBezTo>
                    <a:pt x="3306" y="323"/>
                    <a:pt x="3459" y="381"/>
                    <a:pt x="3618" y="378"/>
                  </a:cubicBezTo>
                  <a:cubicBezTo>
                    <a:pt x="3777" y="381"/>
                    <a:pt x="3931" y="323"/>
                    <a:pt x="4049" y="217"/>
                  </a:cubicBezTo>
                  <a:cubicBezTo>
                    <a:pt x="4168" y="111"/>
                    <a:pt x="4321" y="52"/>
                    <a:pt x="4481" y="54"/>
                  </a:cubicBezTo>
                  <a:cubicBezTo>
                    <a:pt x="4640" y="52"/>
                    <a:pt x="4793" y="110"/>
                    <a:pt x="4911" y="217"/>
                  </a:cubicBezTo>
                  <a:cubicBezTo>
                    <a:pt x="5029" y="323"/>
                    <a:pt x="5182" y="381"/>
                    <a:pt x="5342" y="378"/>
                  </a:cubicBezTo>
                  <a:cubicBezTo>
                    <a:pt x="5400" y="378"/>
                    <a:pt x="5458" y="372"/>
                    <a:pt x="5514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16"/>
            <p:cNvSpPr/>
            <p:nvPr/>
          </p:nvSpPr>
          <p:spPr>
            <a:xfrm>
              <a:off x="1734048" y="2456585"/>
              <a:ext cx="38303" cy="120094"/>
            </a:xfrm>
            <a:custGeom>
              <a:avLst/>
              <a:gdLst/>
              <a:ahLst/>
              <a:cxnLst/>
              <a:rect l="l" t="t" r="r" b="b"/>
              <a:pathLst>
                <a:path w="990" h="3104" extrusionOk="0">
                  <a:moveTo>
                    <a:pt x="495" y="0"/>
                  </a:moveTo>
                  <a:lnTo>
                    <a:pt x="495" y="2616"/>
                  </a:lnTo>
                  <a:cubicBezTo>
                    <a:pt x="495" y="2885"/>
                    <a:pt x="273" y="3103"/>
                    <a:pt x="0" y="3103"/>
                  </a:cubicBezTo>
                  <a:lnTo>
                    <a:pt x="502" y="3103"/>
                  </a:lnTo>
                  <a:cubicBezTo>
                    <a:pt x="771" y="3103"/>
                    <a:pt x="989" y="2885"/>
                    <a:pt x="989" y="2616"/>
                  </a:cubicBezTo>
                  <a:lnTo>
                    <a:pt x="989" y="0"/>
                  </a:lnTo>
                  <a:cubicBezTo>
                    <a:pt x="932" y="14"/>
                    <a:pt x="873" y="20"/>
                    <a:pt x="814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16"/>
            <p:cNvSpPr/>
            <p:nvPr/>
          </p:nvSpPr>
          <p:spPr>
            <a:xfrm>
              <a:off x="1633995" y="2489085"/>
              <a:ext cx="62562" cy="87594"/>
            </a:xfrm>
            <a:custGeom>
              <a:avLst/>
              <a:gdLst/>
              <a:ahLst/>
              <a:cxnLst/>
              <a:rect l="l" t="t" r="r" b="b"/>
              <a:pathLst>
                <a:path w="1617" h="2264" extrusionOk="0">
                  <a:moveTo>
                    <a:pt x="325" y="1"/>
                  </a:moveTo>
                  <a:lnTo>
                    <a:pt x="1292" y="1"/>
                  </a:lnTo>
                  <a:cubicBezTo>
                    <a:pt x="1471" y="1"/>
                    <a:pt x="1617" y="145"/>
                    <a:pt x="1617" y="325"/>
                  </a:cubicBezTo>
                  <a:lnTo>
                    <a:pt x="1617" y="2263"/>
                  </a:lnTo>
                  <a:lnTo>
                    <a:pt x="1" y="2263"/>
                  </a:lnTo>
                  <a:lnTo>
                    <a:pt x="1" y="325"/>
                  </a:lnTo>
                  <a:cubicBezTo>
                    <a:pt x="1" y="145"/>
                    <a:pt x="146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16"/>
            <p:cNvSpPr/>
            <p:nvPr/>
          </p:nvSpPr>
          <p:spPr>
            <a:xfrm>
              <a:off x="1541178" y="2344152"/>
              <a:ext cx="248854" cy="62562"/>
            </a:xfrm>
            <a:custGeom>
              <a:avLst/>
              <a:gdLst/>
              <a:ahLst/>
              <a:cxnLst/>
              <a:rect l="l" t="t" r="r" b="b"/>
              <a:pathLst>
                <a:path w="6432" h="1617" extrusionOk="0">
                  <a:moveTo>
                    <a:pt x="6431" y="1617"/>
                  </a:moveTo>
                  <a:lnTo>
                    <a:pt x="0" y="1617"/>
                  </a:lnTo>
                  <a:cubicBezTo>
                    <a:pt x="0" y="1617"/>
                    <a:pt x="0" y="1617"/>
                    <a:pt x="0" y="1617"/>
                  </a:cubicBezTo>
                  <a:cubicBezTo>
                    <a:pt x="5" y="1603"/>
                    <a:pt x="10" y="1590"/>
                    <a:pt x="16" y="1577"/>
                  </a:cubicBezTo>
                  <a:cubicBezTo>
                    <a:pt x="22" y="1561"/>
                    <a:pt x="31" y="1547"/>
                    <a:pt x="41" y="1533"/>
                  </a:cubicBezTo>
                  <a:lnTo>
                    <a:pt x="1017" y="138"/>
                  </a:lnTo>
                  <a:cubicBezTo>
                    <a:pt x="1078" y="52"/>
                    <a:pt x="1177" y="2"/>
                    <a:pt x="1282" y="1"/>
                  </a:cubicBezTo>
                  <a:lnTo>
                    <a:pt x="4710" y="1"/>
                  </a:lnTo>
                  <a:cubicBezTo>
                    <a:pt x="5001" y="665"/>
                    <a:pt x="5572" y="1164"/>
                    <a:pt x="6269" y="1364"/>
                  </a:cubicBezTo>
                  <a:lnTo>
                    <a:pt x="6389" y="1533"/>
                  </a:lnTo>
                  <a:cubicBezTo>
                    <a:pt x="6407" y="1559"/>
                    <a:pt x="6421" y="1588"/>
                    <a:pt x="6431" y="16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16"/>
            <p:cNvSpPr/>
            <p:nvPr/>
          </p:nvSpPr>
          <p:spPr>
            <a:xfrm>
              <a:off x="1704953" y="2344152"/>
              <a:ext cx="85350" cy="62562"/>
            </a:xfrm>
            <a:custGeom>
              <a:avLst/>
              <a:gdLst/>
              <a:ahLst/>
              <a:cxnLst/>
              <a:rect l="l" t="t" r="r" b="b"/>
              <a:pathLst>
                <a:path w="2206" h="1617" extrusionOk="0">
                  <a:moveTo>
                    <a:pt x="2163" y="1533"/>
                  </a:moveTo>
                  <a:lnTo>
                    <a:pt x="2045" y="1363"/>
                  </a:lnTo>
                  <a:cubicBezTo>
                    <a:pt x="1348" y="1164"/>
                    <a:pt x="776" y="665"/>
                    <a:pt x="484" y="1"/>
                  </a:cubicBezTo>
                  <a:lnTo>
                    <a:pt x="0" y="1"/>
                  </a:lnTo>
                  <a:cubicBezTo>
                    <a:pt x="291" y="665"/>
                    <a:pt x="862" y="1164"/>
                    <a:pt x="1560" y="1363"/>
                  </a:cubicBezTo>
                  <a:lnTo>
                    <a:pt x="1679" y="1533"/>
                  </a:lnTo>
                  <a:cubicBezTo>
                    <a:pt x="1697" y="1559"/>
                    <a:pt x="1711" y="1588"/>
                    <a:pt x="1721" y="1617"/>
                  </a:cubicBezTo>
                  <a:lnTo>
                    <a:pt x="2205" y="1617"/>
                  </a:lnTo>
                  <a:cubicBezTo>
                    <a:pt x="2196" y="1588"/>
                    <a:pt x="2182" y="1559"/>
                    <a:pt x="2163" y="15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16"/>
            <p:cNvSpPr/>
            <p:nvPr/>
          </p:nvSpPr>
          <p:spPr>
            <a:xfrm>
              <a:off x="1539824" y="2406675"/>
              <a:ext cx="250905" cy="50336"/>
            </a:xfrm>
            <a:custGeom>
              <a:avLst/>
              <a:gdLst/>
              <a:ahLst/>
              <a:cxnLst/>
              <a:rect l="l" t="t" r="r" b="b"/>
              <a:pathLst>
                <a:path w="6485" h="1301" extrusionOk="0">
                  <a:moveTo>
                    <a:pt x="6484" y="103"/>
                  </a:moveTo>
                  <a:lnTo>
                    <a:pt x="6484" y="627"/>
                  </a:lnTo>
                  <a:cubicBezTo>
                    <a:pt x="6485" y="823"/>
                    <a:pt x="6400" y="1009"/>
                    <a:pt x="6253" y="1137"/>
                  </a:cubicBezTo>
                  <a:cubicBezTo>
                    <a:pt x="6235" y="1153"/>
                    <a:pt x="6215" y="1168"/>
                    <a:pt x="6196" y="1182"/>
                  </a:cubicBezTo>
                  <a:cubicBezTo>
                    <a:pt x="6136" y="1225"/>
                    <a:pt x="6069" y="1258"/>
                    <a:pt x="5998" y="1280"/>
                  </a:cubicBezTo>
                  <a:cubicBezTo>
                    <a:pt x="5942" y="1293"/>
                    <a:pt x="5884" y="1299"/>
                    <a:pt x="5827" y="1299"/>
                  </a:cubicBezTo>
                  <a:cubicBezTo>
                    <a:pt x="5667" y="1301"/>
                    <a:pt x="5514" y="1243"/>
                    <a:pt x="5395" y="1137"/>
                  </a:cubicBezTo>
                  <a:cubicBezTo>
                    <a:pt x="5277" y="1030"/>
                    <a:pt x="5124" y="972"/>
                    <a:pt x="4966" y="974"/>
                  </a:cubicBezTo>
                  <a:cubicBezTo>
                    <a:pt x="4807" y="972"/>
                    <a:pt x="4653" y="1031"/>
                    <a:pt x="4535" y="1137"/>
                  </a:cubicBezTo>
                  <a:cubicBezTo>
                    <a:pt x="4416" y="1243"/>
                    <a:pt x="4262" y="1301"/>
                    <a:pt x="4103" y="1299"/>
                  </a:cubicBezTo>
                  <a:cubicBezTo>
                    <a:pt x="3945" y="1301"/>
                    <a:pt x="3792" y="1243"/>
                    <a:pt x="3674" y="1137"/>
                  </a:cubicBezTo>
                  <a:cubicBezTo>
                    <a:pt x="3427" y="921"/>
                    <a:pt x="3060" y="921"/>
                    <a:pt x="2813" y="1137"/>
                  </a:cubicBezTo>
                  <a:cubicBezTo>
                    <a:pt x="2695" y="1243"/>
                    <a:pt x="2541" y="1301"/>
                    <a:pt x="2382" y="1299"/>
                  </a:cubicBezTo>
                  <a:cubicBezTo>
                    <a:pt x="2224" y="1301"/>
                    <a:pt x="2070" y="1243"/>
                    <a:pt x="1953" y="1137"/>
                  </a:cubicBezTo>
                  <a:cubicBezTo>
                    <a:pt x="1706" y="921"/>
                    <a:pt x="1339" y="921"/>
                    <a:pt x="1092" y="1137"/>
                  </a:cubicBezTo>
                  <a:cubicBezTo>
                    <a:pt x="973" y="1243"/>
                    <a:pt x="820" y="1301"/>
                    <a:pt x="660" y="1299"/>
                  </a:cubicBezTo>
                  <a:cubicBezTo>
                    <a:pt x="633" y="1299"/>
                    <a:pt x="609" y="1298"/>
                    <a:pt x="585" y="1296"/>
                  </a:cubicBezTo>
                  <a:cubicBezTo>
                    <a:pt x="552" y="1293"/>
                    <a:pt x="520" y="1286"/>
                    <a:pt x="487" y="1278"/>
                  </a:cubicBezTo>
                  <a:cubicBezTo>
                    <a:pt x="390" y="1253"/>
                    <a:pt x="301" y="1204"/>
                    <a:pt x="227" y="1137"/>
                  </a:cubicBezTo>
                  <a:cubicBezTo>
                    <a:pt x="83" y="1005"/>
                    <a:pt x="1" y="819"/>
                    <a:pt x="1" y="624"/>
                  </a:cubicBezTo>
                  <a:lnTo>
                    <a:pt x="1" y="103"/>
                  </a:lnTo>
                  <a:cubicBezTo>
                    <a:pt x="1" y="68"/>
                    <a:pt x="7" y="34"/>
                    <a:pt x="19" y="1"/>
                  </a:cubicBezTo>
                  <a:lnTo>
                    <a:pt x="6468" y="1"/>
                  </a:lnTo>
                  <a:cubicBezTo>
                    <a:pt x="6479" y="35"/>
                    <a:pt x="6484" y="68"/>
                    <a:pt x="6484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16"/>
            <p:cNvSpPr/>
            <p:nvPr/>
          </p:nvSpPr>
          <p:spPr>
            <a:xfrm>
              <a:off x="1715747" y="2212374"/>
              <a:ext cx="188343" cy="188343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4868" y="2434"/>
                  </a:moveTo>
                  <a:cubicBezTo>
                    <a:pt x="4868" y="3778"/>
                    <a:pt x="3778" y="4868"/>
                    <a:pt x="2435" y="4868"/>
                  </a:cubicBezTo>
                  <a:cubicBezTo>
                    <a:pt x="1091" y="4868"/>
                    <a:pt x="1" y="3778"/>
                    <a:pt x="1" y="2434"/>
                  </a:cubicBezTo>
                  <a:cubicBezTo>
                    <a:pt x="1" y="1090"/>
                    <a:pt x="1091" y="0"/>
                    <a:pt x="2435" y="0"/>
                  </a:cubicBezTo>
                  <a:cubicBezTo>
                    <a:pt x="3778" y="2"/>
                    <a:pt x="4868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16"/>
            <p:cNvSpPr/>
            <p:nvPr/>
          </p:nvSpPr>
          <p:spPr>
            <a:xfrm>
              <a:off x="1800517" y="2212374"/>
              <a:ext cx="103573" cy="188343"/>
            </a:xfrm>
            <a:custGeom>
              <a:avLst/>
              <a:gdLst/>
              <a:ahLst/>
              <a:cxnLst/>
              <a:rect l="l" t="t" r="r" b="b"/>
              <a:pathLst>
                <a:path w="2677" h="4868" extrusionOk="0">
                  <a:moveTo>
                    <a:pt x="244" y="0"/>
                  </a:moveTo>
                  <a:cubicBezTo>
                    <a:pt x="162" y="0"/>
                    <a:pt x="80" y="5"/>
                    <a:pt x="0" y="13"/>
                  </a:cubicBezTo>
                  <a:cubicBezTo>
                    <a:pt x="1242" y="138"/>
                    <a:pt x="2188" y="1183"/>
                    <a:pt x="2191" y="2430"/>
                  </a:cubicBezTo>
                  <a:cubicBezTo>
                    <a:pt x="2192" y="3679"/>
                    <a:pt x="1249" y="4726"/>
                    <a:pt x="7" y="4855"/>
                  </a:cubicBezTo>
                  <a:cubicBezTo>
                    <a:pt x="85" y="4862"/>
                    <a:pt x="164" y="4868"/>
                    <a:pt x="244" y="4868"/>
                  </a:cubicBezTo>
                  <a:cubicBezTo>
                    <a:pt x="1588" y="4868"/>
                    <a:pt x="2677" y="3778"/>
                    <a:pt x="2677" y="2434"/>
                  </a:cubicBezTo>
                  <a:cubicBezTo>
                    <a:pt x="2677" y="1090"/>
                    <a:pt x="1588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16"/>
            <p:cNvSpPr/>
            <p:nvPr/>
          </p:nvSpPr>
          <p:spPr>
            <a:xfrm>
              <a:off x="1539824" y="2344152"/>
              <a:ext cx="70454" cy="232488"/>
            </a:xfrm>
            <a:custGeom>
              <a:avLst/>
              <a:gdLst/>
              <a:ahLst/>
              <a:cxnLst/>
              <a:rect l="l" t="t" r="r" b="b"/>
              <a:pathLst>
                <a:path w="1821" h="6009" extrusionOk="0">
                  <a:moveTo>
                    <a:pt x="495" y="2900"/>
                  </a:moveTo>
                  <a:lnTo>
                    <a:pt x="495" y="5522"/>
                  </a:lnTo>
                  <a:cubicBezTo>
                    <a:pt x="495" y="5791"/>
                    <a:pt x="714" y="6008"/>
                    <a:pt x="983" y="6008"/>
                  </a:cubicBezTo>
                  <a:lnTo>
                    <a:pt x="1483" y="6008"/>
                  </a:lnTo>
                  <a:cubicBezTo>
                    <a:pt x="1210" y="6008"/>
                    <a:pt x="990" y="5791"/>
                    <a:pt x="990" y="5522"/>
                  </a:cubicBezTo>
                  <a:lnTo>
                    <a:pt x="990" y="2905"/>
                  </a:lnTo>
                  <a:cubicBezTo>
                    <a:pt x="891" y="2879"/>
                    <a:pt x="800" y="2831"/>
                    <a:pt x="724" y="2764"/>
                  </a:cubicBezTo>
                  <a:cubicBezTo>
                    <a:pt x="578" y="2632"/>
                    <a:pt x="495" y="2447"/>
                    <a:pt x="495" y="2251"/>
                  </a:cubicBezTo>
                  <a:lnTo>
                    <a:pt x="495" y="1725"/>
                  </a:lnTo>
                  <a:cubicBezTo>
                    <a:pt x="495" y="1690"/>
                    <a:pt x="502" y="1656"/>
                    <a:pt x="513" y="1623"/>
                  </a:cubicBezTo>
                  <a:cubicBezTo>
                    <a:pt x="513" y="1621"/>
                    <a:pt x="515" y="1618"/>
                    <a:pt x="515" y="1617"/>
                  </a:cubicBezTo>
                  <a:cubicBezTo>
                    <a:pt x="520" y="1605"/>
                    <a:pt x="525" y="1594"/>
                    <a:pt x="530" y="1582"/>
                  </a:cubicBezTo>
                  <a:cubicBezTo>
                    <a:pt x="536" y="1567"/>
                    <a:pt x="545" y="1552"/>
                    <a:pt x="555" y="1539"/>
                  </a:cubicBezTo>
                  <a:lnTo>
                    <a:pt x="1550" y="138"/>
                  </a:lnTo>
                  <a:cubicBezTo>
                    <a:pt x="1613" y="52"/>
                    <a:pt x="1712" y="1"/>
                    <a:pt x="1821" y="1"/>
                  </a:cubicBezTo>
                  <a:lnTo>
                    <a:pt x="1326" y="1"/>
                  </a:lnTo>
                  <a:cubicBezTo>
                    <a:pt x="1219" y="1"/>
                    <a:pt x="1118" y="52"/>
                    <a:pt x="1056" y="138"/>
                  </a:cubicBezTo>
                  <a:lnTo>
                    <a:pt x="61" y="1539"/>
                  </a:lnTo>
                  <a:cubicBezTo>
                    <a:pt x="50" y="1552"/>
                    <a:pt x="42" y="1567"/>
                    <a:pt x="35" y="1582"/>
                  </a:cubicBezTo>
                  <a:cubicBezTo>
                    <a:pt x="30" y="1594"/>
                    <a:pt x="25" y="1605"/>
                    <a:pt x="21" y="1617"/>
                  </a:cubicBezTo>
                  <a:cubicBezTo>
                    <a:pt x="21" y="1618"/>
                    <a:pt x="20" y="1621"/>
                    <a:pt x="20" y="1623"/>
                  </a:cubicBezTo>
                  <a:cubicBezTo>
                    <a:pt x="7" y="1656"/>
                    <a:pt x="1" y="1690"/>
                    <a:pt x="1" y="1725"/>
                  </a:cubicBezTo>
                  <a:lnTo>
                    <a:pt x="1" y="2246"/>
                  </a:lnTo>
                  <a:cubicBezTo>
                    <a:pt x="1" y="2441"/>
                    <a:pt x="84" y="2627"/>
                    <a:pt x="230" y="2759"/>
                  </a:cubicBezTo>
                  <a:cubicBezTo>
                    <a:pt x="306" y="2827"/>
                    <a:pt x="397" y="2875"/>
                    <a:pt x="495" y="29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16"/>
            <p:cNvSpPr/>
            <p:nvPr/>
          </p:nvSpPr>
          <p:spPr>
            <a:xfrm>
              <a:off x="1803032" y="2397119"/>
              <a:ext cx="16598" cy="3598"/>
            </a:xfrm>
            <a:custGeom>
              <a:avLst/>
              <a:gdLst/>
              <a:ahLst/>
              <a:cxnLst/>
              <a:rect l="l" t="t" r="r" b="b"/>
              <a:pathLst>
                <a:path w="429" h="93" extrusionOk="0">
                  <a:moveTo>
                    <a:pt x="62" y="88"/>
                  </a:moveTo>
                  <a:cubicBezTo>
                    <a:pt x="101" y="90"/>
                    <a:pt x="140" y="93"/>
                    <a:pt x="179" y="93"/>
                  </a:cubicBezTo>
                  <a:cubicBezTo>
                    <a:pt x="262" y="93"/>
                    <a:pt x="346" y="88"/>
                    <a:pt x="429" y="80"/>
                  </a:cubicBezTo>
                  <a:cubicBezTo>
                    <a:pt x="284" y="66"/>
                    <a:pt x="140" y="4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16"/>
            <p:cNvSpPr/>
            <p:nvPr/>
          </p:nvSpPr>
          <p:spPr>
            <a:xfrm>
              <a:off x="1552359" y="2456701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16"/>
            <p:cNvSpPr/>
            <p:nvPr/>
          </p:nvSpPr>
          <p:spPr>
            <a:xfrm>
              <a:off x="1552553" y="2475195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16"/>
            <p:cNvSpPr/>
            <p:nvPr/>
          </p:nvSpPr>
          <p:spPr>
            <a:xfrm>
              <a:off x="1533943" y="2206106"/>
              <a:ext cx="382451" cy="376415"/>
            </a:xfrm>
            <a:custGeom>
              <a:avLst/>
              <a:gdLst/>
              <a:ahLst/>
              <a:cxnLst/>
              <a:rect l="l" t="t" r="r" b="b"/>
              <a:pathLst>
                <a:path w="9885" h="9729" extrusionOk="0">
                  <a:moveTo>
                    <a:pt x="7134" y="325"/>
                  </a:moveTo>
                  <a:cubicBezTo>
                    <a:pt x="8387" y="325"/>
                    <a:pt x="9405" y="1342"/>
                    <a:pt x="9405" y="2597"/>
                  </a:cubicBezTo>
                  <a:cubicBezTo>
                    <a:pt x="9403" y="3850"/>
                    <a:pt x="8387" y="4866"/>
                    <a:pt x="7134" y="4868"/>
                  </a:cubicBezTo>
                  <a:cubicBezTo>
                    <a:pt x="5879" y="4868"/>
                    <a:pt x="4862" y="3850"/>
                    <a:pt x="4862" y="2597"/>
                  </a:cubicBezTo>
                  <a:cubicBezTo>
                    <a:pt x="4862" y="1342"/>
                    <a:pt x="5879" y="325"/>
                    <a:pt x="7134" y="325"/>
                  </a:cubicBezTo>
                  <a:close/>
                  <a:moveTo>
                    <a:pt x="4798" y="3740"/>
                  </a:moveTo>
                  <a:cubicBezTo>
                    <a:pt x="5091" y="4339"/>
                    <a:pt x="5603" y="4802"/>
                    <a:pt x="6229" y="5033"/>
                  </a:cubicBezTo>
                  <a:lnTo>
                    <a:pt x="479" y="5033"/>
                  </a:lnTo>
                  <a:lnTo>
                    <a:pt x="1335" y="3810"/>
                  </a:lnTo>
                  <a:cubicBezTo>
                    <a:pt x="1366" y="3766"/>
                    <a:pt x="1416" y="3740"/>
                    <a:pt x="1469" y="3740"/>
                  </a:cubicBezTo>
                  <a:close/>
                  <a:moveTo>
                    <a:pt x="6484" y="5356"/>
                  </a:moveTo>
                  <a:lnTo>
                    <a:pt x="6484" y="5820"/>
                  </a:lnTo>
                  <a:lnTo>
                    <a:pt x="6485" y="5820"/>
                  </a:lnTo>
                  <a:cubicBezTo>
                    <a:pt x="6484" y="5988"/>
                    <a:pt x="6402" y="6145"/>
                    <a:pt x="6265" y="6242"/>
                  </a:cubicBezTo>
                  <a:cubicBezTo>
                    <a:pt x="6190" y="6299"/>
                    <a:pt x="6099" y="6330"/>
                    <a:pt x="6006" y="6330"/>
                  </a:cubicBezTo>
                  <a:cubicBezTo>
                    <a:pt x="6000" y="6330"/>
                    <a:pt x="5994" y="6330"/>
                    <a:pt x="5988" y="6330"/>
                  </a:cubicBezTo>
                  <a:cubicBezTo>
                    <a:pt x="5987" y="6330"/>
                    <a:pt x="5985" y="6330"/>
                    <a:pt x="5984" y="6330"/>
                  </a:cubicBezTo>
                  <a:cubicBezTo>
                    <a:pt x="5861" y="6330"/>
                    <a:pt x="5744" y="6283"/>
                    <a:pt x="5655" y="6199"/>
                  </a:cubicBezTo>
                  <a:cubicBezTo>
                    <a:pt x="5511" y="6074"/>
                    <a:pt x="5327" y="6005"/>
                    <a:pt x="5136" y="6005"/>
                  </a:cubicBezTo>
                  <a:cubicBezTo>
                    <a:pt x="5133" y="6005"/>
                    <a:pt x="5130" y="6005"/>
                    <a:pt x="5127" y="6005"/>
                  </a:cubicBezTo>
                  <a:cubicBezTo>
                    <a:pt x="5126" y="6005"/>
                    <a:pt x="5124" y="6005"/>
                    <a:pt x="5123" y="6005"/>
                  </a:cubicBezTo>
                  <a:cubicBezTo>
                    <a:pt x="4930" y="6005"/>
                    <a:pt x="4743" y="6074"/>
                    <a:pt x="4597" y="6201"/>
                  </a:cubicBezTo>
                  <a:cubicBezTo>
                    <a:pt x="4508" y="6284"/>
                    <a:pt x="4393" y="6330"/>
                    <a:pt x="4273" y="6330"/>
                  </a:cubicBezTo>
                  <a:cubicBezTo>
                    <a:pt x="4270" y="6330"/>
                    <a:pt x="4268" y="6330"/>
                    <a:pt x="4265" y="6330"/>
                  </a:cubicBezTo>
                  <a:cubicBezTo>
                    <a:pt x="4262" y="6330"/>
                    <a:pt x="4260" y="6330"/>
                    <a:pt x="4257" y="6330"/>
                  </a:cubicBezTo>
                  <a:cubicBezTo>
                    <a:pt x="4137" y="6330"/>
                    <a:pt x="4020" y="6283"/>
                    <a:pt x="3933" y="6199"/>
                  </a:cubicBezTo>
                  <a:cubicBezTo>
                    <a:pt x="3781" y="6069"/>
                    <a:pt x="3593" y="6005"/>
                    <a:pt x="3405" y="6005"/>
                  </a:cubicBezTo>
                  <a:cubicBezTo>
                    <a:pt x="3216" y="6005"/>
                    <a:pt x="3028" y="6070"/>
                    <a:pt x="2876" y="6200"/>
                  </a:cubicBezTo>
                  <a:cubicBezTo>
                    <a:pt x="2786" y="6283"/>
                    <a:pt x="2669" y="6330"/>
                    <a:pt x="2548" y="6330"/>
                  </a:cubicBezTo>
                  <a:cubicBezTo>
                    <a:pt x="2547" y="6330"/>
                    <a:pt x="2545" y="6330"/>
                    <a:pt x="2544" y="6330"/>
                  </a:cubicBezTo>
                  <a:cubicBezTo>
                    <a:pt x="2541" y="6330"/>
                    <a:pt x="2539" y="6330"/>
                    <a:pt x="2536" y="6330"/>
                  </a:cubicBezTo>
                  <a:cubicBezTo>
                    <a:pt x="2415" y="6330"/>
                    <a:pt x="2299" y="6283"/>
                    <a:pt x="2212" y="6199"/>
                  </a:cubicBezTo>
                  <a:cubicBezTo>
                    <a:pt x="2068" y="6074"/>
                    <a:pt x="1885" y="6005"/>
                    <a:pt x="1695" y="6005"/>
                  </a:cubicBezTo>
                  <a:cubicBezTo>
                    <a:pt x="1691" y="6005"/>
                    <a:pt x="1687" y="6005"/>
                    <a:pt x="1683" y="6005"/>
                  </a:cubicBezTo>
                  <a:cubicBezTo>
                    <a:pt x="1680" y="6005"/>
                    <a:pt x="1677" y="6005"/>
                    <a:pt x="1674" y="6005"/>
                  </a:cubicBezTo>
                  <a:cubicBezTo>
                    <a:pt x="1483" y="6005"/>
                    <a:pt x="1297" y="6075"/>
                    <a:pt x="1153" y="6201"/>
                  </a:cubicBezTo>
                  <a:cubicBezTo>
                    <a:pt x="1064" y="6283"/>
                    <a:pt x="947" y="6330"/>
                    <a:pt x="826" y="6330"/>
                  </a:cubicBezTo>
                  <a:cubicBezTo>
                    <a:pt x="824" y="6330"/>
                    <a:pt x="823" y="6330"/>
                    <a:pt x="822" y="6330"/>
                  </a:cubicBezTo>
                  <a:cubicBezTo>
                    <a:pt x="818" y="6330"/>
                    <a:pt x="813" y="6330"/>
                    <a:pt x="809" y="6330"/>
                  </a:cubicBezTo>
                  <a:cubicBezTo>
                    <a:pt x="694" y="6330"/>
                    <a:pt x="581" y="6287"/>
                    <a:pt x="495" y="6209"/>
                  </a:cubicBezTo>
                  <a:cubicBezTo>
                    <a:pt x="386" y="6108"/>
                    <a:pt x="323" y="5966"/>
                    <a:pt x="324" y="5817"/>
                  </a:cubicBezTo>
                  <a:lnTo>
                    <a:pt x="324" y="5356"/>
                  </a:lnTo>
                  <a:close/>
                  <a:moveTo>
                    <a:pt x="3888" y="7467"/>
                  </a:moveTo>
                  <a:cubicBezTo>
                    <a:pt x="3978" y="7467"/>
                    <a:pt x="4051" y="7539"/>
                    <a:pt x="4051" y="7629"/>
                  </a:cubicBezTo>
                  <a:lnTo>
                    <a:pt x="4051" y="9406"/>
                  </a:lnTo>
                  <a:lnTo>
                    <a:pt x="2758" y="9406"/>
                  </a:lnTo>
                  <a:lnTo>
                    <a:pt x="2758" y="7629"/>
                  </a:lnTo>
                  <a:cubicBezTo>
                    <a:pt x="2758" y="7539"/>
                    <a:pt x="2830" y="7467"/>
                    <a:pt x="2920" y="7467"/>
                  </a:cubicBezTo>
                  <a:close/>
                  <a:moveTo>
                    <a:pt x="7127" y="1"/>
                  </a:moveTo>
                  <a:cubicBezTo>
                    <a:pt x="6296" y="1"/>
                    <a:pt x="5516" y="399"/>
                    <a:pt x="5029" y="1073"/>
                  </a:cubicBezTo>
                  <a:cubicBezTo>
                    <a:pt x="4541" y="1748"/>
                    <a:pt x="4669" y="3398"/>
                    <a:pt x="4669" y="3398"/>
                  </a:cubicBezTo>
                  <a:lnTo>
                    <a:pt x="1469" y="3398"/>
                  </a:lnTo>
                  <a:cubicBezTo>
                    <a:pt x="1310" y="3399"/>
                    <a:pt x="1162" y="3475"/>
                    <a:pt x="1069" y="3606"/>
                  </a:cubicBezTo>
                  <a:lnTo>
                    <a:pt x="92" y="5002"/>
                  </a:lnTo>
                  <a:cubicBezTo>
                    <a:pt x="33" y="5085"/>
                    <a:pt x="2" y="5184"/>
                    <a:pt x="1" y="5286"/>
                  </a:cubicBezTo>
                  <a:lnTo>
                    <a:pt x="1" y="5808"/>
                  </a:lnTo>
                  <a:cubicBezTo>
                    <a:pt x="1" y="6048"/>
                    <a:pt x="102" y="6279"/>
                    <a:pt x="281" y="6441"/>
                  </a:cubicBezTo>
                  <a:cubicBezTo>
                    <a:pt x="428" y="6573"/>
                    <a:pt x="618" y="6646"/>
                    <a:pt x="815" y="6646"/>
                  </a:cubicBezTo>
                  <a:cubicBezTo>
                    <a:pt x="818" y="6646"/>
                    <a:pt x="821" y="6646"/>
                    <a:pt x="824" y="6646"/>
                  </a:cubicBezTo>
                  <a:cubicBezTo>
                    <a:pt x="825" y="6646"/>
                    <a:pt x="827" y="6646"/>
                    <a:pt x="828" y="6646"/>
                  </a:cubicBezTo>
                  <a:cubicBezTo>
                    <a:pt x="1022" y="6646"/>
                    <a:pt x="1208" y="6576"/>
                    <a:pt x="1354" y="6450"/>
                  </a:cubicBezTo>
                  <a:cubicBezTo>
                    <a:pt x="1449" y="6364"/>
                    <a:pt x="1568" y="6321"/>
                    <a:pt x="1687" y="6321"/>
                  </a:cubicBezTo>
                  <a:cubicBezTo>
                    <a:pt x="1807" y="6321"/>
                    <a:pt x="1926" y="6364"/>
                    <a:pt x="2020" y="6450"/>
                  </a:cubicBezTo>
                  <a:cubicBezTo>
                    <a:pt x="2164" y="6577"/>
                    <a:pt x="2349" y="6646"/>
                    <a:pt x="2540" y="6646"/>
                  </a:cubicBezTo>
                  <a:cubicBezTo>
                    <a:pt x="2543" y="6646"/>
                    <a:pt x="2546" y="6646"/>
                    <a:pt x="2549" y="6646"/>
                  </a:cubicBezTo>
                  <a:cubicBezTo>
                    <a:pt x="2550" y="6646"/>
                    <a:pt x="2552" y="6646"/>
                    <a:pt x="2553" y="6646"/>
                  </a:cubicBezTo>
                  <a:cubicBezTo>
                    <a:pt x="2746" y="6646"/>
                    <a:pt x="2932" y="6576"/>
                    <a:pt x="3078" y="6450"/>
                  </a:cubicBezTo>
                  <a:cubicBezTo>
                    <a:pt x="3173" y="6364"/>
                    <a:pt x="3292" y="6321"/>
                    <a:pt x="3412" y="6321"/>
                  </a:cubicBezTo>
                  <a:cubicBezTo>
                    <a:pt x="3531" y="6321"/>
                    <a:pt x="3650" y="6364"/>
                    <a:pt x="3744" y="6450"/>
                  </a:cubicBezTo>
                  <a:cubicBezTo>
                    <a:pt x="3889" y="6577"/>
                    <a:pt x="4073" y="6646"/>
                    <a:pt x="4265" y="6646"/>
                  </a:cubicBezTo>
                  <a:cubicBezTo>
                    <a:pt x="4268" y="6646"/>
                    <a:pt x="4270" y="6646"/>
                    <a:pt x="4273" y="6646"/>
                  </a:cubicBezTo>
                  <a:cubicBezTo>
                    <a:pt x="4275" y="6646"/>
                    <a:pt x="4276" y="6646"/>
                    <a:pt x="4278" y="6646"/>
                  </a:cubicBezTo>
                  <a:cubicBezTo>
                    <a:pt x="4471" y="6646"/>
                    <a:pt x="4659" y="6576"/>
                    <a:pt x="4805" y="6449"/>
                  </a:cubicBezTo>
                  <a:cubicBezTo>
                    <a:pt x="4894" y="6366"/>
                    <a:pt x="5011" y="6320"/>
                    <a:pt x="5133" y="6320"/>
                  </a:cubicBezTo>
                  <a:cubicBezTo>
                    <a:pt x="5135" y="6320"/>
                    <a:pt x="5136" y="6320"/>
                    <a:pt x="5137" y="6320"/>
                  </a:cubicBezTo>
                  <a:cubicBezTo>
                    <a:pt x="5139" y="6320"/>
                    <a:pt x="5140" y="6320"/>
                    <a:pt x="5142" y="6320"/>
                  </a:cubicBezTo>
                  <a:cubicBezTo>
                    <a:pt x="5263" y="6320"/>
                    <a:pt x="5381" y="6366"/>
                    <a:pt x="5469" y="6450"/>
                  </a:cubicBezTo>
                  <a:cubicBezTo>
                    <a:pt x="5614" y="6577"/>
                    <a:pt x="5799" y="6646"/>
                    <a:pt x="5991" y="6646"/>
                  </a:cubicBezTo>
                  <a:cubicBezTo>
                    <a:pt x="5994" y="6646"/>
                    <a:pt x="5997" y="6646"/>
                    <a:pt x="6000" y="6646"/>
                  </a:cubicBezTo>
                  <a:cubicBezTo>
                    <a:pt x="6003" y="6646"/>
                    <a:pt x="6006" y="6645"/>
                    <a:pt x="6009" y="6645"/>
                  </a:cubicBezTo>
                  <a:lnTo>
                    <a:pt x="6009" y="9081"/>
                  </a:lnTo>
                  <a:cubicBezTo>
                    <a:pt x="6009" y="9260"/>
                    <a:pt x="5864" y="9405"/>
                    <a:pt x="5685" y="9405"/>
                  </a:cubicBezTo>
                  <a:lnTo>
                    <a:pt x="4374" y="9405"/>
                  </a:lnTo>
                  <a:lnTo>
                    <a:pt x="4374" y="7630"/>
                  </a:lnTo>
                  <a:cubicBezTo>
                    <a:pt x="4374" y="7361"/>
                    <a:pt x="4156" y="7143"/>
                    <a:pt x="3887" y="7143"/>
                  </a:cubicBezTo>
                  <a:lnTo>
                    <a:pt x="2922" y="7143"/>
                  </a:lnTo>
                  <a:cubicBezTo>
                    <a:pt x="2653" y="7143"/>
                    <a:pt x="2435" y="7361"/>
                    <a:pt x="2435" y="7630"/>
                  </a:cubicBezTo>
                  <a:lnTo>
                    <a:pt x="2435" y="9405"/>
                  </a:lnTo>
                  <a:lnTo>
                    <a:pt x="884" y="9405"/>
                  </a:lnTo>
                  <a:cubicBezTo>
                    <a:pt x="837" y="9405"/>
                    <a:pt x="800" y="9368"/>
                    <a:pt x="800" y="9321"/>
                  </a:cubicBezTo>
                  <a:lnTo>
                    <a:pt x="800" y="7708"/>
                  </a:lnTo>
                  <a:cubicBezTo>
                    <a:pt x="800" y="7697"/>
                    <a:pt x="795" y="7686"/>
                    <a:pt x="788" y="7678"/>
                  </a:cubicBezTo>
                  <a:cubicBezTo>
                    <a:pt x="739" y="7628"/>
                    <a:pt x="686" y="7607"/>
                    <a:pt x="638" y="7607"/>
                  </a:cubicBezTo>
                  <a:cubicBezTo>
                    <a:pt x="549" y="7607"/>
                    <a:pt x="476" y="7679"/>
                    <a:pt x="476" y="7768"/>
                  </a:cubicBezTo>
                  <a:lnTo>
                    <a:pt x="476" y="9561"/>
                  </a:lnTo>
                  <a:cubicBezTo>
                    <a:pt x="476" y="9653"/>
                    <a:pt x="552" y="9729"/>
                    <a:pt x="645" y="9729"/>
                  </a:cubicBezTo>
                  <a:lnTo>
                    <a:pt x="5673" y="9729"/>
                  </a:lnTo>
                  <a:cubicBezTo>
                    <a:pt x="5673" y="9729"/>
                    <a:pt x="6322" y="9444"/>
                    <a:pt x="6314" y="9086"/>
                  </a:cubicBezTo>
                  <a:lnTo>
                    <a:pt x="6314" y="6579"/>
                  </a:lnTo>
                  <a:cubicBezTo>
                    <a:pt x="6369" y="6557"/>
                    <a:pt x="6413" y="6531"/>
                    <a:pt x="6456" y="6502"/>
                  </a:cubicBezTo>
                  <a:cubicBezTo>
                    <a:pt x="6677" y="6344"/>
                    <a:pt x="6808" y="6089"/>
                    <a:pt x="6807" y="5818"/>
                  </a:cubicBezTo>
                  <a:lnTo>
                    <a:pt x="6807" y="5294"/>
                  </a:lnTo>
                  <a:cubicBezTo>
                    <a:pt x="6808" y="5251"/>
                    <a:pt x="6802" y="5208"/>
                    <a:pt x="6790" y="5167"/>
                  </a:cubicBezTo>
                  <a:lnTo>
                    <a:pt x="6790" y="5167"/>
                  </a:lnTo>
                  <a:cubicBezTo>
                    <a:pt x="6905" y="5182"/>
                    <a:pt x="7020" y="5190"/>
                    <a:pt x="7134" y="5190"/>
                  </a:cubicBezTo>
                  <a:cubicBezTo>
                    <a:pt x="7973" y="5190"/>
                    <a:pt x="8769" y="4784"/>
                    <a:pt x="9259" y="4087"/>
                  </a:cubicBezTo>
                  <a:cubicBezTo>
                    <a:pt x="9816" y="3294"/>
                    <a:pt x="9885" y="2256"/>
                    <a:pt x="9438" y="1397"/>
                  </a:cubicBezTo>
                  <a:cubicBezTo>
                    <a:pt x="8991" y="539"/>
                    <a:pt x="8104" y="1"/>
                    <a:pt x="7136" y="1"/>
                  </a:cubicBezTo>
                  <a:cubicBezTo>
                    <a:pt x="7136" y="1"/>
                    <a:pt x="7135" y="1"/>
                    <a:pt x="7134" y="1"/>
                  </a:cubicBezTo>
                  <a:cubicBezTo>
                    <a:pt x="7131" y="1"/>
                    <a:pt x="7129" y="1"/>
                    <a:pt x="7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16"/>
            <p:cNvSpPr/>
            <p:nvPr/>
          </p:nvSpPr>
          <p:spPr>
            <a:xfrm>
              <a:off x="1778270" y="2249826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1048" y="28"/>
                  </a:moveTo>
                  <a:cubicBezTo>
                    <a:pt x="991" y="1"/>
                    <a:pt x="925" y="8"/>
                    <a:pt x="876" y="47"/>
                  </a:cubicBezTo>
                  <a:lnTo>
                    <a:pt x="68" y="694"/>
                  </a:lnTo>
                  <a:cubicBezTo>
                    <a:pt x="23" y="729"/>
                    <a:pt x="1" y="787"/>
                    <a:pt x="9" y="844"/>
                  </a:cubicBezTo>
                  <a:cubicBezTo>
                    <a:pt x="21" y="917"/>
                    <a:pt x="82" y="976"/>
                    <a:pt x="160" y="981"/>
                  </a:cubicBezTo>
                  <a:cubicBezTo>
                    <a:pt x="201" y="984"/>
                    <a:pt x="241" y="969"/>
                    <a:pt x="274" y="943"/>
                  </a:cubicBezTo>
                  <a:lnTo>
                    <a:pt x="816" y="509"/>
                  </a:lnTo>
                  <a:lnTo>
                    <a:pt x="816" y="2591"/>
                  </a:lnTo>
                  <a:cubicBezTo>
                    <a:pt x="816" y="2677"/>
                    <a:pt x="881" y="2753"/>
                    <a:pt x="967" y="2758"/>
                  </a:cubicBezTo>
                  <a:cubicBezTo>
                    <a:pt x="1061" y="2764"/>
                    <a:pt x="1139" y="2690"/>
                    <a:pt x="1139" y="2597"/>
                  </a:cubicBezTo>
                  <a:lnTo>
                    <a:pt x="1139" y="173"/>
                  </a:lnTo>
                  <a:cubicBezTo>
                    <a:pt x="1139" y="111"/>
                    <a:pt x="1103" y="54"/>
                    <a:pt x="1048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16"/>
          <p:cNvGrpSpPr/>
          <p:nvPr/>
        </p:nvGrpSpPr>
        <p:grpSpPr>
          <a:xfrm>
            <a:off x="4790055" y="1947029"/>
            <a:ext cx="376918" cy="376647"/>
            <a:chOff x="4790055" y="1604129"/>
            <a:chExt cx="376918" cy="376647"/>
          </a:xfrm>
        </p:grpSpPr>
        <p:sp>
          <p:nvSpPr>
            <p:cNvPr id="3811" name="Google Shape;3811;p116"/>
            <p:cNvSpPr/>
            <p:nvPr/>
          </p:nvSpPr>
          <p:spPr>
            <a:xfrm>
              <a:off x="4796206" y="1610745"/>
              <a:ext cx="238369" cy="245024"/>
            </a:xfrm>
            <a:custGeom>
              <a:avLst/>
              <a:gdLst/>
              <a:ahLst/>
              <a:cxnLst/>
              <a:rect l="l" t="t" r="r" b="b"/>
              <a:pathLst>
                <a:path w="6161" h="6333" extrusionOk="0">
                  <a:moveTo>
                    <a:pt x="6160" y="650"/>
                  </a:moveTo>
                  <a:lnTo>
                    <a:pt x="6160" y="4222"/>
                  </a:lnTo>
                  <a:lnTo>
                    <a:pt x="3900" y="4222"/>
                  </a:lnTo>
                  <a:cubicBezTo>
                    <a:pt x="3541" y="4222"/>
                    <a:pt x="3251" y="4513"/>
                    <a:pt x="3251" y="4871"/>
                  </a:cubicBezTo>
                  <a:lnTo>
                    <a:pt x="3251" y="5191"/>
                  </a:lnTo>
                  <a:lnTo>
                    <a:pt x="2766" y="5191"/>
                  </a:lnTo>
                  <a:lnTo>
                    <a:pt x="1246" y="6292"/>
                  </a:lnTo>
                  <a:cubicBezTo>
                    <a:pt x="1196" y="6328"/>
                    <a:pt x="1131" y="6333"/>
                    <a:pt x="1077" y="6306"/>
                  </a:cubicBezTo>
                  <a:cubicBezTo>
                    <a:pt x="1022" y="6278"/>
                    <a:pt x="988" y="6223"/>
                    <a:pt x="988" y="6162"/>
                  </a:cubicBezTo>
                  <a:lnTo>
                    <a:pt x="988" y="5191"/>
                  </a:lnTo>
                  <a:lnTo>
                    <a:pt x="649" y="5191"/>
                  </a:lnTo>
                  <a:cubicBezTo>
                    <a:pt x="290" y="5191"/>
                    <a:pt x="0" y="4901"/>
                    <a:pt x="0" y="4543"/>
                  </a:cubicBezTo>
                  <a:lnTo>
                    <a:pt x="0" y="650"/>
                  </a:lnTo>
                  <a:cubicBezTo>
                    <a:pt x="0" y="292"/>
                    <a:pt x="290" y="1"/>
                    <a:pt x="649" y="1"/>
                  </a:cubicBezTo>
                  <a:lnTo>
                    <a:pt x="5511" y="1"/>
                  </a:lnTo>
                  <a:cubicBezTo>
                    <a:pt x="5869" y="1"/>
                    <a:pt x="6160" y="292"/>
                    <a:pt x="616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16"/>
            <p:cNvSpPr/>
            <p:nvPr/>
          </p:nvSpPr>
          <p:spPr>
            <a:xfrm>
              <a:off x="4833697" y="1811584"/>
              <a:ext cx="69100" cy="44416"/>
            </a:xfrm>
            <a:custGeom>
              <a:avLst/>
              <a:gdLst/>
              <a:ahLst/>
              <a:cxnLst/>
              <a:rect l="l" t="t" r="r" b="b"/>
              <a:pathLst>
                <a:path w="1786" h="1148" extrusionOk="0">
                  <a:moveTo>
                    <a:pt x="1" y="940"/>
                  </a:moveTo>
                  <a:lnTo>
                    <a:pt x="1" y="974"/>
                  </a:lnTo>
                  <a:cubicBezTo>
                    <a:pt x="1" y="1035"/>
                    <a:pt x="35" y="1092"/>
                    <a:pt x="90" y="1119"/>
                  </a:cubicBezTo>
                  <a:cubicBezTo>
                    <a:pt x="143" y="1147"/>
                    <a:pt x="210" y="1142"/>
                    <a:pt x="259" y="1105"/>
                  </a:cubicBezTo>
                  <a:lnTo>
                    <a:pt x="1786" y="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16"/>
            <p:cNvSpPr/>
            <p:nvPr/>
          </p:nvSpPr>
          <p:spPr>
            <a:xfrm>
              <a:off x="4902836" y="1774094"/>
              <a:ext cx="44648" cy="37529"/>
            </a:xfrm>
            <a:custGeom>
              <a:avLst/>
              <a:gdLst/>
              <a:ahLst/>
              <a:cxnLst/>
              <a:rect l="l" t="t" r="r" b="b"/>
              <a:pathLst>
                <a:path w="1154" h="970" extrusionOk="0">
                  <a:moveTo>
                    <a:pt x="1" y="649"/>
                  </a:moveTo>
                  <a:lnTo>
                    <a:pt x="1" y="969"/>
                  </a:lnTo>
                  <a:lnTo>
                    <a:pt x="495" y="969"/>
                  </a:lnTo>
                  <a:lnTo>
                    <a:pt x="495" y="646"/>
                  </a:lnTo>
                  <a:cubicBezTo>
                    <a:pt x="495" y="289"/>
                    <a:pt x="790" y="0"/>
                    <a:pt x="1154" y="0"/>
                  </a:cubicBezTo>
                  <a:lnTo>
                    <a:pt x="650" y="0"/>
                  </a:lnTo>
                  <a:cubicBezTo>
                    <a:pt x="292" y="0"/>
                    <a:pt x="1" y="290"/>
                    <a:pt x="1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16"/>
            <p:cNvSpPr/>
            <p:nvPr/>
          </p:nvSpPr>
          <p:spPr>
            <a:xfrm>
              <a:off x="4990662" y="1610745"/>
              <a:ext cx="44610" cy="163388"/>
            </a:xfrm>
            <a:custGeom>
              <a:avLst/>
              <a:gdLst/>
              <a:ahLst/>
              <a:cxnLst/>
              <a:rect l="l" t="t" r="r" b="b"/>
              <a:pathLst>
                <a:path w="1153" h="4223" extrusionOk="0">
                  <a:moveTo>
                    <a:pt x="1153" y="650"/>
                  </a:moveTo>
                  <a:cubicBezTo>
                    <a:pt x="1153" y="292"/>
                    <a:pt x="862" y="1"/>
                    <a:pt x="504" y="1"/>
                  </a:cubicBezTo>
                  <a:lnTo>
                    <a:pt x="0" y="1"/>
                  </a:lnTo>
                  <a:cubicBezTo>
                    <a:pt x="363" y="1"/>
                    <a:pt x="658" y="292"/>
                    <a:pt x="658" y="651"/>
                  </a:cubicBezTo>
                  <a:lnTo>
                    <a:pt x="658" y="4222"/>
                  </a:lnTo>
                  <a:lnTo>
                    <a:pt x="1153" y="4222"/>
                  </a:lnTo>
                  <a:lnTo>
                    <a:pt x="1153" y="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16"/>
            <p:cNvSpPr/>
            <p:nvPr/>
          </p:nvSpPr>
          <p:spPr>
            <a:xfrm>
              <a:off x="4921988" y="1774094"/>
              <a:ext cx="113013" cy="37684"/>
            </a:xfrm>
            <a:custGeom>
              <a:avLst/>
              <a:gdLst/>
              <a:ahLst/>
              <a:cxnLst/>
              <a:rect l="l" t="t" r="r" b="b"/>
              <a:pathLst>
                <a:path w="2921" h="974" extrusionOk="0">
                  <a:moveTo>
                    <a:pt x="2921" y="0"/>
                  </a:moveTo>
                  <a:lnTo>
                    <a:pt x="0" y="974"/>
                  </a:lnTo>
                  <a:lnTo>
                    <a:pt x="0" y="649"/>
                  </a:lnTo>
                  <a:cubicBezTo>
                    <a:pt x="0" y="290"/>
                    <a:pt x="290" y="0"/>
                    <a:pt x="649" y="0"/>
                  </a:cubicBez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16"/>
            <p:cNvSpPr/>
            <p:nvPr/>
          </p:nvSpPr>
          <p:spPr>
            <a:xfrm>
              <a:off x="4921988" y="1729716"/>
              <a:ext cx="238369" cy="245179"/>
            </a:xfrm>
            <a:custGeom>
              <a:avLst/>
              <a:gdLst/>
              <a:ahLst/>
              <a:cxnLst/>
              <a:rect l="l" t="t" r="r" b="b"/>
              <a:pathLst>
                <a:path w="6161" h="6337" extrusionOk="0">
                  <a:moveTo>
                    <a:pt x="6160" y="1796"/>
                  </a:moveTo>
                  <a:lnTo>
                    <a:pt x="6160" y="5689"/>
                  </a:lnTo>
                  <a:cubicBezTo>
                    <a:pt x="6160" y="6047"/>
                    <a:pt x="5869" y="6337"/>
                    <a:pt x="5511" y="6337"/>
                  </a:cubicBezTo>
                  <a:lnTo>
                    <a:pt x="649" y="6337"/>
                  </a:lnTo>
                  <a:cubicBezTo>
                    <a:pt x="290" y="6337"/>
                    <a:pt x="0" y="6047"/>
                    <a:pt x="0" y="5689"/>
                  </a:cubicBezTo>
                  <a:lnTo>
                    <a:pt x="0" y="1796"/>
                  </a:lnTo>
                  <a:cubicBezTo>
                    <a:pt x="0" y="1437"/>
                    <a:pt x="290" y="1147"/>
                    <a:pt x="649" y="1147"/>
                  </a:cubicBezTo>
                  <a:lnTo>
                    <a:pt x="3413" y="1147"/>
                  </a:lnTo>
                  <a:lnTo>
                    <a:pt x="4934" y="43"/>
                  </a:lnTo>
                  <a:cubicBezTo>
                    <a:pt x="4983" y="6"/>
                    <a:pt x="5048" y="1"/>
                    <a:pt x="5102" y="29"/>
                  </a:cubicBezTo>
                  <a:cubicBezTo>
                    <a:pt x="5156" y="56"/>
                    <a:pt x="5191" y="112"/>
                    <a:pt x="5190" y="174"/>
                  </a:cubicBezTo>
                  <a:lnTo>
                    <a:pt x="5190" y="1147"/>
                  </a:lnTo>
                  <a:lnTo>
                    <a:pt x="5511" y="1147"/>
                  </a:lnTo>
                  <a:cubicBezTo>
                    <a:pt x="5869" y="1147"/>
                    <a:pt x="6160" y="1437"/>
                    <a:pt x="6160" y="17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16"/>
            <p:cNvSpPr/>
            <p:nvPr/>
          </p:nvSpPr>
          <p:spPr>
            <a:xfrm>
              <a:off x="5103676" y="1729716"/>
              <a:ext cx="56681" cy="245217"/>
            </a:xfrm>
            <a:custGeom>
              <a:avLst/>
              <a:gdLst/>
              <a:ahLst/>
              <a:cxnLst/>
              <a:rect l="l" t="t" r="r" b="b"/>
              <a:pathLst>
                <a:path w="1465" h="6338" extrusionOk="0">
                  <a:moveTo>
                    <a:pt x="815" y="1147"/>
                  </a:moveTo>
                  <a:lnTo>
                    <a:pt x="495" y="1147"/>
                  </a:lnTo>
                  <a:lnTo>
                    <a:pt x="495" y="174"/>
                  </a:lnTo>
                  <a:cubicBezTo>
                    <a:pt x="495" y="112"/>
                    <a:pt x="460" y="56"/>
                    <a:pt x="405" y="29"/>
                  </a:cubicBezTo>
                  <a:cubicBezTo>
                    <a:pt x="349" y="1"/>
                    <a:pt x="283" y="6"/>
                    <a:pt x="232" y="42"/>
                  </a:cubicBezTo>
                  <a:lnTo>
                    <a:pt x="0" y="207"/>
                  </a:lnTo>
                  <a:lnTo>
                    <a:pt x="0" y="1147"/>
                  </a:lnTo>
                  <a:lnTo>
                    <a:pt x="321" y="1147"/>
                  </a:lnTo>
                  <a:cubicBezTo>
                    <a:pt x="680" y="1147"/>
                    <a:pt x="970" y="1437"/>
                    <a:pt x="970" y="1796"/>
                  </a:cubicBezTo>
                  <a:lnTo>
                    <a:pt x="970" y="5689"/>
                  </a:lnTo>
                  <a:cubicBezTo>
                    <a:pt x="970" y="6047"/>
                    <a:pt x="674" y="6338"/>
                    <a:pt x="311" y="6338"/>
                  </a:cubicBezTo>
                  <a:lnTo>
                    <a:pt x="815" y="6338"/>
                  </a:lnTo>
                  <a:cubicBezTo>
                    <a:pt x="1173" y="6338"/>
                    <a:pt x="1464" y="6047"/>
                    <a:pt x="1464" y="5689"/>
                  </a:cubicBezTo>
                  <a:lnTo>
                    <a:pt x="1464" y="1796"/>
                  </a:lnTo>
                  <a:cubicBezTo>
                    <a:pt x="1464" y="1437"/>
                    <a:pt x="1173" y="1147"/>
                    <a:pt x="815" y="1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16"/>
            <p:cNvSpPr/>
            <p:nvPr/>
          </p:nvSpPr>
          <p:spPr>
            <a:xfrm>
              <a:off x="5009504" y="1795025"/>
              <a:ext cx="119629" cy="154876"/>
            </a:xfrm>
            <a:custGeom>
              <a:avLst/>
              <a:gdLst/>
              <a:ahLst/>
              <a:cxnLst/>
              <a:rect l="l" t="t" r="r" b="b"/>
              <a:pathLst>
                <a:path w="3092" h="4003" extrusionOk="0">
                  <a:moveTo>
                    <a:pt x="3092" y="2368"/>
                  </a:moveTo>
                  <a:cubicBezTo>
                    <a:pt x="3090" y="2545"/>
                    <a:pt x="2945" y="2689"/>
                    <a:pt x="2766" y="2691"/>
                  </a:cubicBezTo>
                  <a:lnTo>
                    <a:pt x="2598" y="2691"/>
                  </a:lnTo>
                  <a:cubicBezTo>
                    <a:pt x="2782" y="2691"/>
                    <a:pt x="2931" y="2840"/>
                    <a:pt x="2931" y="3024"/>
                  </a:cubicBezTo>
                  <a:cubicBezTo>
                    <a:pt x="2930" y="3207"/>
                    <a:pt x="2782" y="3355"/>
                    <a:pt x="2598" y="3356"/>
                  </a:cubicBezTo>
                  <a:lnTo>
                    <a:pt x="2425" y="3356"/>
                  </a:lnTo>
                  <a:cubicBezTo>
                    <a:pt x="2602" y="3357"/>
                    <a:pt x="2747" y="3501"/>
                    <a:pt x="2748" y="3680"/>
                  </a:cubicBezTo>
                  <a:cubicBezTo>
                    <a:pt x="2746" y="3858"/>
                    <a:pt x="2602" y="4002"/>
                    <a:pt x="2425" y="4003"/>
                  </a:cubicBezTo>
                  <a:lnTo>
                    <a:pt x="487" y="4003"/>
                  </a:lnTo>
                  <a:cubicBezTo>
                    <a:pt x="219" y="4003"/>
                    <a:pt x="0" y="3785"/>
                    <a:pt x="0" y="3516"/>
                  </a:cubicBezTo>
                  <a:lnTo>
                    <a:pt x="0" y="2045"/>
                  </a:lnTo>
                  <a:cubicBezTo>
                    <a:pt x="208" y="1941"/>
                    <a:pt x="367" y="1760"/>
                    <a:pt x="441" y="1541"/>
                  </a:cubicBezTo>
                  <a:cubicBezTo>
                    <a:pt x="580" y="1125"/>
                    <a:pt x="650" y="690"/>
                    <a:pt x="651" y="252"/>
                  </a:cubicBezTo>
                  <a:cubicBezTo>
                    <a:pt x="650" y="152"/>
                    <a:pt x="723" y="65"/>
                    <a:pt x="821" y="47"/>
                  </a:cubicBezTo>
                  <a:cubicBezTo>
                    <a:pt x="1076" y="0"/>
                    <a:pt x="1236" y="176"/>
                    <a:pt x="1335" y="365"/>
                  </a:cubicBezTo>
                  <a:cubicBezTo>
                    <a:pt x="1423" y="542"/>
                    <a:pt x="1467" y="737"/>
                    <a:pt x="1464" y="935"/>
                  </a:cubicBezTo>
                  <a:lnTo>
                    <a:pt x="1464" y="1398"/>
                  </a:lnTo>
                  <a:lnTo>
                    <a:pt x="2766" y="1398"/>
                  </a:lnTo>
                  <a:cubicBezTo>
                    <a:pt x="2945" y="1399"/>
                    <a:pt x="3091" y="1543"/>
                    <a:pt x="3092" y="1721"/>
                  </a:cubicBezTo>
                  <a:cubicBezTo>
                    <a:pt x="3090" y="1900"/>
                    <a:pt x="2945" y="2043"/>
                    <a:pt x="2766" y="2045"/>
                  </a:cubicBezTo>
                  <a:cubicBezTo>
                    <a:pt x="2946" y="2046"/>
                    <a:pt x="3091" y="2189"/>
                    <a:pt x="3092" y="23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16"/>
            <p:cNvSpPr/>
            <p:nvPr/>
          </p:nvSpPr>
          <p:spPr>
            <a:xfrm>
              <a:off x="5035543" y="1794793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5" y="367"/>
                  </a:moveTo>
                  <a:cubicBezTo>
                    <a:pt x="256" y="545"/>
                    <a:pt x="301" y="740"/>
                    <a:pt x="298" y="939"/>
                  </a:cubicBezTo>
                  <a:lnTo>
                    <a:pt x="298" y="1404"/>
                  </a:lnTo>
                  <a:lnTo>
                    <a:pt x="792" y="1404"/>
                  </a:lnTo>
                  <a:lnTo>
                    <a:pt x="792" y="939"/>
                  </a:lnTo>
                  <a:cubicBezTo>
                    <a:pt x="794" y="741"/>
                    <a:pt x="749" y="545"/>
                    <a:pt x="660" y="367"/>
                  </a:cubicBezTo>
                  <a:cubicBezTo>
                    <a:pt x="561" y="177"/>
                    <a:pt x="398" y="1"/>
                    <a:pt x="141" y="48"/>
                  </a:cubicBezTo>
                  <a:cubicBezTo>
                    <a:pt x="81" y="60"/>
                    <a:pt x="30" y="96"/>
                    <a:pt x="0" y="149"/>
                  </a:cubicBezTo>
                  <a:cubicBezTo>
                    <a:pt x="69" y="211"/>
                    <a:pt x="124" y="285"/>
                    <a:pt x="165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16"/>
            <p:cNvSpPr/>
            <p:nvPr/>
          </p:nvSpPr>
          <p:spPr>
            <a:xfrm>
              <a:off x="5085143" y="1849114"/>
              <a:ext cx="43874" cy="100787"/>
            </a:xfrm>
            <a:custGeom>
              <a:avLst/>
              <a:gdLst/>
              <a:ahLst/>
              <a:cxnLst/>
              <a:rect l="l" t="t" r="r" b="b"/>
              <a:pathLst>
                <a:path w="1134" h="2605" extrusionOk="0">
                  <a:moveTo>
                    <a:pt x="810" y="647"/>
                  </a:moveTo>
                  <a:cubicBezTo>
                    <a:pt x="988" y="645"/>
                    <a:pt x="1131" y="502"/>
                    <a:pt x="1132" y="323"/>
                  </a:cubicBezTo>
                  <a:cubicBezTo>
                    <a:pt x="1132" y="146"/>
                    <a:pt x="988" y="1"/>
                    <a:pt x="810" y="1"/>
                  </a:cubicBezTo>
                  <a:lnTo>
                    <a:pt x="325" y="1"/>
                  </a:lnTo>
                  <a:cubicBezTo>
                    <a:pt x="503" y="1"/>
                    <a:pt x="647" y="146"/>
                    <a:pt x="648" y="323"/>
                  </a:cubicBezTo>
                  <a:cubicBezTo>
                    <a:pt x="646" y="502"/>
                    <a:pt x="502" y="645"/>
                    <a:pt x="325" y="647"/>
                  </a:cubicBezTo>
                  <a:cubicBezTo>
                    <a:pt x="503" y="648"/>
                    <a:pt x="647" y="791"/>
                    <a:pt x="648" y="970"/>
                  </a:cubicBezTo>
                  <a:cubicBezTo>
                    <a:pt x="646" y="1147"/>
                    <a:pt x="502" y="1291"/>
                    <a:pt x="325" y="1293"/>
                  </a:cubicBezTo>
                  <a:lnTo>
                    <a:pt x="157" y="1293"/>
                  </a:lnTo>
                  <a:cubicBezTo>
                    <a:pt x="341" y="1293"/>
                    <a:pt x="489" y="1442"/>
                    <a:pt x="490" y="1625"/>
                  </a:cubicBezTo>
                  <a:cubicBezTo>
                    <a:pt x="489" y="1809"/>
                    <a:pt x="341" y="1957"/>
                    <a:pt x="157" y="1958"/>
                  </a:cubicBezTo>
                  <a:lnTo>
                    <a:pt x="0" y="1958"/>
                  </a:lnTo>
                  <a:cubicBezTo>
                    <a:pt x="179" y="1959"/>
                    <a:pt x="323" y="2103"/>
                    <a:pt x="324" y="2282"/>
                  </a:cubicBezTo>
                  <a:cubicBezTo>
                    <a:pt x="323" y="2460"/>
                    <a:pt x="178" y="2604"/>
                    <a:pt x="0" y="2605"/>
                  </a:cubicBezTo>
                  <a:lnTo>
                    <a:pt x="486" y="2605"/>
                  </a:lnTo>
                  <a:cubicBezTo>
                    <a:pt x="663" y="2604"/>
                    <a:pt x="807" y="2459"/>
                    <a:pt x="809" y="2282"/>
                  </a:cubicBezTo>
                  <a:cubicBezTo>
                    <a:pt x="808" y="2103"/>
                    <a:pt x="664" y="1959"/>
                    <a:pt x="486" y="1958"/>
                  </a:cubicBezTo>
                  <a:lnTo>
                    <a:pt x="644" y="1958"/>
                  </a:lnTo>
                  <a:cubicBezTo>
                    <a:pt x="827" y="1957"/>
                    <a:pt x="975" y="1809"/>
                    <a:pt x="977" y="1625"/>
                  </a:cubicBezTo>
                  <a:cubicBezTo>
                    <a:pt x="976" y="1442"/>
                    <a:pt x="827" y="1293"/>
                    <a:pt x="644" y="1293"/>
                  </a:cubicBezTo>
                  <a:lnTo>
                    <a:pt x="810" y="1293"/>
                  </a:lnTo>
                  <a:cubicBezTo>
                    <a:pt x="988" y="1291"/>
                    <a:pt x="1131" y="1147"/>
                    <a:pt x="1134" y="970"/>
                  </a:cubicBezTo>
                  <a:cubicBezTo>
                    <a:pt x="1132" y="791"/>
                    <a:pt x="989" y="648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16"/>
            <p:cNvSpPr/>
            <p:nvPr/>
          </p:nvSpPr>
          <p:spPr>
            <a:xfrm>
              <a:off x="4959478" y="1868227"/>
              <a:ext cx="50065" cy="81675"/>
            </a:xfrm>
            <a:custGeom>
              <a:avLst/>
              <a:gdLst/>
              <a:ahLst/>
              <a:cxnLst/>
              <a:rect l="l" t="t" r="r" b="b"/>
              <a:pathLst>
                <a:path w="1294" h="2111" extrusionOk="0">
                  <a:moveTo>
                    <a:pt x="325" y="0"/>
                  </a:moveTo>
                  <a:lnTo>
                    <a:pt x="969" y="0"/>
                  </a:lnTo>
                  <a:cubicBezTo>
                    <a:pt x="1148" y="0"/>
                    <a:pt x="1293" y="146"/>
                    <a:pt x="1293" y="325"/>
                  </a:cubicBezTo>
                  <a:lnTo>
                    <a:pt x="1293" y="1786"/>
                  </a:lnTo>
                  <a:cubicBezTo>
                    <a:pt x="1293" y="1965"/>
                    <a:pt x="1148" y="2111"/>
                    <a:pt x="969" y="2111"/>
                  </a:cubicBezTo>
                  <a:lnTo>
                    <a:pt x="325" y="2111"/>
                  </a:lnTo>
                  <a:cubicBezTo>
                    <a:pt x="147" y="2111"/>
                    <a:pt x="1" y="1966"/>
                    <a:pt x="1" y="1786"/>
                  </a:cubicBezTo>
                  <a:lnTo>
                    <a:pt x="1" y="325"/>
                  </a:lnTo>
                  <a:cubicBezTo>
                    <a:pt x="1" y="146"/>
                    <a:pt x="147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16"/>
            <p:cNvSpPr/>
            <p:nvPr/>
          </p:nvSpPr>
          <p:spPr>
            <a:xfrm>
              <a:off x="4978359" y="1868227"/>
              <a:ext cx="31958" cy="81675"/>
            </a:xfrm>
            <a:custGeom>
              <a:avLst/>
              <a:gdLst/>
              <a:ahLst/>
              <a:cxnLst/>
              <a:rect l="l" t="t" r="r" b="b"/>
              <a:pathLst>
                <a:path w="826" h="2111" extrusionOk="0">
                  <a:moveTo>
                    <a:pt x="495" y="0"/>
                  </a:moveTo>
                  <a:lnTo>
                    <a:pt x="1" y="0"/>
                  </a:lnTo>
                  <a:cubicBezTo>
                    <a:pt x="183" y="1"/>
                    <a:pt x="330" y="146"/>
                    <a:pt x="331" y="325"/>
                  </a:cubicBezTo>
                  <a:lnTo>
                    <a:pt x="331" y="1786"/>
                  </a:lnTo>
                  <a:cubicBezTo>
                    <a:pt x="330" y="1965"/>
                    <a:pt x="183" y="2110"/>
                    <a:pt x="1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6"/>
                  </a:cubicBezTo>
                  <a:lnTo>
                    <a:pt x="825" y="325"/>
                  </a:lnTo>
                  <a:cubicBezTo>
                    <a:pt x="824" y="146"/>
                    <a:pt x="677" y="1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16"/>
            <p:cNvSpPr/>
            <p:nvPr/>
          </p:nvSpPr>
          <p:spPr>
            <a:xfrm>
              <a:off x="4796206" y="1610745"/>
              <a:ext cx="56681" cy="245256"/>
            </a:xfrm>
            <a:custGeom>
              <a:avLst/>
              <a:gdLst/>
              <a:ahLst/>
              <a:cxnLst/>
              <a:rect l="l" t="t" r="r" b="b"/>
              <a:pathLst>
                <a:path w="1465" h="6339" extrusionOk="0">
                  <a:moveTo>
                    <a:pt x="649" y="5191"/>
                  </a:moveTo>
                  <a:lnTo>
                    <a:pt x="970" y="5191"/>
                  </a:lnTo>
                  <a:lnTo>
                    <a:pt x="970" y="6165"/>
                  </a:lnTo>
                  <a:cubicBezTo>
                    <a:pt x="970" y="6226"/>
                    <a:pt x="1004" y="6283"/>
                    <a:pt x="1060" y="6310"/>
                  </a:cubicBezTo>
                  <a:cubicBezTo>
                    <a:pt x="1114" y="6338"/>
                    <a:pt x="1182" y="6333"/>
                    <a:pt x="1232" y="6296"/>
                  </a:cubicBezTo>
                  <a:lnTo>
                    <a:pt x="1464" y="6131"/>
                  </a:lnTo>
                  <a:lnTo>
                    <a:pt x="1464" y="5191"/>
                  </a:lnTo>
                  <a:lnTo>
                    <a:pt x="1144" y="5191"/>
                  </a:lnTo>
                  <a:cubicBezTo>
                    <a:pt x="785" y="5191"/>
                    <a:pt x="495" y="4901"/>
                    <a:pt x="495" y="4543"/>
                  </a:cubicBezTo>
                  <a:lnTo>
                    <a:pt x="495" y="650"/>
                  </a:lnTo>
                  <a:cubicBezTo>
                    <a:pt x="495" y="292"/>
                    <a:pt x="789" y="1"/>
                    <a:pt x="1153" y="1"/>
                  </a:cubicBezTo>
                  <a:lnTo>
                    <a:pt x="649" y="1"/>
                  </a:lnTo>
                  <a:cubicBezTo>
                    <a:pt x="290" y="1"/>
                    <a:pt x="0" y="292"/>
                    <a:pt x="0" y="650"/>
                  </a:cubicBezTo>
                  <a:lnTo>
                    <a:pt x="0" y="4543"/>
                  </a:lnTo>
                  <a:cubicBezTo>
                    <a:pt x="0" y="4901"/>
                    <a:pt x="290" y="5191"/>
                    <a:pt x="649" y="5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16"/>
            <p:cNvSpPr/>
            <p:nvPr/>
          </p:nvSpPr>
          <p:spPr>
            <a:xfrm>
              <a:off x="4790325" y="1635777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16"/>
            <p:cNvSpPr/>
            <p:nvPr/>
          </p:nvSpPr>
          <p:spPr>
            <a:xfrm>
              <a:off x="4790055" y="1654580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2"/>
                    <a:pt x="253" y="325"/>
                    <a:pt x="163" y="325"/>
                  </a:cubicBezTo>
                  <a:cubicBezTo>
                    <a:pt x="73" y="325"/>
                    <a:pt x="1" y="252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16"/>
            <p:cNvSpPr/>
            <p:nvPr/>
          </p:nvSpPr>
          <p:spPr>
            <a:xfrm>
              <a:off x="4790325" y="1604129"/>
              <a:ext cx="376647" cy="376647"/>
            </a:xfrm>
            <a:custGeom>
              <a:avLst/>
              <a:gdLst/>
              <a:ahLst/>
              <a:cxnLst/>
              <a:rect l="l" t="t" r="r" b="b"/>
              <a:pathLst>
                <a:path w="9735" h="9735" extrusionOk="0">
                  <a:moveTo>
                    <a:pt x="8442" y="3409"/>
                  </a:moveTo>
                  <a:lnTo>
                    <a:pt x="8442" y="4383"/>
                  </a:lnTo>
                  <a:cubicBezTo>
                    <a:pt x="8442" y="4472"/>
                    <a:pt x="8514" y="4546"/>
                    <a:pt x="8603" y="4546"/>
                  </a:cubicBezTo>
                  <a:lnTo>
                    <a:pt x="8925" y="4546"/>
                  </a:lnTo>
                  <a:cubicBezTo>
                    <a:pt x="9194" y="4546"/>
                    <a:pt x="9411" y="4763"/>
                    <a:pt x="9411" y="5032"/>
                  </a:cubicBezTo>
                  <a:lnTo>
                    <a:pt x="9411" y="8925"/>
                  </a:lnTo>
                  <a:cubicBezTo>
                    <a:pt x="9411" y="9194"/>
                    <a:pt x="9194" y="9413"/>
                    <a:pt x="8925" y="9413"/>
                  </a:cubicBezTo>
                  <a:lnTo>
                    <a:pt x="4042" y="9413"/>
                  </a:lnTo>
                  <a:cubicBezTo>
                    <a:pt x="3773" y="9413"/>
                    <a:pt x="3556" y="9194"/>
                    <a:pt x="3556" y="8925"/>
                  </a:cubicBezTo>
                  <a:lnTo>
                    <a:pt x="3556" y="5032"/>
                  </a:lnTo>
                  <a:cubicBezTo>
                    <a:pt x="3556" y="4763"/>
                    <a:pt x="3773" y="4546"/>
                    <a:pt x="4042" y="4546"/>
                  </a:cubicBezTo>
                  <a:lnTo>
                    <a:pt x="6826" y="4546"/>
                  </a:lnTo>
                  <a:cubicBezTo>
                    <a:pt x="6859" y="4546"/>
                    <a:pt x="6893" y="4534"/>
                    <a:pt x="6920" y="4514"/>
                  </a:cubicBezTo>
                  <a:lnTo>
                    <a:pt x="8442" y="3409"/>
                  </a:lnTo>
                  <a:close/>
                  <a:moveTo>
                    <a:pt x="828" y="1"/>
                  </a:moveTo>
                  <a:cubicBezTo>
                    <a:pt x="381" y="2"/>
                    <a:pt x="20" y="363"/>
                    <a:pt x="19" y="809"/>
                  </a:cubicBezTo>
                  <a:cubicBezTo>
                    <a:pt x="19" y="867"/>
                    <a:pt x="49" y="921"/>
                    <a:pt x="100" y="949"/>
                  </a:cubicBezTo>
                  <a:cubicBezTo>
                    <a:pt x="125" y="964"/>
                    <a:pt x="153" y="971"/>
                    <a:pt x="181" y="971"/>
                  </a:cubicBezTo>
                  <a:cubicBezTo>
                    <a:pt x="225" y="971"/>
                    <a:pt x="270" y="952"/>
                    <a:pt x="303" y="915"/>
                  </a:cubicBezTo>
                  <a:cubicBezTo>
                    <a:pt x="329" y="886"/>
                    <a:pt x="342" y="847"/>
                    <a:pt x="342" y="807"/>
                  </a:cubicBezTo>
                  <a:cubicBezTo>
                    <a:pt x="343" y="541"/>
                    <a:pt x="560" y="324"/>
                    <a:pt x="828" y="324"/>
                  </a:cubicBezTo>
                  <a:lnTo>
                    <a:pt x="5674" y="324"/>
                  </a:lnTo>
                  <a:cubicBezTo>
                    <a:pt x="5942" y="324"/>
                    <a:pt x="6160" y="543"/>
                    <a:pt x="6160" y="811"/>
                  </a:cubicBezTo>
                  <a:lnTo>
                    <a:pt x="6160" y="4222"/>
                  </a:lnTo>
                  <a:lnTo>
                    <a:pt x="4041" y="4222"/>
                  </a:lnTo>
                  <a:cubicBezTo>
                    <a:pt x="3595" y="4222"/>
                    <a:pt x="3233" y="4583"/>
                    <a:pt x="3232" y="5030"/>
                  </a:cubicBezTo>
                  <a:lnTo>
                    <a:pt x="3232" y="5191"/>
                  </a:lnTo>
                  <a:lnTo>
                    <a:pt x="2909" y="5191"/>
                  </a:lnTo>
                  <a:cubicBezTo>
                    <a:pt x="2875" y="5191"/>
                    <a:pt x="2842" y="5202"/>
                    <a:pt x="2814" y="5222"/>
                  </a:cubicBezTo>
                  <a:lnTo>
                    <a:pt x="1293" y="6322"/>
                  </a:lnTo>
                  <a:lnTo>
                    <a:pt x="1293" y="5354"/>
                  </a:lnTo>
                  <a:cubicBezTo>
                    <a:pt x="1293" y="5264"/>
                    <a:pt x="1220" y="5191"/>
                    <a:pt x="1131" y="5191"/>
                  </a:cubicBezTo>
                  <a:lnTo>
                    <a:pt x="492" y="5191"/>
                  </a:lnTo>
                  <a:cubicBezTo>
                    <a:pt x="399" y="5191"/>
                    <a:pt x="324" y="5116"/>
                    <a:pt x="324" y="5023"/>
                  </a:cubicBezTo>
                  <a:lnTo>
                    <a:pt x="324" y="2066"/>
                  </a:lnTo>
                  <a:cubicBezTo>
                    <a:pt x="324" y="2051"/>
                    <a:pt x="317" y="2036"/>
                    <a:pt x="306" y="2024"/>
                  </a:cubicBezTo>
                  <a:cubicBezTo>
                    <a:pt x="258" y="1978"/>
                    <a:pt x="208" y="1959"/>
                    <a:pt x="162" y="1959"/>
                  </a:cubicBezTo>
                  <a:cubicBezTo>
                    <a:pt x="72" y="1959"/>
                    <a:pt x="0" y="2031"/>
                    <a:pt x="0" y="2121"/>
                  </a:cubicBezTo>
                  <a:lnTo>
                    <a:pt x="0" y="4706"/>
                  </a:lnTo>
                  <a:cubicBezTo>
                    <a:pt x="1" y="5152"/>
                    <a:pt x="362" y="5514"/>
                    <a:pt x="809" y="5515"/>
                  </a:cubicBezTo>
                  <a:lnTo>
                    <a:pt x="970" y="5515"/>
                  </a:lnTo>
                  <a:lnTo>
                    <a:pt x="970" y="6325"/>
                  </a:lnTo>
                  <a:cubicBezTo>
                    <a:pt x="969" y="6448"/>
                    <a:pt x="1039" y="6560"/>
                    <a:pt x="1148" y="6615"/>
                  </a:cubicBezTo>
                  <a:cubicBezTo>
                    <a:pt x="1195" y="6639"/>
                    <a:pt x="1245" y="6651"/>
                    <a:pt x="1296" y="6651"/>
                  </a:cubicBezTo>
                  <a:cubicBezTo>
                    <a:pt x="1363" y="6651"/>
                    <a:pt x="1431" y="6630"/>
                    <a:pt x="1487" y="6589"/>
                  </a:cubicBezTo>
                  <a:lnTo>
                    <a:pt x="2978" y="5515"/>
                  </a:lnTo>
                  <a:lnTo>
                    <a:pt x="3251" y="5515"/>
                  </a:lnTo>
                  <a:lnTo>
                    <a:pt x="3251" y="8924"/>
                  </a:lnTo>
                  <a:cubicBezTo>
                    <a:pt x="3252" y="9372"/>
                    <a:pt x="3614" y="9735"/>
                    <a:pt x="4062" y="9735"/>
                  </a:cubicBezTo>
                  <a:lnTo>
                    <a:pt x="8924" y="9735"/>
                  </a:lnTo>
                  <a:cubicBezTo>
                    <a:pt x="9371" y="9735"/>
                    <a:pt x="9734" y="9372"/>
                    <a:pt x="9734" y="8924"/>
                  </a:cubicBezTo>
                  <a:lnTo>
                    <a:pt x="9734" y="5033"/>
                  </a:lnTo>
                  <a:cubicBezTo>
                    <a:pt x="9733" y="4585"/>
                    <a:pt x="9371" y="4222"/>
                    <a:pt x="8924" y="4222"/>
                  </a:cubicBezTo>
                  <a:lnTo>
                    <a:pt x="8746" y="4222"/>
                  </a:lnTo>
                  <a:lnTo>
                    <a:pt x="8746" y="3410"/>
                  </a:lnTo>
                  <a:cubicBezTo>
                    <a:pt x="8746" y="3289"/>
                    <a:pt x="8678" y="3177"/>
                    <a:pt x="8570" y="3122"/>
                  </a:cubicBezTo>
                  <a:cubicBezTo>
                    <a:pt x="8523" y="3098"/>
                    <a:pt x="8473" y="3086"/>
                    <a:pt x="8423" y="3086"/>
                  </a:cubicBezTo>
                  <a:cubicBezTo>
                    <a:pt x="8356" y="3086"/>
                    <a:pt x="8289" y="3107"/>
                    <a:pt x="8233" y="3148"/>
                  </a:cubicBezTo>
                  <a:lnTo>
                    <a:pt x="6754" y="4222"/>
                  </a:lnTo>
                  <a:lnTo>
                    <a:pt x="6483" y="4222"/>
                  </a:lnTo>
                  <a:lnTo>
                    <a:pt x="6483" y="809"/>
                  </a:lnTo>
                  <a:cubicBezTo>
                    <a:pt x="6483" y="363"/>
                    <a:pt x="6121" y="2"/>
                    <a:pt x="5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16"/>
            <p:cNvSpPr/>
            <p:nvPr/>
          </p:nvSpPr>
          <p:spPr>
            <a:xfrm>
              <a:off x="4953597" y="1788835"/>
              <a:ext cx="183971" cy="166986"/>
            </a:xfrm>
            <a:custGeom>
              <a:avLst/>
              <a:gdLst/>
              <a:ahLst/>
              <a:cxnLst/>
              <a:rect l="l" t="t" r="r" b="b"/>
              <a:pathLst>
                <a:path w="4755" h="4316" extrusionOk="0">
                  <a:moveTo>
                    <a:pt x="1131" y="2205"/>
                  </a:moveTo>
                  <a:cubicBezTo>
                    <a:pt x="1221" y="2205"/>
                    <a:pt x="1294" y="2277"/>
                    <a:pt x="1294" y="2367"/>
                  </a:cubicBezTo>
                  <a:lnTo>
                    <a:pt x="1294" y="3830"/>
                  </a:lnTo>
                  <a:cubicBezTo>
                    <a:pt x="1294" y="3919"/>
                    <a:pt x="1221" y="3992"/>
                    <a:pt x="1131" y="3992"/>
                  </a:cubicBezTo>
                  <a:lnTo>
                    <a:pt x="487" y="3992"/>
                  </a:lnTo>
                  <a:cubicBezTo>
                    <a:pt x="396" y="3992"/>
                    <a:pt x="324" y="3919"/>
                    <a:pt x="324" y="3830"/>
                  </a:cubicBezTo>
                  <a:lnTo>
                    <a:pt x="324" y="2367"/>
                  </a:lnTo>
                  <a:cubicBezTo>
                    <a:pt x="324" y="2277"/>
                    <a:pt x="396" y="2205"/>
                    <a:pt x="487" y="2205"/>
                  </a:cubicBezTo>
                  <a:close/>
                  <a:moveTo>
                    <a:pt x="2359" y="370"/>
                  </a:moveTo>
                  <a:cubicBezTo>
                    <a:pt x="2429" y="370"/>
                    <a:pt x="2539" y="403"/>
                    <a:pt x="2644" y="608"/>
                  </a:cubicBezTo>
                  <a:cubicBezTo>
                    <a:pt x="2721" y="763"/>
                    <a:pt x="2760" y="933"/>
                    <a:pt x="2758" y="1104"/>
                  </a:cubicBezTo>
                  <a:lnTo>
                    <a:pt x="2758" y="1567"/>
                  </a:lnTo>
                  <a:cubicBezTo>
                    <a:pt x="2758" y="1656"/>
                    <a:pt x="2830" y="1729"/>
                    <a:pt x="2920" y="1729"/>
                  </a:cubicBezTo>
                  <a:lnTo>
                    <a:pt x="4220" y="1729"/>
                  </a:lnTo>
                  <a:cubicBezTo>
                    <a:pt x="4301" y="1729"/>
                    <a:pt x="4374" y="1787"/>
                    <a:pt x="4385" y="1867"/>
                  </a:cubicBezTo>
                  <a:cubicBezTo>
                    <a:pt x="4400" y="1967"/>
                    <a:pt x="4322" y="2052"/>
                    <a:pt x="4224" y="2052"/>
                  </a:cubicBezTo>
                  <a:lnTo>
                    <a:pt x="3729" y="2052"/>
                  </a:lnTo>
                  <a:cubicBezTo>
                    <a:pt x="3643" y="2052"/>
                    <a:pt x="3567" y="2117"/>
                    <a:pt x="3562" y="2205"/>
                  </a:cubicBezTo>
                  <a:cubicBezTo>
                    <a:pt x="3556" y="2298"/>
                    <a:pt x="3630" y="2376"/>
                    <a:pt x="3723" y="2376"/>
                  </a:cubicBezTo>
                  <a:lnTo>
                    <a:pt x="4204" y="2376"/>
                  </a:lnTo>
                  <a:cubicBezTo>
                    <a:pt x="4291" y="2376"/>
                    <a:pt x="4367" y="2441"/>
                    <a:pt x="4372" y="2527"/>
                  </a:cubicBezTo>
                  <a:cubicBezTo>
                    <a:pt x="4377" y="2621"/>
                    <a:pt x="4304" y="2699"/>
                    <a:pt x="4210" y="2699"/>
                  </a:cubicBezTo>
                  <a:lnTo>
                    <a:pt x="3729" y="2699"/>
                  </a:lnTo>
                  <a:cubicBezTo>
                    <a:pt x="3643" y="2699"/>
                    <a:pt x="3567" y="2764"/>
                    <a:pt x="3562" y="2850"/>
                  </a:cubicBezTo>
                  <a:cubicBezTo>
                    <a:pt x="3556" y="2945"/>
                    <a:pt x="3630" y="3023"/>
                    <a:pt x="3723" y="3023"/>
                  </a:cubicBezTo>
                  <a:lnTo>
                    <a:pt x="4042" y="3023"/>
                  </a:lnTo>
                  <a:cubicBezTo>
                    <a:pt x="4128" y="3023"/>
                    <a:pt x="4204" y="3088"/>
                    <a:pt x="4209" y="3174"/>
                  </a:cubicBezTo>
                  <a:cubicBezTo>
                    <a:pt x="4215" y="3268"/>
                    <a:pt x="4141" y="3346"/>
                    <a:pt x="4048" y="3346"/>
                  </a:cubicBezTo>
                  <a:lnTo>
                    <a:pt x="3729" y="3346"/>
                  </a:lnTo>
                  <a:cubicBezTo>
                    <a:pt x="3643" y="3346"/>
                    <a:pt x="3567" y="3411"/>
                    <a:pt x="3562" y="3497"/>
                  </a:cubicBezTo>
                  <a:cubicBezTo>
                    <a:pt x="3556" y="3591"/>
                    <a:pt x="3630" y="3669"/>
                    <a:pt x="3723" y="3669"/>
                  </a:cubicBezTo>
                  <a:lnTo>
                    <a:pt x="3873" y="3669"/>
                  </a:lnTo>
                  <a:cubicBezTo>
                    <a:pt x="3959" y="3669"/>
                    <a:pt x="4036" y="3735"/>
                    <a:pt x="4041" y="3821"/>
                  </a:cubicBezTo>
                  <a:cubicBezTo>
                    <a:pt x="4046" y="3914"/>
                    <a:pt x="3972" y="3992"/>
                    <a:pt x="3879" y="3992"/>
                  </a:cubicBezTo>
                  <a:lnTo>
                    <a:pt x="1941" y="3992"/>
                  </a:lnTo>
                  <a:cubicBezTo>
                    <a:pt x="1762" y="3992"/>
                    <a:pt x="1616" y="3847"/>
                    <a:pt x="1616" y="3667"/>
                  </a:cubicBezTo>
                  <a:lnTo>
                    <a:pt x="1616" y="2308"/>
                  </a:lnTo>
                  <a:cubicBezTo>
                    <a:pt x="1821" y="2181"/>
                    <a:pt x="1973" y="1988"/>
                    <a:pt x="2050" y="1761"/>
                  </a:cubicBezTo>
                  <a:cubicBezTo>
                    <a:pt x="2195" y="1330"/>
                    <a:pt x="2269" y="877"/>
                    <a:pt x="2269" y="423"/>
                  </a:cubicBezTo>
                  <a:cubicBezTo>
                    <a:pt x="2269" y="401"/>
                    <a:pt x="2283" y="381"/>
                    <a:pt x="2305" y="375"/>
                  </a:cubicBezTo>
                  <a:cubicBezTo>
                    <a:pt x="2318" y="373"/>
                    <a:pt x="2337" y="370"/>
                    <a:pt x="2359" y="370"/>
                  </a:cubicBezTo>
                  <a:close/>
                  <a:moveTo>
                    <a:pt x="2357" y="1"/>
                  </a:moveTo>
                  <a:cubicBezTo>
                    <a:pt x="2321" y="1"/>
                    <a:pt x="2285" y="4"/>
                    <a:pt x="2249" y="11"/>
                  </a:cubicBezTo>
                  <a:cubicBezTo>
                    <a:pt x="2072" y="45"/>
                    <a:pt x="1944" y="202"/>
                    <a:pt x="1946" y="384"/>
                  </a:cubicBezTo>
                  <a:cubicBezTo>
                    <a:pt x="1946" y="812"/>
                    <a:pt x="1878" y="1238"/>
                    <a:pt x="1745" y="1645"/>
                  </a:cubicBezTo>
                  <a:cubicBezTo>
                    <a:pt x="1694" y="1796"/>
                    <a:pt x="1595" y="1926"/>
                    <a:pt x="1464" y="2014"/>
                  </a:cubicBezTo>
                  <a:cubicBezTo>
                    <a:pt x="1375" y="1929"/>
                    <a:pt x="1257" y="1882"/>
                    <a:pt x="1135" y="1881"/>
                  </a:cubicBezTo>
                  <a:lnTo>
                    <a:pt x="488" y="1881"/>
                  </a:lnTo>
                  <a:cubicBezTo>
                    <a:pt x="219" y="1881"/>
                    <a:pt x="0" y="2100"/>
                    <a:pt x="0" y="2368"/>
                  </a:cubicBezTo>
                  <a:lnTo>
                    <a:pt x="0" y="3828"/>
                  </a:lnTo>
                  <a:cubicBezTo>
                    <a:pt x="0" y="4097"/>
                    <a:pt x="219" y="4315"/>
                    <a:pt x="488" y="4315"/>
                  </a:cubicBezTo>
                  <a:lnTo>
                    <a:pt x="1139" y="4315"/>
                  </a:lnTo>
                  <a:cubicBezTo>
                    <a:pt x="1281" y="4314"/>
                    <a:pt x="1416" y="4252"/>
                    <a:pt x="1507" y="4144"/>
                  </a:cubicBezTo>
                  <a:cubicBezTo>
                    <a:pt x="1509" y="4144"/>
                    <a:pt x="1512" y="4144"/>
                    <a:pt x="1515" y="4142"/>
                  </a:cubicBezTo>
                  <a:cubicBezTo>
                    <a:pt x="1633" y="4253"/>
                    <a:pt x="1790" y="4314"/>
                    <a:pt x="1952" y="4315"/>
                  </a:cubicBezTo>
                  <a:lnTo>
                    <a:pt x="3905" y="4315"/>
                  </a:lnTo>
                  <a:cubicBezTo>
                    <a:pt x="4173" y="4315"/>
                    <a:pt x="4393" y="4097"/>
                    <a:pt x="4393" y="3827"/>
                  </a:cubicBezTo>
                  <a:cubicBezTo>
                    <a:pt x="4392" y="3743"/>
                    <a:pt x="4370" y="3660"/>
                    <a:pt x="4328" y="3587"/>
                  </a:cubicBezTo>
                  <a:cubicBezTo>
                    <a:pt x="4549" y="3451"/>
                    <a:pt x="4621" y="3162"/>
                    <a:pt x="4489" y="2937"/>
                  </a:cubicBezTo>
                  <a:cubicBezTo>
                    <a:pt x="4612" y="2861"/>
                    <a:pt x="4694" y="2735"/>
                    <a:pt x="4713" y="2592"/>
                  </a:cubicBezTo>
                  <a:cubicBezTo>
                    <a:pt x="4733" y="2450"/>
                    <a:pt x="4688" y="2306"/>
                    <a:pt x="4591" y="2200"/>
                  </a:cubicBezTo>
                  <a:cubicBezTo>
                    <a:pt x="4720" y="2058"/>
                    <a:pt x="4754" y="1852"/>
                    <a:pt x="4675" y="1675"/>
                  </a:cubicBezTo>
                  <a:cubicBezTo>
                    <a:pt x="4598" y="1501"/>
                    <a:pt x="4425" y="1388"/>
                    <a:pt x="4233" y="1388"/>
                  </a:cubicBezTo>
                  <a:cubicBezTo>
                    <a:pt x="4232" y="1388"/>
                    <a:pt x="4231" y="1388"/>
                    <a:pt x="4230" y="1388"/>
                  </a:cubicBezTo>
                  <a:lnTo>
                    <a:pt x="3080" y="1388"/>
                  </a:lnTo>
                  <a:lnTo>
                    <a:pt x="3080" y="1080"/>
                  </a:lnTo>
                  <a:cubicBezTo>
                    <a:pt x="3083" y="852"/>
                    <a:pt x="3033" y="626"/>
                    <a:pt x="2932" y="424"/>
                  </a:cubicBezTo>
                  <a:cubicBezTo>
                    <a:pt x="2793" y="148"/>
                    <a:pt x="2591" y="1"/>
                    <a:pt x="23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16"/>
            <p:cNvSpPr/>
            <p:nvPr/>
          </p:nvSpPr>
          <p:spPr>
            <a:xfrm>
              <a:off x="4827855" y="1642393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7" y="324"/>
                  </a:moveTo>
                  <a:lnTo>
                    <a:pt x="4363" y="324"/>
                  </a:lnTo>
                  <a:cubicBezTo>
                    <a:pt x="4450" y="324"/>
                    <a:pt x="4525" y="258"/>
                    <a:pt x="4530" y="172"/>
                  </a:cubicBezTo>
                  <a:cubicBezTo>
                    <a:pt x="4537" y="79"/>
                    <a:pt x="4462" y="1"/>
                    <a:pt x="4369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16"/>
            <p:cNvSpPr/>
            <p:nvPr/>
          </p:nvSpPr>
          <p:spPr>
            <a:xfrm>
              <a:off x="4827855" y="1673306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7" y="323"/>
                  </a:moveTo>
                  <a:lnTo>
                    <a:pt x="4363" y="323"/>
                  </a:lnTo>
                  <a:cubicBezTo>
                    <a:pt x="4450" y="323"/>
                    <a:pt x="4525" y="258"/>
                    <a:pt x="4530" y="172"/>
                  </a:cubicBezTo>
                  <a:cubicBezTo>
                    <a:pt x="4537" y="78"/>
                    <a:pt x="4462" y="0"/>
                    <a:pt x="4369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16"/>
            <p:cNvSpPr/>
            <p:nvPr/>
          </p:nvSpPr>
          <p:spPr>
            <a:xfrm>
              <a:off x="4827855" y="1704955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7" y="323"/>
                  </a:moveTo>
                  <a:lnTo>
                    <a:pt x="4363" y="323"/>
                  </a:lnTo>
                  <a:cubicBezTo>
                    <a:pt x="4450" y="323"/>
                    <a:pt x="4525" y="257"/>
                    <a:pt x="4530" y="171"/>
                  </a:cubicBezTo>
                  <a:cubicBezTo>
                    <a:pt x="4537" y="78"/>
                    <a:pt x="4462" y="0"/>
                    <a:pt x="4369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16"/>
            <p:cNvSpPr/>
            <p:nvPr/>
          </p:nvSpPr>
          <p:spPr>
            <a:xfrm>
              <a:off x="4827855" y="1736526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7" y="324"/>
                  </a:moveTo>
                  <a:lnTo>
                    <a:pt x="4363" y="324"/>
                  </a:lnTo>
                  <a:cubicBezTo>
                    <a:pt x="4450" y="324"/>
                    <a:pt x="4525" y="259"/>
                    <a:pt x="4530" y="173"/>
                  </a:cubicBezTo>
                  <a:cubicBezTo>
                    <a:pt x="4537" y="79"/>
                    <a:pt x="4462" y="1"/>
                    <a:pt x="4369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16"/>
            <p:cNvSpPr/>
            <p:nvPr/>
          </p:nvSpPr>
          <p:spPr>
            <a:xfrm>
              <a:off x="4827661" y="1767478"/>
              <a:ext cx="75484" cy="12536"/>
            </a:xfrm>
            <a:custGeom>
              <a:avLst/>
              <a:gdLst/>
              <a:ahLst/>
              <a:cxnLst/>
              <a:rect l="l" t="t" r="r" b="b"/>
              <a:pathLst>
                <a:path w="1951" h="324" extrusionOk="0">
                  <a:moveTo>
                    <a:pt x="167" y="324"/>
                  </a:moveTo>
                  <a:lnTo>
                    <a:pt x="1778" y="324"/>
                  </a:lnTo>
                  <a:cubicBezTo>
                    <a:pt x="1864" y="324"/>
                    <a:pt x="1940" y="257"/>
                    <a:pt x="1945" y="171"/>
                  </a:cubicBezTo>
                  <a:cubicBezTo>
                    <a:pt x="1950" y="78"/>
                    <a:pt x="1877" y="0"/>
                    <a:pt x="1783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3" name="Google Shape;3833;p116"/>
          <p:cNvGrpSpPr/>
          <p:nvPr/>
        </p:nvGrpSpPr>
        <p:grpSpPr>
          <a:xfrm>
            <a:off x="4789977" y="2549045"/>
            <a:ext cx="382644" cy="376299"/>
            <a:chOff x="4789977" y="2206145"/>
            <a:chExt cx="382644" cy="376299"/>
          </a:xfrm>
        </p:grpSpPr>
        <p:sp>
          <p:nvSpPr>
            <p:cNvPr id="3834" name="Google Shape;3834;p116"/>
            <p:cNvSpPr/>
            <p:nvPr/>
          </p:nvSpPr>
          <p:spPr>
            <a:xfrm>
              <a:off x="4972517" y="2212297"/>
              <a:ext cx="188343" cy="188382"/>
            </a:xfrm>
            <a:custGeom>
              <a:avLst/>
              <a:gdLst/>
              <a:ahLst/>
              <a:cxnLst/>
              <a:rect l="l" t="t" r="r" b="b"/>
              <a:pathLst>
                <a:path w="4868" h="4869" extrusionOk="0">
                  <a:moveTo>
                    <a:pt x="4868" y="2434"/>
                  </a:moveTo>
                  <a:cubicBezTo>
                    <a:pt x="4868" y="3591"/>
                    <a:pt x="4054" y="4587"/>
                    <a:pt x="2921" y="4819"/>
                  </a:cubicBezTo>
                  <a:cubicBezTo>
                    <a:pt x="2760" y="4852"/>
                    <a:pt x="2598" y="4869"/>
                    <a:pt x="2434" y="4867"/>
                  </a:cubicBezTo>
                  <a:cubicBezTo>
                    <a:pt x="1403" y="4867"/>
                    <a:pt x="484" y="4217"/>
                    <a:pt x="140" y="3245"/>
                  </a:cubicBezTo>
                  <a:cubicBezTo>
                    <a:pt x="48" y="2985"/>
                    <a:pt x="1" y="2711"/>
                    <a:pt x="1" y="2434"/>
                  </a:cubicBezTo>
                  <a:cubicBezTo>
                    <a:pt x="1" y="1090"/>
                    <a:pt x="1091" y="0"/>
                    <a:pt x="2434" y="0"/>
                  </a:cubicBezTo>
                  <a:cubicBezTo>
                    <a:pt x="3778" y="0"/>
                    <a:pt x="4868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16"/>
            <p:cNvSpPr/>
            <p:nvPr/>
          </p:nvSpPr>
          <p:spPr>
            <a:xfrm>
              <a:off x="5057248" y="2212258"/>
              <a:ext cx="108100" cy="188420"/>
            </a:xfrm>
            <a:custGeom>
              <a:avLst/>
              <a:gdLst/>
              <a:ahLst/>
              <a:cxnLst/>
              <a:rect l="l" t="t" r="r" b="b"/>
              <a:pathLst>
                <a:path w="2794" h="4870" extrusionOk="0">
                  <a:moveTo>
                    <a:pt x="244" y="1"/>
                  </a:moveTo>
                  <a:cubicBezTo>
                    <a:pt x="162" y="1"/>
                    <a:pt x="81" y="6"/>
                    <a:pt x="0" y="14"/>
                  </a:cubicBezTo>
                  <a:cubicBezTo>
                    <a:pt x="1198" y="134"/>
                    <a:pt x="2128" y="1110"/>
                    <a:pt x="2188" y="2313"/>
                  </a:cubicBezTo>
                  <a:cubicBezTo>
                    <a:pt x="2249" y="3514"/>
                    <a:pt x="1423" y="4580"/>
                    <a:pt x="244" y="4820"/>
                  </a:cubicBezTo>
                  <a:cubicBezTo>
                    <a:pt x="166" y="4836"/>
                    <a:pt x="87" y="4849"/>
                    <a:pt x="7" y="4856"/>
                  </a:cubicBezTo>
                  <a:cubicBezTo>
                    <a:pt x="85" y="4863"/>
                    <a:pt x="164" y="4868"/>
                    <a:pt x="244" y="4868"/>
                  </a:cubicBezTo>
                  <a:cubicBezTo>
                    <a:pt x="408" y="4870"/>
                    <a:pt x="570" y="4853"/>
                    <a:pt x="731" y="4820"/>
                  </a:cubicBezTo>
                  <a:cubicBezTo>
                    <a:pt x="1956" y="4571"/>
                    <a:pt x="2793" y="3434"/>
                    <a:pt x="2667" y="2191"/>
                  </a:cubicBezTo>
                  <a:cubicBezTo>
                    <a:pt x="2542" y="946"/>
                    <a:pt x="1494" y="0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16"/>
            <p:cNvSpPr/>
            <p:nvPr/>
          </p:nvSpPr>
          <p:spPr>
            <a:xfrm>
              <a:off x="4796593" y="2338194"/>
              <a:ext cx="289130" cy="238408"/>
            </a:xfrm>
            <a:custGeom>
              <a:avLst/>
              <a:gdLst/>
              <a:ahLst/>
              <a:cxnLst/>
              <a:rect l="l" t="t" r="r" b="b"/>
              <a:pathLst>
                <a:path w="7473" h="6162" extrusionOk="0">
                  <a:moveTo>
                    <a:pt x="7472" y="1574"/>
                  </a:moveTo>
                  <a:lnTo>
                    <a:pt x="7472" y="5350"/>
                  </a:lnTo>
                  <a:cubicBezTo>
                    <a:pt x="7472" y="5798"/>
                    <a:pt x="7110" y="6161"/>
                    <a:pt x="6661" y="6161"/>
                  </a:cubicBezTo>
                  <a:lnTo>
                    <a:pt x="814" y="6161"/>
                  </a:lnTo>
                  <a:cubicBezTo>
                    <a:pt x="597" y="6161"/>
                    <a:pt x="391" y="6075"/>
                    <a:pt x="239" y="5923"/>
                  </a:cubicBezTo>
                  <a:cubicBezTo>
                    <a:pt x="87" y="5772"/>
                    <a:pt x="1" y="5565"/>
                    <a:pt x="1" y="5351"/>
                  </a:cubicBezTo>
                  <a:lnTo>
                    <a:pt x="1" y="812"/>
                  </a:lnTo>
                  <a:cubicBezTo>
                    <a:pt x="1" y="364"/>
                    <a:pt x="364" y="1"/>
                    <a:pt x="813" y="1"/>
                  </a:cubicBezTo>
                  <a:lnTo>
                    <a:pt x="4688" y="1"/>
                  </a:lnTo>
                  <a:cubicBezTo>
                    <a:pt x="5033" y="972"/>
                    <a:pt x="5953" y="1622"/>
                    <a:pt x="6986" y="1622"/>
                  </a:cubicBezTo>
                  <a:cubicBezTo>
                    <a:pt x="7149" y="1622"/>
                    <a:pt x="7313" y="1606"/>
                    <a:pt x="7472" y="15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16"/>
            <p:cNvSpPr/>
            <p:nvPr/>
          </p:nvSpPr>
          <p:spPr>
            <a:xfrm>
              <a:off x="4959091" y="2337459"/>
              <a:ext cx="98466" cy="62833"/>
            </a:xfrm>
            <a:custGeom>
              <a:avLst/>
              <a:gdLst/>
              <a:ahLst/>
              <a:cxnLst/>
              <a:rect l="l" t="t" r="r" b="b"/>
              <a:pathLst>
                <a:path w="2545" h="1624" extrusionOk="0">
                  <a:moveTo>
                    <a:pt x="2295" y="1623"/>
                  </a:moveTo>
                  <a:cubicBezTo>
                    <a:pt x="2377" y="1623"/>
                    <a:pt x="2461" y="1619"/>
                    <a:pt x="2544" y="1610"/>
                  </a:cubicBezTo>
                  <a:cubicBezTo>
                    <a:pt x="1605" y="1519"/>
                    <a:pt x="802" y="891"/>
                    <a:pt x="487" y="1"/>
                  </a:cubicBezTo>
                  <a:lnTo>
                    <a:pt x="0" y="1"/>
                  </a:lnTo>
                  <a:cubicBezTo>
                    <a:pt x="345" y="973"/>
                    <a:pt x="1263" y="1623"/>
                    <a:pt x="2295" y="1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16"/>
            <p:cNvSpPr/>
            <p:nvPr/>
          </p:nvSpPr>
          <p:spPr>
            <a:xfrm>
              <a:off x="5034691" y="2398899"/>
              <a:ext cx="51032" cy="177703"/>
            </a:xfrm>
            <a:custGeom>
              <a:avLst/>
              <a:gdLst/>
              <a:ahLst/>
              <a:cxnLst/>
              <a:rect l="l" t="t" r="r" b="b"/>
              <a:pathLst>
                <a:path w="1319" h="4593" extrusionOk="0">
                  <a:moveTo>
                    <a:pt x="825" y="50"/>
                  </a:moveTo>
                  <a:lnTo>
                    <a:pt x="825" y="3781"/>
                  </a:lnTo>
                  <a:cubicBezTo>
                    <a:pt x="825" y="4229"/>
                    <a:pt x="455" y="4592"/>
                    <a:pt x="0" y="4592"/>
                  </a:cubicBezTo>
                  <a:lnTo>
                    <a:pt x="507" y="4592"/>
                  </a:lnTo>
                  <a:cubicBezTo>
                    <a:pt x="955" y="4592"/>
                    <a:pt x="1318" y="4229"/>
                    <a:pt x="1318" y="3781"/>
                  </a:cubicBezTo>
                  <a:lnTo>
                    <a:pt x="1318" y="0"/>
                  </a:lnTo>
                  <a:cubicBezTo>
                    <a:pt x="1156" y="33"/>
                    <a:pt x="991" y="50"/>
                    <a:pt x="825" y="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16"/>
            <p:cNvSpPr/>
            <p:nvPr/>
          </p:nvSpPr>
          <p:spPr>
            <a:xfrm>
              <a:off x="4897419" y="2399943"/>
              <a:ext cx="106707" cy="114329"/>
            </a:xfrm>
            <a:custGeom>
              <a:avLst/>
              <a:gdLst/>
              <a:ahLst/>
              <a:cxnLst/>
              <a:rect l="l" t="t" r="r" b="b"/>
              <a:pathLst>
                <a:path w="2758" h="2955" extrusionOk="0">
                  <a:moveTo>
                    <a:pt x="0" y="324"/>
                  </a:moveTo>
                  <a:lnTo>
                    <a:pt x="0" y="2631"/>
                  </a:lnTo>
                  <a:cubicBezTo>
                    <a:pt x="5" y="2745"/>
                    <a:pt x="69" y="2846"/>
                    <a:pt x="168" y="2901"/>
                  </a:cubicBezTo>
                  <a:cubicBezTo>
                    <a:pt x="268" y="2955"/>
                    <a:pt x="389" y="2953"/>
                    <a:pt x="486" y="2897"/>
                  </a:cubicBezTo>
                  <a:lnTo>
                    <a:pt x="2596" y="1743"/>
                  </a:lnTo>
                  <a:cubicBezTo>
                    <a:pt x="2695" y="1691"/>
                    <a:pt x="2758" y="1589"/>
                    <a:pt x="2758" y="1478"/>
                  </a:cubicBezTo>
                  <a:cubicBezTo>
                    <a:pt x="2758" y="1366"/>
                    <a:pt x="2695" y="1264"/>
                    <a:pt x="2596" y="1212"/>
                  </a:cubicBezTo>
                  <a:lnTo>
                    <a:pt x="486" y="59"/>
                  </a:lnTo>
                  <a:cubicBezTo>
                    <a:pt x="389" y="3"/>
                    <a:pt x="268" y="1"/>
                    <a:pt x="168" y="55"/>
                  </a:cubicBezTo>
                  <a:cubicBezTo>
                    <a:pt x="69" y="110"/>
                    <a:pt x="5" y="212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16"/>
            <p:cNvSpPr/>
            <p:nvPr/>
          </p:nvSpPr>
          <p:spPr>
            <a:xfrm>
              <a:off x="4796593" y="2338194"/>
              <a:ext cx="51032" cy="238408"/>
            </a:xfrm>
            <a:custGeom>
              <a:avLst/>
              <a:gdLst/>
              <a:ahLst/>
              <a:cxnLst/>
              <a:rect l="l" t="t" r="r" b="b"/>
              <a:pathLst>
                <a:path w="1319" h="6162" extrusionOk="0">
                  <a:moveTo>
                    <a:pt x="825" y="6161"/>
                  </a:moveTo>
                  <a:lnTo>
                    <a:pt x="1319" y="6161"/>
                  </a:lnTo>
                  <a:cubicBezTo>
                    <a:pt x="864" y="6161"/>
                    <a:pt x="495" y="5798"/>
                    <a:pt x="495" y="5351"/>
                  </a:cubicBezTo>
                  <a:lnTo>
                    <a:pt x="495" y="811"/>
                  </a:lnTo>
                  <a:cubicBezTo>
                    <a:pt x="495" y="364"/>
                    <a:pt x="864" y="1"/>
                    <a:pt x="1319" y="1"/>
                  </a:cubicBezTo>
                  <a:lnTo>
                    <a:pt x="813" y="1"/>
                  </a:lnTo>
                  <a:cubicBezTo>
                    <a:pt x="364" y="1"/>
                    <a:pt x="1" y="364"/>
                    <a:pt x="1" y="812"/>
                  </a:cubicBezTo>
                  <a:lnTo>
                    <a:pt x="1" y="5351"/>
                  </a:lnTo>
                  <a:cubicBezTo>
                    <a:pt x="1" y="5566"/>
                    <a:pt x="88" y="5772"/>
                    <a:pt x="242" y="5924"/>
                  </a:cubicBezTo>
                  <a:cubicBezTo>
                    <a:pt x="397" y="6075"/>
                    <a:pt x="607" y="6161"/>
                    <a:pt x="825" y="61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16"/>
            <p:cNvSpPr/>
            <p:nvPr/>
          </p:nvSpPr>
          <p:spPr>
            <a:xfrm>
              <a:off x="4790712" y="2369107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16"/>
            <p:cNvSpPr/>
            <p:nvPr/>
          </p:nvSpPr>
          <p:spPr>
            <a:xfrm>
              <a:off x="4789977" y="2206145"/>
              <a:ext cx="382644" cy="376299"/>
            </a:xfrm>
            <a:custGeom>
              <a:avLst/>
              <a:gdLst/>
              <a:ahLst/>
              <a:cxnLst/>
              <a:rect l="l" t="t" r="r" b="b"/>
              <a:pathLst>
                <a:path w="9890" h="9726" extrusionOk="0">
                  <a:moveTo>
                    <a:pt x="7152" y="322"/>
                  </a:moveTo>
                  <a:cubicBezTo>
                    <a:pt x="8407" y="322"/>
                    <a:pt x="9423" y="1339"/>
                    <a:pt x="9423" y="2593"/>
                  </a:cubicBezTo>
                  <a:cubicBezTo>
                    <a:pt x="9422" y="3847"/>
                    <a:pt x="8406" y="4864"/>
                    <a:pt x="7152" y="4865"/>
                  </a:cubicBezTo>
                  <a:cubicBezTo>
                    <a:pt x="5898" y="4865"/>
                    <a:pt x="4880" y="3847"/>
                    <a:pt x="4880" y="2593"/>
                  </a:cubicBezTo>
                  <a:cubicBezTo>
                    <a:pt x="4880" y="1339"/>
                    <a:pt x="5898" y="322"/>
                    <a:pt x="7152" y="322"/>
                  </a:cubicBezTo>
                  <a:close/>
                  <a:moveTo>
                    <a:pt x="7136" y="1"/>
                  </a:moveTo>
                  <a:cubicBezTo>
                    <a:pt x="6336" y="1"/>
                    <a:pt x="5579" y="371"/>
                    <a:pt x="5089" y="1004"/>
                  </a:cubicBezTo>
                  <a:cubicBezTo>
                    <a:pt x="4597" y="1639"/>
                    <a:pt x="4428" y="2466"/>
                    <a:pt x="4634" y="3242"/>
                  </a:cubicBezTo>
                  <a:lnTo>
                    <a:pt x="985" y="3242"/>
                  </a:lnTo>
                  <a:cubicBezTo>
                    <a:pt x="450" y="3243"/>
                    <a:pt x="16" y="3677"/>
                    <a:pt x="15" y="4213"/>
                  </a:cubicBezTo>
                  <a:cubicBezTo>
                    <a:pt x="15" y="4302"/>
                    <a:pt x="88" y="4374"/>
                    <a:pt x="177" y="4374"/>
                  </a:cubicBezTo>
                  <a:cubicBezTo>
                    <a:pt x="181" y="4374"/>
                    <a:pt x="185" y="4374"/>
                    <a:pt x="190" y="4373"/>
                  </a:cubicBezTo>
                  <a:cubicBezTo>
                    <a:pt x="276" y="4367"/>
                    <a:pt x="338" y="4291"/>
                    <a:pt x="339" y="4206"/>
                  </a:cubicBezTo>
                  <a:cubicBezTo>
                    <a:pt x="342" y="3851"/>
                    <a:pt x="631" y="3566"/>
                    <a:pt x="986" y="3566"/>
                  </a:cubicBezTo>
                  <a:lnTo>
                    <a:pt x="4745" y="3566"/>
                  </a:lnTo>
                  <a:cubicBezTo>
                    <a:pt x="5137" y="4555"/>
                    <a:pt x="6091" y="5188"/>
                    <a:pt x="7132" y="5188"/>
                  </a:cubicBezTo>
                  <a:cubicBezTo>
                    <a:pt x="7245" y="5188"/>
                    <a:pt x="7359" y="5180"/>
                    <a:pt x="7473" y="5165"/>
                  </a:cubicBezTo>
                  <a:lnTo>
                    <a:pt x="7473" y="8754"/>
                  </a:lnTo>
                  <a:cubicBezTo>
                    <a:pt x="7473" y="9112"/>
                    <a:pt x="7182" y="9403"/>
                    <a:pt x="6824" y="9403"/>
                  </a:cubicBezTo>
                  <a:lnTo>
                    <a:pt x="522" y="9403"/>
                  </a:lnTo>
                  <a:cubicBezTo>
                    <a:pt x="423" y="9403"/>
                    <a:pt x="343" y="9323"/>
                    <a:pt x="343" y="9225"/>
                  </a:cubicBezTo>
                  <a:lnTo>
                    <a:pt x="343" y="5450"/>
                  </a:lnTo>
                  <a:cubicBezTo>
                    <a:pt x="343" y="5437"/>
                    <a:pt x="338" y="5424"/>
                    <a:pt x="328" y="5416"/>
                  </a:cubicBezTo>
                  <a:cubicBezTo>
                    <a:pt x="277" y="5367"/>
                    <a:pt x="222" y="5347"/>
                    <a:pt x="172" y="5347"/>
                  </a:cubicBezTo>
                  <a:cubicBezTo>
                    <a:pt x="77" y="5347"/>
                    <a:pt x="1" y="5419"/>
                    <a:pt x="1" y="5508"/>
                  </a:cubicBezTo>
                  <a:lnTo>
                    <a:pt x="1" y="8753"/>
                  </a:lnTo>
                  <a:cubicBezTo>
                    <a:pt x="2" y="9291"/>
                    <a:pt x="438" y="9726"/>
                    <a:pt x="975" y="9726"/>
                  </a:cubicBezTo>
                  <a:lnTo>
                    <a:pt x="6822" y="9726"/>
                  </a:lnTo>
                  <a:cubicBezTo>
                    <a:pt x="7360" y="9726"/>
                    <a:pt x="7795" y="9291"/>
                    <a:pt x="7796" y="8753"/>
                  </a:cubicBezTo>
                  <a:lnTo>
                    <a:pt x="7796" y="5102"/>
                  </a:lnTo>
                  <a:cubicBezTo>
                    <a:pt x="9063" y="4777"/>
                    <a:pt x="9889" y="3562"/>
                    <a:pt x="9724" y="2266"/>
                  </a:cubicBezTo>
                  <a:cubicBezTo>
                    <a:pt x="9560" y="972"/>
                    <a:pt x="8456" y="1"/>
                    <a:pt x="7149" y="1"/>
                  </a:cubicBezTo>
                  <a:cubicBezTo>
                    <a:pt x="7148" y="1"/>
                    <a:pt x="7147" y="1"/>
                    <a:pt x="7146" y="1"/>
                  </a:cubicBezTo>
                  <a:cubicBezTo>
                    <a:pt x="7143" y="1"/>
                    <a:pt x="7140" y="1"/>
                    <a:pt x="7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16"/>
            <p:cNvSpPr/>
            <p:nvPr/>
          </p:nvSpPr>
          <p:spPr>
            <a:xfrm>
              <a:off x="5035040" y="2249749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1047" y="28"/>
                  </a:moveTo>
                  <a:cubicBezTo>
                    <a:pt x="991" y="1"/>
                    <a:pt x="925" y="8"/>
                    <a:pt x="877" y="47"/>
                  </a:cubicBezTo>
                  <a:lnTo>
                    <a:pt x="68" y="694"/>
                  </a:lnTo>
                  <a:cubicBezTo>
                    <a:pt x="23" y="729"/>
                    <a:pt x="1" y="787"/>
                    <a:pt x="9" y="844"/>
                  </a:cubicBezTo>
                  <a:cubicBezTo>
                    <a:pt x="21" y="917"/>
                    <a:pt x="81" y="976"/>
                    <a:pt x="160" y="981"/>
                  </a:cubicBezTo>
                  <a:cubicBezTo>
                    <a:pt x="201" y="983"/>
                    <a:pt x="241" y="969"/>
                    <a:pt x="274" y="944"/>
                  </a:cubicBezTo>
                  <a:lnTo>
                    <a:pt x="816" y="509"/>
                  </a:lnTo>
                  <a:lnTo>
                    <a:pt x="816" y="2591"/>
                  </a:lnTo>
                  <a:cubicBezTo>
                    <a:pt x="816" y="2677"/>
                    <a:pt x="881" y="2753"/>
                    <a:pt x="967" y="2758"/>
                  </a:cubicBezTo>
                  <a:cubicBezTo>
                    <a:pt x="1061" y="2764"/>
                    <a:pt x="1139" y="2690"/>
                    <a:pt x="1139" y="2597"/>
                  </a:cubicBezTo>
                  <a:lnTo>
                    <a:pt x="1139" y="173"/>
                  </a:lnTo>
                  <a:cubicBezTo>
                    <a:pt x="1139" y="111"/>
                    <a:pt x="1103" y="54"/>
                    <a:pt x="1047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16"/>
            <p:cNvSpPr/>
            <p:nvPr/>
          </p:nvSpPr>
          <p:spPr>
            <a:xfrm>
              <a:off x="4790480" y="2388065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4"/>
                    <a:pt x="163" y="324"/>
                  </a:cubicBezTo>
                  <a:cubicBezTo>
                    <a:pt x="73" y="324"/>
                    <a:pt x="0" y="252"/>
                    <a:pt x="0" y="163"/>
                  </a:cubicBezTo>
                  <a:cubicBezTo>
                    <a:pt x="0" y="72"/>
                    <a:pt x="73" y="0"/>
                    <a:pt x="163" y="0"/>
                  </a:cubicBezTo>
                  <a:cubicBezTo>
                    <a:pt x="252" y="0"/>
                    <a:pt x="325" y="72"/>
                    <a:pt x="325" y="1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16"/>
            <p:cNvSpPr/>
            <p:nvPr/>
          </p:nvSpPr>
          <p:spPr>
            <a:xfrm>
              <a:off x="4815745" y="2356610"/>
              <a:ext cx="40005" cy="40044"/>
            </a:xfrm>
            <a:custGeom>
              <a:avLst/>
              <a:gdLst/>
              <a:ahLst/>
              <a:cxnLst/>
              <a:rect l="l" t="t" r="r" b="b"/>
              <a:pathLst>
                <a:path w="1034" h="1035" extrusionOk="0">
                  <a:moveTo>
                    <a:pt x="324" y="850"/>
                  </a:moveTo>
                  <a:lnTo>
                    <a:pt x="324" y="324"/>
                  </a:lnTo>
                  <a:lnTo>
                    <a:pt x="850" y="324"/>
                  </a:lnTo>
                  <a:cubicBezTo>
                    <a:pt x="875" y="324"/>
                    <a:pt x="899" y="312"/>
                    <a:pt x="916" y="293"/>
                  </a:cubicBezTo>
                  <a:cubicBezTo>
                    <a:pt x="1034" y="157"/>
                    <a:pt x="939" y="0"/>
                    <a:pt x="808" y="0"/>
                  </a:cubicBezTo>
                  <a:lnTo>
                    <a:pt x="168" y="0"/>
                  </a:lnTo>
                  <a:cubicBezTo>
                    <a:pt x="76" y="0"/>
                    <a:pt x="0" y="76"/>
                    <a:pt x="0" y="168"/>
                  </a:cubicBezTo>
                  <a:lnTo>
                    <a:pt x="0" y="808"/>
                  </a:lnTo>
                  <a:cubicBezTo>
                    <a:pt x="0" y="939"/>
                    <a:pt x="157" y="1035"/>
                    <a:pt x="293" y="916"/>
                  </a:cubicBezTo>
                  <a:cubicBezTo>
                    <a:pt x="312" y="899"/>
                    <a:pt x="324" y="875"/>
                    <a:pt x="324" y="8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16"/>
            <p:cNvSpPr/>
            <p:nvPr/>
          </p:nvSpPr>
          <p:spPr>
            <a:xfrm>
              <a:off x="4890765" y="2394372"/>
              <a:ext cx="119281" cy="125549"/>
            </a:xfrm>
            <a:custGeom>
              <a:avLst/>
              <a:gdLst/>
              <a:ahLst/>
              <a:cxnLst/>
              <a:rect l="l" t="t" r="r" b="b"/>
              <a:pathLst>
                <a:path w="3083" h="3245" extrusionOk="0">
                  <a:moveTo>
                    <a:pt x="485" y="324"/>
                  </a:moveTo>
                  <a:cubicBezTo>
                    <a:pt x="514" y="324"/>
                    <a:pt x="543" y="331"/>
                    <a:pt x="570" y="346"/>
                  </a:cubicBezTo>
                  <a:lnTo>
                    <a:pt x="2680" y="1499"/>
                  </a:lnTo>
                  <a:cubicBezTo>
                    <a:pt x="2727" y="1521"/>
                    <a:pt x="2757" y="1570"/>
                    <a:pt x="2757" y="1622"/>
                  </a:cubicBezTo>
                  <a:cubicBezTo>
                    <a:pt x="2757" y="1675"/>
                    <a:pt x="2727" y="1722"/>
                    <a:pt x="2680" y="1745"/>
                  </a:cubicBezTo>
                  <a:lnTo>
                    <a:pt x="570" y="2898"/>
                  </a:lnTo>
                  <a:cubicBezTo>
                    <a:pt x="544" y="2913"/>
                    <a:pt x="515" y="2920"/>
                    <a:pt x="486" y="2920"/>
                  </a:cubicBezTo>
                  <a:cubicBezTo>
                    <a:pt x="454" y="2920"/>
                    <a:pt x="423" y="2912"/>
                    <a:pt x="396" y="2895"/>
                  </a:cubicBezTo>
                  <a:cubicBezTo>
                    <a:pt x="353" y="2871"/>
                    <a:pt x="324" y="2826"/>
                    <a:pt x="323" y="2775"/>
                  </a:cubicBezTo>
                  <a:lnTo>
                    <a:pt x="323" y="468"/>
                  </a:lnTo>
                  <a:cubicBezTo>
                    <a:pt x="324" y="419"/>
                    <a:pt x="353" y="373"/>
                    <a:pt x="396" y="348"/>
                  </a:cubicBezTo>
                  <a:cubicBezTo>
                    <a:pt x="423" y="332"/>
                    <a:pt x="454" y="324"/>
                    <a:pt x="485" y="324"/>
                  </a:cubicBezTo>
                  <a:close/>
                  <a:moveTo>
                    <a:pt x="488" y="0"/>
                  </a:moveTo>
                  <a:cubicBezTo>
                    <a:pt x="399" y="0"/>
                    <a:pt x="311" y="24"/>
                    <a:pt x="232" y="70"/>
                  </a:cubicBezTo>
                  <a:cubicBezTo>
                    <a:pt x="89" y="152"/>
                    <a:pt x="1" y="304"/>
                    <a:pt x="1" y="468"/>
                  </a:cubicBezTo>
                  <a:lnTo>
                    <a:pt x="1" y="2775"/>
                  </a:lnTo>
                  <a:cubicBezTo>
                    <a:pt x="1" y="2940"/>
                    <a:pt x="89" y="3092"/>
                    <a:pt x="232" y="3174"/>
                  </a:cubicBezTo>
                  <a:cubicBezTo>
                    <a:pt x="309" y="3220"/>
                    <a:pt x="397" y="3245"/>
                    <a:pt x="487" y="3245"/>
                  </a:cubicBezTo>
                  <a:cubicBezTo>
                    <a:pt x="571" y="3245"/>
                    <a:pt x="654" y="3223"/>
                    <a:pt x="728" y="3184"/>
                  </a:cubicBezTo>
                  <a:lnTo>
                    <a:pt x="2836" y="2030"/>
                  </a:lnTo>
                  <a:cubicBezTo>
                    <a:pt x="2987" y="1950"/>
                    <a:pt x="3083" y="1793"/>
                    <a:pt x="3083" y="1622"/>
                  </a:cubicBezTo>
                  <a:cubicBezTo>
                    <a:pt x="3083" y="1451"/>
                    <a:pt x="2987" y="1295"/>
                    <a:pt x="2836" y="1215"/>
                  </a:cubicBezTo>
                  <a:lnTo>
                    <a:pt x="728" y="62"/>
                  </a:lnTo>
                  <a:cubicBezTo>
                    <a:pt x="653" y="21"/>
                    <a:pt x="570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7" name="Google Shape;3847;p116"/>
          <p:cNvGrpSpPr/>
          <p:nvPr/>
        </p:nvGrpSpPr>
        <p:grpSpPr>
          <a:xfrm>
            <a:off x="4846697" y="3150713"/>
            <a:ext cx="269863" cy="376686"/>
            <a:chOff x="4846697" y="2807813"/>
            <a:chExt cx="269863" cy="376686"/>
          </a:xfrm>
        </p:grpSpPr>
        <p:sp>
          <p:nvSpPr>
            <p:cNvPr id="3848" name="Google Shape;3848;p116"/>
            <p:cNvSpPr/>
            <p:nvPr/>
          </p:nvSpPr>
          <p:spPr>
            <a:xfrm>
              <a:off x="4872232" y="2814429"/>
              <a:ext cx="213298" cy="332541"/>
            </a:xfrm>
            <a:custGeom>
              <a:avLst/>
              <a:gdLst/>
              <a:ahLst/>
              <a:cxnLst/>
              <a:rect l="l" t="t" r="r" b="b"/>
              <a:pathLst>
                <a:path w="5513" h="8595" extrusionOk="0">
                  <a:moveTo>
                    <a:pt x="5513" y="488"/>
                  </a:moveTo>
                  <a:lnTo>
                    <a:pt x="5513" y="8108"/>
                  </a:lnTo>
                  <a:cubicBezTo>
                    <a:pt x="5513" y="8377"/>
                    <a:pt x="5296" y="8594"/>
                    <a:pt x="5027" y="8594"/>
                  </a:cubicBezTo>
                  <a:lnTo>
                    <a:pt x="486" y="8594"/>
                  </a:lnTo>
                  <a:cubicBezTo>
                    <a:pt x="217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7" y="1"/>
                    <a:pt x="486" y="1"/>
                  </a:cubicBezTo>
                  <a:lnTo>
                    <a:pt x="1135" y="1"/>
                  </a:lnTo>
                  <a:lnTo>
                    <a:pt x="1598" y="494"/>
                  </a:lnTo>
                  <a:cubicBezTo>
                    <a:pt x="1691" y="592"/>
                    <a:pt x="1819" y="647"/>
                    <a:pt x="1954" y="647"/>
                  </a:cubicBezTo>
                  <a:lnTo>
                    <a:pt x="3559" y="647"/>
                  </a:lnTo>
                  <a:cubicBezTo>
                    <a:pt x="3694" y="647"/>
                    <a:pt x="3822" y="592"/>
                    <a:pt x="3915" y="494"/>
                  </a:cubicBezTo>
                  <a:lnTo>
                    <a:pt x="4378" y="1"/>
                  </a:lnTo>
                  <a:lnTo>
                    <a:pt x="5027" y="1"/>
                  </a:lnTo>
                  <a:cubicBezTo>
                    <a:pt x="5296" y="1"/>
                    <a:pt x="5513" y="219"/>
                    <a:pt x="551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16"/>
            <p:cNvSpPr/>
            <p:nvPr/>
          </p:nvSpPr>
          <p:spPr>
            <a:xfrm>
              <a:off x="5047266" y="2814429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9" y="488"/>
                  </a:moveTo>
                  <a:cubicBezTo>
                    <a:pt x="989" y="219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8108"/>
                  </a:lnTo>
                  <a:cubicBezTo>
                    <a:pt x="495" y="8377"/>
                    <a:pt x="274" y="8594"/>
                    <a:pt x="1" y="8594"/>
                  </a:cubicBezTo>
                  <a:lnTo>
                    <a:pt x="503" y="8594"/>
                  </a:lnTo>
                  <a:cubicBezTo>
                    <a:pt x="772" y="8594"/>
                    <a:pt x="989" y="8377"/>
                    <a:pt x="989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16"/>
            <p:cNvSpPr/>
            <p:nvPr/>
          </p:nvSpPr>
          <p:spPr>
            <a:xfrm>
              <a:off x="4872232" y="3127934"/>
              <a:ext cx="213298" cy="50684"/>
            </a:xfrm>
            <a:custGeom>
              <a:avLst/>
              <a:gdLst/>
              <a:ahLst/>
              <a:cxnLst/>
              <a:rect l="l" t="t" r="r" b="b"/>
              <a:pathLst>
                <a:path w="5513" h="1310" extrusionOk="0">
                  <a:moveTo>
                    <a:pt x="5513" y="1"/>
                  </a:moveTo>
                  <a:lnTo>
                    <a:pt x="5513" y="822"/>
                  </a:lnTo>
                  <a:cubicBezTo>
                    <a:pt x="5513" y="1091"/>
                    <a:pt x="5296" y="1309"/>
                    <a:pt x="5027" y="1309"/>
                  </a:cubicBezTo>
                  <a:lnTo>
                    <a:pt x="486" y="1309"/>
                  </a:lnTo>
                  <a:cubicBezTo>
                    <a:pt x="217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7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3" y="272"/>
                    <a:pt x="5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16"/>
            <p:cNvSpPr/>
            <p:nvPr/>
          </p:nvSpPr>
          <p:spPr>
            <a:xfrm>
              <a:off x="5047266" y="3128360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7"/>
                  </a:moveTo>
                  <a:lnTo>
                    <a:pt x="494" y="811"/>
                  </a:lnTo>
                  <a:cubicBezTo>
                    <a:pt x="494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8" y="487"/>
                    <a:pt x="494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16"/>
            <p:cNvSpPr/>
            <p:nvPr/>
          </p:nvSpPr>
          <p:spPr>
            <a:xfrm>
              <a:off x="4916261" y="2814429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8" y="592"/>
                    <a:pt x="2550" y="647"/>
                    <a:pt x="2417" y="647"/>
                  </a:cubicBezTo>
                  <a:lnTo>
                    <a:pt x="816" y="647"/>
                  </a:lnTo>
                  <a:cubicBezTo>
                    <a:pt x="682" y="647"/>
                    <a:pt x="554" y="592"/>
                    <a:pt x="462" y="4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16"/>
            <p:cNvSpPr/>
            <p:nvPr/>
          </p:nvSpPr>
          <p:spPr>
            <a:xfrm>
              <a:off x="4991088" y="2814429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20" y="647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16"/>
            <p:cNvSpPr/>
            <p:nvPr/>
          </p:nvSpPr>
          <p:spPr>
            <a:xfrm>
              <a:off x="4853235" y="2864533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8"/>
                    <a:pt x="5037" y="6490"/>
                    <a:pt x="3245" y="6490"/>
                  </a:cubicBezTo>
                  <a:cubicBezTo>
                    <a:pt x="1453" y="6490"/>
                    <a:pt x="1" y="5038"/>
                    <a:pt x="1" y="3245"/>
                  </a:cubicBezTo>
                  <a:cubicBezTo>
                    <a:pt x="1" y="1454"/>
                    <a:pt x="1453" y="0"/>
                    <a:pt x="3245" y="0"/>
                  </a:cubicBezTo>
                  <a:cubicBezTo>
                    <a:pt x="5037" y="0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16"/>
            <p:cNvSpPr/>
            <p:nvPr/>
          </p:nvSpPr>
          <p:spPr>
            <a:xfrm>
              <a:off x="4969344" y="2864533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0"/>
                  </a:moveTo>
                  <a:cubicBezTo>
                    <a:pt x="162" y="0"/>
                    <a:pt x="82" y="7"/>
                    <a:pt x="1" y="13"/>
                  </a:cubicBezTo>
                  <a:cubicBezTo>
                    <a:pt x="1692" y="139"/>
                    <a:pt x="3002" y="1548"/>
                    <a:pt x="3002" y="3245"/>
                  </a:cubicBezTo>
                  <a:cubicBezTo>
                    <a:pt x="3002" y="4942"/>
                    <a:pt x="1692" y="6352"/>
                    <a:pt x="1" y="6478"/>
                  </a:cubicBezTo>
                  <a:cubicBezTo>
                    <a:pt x="82" y="6483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16"/>
            <p:cNvSpPr/>
            <p:nvPr/>
          </p:nvSpPr>
          <p:spPr>
            <a:xfrm>
              <a:off x="4903378" y="2908020"/>
              <a:ext cx="163349" cy="138588"/>
            </a:xfrm>
            <a:custGeom>
              <a:avLst/>
              <a:gdLst/>
              <a:ahLst/>
              <a:cxnLst/>
              <a:rect l="l" t="t" r="r" b="b"/>
              <a:pathLst>
                <a:path w="4222" h="3582" extrusionOk="0">
                  <a:moveTo>
                    <a:pt x="4154" y="1403"/>
                  </a:moveTo>
                  <a:lnTo>
                    <a:pt x="2579" y="57"/>
                  </a:lnTo>
                  <a:cubicBezTo>
                    <a:pt x="2523" y="10"/>
                    <a:pt x="2444" y="1"/>
                    <a:pt x="2378" y="33"/>
                  </a:cubicBezTo>
                  <a:cubicBezTo>
                    <a:pt x="2313" y="66"/>
                    <a:pt x="2272" y="134"/>
                    <a:pt x="2275" y="208"/>
                  </a:cubicBezTo>
                  <a:lnTo>
                    <a:pt x="2275" y="819"/>
                  </a:lnTo>
                  <a:cubicBezTo>
                    <a:pt x="2275" y="819"/>
                    <a:pt x="193" y="859"/>
                    <a:pt x="4" y="3405"/>
                  </a:cubicBezTo>
                  <a:cubicBezTo>
                    <a:pt x="0" y="3451"/>
                    <a:pt x="17" y="3497"/>
                    <a:pt x="49" y="3530"/>
                  </a:cubicBezTo>
                  <a:cubicBezTo>
                    <a:pt x="80" y="3563"/>
                    <a:pt x="124" y="3582"/>
                    <a:pt x="171" y="3582"/>
                  </a:cubicBezTo>
                  <a:cubicBezTo>
                    <a:pt x="246" y="3579"/>
                    <a:pt x="311" y="3527"/>
                    <a:pt x="332" y="3454"/>
                  </a:cubicBezTo>
                  <a:cubicBezTo>
                    <a:pt x="814" y="2122"/>
                    <a:pt x="2275" y="2122"/>
                    <a:pt x="2275" y="2122"/>
                  </a:cubicBezTo>
                  <a:lnTo>
                    <a:pt x="2275" y="2899"/>
                  </a:lnTo>
                  <a:cubicBezTo>
                    <a:pt x="2272" y="2973"/>
                    <a:pt x="2313" y="3042"/>
                    <a:pt x="2378" y="3074"/>
                  </a:cubicBezTo>
                  <a:cubicBezTo>
                    <a:pt x="2444" y="3107"/>
                    <a:pt x="2524" y="3098"/>
                    <a:pt x="2580" y="3050"/>
                  </a:cubicBezTo>
                  <a:lnTo>
                    <a:pt x="4154" y="1705"/>
                  </a:lnTo>
                  <a:cubicBezTo>
                    <a:pt x="4198" y="1666"/>
                    <a:pt x="4222" y="1612"/>
                    <a:pt x="4222" y="1554"/>
                  </a:cubicBezTo>
                  <a:cubicBezTo>
                    <a:pt x="4222" y="1495"/>
                    <a:pt x="4197" y="1441"/>
                    <a:pt x="4154" y="1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16"/>
            <p:cNvSpPr/>
            <p:nvPr/>
          </p:nvSpPr>
          <p:spPr>
            <a:xfrm>
              <a:off x="4846697" y="2814429"/>
              <a:ext cx="63800" cy="364189"/>
            </a:xfrm>
            <a:custGeom>
              <a:avLst/>
              <a:gdLst/>
              <a:ahLst/>
              <a:cxnLst/>
              <a:rect l="l" t="t" r="r" b="b"/>
              <a:pathLst>
                <a:path w="1649" h="9413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7" y="9412"/>
                    <a:pt x="1146" y="9412"/>
                  </a:cubicBezTo>
                  <a:lnTo>
                    <a:pt x="1648" y="9412"/>
                  </a:lnTo>
                  <a:cubicBezTo>
                    <a:pt x="1375" y="9412"/>
                    <a:pt x="1154" y="9194"/>
                    <a:pt x="1154" y="8925"/>
                  </a:cubicBezTo>
                  <a:lnTo>
                    <a:pt x="1154" y="6423"/>
                  </a:lnTo>
                  <a:cubicBezTo>
                    <a:pt x="1153" y="6308"/>
                    <a:pt x="1122" y="6196"/>
                    <a:pt x="1064" y="6096"/>
                  </a:cubicBezTo>
                  <a:cubicBezTo>
                    <a:pt x="525" y="5130"/>
                    <a:pt x="525" y="3958"/>
                    <a:pt x="1064" y="2992"/>
                  </a:cubicBezTo>
                  <a:cubicBezTo>
                    <a:pt x="1122" y="2892"/>
                    <a:pt x="1153" y="2780"/>
                    <a:pt x="1154" y="2666"/>
                  </a:cubicBezTo>
                  <a:lnTo>
                    <a:pt x="1154" y="488"/>
                  </a:lnTo>
                  <a:cubicBezTo>
                    <a:pt x="1154" y="219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1" y="3884"/>
                    <a:pt x="1" y="5205"/>
                    <a:pt x="660" y="62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16"/>
            <p:cNvSpPr/>
            <p:nvPr/>
          </p:nvSpPr>
          <p:spPr>
            <a:xfrm>
              <a:off x="4846929" y="2990275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9" y="1201"/>
                  </a:moveTo>
                  <a:lnTo>
                    <a:pt x="270" y="1327"/>
                  </a:lnTo>
                  <a:cubicBezTo>
                    <a:pt x="93" y="906"/>
                    <a:pt x="1" y="456"/>
                    <a:pt x="1" y="0"/>
                  </a:cubicBezTo>
                  <a:lnTo>
                    <a:pt x="325" y="0"/>
                  </a:lnTo>
                  <a:cubicBezTo>
                    <a:pt x="326" y="412"/>
                    <a:pt x="408" y="820"/>
                    <a:pt x="569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16"/>
            <p:cNvSpPr/>
            <p:nvPr/>
          </p:nvSpPr>
          <p:spPr>
            <a:xfrm>
              <a:off x="4847857" y="3008614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8" y="325"/>
                  </a:moveTo>
                  <a:cubicBezTo>
                    <a:pt x="89" y="326"/>
                    <a:pt x="0" y="199"/>
                    <a:pt x="69" y="73"/>
                  </a:cubicBezTo>
                  <a:cubicBezTo>
                    <a:pt x="95" y="28"/>
                    <a:pt x="144" y="1"/>
                    <a:pt x="195" y="1"/>
                  </a:cubicBezTo>
                  <a:lnTo>
                    <a:pt x="212" y="1"/>
                  </a:lnTo>
                  <a:cubicBezTo>
                    <a:pt x="275" y="1"/>
                    <a:pt x="334" y="39"/>
                    <a:pt x="357" y="96"/>
                  </a:cubicBezTo>
                  <a:cubicBezTo>
                    <a:pt x="404" y="214"/>
                    <a:pt x="319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16"/>
            <p:cNvSpPr/>
            <p:nvPr/>
          </p:nvSpPr>
          <p:spPr>
            <a:xfrm>
              <a:off x="4846774" y="2807813"/>
              <a:ext cx="269785" cy="376686"/>
            </a:xfrm>
            <a:custGeom>
              <a:avLst/>
              <a:gdLst/>
              <a:ahLst/>
              <a:cxnLst/>
              <a:rect l="l" t="t" r="r" b="b"/>
              <a:pathLst>
                <a:path w="6973" h="9736" extrusionOk="0">
                  <a:moveTo>
                    <a:pt x="4655" y="324"/>
                  </a:moveTo>
                  <a:lnTo>
                    <a:pt x="4448" y="545"/>
                  </a:lnTo>
                  <a:cubicBezTo>
                    <a:pt x="4387" y="610"/>
                    <a:pt x="4302" y="647"/>
                    <a:pt x="4213" y="647"/>
                  </a:cubicBezTo>
                  <a:lnTo>
                    <a:pt x="2612" y="647"/>
                  </a:lnTo>
                  <a:cubicBezTo>
                    <a:pt x="2523" y="647"/>
                    <a:pt x="2438" y="610"/>
                    <a:pt x="2376" y="545"/>
                  </a:cubicBezTo>
                  <a:lnTo>
                    <a:pt x="2169" y="324"/>
                  </a:lnTo>
                  <a:close/>
                  <a:moveTo>
                    <a:pt x="5675" y="324"/>
                  </a:moveTo>
                  <a:cubicBezTo>
                    <a:pt x="5855" y="324"/>
                    <a:pt x="6000" y="470"/>
                    <a:pt x="6000" y="648"/>
                  </a:cubicBezTo>
                  <a:lnTo>
                    <a:pt x="6000" y="2494"/>
                  </a:lnTo>
                  <a:cubicBezTo>
                    <a:pt x="5355" y="1733"/>
                    <a:pt x="4405" y="1294"/>
                    <a:pt x="3405" y="1294"/>
                  </a:cubicBezTo>
                  <a:cubicBezTo>
                    <a:pt x="2404" y="1294"/>
                    <a:pt x="1455" y="1733"/>
                    <a:pt x="810" y="2494"/>
                  </a:cubicBezTo>
                  <a:lnTo>
                    <a:pt x="810" y="648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2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7" y="971"/>
                  </a:lnTo>
                  <a:cubicBezTo>
                    <a:pt x="4387" y="970"/>
                    <a:pt x="4558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0"/>
                  </a:moveTo>
                  <a:lnTo>
                    <a:pt x="6000" y="8289"/>
                  </a:lnTo>
                  <a:cubicBezTo>
                    <a:pt x="6000" y="8468"/>
                    <a:pt x="5855" y="8613"/>
                    <a:pt x="5675" y="8613"/>
                  </a:cubicBezTo>
                  <a:lnTo>
                    <a:pt x="1135" y="8613"/>
                  </a:lnTo>
                  <a:cubicBezTo>
                    <a:pt x="955" y="8613"/>
                    <a:pt x="810" y="8468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78"/>
                    <a:pt x="1523" y="7559"/>
                  </a:cubicBezTo>
                  <a:cubicBezTo>
                    <a:pt x="1803" y="7740"/>
                    <a:pt x="2105" y="7882"/>
                    <a:pt x="2422" y="7981"/>
                  </a:cubicBezTo>
                  <a:cubicBezTo>
                    <a:pt x="2741" y="8073"/>
                    <a:pt x="3072" y="8122"/>
                    <a:pt x="3405" y="8127"/>
                  </a:cubicBezTo>
                  <a:cubicBezTo>
                    <a:pt x="4406" y="8127"/>
                    <a:pt x="5355" y="7685"/>
                    <a:pt x="6000" y="6920"/>
                  </a:cubicBezTo>
                  <a:close/>
                  <a:moveTo>
                    <a:pt x="6000" y="8826"/>
                  </a:moveTo>
                  <a:lnTo>
                    <a:pt x="6000" y="9088"/>
                  </a:lnTo>
                  <a:cubicBezTo>
                    <a:pt x="6000" y="9266"/>
                    <a:pt x="5855" y="9412"/>
                    <a:pt x="5675" y="9412"/>
                  </a:cubicBezTo>
                  <a:lnTo>
                    <a:pt x="1135" y="9412"/>
                  </a:lnTo>
                  <a:cubicBezTo>
                    <a:pt x="955" y="9412"/>
                    <a:pt x="810" y="9266"/>
                    <a:pt x="810" y="9088"/>
                  </a:cubicBezTo>
                  <a:lnTo>
                    <a:pt x="810" y="8826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5" y="8918"/>
                  </a:lnTo>
                  <a:cubicBezTo>
                    <a:pt x="5790" y="8917"/>
                    <a:pt x="5902" y="8885"/>
                    <a:pt x="6000" y="8826"/>
                  </a:cubicBezTo>
                  <a:close/>
                  <a:moveTo>
                    <a:pt x="1136" y="0"/>
                  </a:moveTo>
                  <a:cubicBezTo>
                    <a:pt x="778" y="0"/>
                    <a:pt x="487" y="291"/>
                    <a:pt x="487" y="649"/>
                  </a:cubicBezTo>
                  <a:lnTo>
                    <a:pt x="487" y="2960"/>
                  </a:lnTo>
                  <a:cubicBezTo>
                    <a:pt x="169" y="3487"/>
                    <a:pt x="1" y="4090"/>
                    <a:pt x="1" y="4706"/>
                  </a:cubicBezTo>
                  <a:cubicBezTo>
                    <a:pt x="1" y="4795"/>
                    <a:pt x="73" y="4869"/>
                    <a:pt x="162" y="4869"/>
                  </a:cubicBezTo>
                  <a:cubicBezTo>
                    <a:pt x="252" y="4869"/>
                    <a:pt x="324" y="4795"/>
                    <a:pt x="324" y="4706"/>
                  </a:cubicBezTo>
                  <a:cubicBezTo>
                    <a:pt x="324" y="3003"/>
                    <a:pt x="1704" y="1623"/>
                    <a:pt x="3405" y="1623"/>
                  </a:cubicBezTo>
                  <a:cubicBezTo>
                    <a:pt x="3629" y="1623"/>
                    <a:pt x="3859" y="1647"/>
                    <a:pt x="4092" y="1697"/>
                  </a:cubicBezTo>
                  <a:cubicBezTo>
                    <a:pt x="5135" y="1923"/>
                    <a:pt x="6186" y="2974"/>
                    <a:pt x="6410" y="4017"/>
                  </a:cubicBezTo>
                  <a:cubicBezTo>
                    <a:pt x="6844" y="6019"/>
                    <a:pt x="5331" y="7788"/>
                    <a:pt x="3405" y="7788"/>
                  </a:cubicBezTo>
                  <a:cubicBezTo>
                    <a:pt x="3104" y="7784"/>
                    <a:pt x="2805" y="7739"/>
                    <a:pt x="2517" y="7656"/>
                  </a:cubicBezTo>
                  <a:cubicBezTo>
                    <a:pt x="2229" y="7567"/>
                    <a:pt x="1956" y="7438"/>
                    <a:pt x="1704" y="7274"/>
                  </a:cubicBezTo>
                  <a:cubicBezTo>
                    <a:pt x="1455" y="7105"/>
                    <a:pt x="1230" y="6904"/>
                    <a:pt x="1035" y="6675"/>
                  </a:cubicBezTo>
                  <a:cubicBezTo>
                    <a:pt x="846" y="6439"/>
                    <a:pt x="690" y="6182"/>
                    <a:pt x="568" y="5906"/>
                  </a:cubicBezTo>
                  <a:cubicBezTo>
                    <a:pt x="543" y="5844"/>
                    <a:pt x="484" y="5807"/>
                    <a:pt x="421" y="5807"/>
                  </a:cubicBezTo>
                  <a:cubicBezTo>
                    <a:pt x="402" y="5807"/>
                    <a:pt x="382" y="5810"/>
                    <a:pt x="363" y="5818"/>
                  </a:cubicBezTo>
                  <a:cubicBezTo>
                    <a:pt x="321" y="5834"/>
                    <a:pt x="288" y="5865"/>
                    <a:pt x="271" y="5906"/>
                  </a:cubicBezTo>
                  <a:cubicBezTo>
                    <a:pt x="253" y="5946"/>
                    <a:pt x="253" y="5992"/>
                    <a:pt x="268" y="6033"/>
                  </a:cubicBezTo>
                  <a:cubicBezTo>
                    <a:pt x="333" y="6177"/>
                    <a:pt x="405" y="6318"/>
                    <a:pt x="487" y="6453"/>
                  </a:cubicBezTo>
                  <a:lnTo>
                    <a:pt x="487" y="9087"/>
                  </a:lnTo>
                  <a:cubicBezTo>
                    <a:pt x="487" y="9445"/>
                    <a:pt x="777" y="9736"/>
                    <a:pt x="1136" y="9736"/>
                  </a:cubicBezTo>
                  <a:lnTo>
                    <a:pt x="5674" y="9736"/>
                  </a:lnTo>
                  <a:cubicBezTo>
                    <a:pt x="6033" y="9736"/>
                    <a:pt x="6323" y="9445"/>
                    <a:pt x="6323" y="9087"/>
                  </a:cubicBezTo>
                  <a:lnTo>
                    <a:pt x="6323" y="6452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49"/>
                  </a:lnTo>
                  <a:cubicBezTo>
                    <a:pt x="6323" y="291"/>
                    <a:pt x="6033" y="0"/>
                    <a:pt x="5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16"/>
            <p:cNvSpPr/>
            <p:nvPr/>
          </p:nvSpPr>
          <p:spPr>
            <a:xfrm>
              <a:off x="4896646" y="2902217"/>
              <a:ext cx="176039" cy="150659"/>
            </a:xfrm>
            <a:custGeom>
              <a:avLst/>
              <a:gdLst/>
              <a:ahLst/>
              <a:cxnLst/>
              <a:rect l="l" t="t" r="r" b="b"/>
              <a:pathLst>
                <a:path w="4550" h="3894" extrusionOk="0">
                  <a:moveTo>
                    <a:pt x="2626" y="324"/>
                  </a:moveTo>
                  <a:cubicBezTo>
                    <a:pt x="2631" y="325"/>
                    <a:pt x="2635" y="326"/>
                    <a:pt x="2638" y="330"/>
                  </a:cubicBezTo>
                  <a:lnTo>
                    <a:pt x="4212" y="1676"/>
                  </a:lnTo>
                  <a:cubicBezTo>
                    <a:pt x="4219" y="1683"/>
                    <a:pt x="4224" y="1693"/>
                    <a:pt x="4224" y="1704"/>
                  </a:cubicBezTo>
                  <a:cubicBezTo>
                    <a:pt x="4224" y="1714"/>
                    <a:pt x="4219" y="1724"/>
                    <a:pt x="4212" y="1731"/>
                  </a:cubicBezTo>
                  <a:lnTo>
                    <a:pt x="2638" y="3077"/>
                  </a:lnTo>
                  <a:cubicBezTo>
                    <a:pt x="2635" y="3081"/>
                    <a:pt x="2631" y="3083"/>
                    <a:pt x="2626" y="3083"/>
                  </a:cubicBezTo>
                  <a:cubicBezTo>
                    <a:pt x="2624" y="3083"/>
                    <a:pt x="2621" y="3082"/>
                    <a:pt x="2618" y="3081"/>
                  </a:cubicBezTo>
                  <a:cubicBezTo>
                    <a:pt x="2606" y="3074"/>
                    <a:pt x="2600" y="3062"/>
                    <a:pt x="2601" y="3049"/>
                  </a:cubicBezTo>
                  <a:lnTo>
                    <a:pt x="2601" y="2271"/>
                  </a:lnTo>
                  <a:cubicBezTo>
                    <a:pt x="2601" y="2182"/>
                    <a:pt x="2529" y="2109"/>
                    <a:pt x="2438" y="2109"/>
                  </a:cubicBezTo>
                  <a:cubicBezTo>
                    <a:pt x="2423" y="2109"/>
                    <a:pt x="859" y="2125"/>
                    <a:pt x="344" y="3548"/>
                  </a:cubicBezTo>
                  <a:cubicBezTo>
                    <a:pt x="339" y="3561"/>
                    <a:pt x="333" y="3568"/>
                    <a:pt x="331" y="3568"/>
                  </a:cubicBezTo>
                  <a:cubicBezTo>
                    <a:pt x="330" y="3568"/>
                    <a:pt x="330" y="3567"/>
                    <a:pt x="330" y="3567"/>
                  </a:cubicBezTo>
                  <a:cubicBezTo>
                    <a:pt x="504" y="1205"/>
                    <a:pt x="2363" y="1134"/>
                    <a:pt x="2442" y="1131"/>
                  </a:cubicBezTo>
                  <a:cubicBezTo>
                    <a:pt x="2530" y="1130"/>
                    <a:pt x="2601" y="1057"/>
                    <a:pt x="2601" y="969"/>
                  </a:cubicBezTo>
                  <a:lnTo>
                    <a:pt x="2601" y="358"/>
                  </a:lnTo>
                  <a:cubicBezTo>
                    <a:pt x="2600" y="345"/>
                    <a:pt x="2606" y="333"/>
                    <a:pt x="2618" y="326"/>
                  </a:cubicBezTo>
                  <a:cubicBezTo>
                    <a:pt x="2620" y="325"/>
                    <a:pt x="2623" y="324"/>
                    <a:pt x="2626" y="324"/>
                  </a:cubicBezTo>
                  <a:close/>
                  <a:moveTo>
                    <a:pt x="2628" y="0"/>
                  </a:moveTo>
                  <a:cubicBezTo>
                    <a:pt x="2579" y="0"/>
                    <a:pt x="2530" y="11"/>
                    <a:pt x="2484" y="32"/>
                  </a:cubicBezTo>
                  <a:cubicBezTo>
                    <a:pt x="2357" y="91"/>
                    <a:pt x="2276" y="218"/>
                    <a:pt x="2278" y="358"/>
                  </a:cubicBezTo>
                  <a:lnTo>
                    <a:pt x="2278" y="822"/>
                  </a:lnTo>
                  <a:cubicBezTo>
                    <a:pt x="1763" y="895"/>
                    <a:pt x="172" y="1303"/>
                    <a:pt x="8" y="3544"/>
                  </a:cubicBezTo>
                  <a:cubicBezTo>
                    <a:pt x="0" y="3633"/>
                    <a:pt x="32" y="3722"/>
                    <a:pt x="94" y="3788"/>
                  </a:cubicBezTo>
                  <a:cubicBezTo>
                    <a:pt x="156" y="3856"/>
                    <a:pt x="244" y="3893"/>
                    <a:pt x="335" y="3893"/>
                  </a:cubicBezTo>
                  <a:cubicBezTo>
                    <a:pt x="479" y="3890"/>
                    <a:pt x="605" y="3796"/>
                    <a:pt x="649" y="3659"/>
                  </a:cubicBezTo>
                  <a:cubicBezTo>
                    <a:pt x="1000" y="2691"/>
                    <a:pt x="1905" y="2487"/>
                    <a:pt x="2278" y="2445"/>
                  </a:cubicBezTo>
                  <a:lnTo>
                    <a:pt x="2278" y="3049"/>
                  </a:lnTo>
                  <a:cubicBezTo>
                    <a:pt x="2276" y="3189"/>
                    <a:pt x="2357" y="3316"/>
                    <a:pt x="2484" y="3375"/>
                  </a:cubicBezTo>
                  <a:cubicBezTo>
                    <a:pt x="2530" y="3396"/>
                    <a:pt x="2579" y="3407"/>
                    <a:pt x="2628" y="3407"/>
                  </a:cubicBezTo>
                  <a:cubicBezTo>
                    <a:pt x="2708" y="3407"/>
                    <a:pt x="2787" y="3378"/>
                    <a:pt x="2850" y="3323"/>
                  </a:cubicBezTo>
                  <a:lnTo>
                    <a:pt x="4424" y="1977"/>
                  </a:lnTo>
                  <a:cubicBezTo>
                    <a:pt x="4504" y="1909"/>
                    <a:pt x="4549" y="1808"/>
                    <a:pt x="4549" y="1703"/>
                  </a:cubicBezTo>
                  <a:cubicBezTo>
                    <a:pt x="4549" y="1598"/>
                    <a:pt x="4504" y="1498"/>
                    <a:pt x="4424" y="1429"/>
                  </a:cubicBezTo>
                  <a:lnTo>
                    <a:pt x="2850" y="83"/>
                  </a:lnTo>
                  <a:cubicBezTo>
                    <a:pt x="2787" y="29"/>
                    <a:pt x="2708" y="0"/>
                    <a:pt x="2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2" name="Google Shape;3862;p116"/>
          <p:cNvGrpSpPr/>
          <p:nvPr/>
        </p:nvGrpSpPr>
        <p:grpSpPr>
          <a:xfrm>
            <a:off x="2348251" y="2548968"/>
            <a:ext cx="378736" cy="376492"/>
            <a:chOff x="2348251" y="2206068"/>
            <a:chExt cx="378736" cy="376492"/>
          </a:xfrm>
        </p:grpSpPr>
        <p:sp>
          <p:nvSpPr>
            <p:cNvPr id="3863" name="Google Shape;3863;p116"/>
            <p:cNvSpPr/>
            <p:nvPr/>
          </p:nvSpPr>
          <p:spPr>
            <a:xfrm>
              <a:off x="2517752" y="2211832"/>
              <a:ext cx="200878" cy="203780"/>
            </a:xfrm>
            <a:custGeom>
              <a:avLst/>
              <a:gdLst/>
              <a:ahLst/>
              <a:cxnLst/>
              <a:rect l="l" t="t" r="r" b="b"/>
              <a:pathLst>
                <a:path w="5192" h="5267" extrusionOk="0">
                  <a:moveTo>
                    <a:pt x="5192" y="2597"/>
                  </a:moveTo>
                  <a:cubicBezTo>
                    <a:pt x="5188" y="3965"/>
                    <a:pt x="4124" y="5096"/>
                    <a:pt x="2759" y="5182"/>
                  </a:cubicBezTo>
                  <a:cubicBezTo>
                    <a:pt x="1392" y="5267"/>
                    <a:pt x="195" y="4279"/>
                    <a:pt x="21" y="2921"/>
                  </a:cubicBezTo>
                  <a:cubicBezTo>
                    <a:pt x="6" y="2814"/>
                    <a:pt x="0" y="2705"/>
                    <a:pt x="0" y="2597"/>
                  </a:cubicBezTo>
                  <a:cubicBezTo>
                    <a:pt x="0" y="1163"/>
                    <a:pt x="1163" y="1"/>
                    <a:pt x="2596" y="1"/>
                  </a:cubicBezTo>
                  <a:cubicBezTo>
                    <a:pt x="4029" y="1"/>
                    <a:pt x="5192" y="1163"/>
                    <a:pt x="5192" y="25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16"/>
            <p:cNvSpPr/>
            <p:nvPr/>
          </p:nvSpPr>
          <p:spPr>
            <a:xfrm>
              <a:off x="2608519" y="2211832"/>
              <a:ext cx="110112" cy="200917"/>
            </a:xfrm>
            <a:custGeom>
              <a:avLst/>
              <a:gdLst/>
              <a:ahLst/>
              <a:cxnLst/>
              <a:rect l="l" t="t" r="r" b="b"/>
              <a:pathLst>
                <a:path w="2846" h="5193" extrusionOk="0">
                  <a:moveTo>
                    <a:pt x="250" y="1"/>
                  </a:moveTo>
                  <a:cubicBezTo>
                    <a:pt x="168" y="1"/>
                    <a:pt x="86" y="6"/>
                    <a:pt x="6" y="13"/>
                  </a:cubicBezTo>
                  <a:cubicBezTo>
                    <a:pt x="1341" y="138"/>
                    <a:pt x="2361" y="1259"/>
                    <a:pt x="2359" y="2600"/>
                  </a:cubicBezTo>
                  <a:cubicBezTo>
                    <a:pt x="2357" y="3940"/>
                    <a:pt x="1336" y="5059"/>
                    <a:pt x="1" y="5181"/>
                  </a:cubicBezTo>
                  <a:cubicBezTo>
                    <a:pt x="83" y="5188"/>
                    <a:pt x="166" y="5192"/>
                    <a:pt x="250" y="5192"/>
                  </a:cubicBezTo>
                  <a:cubicBezTo>
                    <a:pt x="1683" y="5192"/>
                    <a:pt x="2846" y="4030"/>
                    <a:pt x="2846" y="2597"/>
                  </a:cubicBezTo>
                  <a:cubicBezTo>
                    <a:pt x="2846" y="1163"/>
                    <a:pt x="1683" y="1"/>
                    <a:pt x="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16"/>
            <p:cNvSpPr/>
            <p:nvPr/>
          </p:nvSpPr>
          <p:spPr>
            <a:xfrm>
              <a:off x="2555552" y="2242707"/>
              <a:ext cx="138201" cy="119823"/>
            </a:xfrm>
            <a:custGeom>
              <a:avLst/>
              <a:gdLst/>
              <a:ahLst/>
              <a:cxnLst/>
              <a:rect l="l" t="t" r="r" b="b"/>
              <a:pathLst>
                <a:path w="3572" h="3097" extrusionOk="0">
                  <a:moveTo>
                    <a:pt x="3514" y="1191"/>
                  </a:moveTo>
                  <a:lnTo>
                    <a:pt x="2208" y="48"/>
                  </a:lnTo>
                  <a:cubicBezTo>
                    <a:pt x="2160" y="8"/>
                    <a:pt x="2092" y="1"/>
                    <a:pt x="2037" y="28"/>
                  </a:cubicBezTo>
                  <a:cubicBezTo>
                    <a:pt x="1981" y="57"/>
                    <a:pt x="1946" y="114"/>
                    <a:pt x="1950" y="176"/>
                  </a:cubicBezTo>
                  <a:lnTo>
                    <a:pt x="1950" y="697"/>
                  </a:lnTo>
                  <a:cubicBezTo>
                    <a:pt x="1950" y="697"/>
                    <a:pt x="162" y="793"/>
                    <a:pt x="3" y="2947"/>
                  </a:cubicBezTo>
                  <a:cubicBezTo>
                    <a:pt x="1" y="2986"/>
                    <a:pt x="14" y="3024"/>
                    <a:pt x="41" y="3052"/>
                  </a:cubicBezTo>
                  <a:cubicBezTo>
                    <a:pt x="68" y="3081"/>
                    <a:pt x="105" y="3097"/>
                    <a:pt x="144" y="3097"/>
                  </a:cubicBezTo>
                  <a:cubicBezTo>
                    <a:pt x="208" y="3093"/>
                    <a:pt x="262" y="3050"/>
                    <a:pt x="280" y="2988"/>
                  </a:cubicBezTo>
                  <a:cubicBezTo>
                    <a:pt x="690" y="1862"/>
                    <a:pt x="1950" y="1799"/>
                    <a:pt x="1950" y="1799"/>
                  </a:cubicBezTo>
                  <a:lnTo>
                    <a:pt x="1950" y="2444"/>
                  </a:lnTo>
                  <a:cubicBezTo>
                    <a:pt x="1946" y="2506"/>
                    <a:pt x="1981" y="2565"/>
                    <a:pt x="2037" y="2592"/>
                  </a:cubicBezTo>
                  <a:cubicBezTo>
                    <a:pt x="2093" y="2620"/>
                    <a:pt x="2160" y="2612"/>
                    <a:pt x="2208" y="2573"/>
                  </a:cubicBezTo>
                  <a:lnTo>
                    <a:pt x="3514" y="1447"/>
                  </a:lnTo>
                  <a:cubicBezTo>
                    <a:pt x="3551" y="1414"/>
                    <a:pt x="3572" y="1367"/>
                    <a:pt x="3572" y="1319"/>
                  </a:cubicBezTo>
                  <a:cubicBezTo>
                    <a:pt x="3572" y="1269"/>
                    <a:pt x="3551" y="1223"/>
                    <a:pt x="3514" y="1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16"/>
            <p:cNvSpPr/>
            <p:nvPr/>
          </p:nvSpPr>
          <p:spPr>
            <a:xfrm>
              <a:off x="2354364" y="2324498"/>
              <a:ext cx="263402" cy="251872"/>
            </a:xfrm>
            <a:custGeom>
              <a:avLst/>
              <a:gdLst/>
              <a:ahLst/>
              <a:cxnLst/>
              <a:rect l="l" t="t" r="r" b="b"/>
              <a:pathLst>
                <a:path w="6808" h="6510" extrusionOk="0">
                  <a:moveTo>
                    <a:pt x="6807" y="2275"/>
                  </a:moveTo>
                  <a:lnTo>
                    <a:pt x="6807" y="4713"/>
                  </a:lnTo>
                  <a:cubicBezTo>
                    <a:pt x="6807" y="5072"/>
                    <a:pt x="6516" y="5362"/>
                    <a:pt x="6158" y="5362"/>
                  </a:cubicBezTo>
                  <a:lnTo>
                    <a:pt x="2425" y="5362"/>
                  </a:lnTo>
                  <a:lnTo>
                    <a:pt x="905" y="6467"/>
                  </a:lnTo>
                  <a:cubicBezTo>
                    <a:pt x="855" y="6504"/>
                    <a:pt x="790" y="6509"/>
                    <a:pt x="736" y="6481"/>
                  </a:cubicBezTo>
                  <a:cubicBezTo>
                    <a:pt x="681" y="6453"/>
                    <a:pt x="648" y="6397"/>
                    <a:pt x="648" y="6336"/>
                  </a:cubicBezTo>
                  <a:lnTo>
                    <a:pt x="648" y="5362"/>
                  </a:lnTo>
                  <a:cubicBezTo>
                    <a:pt x="291" y="5362"/>
                    <a:pt x="1" y="5072"/>
                    <a:pt x="1" y="4713"/>
                  </a:cubicBezTo>
                  <a:lnTo>
                    <a:pt x="1" y="650"/>
                  </a:lnTo>
                  <a:cubicBezTo>
                    <a:pt x="1" y="292"/>
                    <a:pt x="292" y="1"/>
                    <a:pt x="650" y="1"/>
                  </a:cubicBezTo>
                  <a:lnTo>
                    <a:pt x="4236" y="1"/>
                  </a:lnTo>
                  <a:cubicBezTo>
                    <a:pt x="4398" y="1301"/>
                    <a:pt x="5501" y="2275"/>
                    <a:pt x="6807" y="2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16"/>
            <p:cNvSpPr/>
            <p:nvPr/>
          </p:nvSpPr>
          <p:spPr>
            <a:xfrm>
              <a:off x="2379397" y="2531953"/>
              <a:ext cx="69062" cy="44416"/>
            </a:xfrm>
            <a:custGeom>
              <a:avLst/>
              <a:gdLst/>
              <a:ahLst/>
              <a:cxnLst/>
              <a:rect l="l" t="t" r="r" b="b"/>
              <a:pathLst>
                <a:path w="1785" h="1148" extrusionOk="0">
                  <a:moveTo>
                    <a:pt x="1" y="940"/>
                  </a:moveTo>
                  <a:lnTo>
                    <a:pt x="1" y="974"/>
                  </a:lnTo>
                  <a:cubicBezTo>
                    <a:pt x="1" y="1035"/>
                    <a:pt x="34" y="1091"/>
                    <a:pt x="89" y="1119"/>
                  </a:cubicBezTo>
                  <a:cubicBezTo>
                    <a:pt x="143" y="1147"/>
                    <a:pt x="208" y="1142"/>
                    <a:pt x="258" y="1105"/>
                  </a:cubicBezTo>
                  <a:lnTo>
                    <a:pt x="1785" y="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16"/>
            <p:cNvSpPr/>
            <p:nvPr/>
          </p:nvSpPr>
          <p:spPr>
            <a:xfrm>
              <a:off x="2498136" y="2324498"/>
              <a:ext cx="120365" cy="207494"/>
            </a:xfrm>
            <a:custGeom>
              <a:avLst/>
              <a:gdLst/>
              <a:ahLst/>
              <a:cxnLst/>
              <a:rect l="l" t="t" r="r" b="b"/>
              <a:pathLst>
                <a:path w="3111" h="5363" extrusionOk="0">
                  <a:moveTo>
                    <a:pt x="496" y="1"/>
                  </a:moveTo>
                  <a:lnTo>
                    <a:pt x="1" y="1"/>
                  </a:lnTo>
                  <a:cubicBezTo>
                    <a:pt x="167" y="1301"/>
                    <a:pt x="1287" y="2275"/>
                    <a:pt x="2616" y="2275"/>
                  </a:cubicBezTo>
                  <a:lnTo>
                    <a:pt x="2616" y="4712"/>
                  </a:lnTo>
                  <a:cubicBezTo>
                    <a:pt x="2616" y="5072"/>
                    <a:pt x="2321" y="5362"/>
                    <a:pt x="1957" y="5362"/>
                  </a:cubicBezTo>
                  <a:lnTo>
                    <a:pt x="2461" y="5362"/>
                  </a:lnTo>
                  <a:cubicBezTo>
                    <a:pt x="2820" y="5362"/>
                    <a:pt x="3110" y="5072"/>
                    <a:pt x="3110" y="4713"/>
                  </a:cubicBezTo>
                  <a:lnTo>
                    <a:pt x="3110" y="2275"/>
                  </a:lnTo>
                  <a:cubicBezTo>
                    <a:pt x="1782" y="2275"/>
                    <a:pt x="661" y="130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16"/>
            <p:cNvSpPr/>
            <p:nvPr/>
          </p:nvSpPr>
          <p:spPr>
            <a:xfrm>
              <a:off x="2354364" y="2324498"/>
              <a:ext cx="44223" cy="251949"/>
            </a:xfrm>
            <a:custGeom>
              <a:avLst/>
              <a:gdLst/>
              <a:ahLst/>
              <a:cxnLst/>
              <a:rect l="l" t="t" r="r" b="b"/>
              <a:pathLst>
                <a:path w="1143" h="6512" extrusionOk="0">
                  <a:moveTo>
                    <a:pt x="1142" y="5355"/>
                  </a:moveTo>
                  <a:cubicBezTo>
                    <a:pt x="785" y="5355"/>
                    <a:pt x="495" y="5064"/>
                    <a:pt x="495" y="4706"/>
                  </a:cubicBezTo>
                  <a:lnTo>
                    <a:pt x="495" y="650"/>
                  </a:lnTo>
                  <a:cubicBezTo>
                    <a:pt x="495" y="292"/>
                    <a:pt x="785" y="1"/>
                    <a:pt x="1142" y="1"/>
                  </a:cubicBezTo>
                  <a:lnTo>
                    <a:pt x="650" y="1"/>
                  </a:lnTo>
                  <a:cubicBezTo>
                    <a:pt x="292" y="1"/>
                    <a:pt x="1" y="292"/>
                    <a:pt x="1" y="650"/>
                  </a:cubicBezTo>
                  <a:lnTo>
                    <a:pt x="1" y="4706"/>
                  </a:lnTo>
                  <a:cubicBezTo>
                    <a:pt x="1" y="5064"/>
                    <a:pt x="291" y="5355"/>
                    <a:pt x="648" y="5355"/>
                  </a:cubicBezTo>
                  <a:lnTo>
                    <a:pt x="648" y="6336"/>
                  </a:lnTo>
                  <a:cubicBezTo>
                    <a:pt x="648" y="6398"/>
                    <a:pt x="682" y="6454"/>
                    <a:pt x="737" y="6483"/>
                  </a:cubicBezTo>
                  <a:cubicBezTo>
                    <a:pt x="792" y="6511"/>
                    <a:pt x="859" y="6506"/>
                    <a:pt x="909" y="6469"/>
                  </a:cubicBezTo>
                  <a:lnTo>
                    <a:pt x="1141" y="6301"/>
                  </a:lnTo>
                  <a:lnTo>
                    <a:pt x="1141" y="53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16"/>
            <p:cNvSpPr/>
            <p:nvPr/>
          </p:nvSpPr>
          <p:spPr>
            <a:xfrm>
              <a:off x="2348483" y="2350265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16"/>
            <p:cNvSpPr/>
            <p:nvPr/>
          </p:nvSpPr>
          <p:spPr>
            <a:xfrm>
              <a:off x="2548820" y="2236826"/>
              <a:ext cx="150891" cy="132010"/>
            </a:xfrm>
            <a:custGeom>
              <a:avLst/>
              <a:gdLst/>
              <a:ahLst/>
              <a:cxnLst/>
              <a:rect l="l" t="t" r="r" b="b"/>
              <a:pathLst>
                <a:path w="3900" h="3412" extrusionOk="0">
                  <a:moveTo>
                    <a:pt x="2264" y="325"/>
                  </a:moveTo>
                  <a:lnTo>
                    <a:pt x="3569" y="1464"/>
                  </a:lnTo>
                  <a:lnTo>
                    <a:pt x="3569" y="1475"/>
                  </a:lnTo>
                  <a:lnTo>
                    <a:pt x="2276" y="2594"/>
                  </a:lnTo>
                  <a:lnTo>
                    <a:pt x="2276" y="1950"/>
                  </a:lnTo>
                  <a:cubicBezTo>
                    <a:pt x="2276" y="1905"/>
                    <a:pt x="2257" y="1863"/>
                    <a:pt x="2225" y="1833"/>
                  </a:cubicBezTo>
                  <a:cubicBezTo>
                    <a:pt x="2195" y="1803"/>
                    <a:pt x="2155" y="1788"/>
                    <a:pt x="2114" y="1788"/>
                  </a:cubicBezTo>
                  <a:cubicBezTo>
                    <a:pt x="2111" y="1788"/>
                    <a:pt x="2108" y="1788"/>
                    <a:pt x="2106" y="1788"/>
                  </a:cubicBezTo>
                  <a:cubicBezTo>
                    <a:pt x="2052" y="1791"/>
                    <a:pt x="836" y="1863"/>
                    <a:pt x="348" y="2952"/>
                  </a:cubicBezTo>
                  <a:cubicBezTo>
                    <a:pt x="563" y="1126"/>
                    <a:pt x="2057" y="1016"/>
                    <a:pt x="2123" y="1012"/>
                  </a:cubicBezTo>
                  <a:cubicBezTo>
                    <a:pt x="2209" y="1008"/>
                    <a:pt x="2276" y="936"/>
                    <a:pt x="2276" y="850"/>
                  </a:cubicBezTo>
                  <a:lnTo>
                    <a:pt x="2264" y="325"/>
                  </a:lnTo>
                  <a:close/>
                  <a:moveTo>
                    <a:pt x="2273" y="1"/>
                  </a:moveTo>
                  <a:cubicBezTo>
                    <a:pt x="2228" y="1"/>
                    <a:pt x="2183" y="10"/>
                    <a:pt x="2141" y="30"/>
                  </a:cubicBezTo>
                  <a:cubicBezTo>
                    <a:pt x="2025" y="84"/>
                    <a:pt x="1951" y="200"/>
                    <a:pt x="1952" y="328"/>
                  </a:cubicBezTo>
                  <a:lnTo>
                    <a:pt x="1952" y="707"/>
                  </a:lnTo>
                  <a:cubicBezTo>
                    <a:pt x="1491" y="792"/>
                    <a:pt x="146" y="1200"/>
                    <a:pt x="7" y="3088"/>
                  </a:cubicBezTo>
                  <a:cubicBezTo>
                    <a:pt x="0" y="3171"/>
                    <a:pt x="30" y="3253"/>
                    <a:pt x="86" y="3314"/>
                  </a:cubicBezTo>
                  <a:cubicBezTo>
                    <a:pt x="144" y="3376"/>
                    <a:pt x="225" y="3410"/>
                    <a:pt x="309" y="3411"/>
                  </a:cubicBezTo>
                  <a:cubicBezTo>
                    <a:pt x="441" y="3408"/>
                    <a:pt x="558" y="3322"/>
                    <a:pt x="599" y="3196"/>
                  </a:cubicBezTo>
                  <a:cubicBezTo>
                    <a:pt x="881" y="2412"/>
                    <a:pt x="1616" y="2194"/>
                    <a:pt x="1952" y="2134"/>
                  </a:cubicBezTo>
                  <a:lnTo>
                    <a:pt x="1952" y="2596"/>
                  </a:lnTo>
                  <a:cubicBezTo>
                    <a:pt x="1950" y="2725"/>
                    <a:pt x="2025" y="2841"/>
                    <a:pt x="2141" y="2895"/>
                  </a:cubicBezTo>
                  <a:cubicBezTo>
                    <a:pt x="2184" y="2914"/>
                    <a:pt x="2229" y="2924"/>
                    <a:pt x="2273" y="2924"/>
                  </a:cubicBezTo>
                  <a:cubicBezTo>
                    <a:pt x="2348" y="2924"/>
                    <a:pt x="2421" y="2897"/>
                    <a:pt x="2479" y="2846"/>
                  </a:cubicBezTo>
                  <a:lnTo>
                    <a:pt x="3785" y="1721"/>
                  </a:lnTo>
                  <a:cubicBezTo>
                    <a:pt x="3857" y="1658"/>
                    <a:pt x="3899" y="1566"/>
                    <a:pt x="3899" y="1470"/>
                  </a:cubicBezTo>
                  <a:cubicBezTo>
                    <a:pt x="3899" y="1374"/>
                    <a:pt x="3857" y="1282"/>
                    <a:pt x="3785" y="1219"/>
                  </a:cubicBezTo>
                  <a:lnTo>
                    <a:pt x="2479" y="77"/>
                  </a:lnTo>
                  <a:cubicBezTo>
                    <a:pt x="2420" y="27"/>
                    <a:pt x="2347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16"/>
            <p:cNvSpPr/>
            <p:nvPr/>
          </p:nvSpPr>
          <p:spPr>
            <a:xfrm>
              <a:off x="2348251" y="236879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1"/>
                    <a:pt x="252" y="325"/>
                    <a:pt x="163" y="325"/>
                  </a:cubicBezTo>
                  <a:cubicBezTo>
                    <a:pt x="74" y="325"/>
                    <a:pt x="0" y="251"/>
                    <a:pt x="0" y="162"/>
                  </a:cubicBezTo>
                  <a:cubicBezTo>
                    <a:pt x="0" y="73"/>
                    <a:pt x="74" y="0"/>
                    <a:pt x="163" y="0"/>
                  </a:cubicBezTo>
                  <a:cubicBezTo>
                    <a:pt x="252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16"/>
            <p:cNvSpPr/>
            <p:nvPr/>
          </p:nvSpPr>
          <p:spPr>
            <a:xfrm>
              <a:off x="2348483" y="2206068"/>
              <a:ext cx="378504" cy="376492"/>
            </a:xfrm>
            <a:custGeom>
              <a:avLst/>
              <a:gdLst/>
              <a:ahLst/>
              <a:cxnLst/>
              <a:rect l="l" t="t" r="r" b="b"/>
              <a:pathLst>
                <a:path w="9783" h="9731" extrusionOk="0">
                  <a:moveTo>
                    <a:pt x="6971" y="313"/>
                  </a:moveTo>
                  <a:cubicBezTo>
                    <a:pt x="8315" y="313"/>
                    <a:pt x="9404" y="1402"/>
                    <a:pt x="9404" y="2746"/>
                  </a:cubicBezTo>
                  <a:cubicBezTo>
                    <a:pt x="9404" y="4090"/>
                    <a:pt x="8315" y="5180"/>
                    <a:pt x="6971" y="5180"/>
                  </a:cubicBezTo>
                  <a:cubicBezTo>
                    <a:pt x="5628" y="5178"/>
                    <a:pt x="4539" y="4089"/>
                    <a:pt x="4537" y="2746"/>
                  </a:cubicBezTo>
                  <a:cubicBezTo>
                    <a:pt x="4537" y="1402"/>
                    <a:pt x="5627" y="313"/>
                    <a:pt x="6971" y="313"/>
                  </a:cubicBezTo>
                  <a:close/>
                  <a:moveTo>
                    <a:pt x="6967" y="1"/>
                  </a:moveTo>
                  <a:cubicBezTo>
                    <a:pt x="6956" y="1"/>
                    <a:pt x="6946" y="1"/>
                    <a:pt x="6935" y="1"/>
                  </a:cubicBezTo>
                  <a:cubicBezTo>
                    <a:pt x="5429" y="19"/>
                    <a:pt x="4220" y="1245"/>
                    <a:pt x="4221" y="2749"/>
                  </a:cubicBezTo>
                  <a:cubicBezTo>
                    <a:pt x="4221" y="2803"/>
                    <a:pt x="4226" y="2856"/>
                    <a:pt x="4229" y="2910"/>
                  </a:cubicBezTo>
                  <a:lnTo>
                    <a:pt x="828" y="2910"/>
                  </a:lnTo>
                  <a:cubicBezTo>
                    <a:pt x="382" y="2910"/>
                    <a:pt x="20" y="3272"/>
                    <a:pt x="19" y="3718"/>
                  </a:cubicBezTo>
                  <a:cubicBezTo>
                    <a:pt x="19" y="3808"/>
                    <a:pt x="92" y="3880"/>
                    <a:pt x="182" y="3880"/>
                  </a:cubicBezTo>
                  <a:cubicBezTo>
                    <a:pt x="200" y="3880"/>
                    <a:pt x="219" y="3877"/>
                    <a:pt x="239" y="3870"/>
                  </a:cubicBezTo>
                  <a:cubicBezTo>
                    <a:pt x="303" y="3847"/>
                    <a:pt x="343" y="3785"/>
                    <a:pt x="343" y="3717"/>
                  </a:cubicBezTo>
                  <a:cubicBezTo>
                    <a:pt x="344" y="3449"/>
                    <a:pt x="560" y="3233"/>
                    <a:pt x="828" y="3233"/>
                  </a:cubicBezTo>
                  <a:lnTo>
                    <a:pt x="4259" y="3233"/>
                  </a:lnTo>
                  <a:cubicBezTo>
                    <a:pt x="4298" y="3457"/>
                    <a:pt x="4366" y="3674"/>
                    <a:pt x="4459" y="3880"/>
                  </a:cubicBezTo>
                  <a:lnTo>
                    <a:pt x="974" y="3880"/>
                  </a:lnTo>
                  <a:cubicBezTo>
                    <a:pt x="887" y="3880"/>
                    <a:pt x="811" y="3945"/>
                    <a:pt x="806" y="4031"/>
                  </a:cubicBezTo>
                  <a:cubicBezTo>
                    <a:pt x="801" y="4125"/>
                    <a:pt x="874" y="4203"/>
                    <a:pt x="968" y="4203"/>
                  </a:cubicBezTo>
                  <a:lnTo>
                    <a:pt x="4631" y="4203"/>
                  </a:lnTo>
                  <a:cubicBezTo>
                    <a:pt x="4833" y="4525"/>
                    <a:pt x="5099" y="4804"/>
                    <a:pt x="5411" y="5020"/>
                  </a:cubicBezTo>
                  <a:lnTo>
                    <a:pt x="974" y="5020"/>
                  </a:lnTo>
                  <a:cubicBezTo>
                    <a:pt x="887" y="5020"/>
                    <a:pt x="811" y="5086"/>
                    <a:pt x="806" y="5172"/>
                  </a:cubicBezTo>
                  <a:cubicBezTo>
                    <a:pt x="801" y="5266"/>
                    <a:pt x="874" y="5343"/>
                    <a:pt x="968" y="5343"/>
                  </a:cubicBezTo>
                  <a:lnTo>
                    <a:pt x="6044" y="5343"/>
                  </a:lnTo>
                  <a:cubicBezTo>
                    <a:pt x="6289" y="5432"/>
                    <a:pt x="6547" y="5483"/>
                    <a:pt x="6807" y="5498"/>
                  </a:cubicBezTo>
                  <a:lnTo>
                    <a:pt x="6807" y="7785"/>
                  </a:lnTo>
                  <a:cubicBezTo>
                    <a:pt x="6807" y="8054"/>
                    <a:pt x="6589" y="8272"/>
                    <a:pt x="6320" y="8272"/>
                  </a:cubicBezTo>
                  <a:lnTo>
                    <a:pt x="2586" y="8272"/>
                  </a:lnTo>
                  <a:cubicBezTo>
                    <a:pt x="2552" y="8272"/>
                    <a:pt x="2519" y="8283"/>
                    <a:pt x="2491" y="8303"/>
                  </a:cubicBezTo>
                  <a:lnTo>
                    <a:pt x="970" y="9407"/>
                  </a:lnTo>
                  <a:lnTo>
                    <a:pt x="970" y="8434"/>
                  </a:lnTo>
                  <a:cubicBezTo>
                    <a:pt x="970" y="8345"/>
                    <a:pt x="897" y="8272"/>
                    <a:pt x="807" y="8272"/>
                  </a:cubicBezTo>
                  <a:cubicBezTo>
                    <a:pt x="540" y="8271"/>
                    <a:pt x="324" y="8054"/>
                    <a:pt x="324" y="7785"/>
                  </a:cubicBezTo>
                  <a:lnTo>
                    <a:pt x="324" y="5023"/>
                  </a:lnTo>
                  <a:cubicBezTo>
                    <a:pt x="324" y="4937"/>
                    <a:pt x="259" y="4862"/>
                    <a:pt x="173" y="4856"/>
                  </a:cubicBezTo>
                  <a:cubicBezTo>
                    <a:pt x="169" y="4856"/>
                    <a:pt x="165" y="4856"/>
                    <a:pt x="162" y="4856"/>
                  </a:cubicBezTo>
                  <a:cubicBezTo>
                    <a:pt x="72" y="4856"/>
                    <a:pt x="0" y="4928"/>
                    <a:pt x="0" y="5017"/>
                  </a:cubicBezTo>
                  <a:lnTo>
                    <a:pt x="0" y="7777"/>
                  </a:lnTo>
                  <a:cubicBezTo>
                    <a:pt x="2" y="8161"/>
                    <a:pt x="271" y="8492"/>
                    <a:pt x="647" y="8568"/>
                  </a:cubicBezTo>
                  <a:lnTo>
                    <a:pt x="647" y="9406"/>
                  </a:lnTo>
                  <a:cubicBezTo>
                    <a:pt x="647" y="9528"/>
                    <a:pt x="716" y="9639"/>
                    <a:pt x="824" y="9695"/>
                  </a:cubicBezTo>
                  <a:cubicBezTo>
                    <a:pt x="870" y="9719"/>
                    <a:pt x="921" y="9731"/>
                    <a:pt x="971" y="9731"/>
                  </a:cubicBezTo>
                  <a:cubicBezTo>
                    <a:pt x="1039" y="9731"/>
                    <a:pt x="1105" y="9710"/>
                    <a:pt x="1162" y="9669"/>
                  </a:cubicBezTo>
                  <a:lnTo>
                    <a:pt x="2645" y="8595"/>
                  </a:lnTo>
                  <a:lnTo>
                    <a:pt x="6320" y="8595"/>
                  </a:lnTo>
                  <a:cubicBezTo>
                    <a:pt x="6767" y="8595"/>
                    <a:pt x="7129" y="8231"/>
                    <a:pt x="7130" y="7784"/>
                  </a:cubicBezTo>
                  <a:lnTo>
                    <a:pt x="7130" y="5487"/>
                  </a:lnTo>
                  <a:cubicBezTo>
                    <a:pt x="8631" y="5398"/>
                    <a:pt x="9783" y="4118"/>
                    <a:pt x="9709" y="2613"/>
                  </a:cubicBezTo>
                  <a:cubicBezTo>
                    <a:pt x="9639" y="1155"/>
                    <a:pt x="8424" y="1"/>
                    <a:pt x="6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16"/>
            <p:cNvSpPr/>
            <p:nvPr/>
          </p:nvSpPr>
          <p:spPr>
            <a:xfrm>
              <a:off x="2379861" y="2444398"/>
              <a:ext cx="213027" cy="12536"/>
            </a:xfrm>
            <a:custGeom>
              <a:avLst/>
              <a:gdLst/>
              <a:ahLst/>
              <a:cxnLst/>
              <a:rect l="l" t="t" r="r" b="b"/>
              <a:pathLst>
                <a:path w="5506" h="324" extrusionOk="0">
                  <a:moveTo>
                    <a:pt x="167" y="324"/>
                  </a:moveTo>
                  <a:lnTo>
                    <a:pt x="5332" y="324"/>
                  </a:lnTo>
                  <a:cubicBezTo>
                    <a:pt x="5419" y="324"/>
                    <a:pt x="5494" y="259"/>
                    <a:pt x="5499" y="173"/>
                  </a:cubicBezTo>
                  <a:cubicBezTo>
                    <a:pt x="5506" y="79"/>
                    <a:pt x="5431" y="0"/>
                    <a:pt x="5339" y="0"/>
                  </a:cubicBezTo>
                  <a:lnTo>
                    <a:pt x="173" y="0"/>
                  </a:lnTo>
                  <a:cubicBezTo>
                    <a:pt x="87" y="0"/>
                    <a:pt x="12" y="66"/>
                    <a:pt x="5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16"/>
            <p:cNvSpPr/>
            <p:nvPr/>
          </p:nvSpPr>
          <p:spPr>
            <a:xfrm>
              <a:off x="2379861" y="2487808"/>
              <a:ext cx="213027" cy="12536"/>
            </a:xfrm>
            <a:custGeom>
              <a:avLst/>
              <a:gdLst/>
              <a:ahLst/>
              <a:cxnLst/>
              <a:rect l="l" t="t" r="r" b="b"/>
              <a:pathLst>
                <a:path w="5506" h="324" extrusionOk="0">
                  <a:moveTo>
                    <a:pt x="167" y="323"/>
                  </a:moveTo>
                  <a:lnTo>
                    <a:pt x="5332" y="323"/>
                  </a:lnTo>
                  <a:cubicBezTo>
                    <a:pt x="5419" y="323"/>
                    <a:pt x="5494" y="258"/>
                    <a:pt x="5499" y="172"/>
                  </a:cubicBezTo>
                  <a:cubicBezTo>
                    <a:pt x="5506" y="79"/>
                    <a:pt x="5431" y="1"/>
                    <a:pt x="5339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5" y="152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6" name="Google Shape;3876;p116"/>
          <p:cNvGrpSpPr/>
          <p:nvPr/>
        </p:nvGrpSpPr>
        <p:grpSpPr>
          <a:xfrm>
            <a:off x="5604363" y="1947106"/>
            <a:ext cx="376454" cy="376531"/>
            <a:chOff x="5604363" y="1604206"/>
            <a:chExt cx="376454" cy="376531"/>
          </a:xfrm>
        </p:grpSpPr>
        <p:sp>
          <p:nvSpPr>
            <p:cNvPr id="3877" name="Google Shape;3877;p116"/>
            <p:cNvSpPr/>
            <p:nvPr/>
          </p:nvSpPr>
          <p:spPr>
            <a:xfrm>
              <a:off x="5786361" y="1610590"/>
              <a:ext cx="188382" cy="188343"/>
            </a:xfrm>
            <a:custGeom>
              <a:avLst/>
              <a:gdLst/>
              <a:ahLst/>
              <a:cxnLst/>
              <a:rect l="l" t="t" r="r" b="b"/>
              <a:pathLst>
                <a:path w="4869" h="4868" extrusionOk="0">
                  <a:moveTo>
                    <a:pt x="4869" y="2434"/>
                  </a:moveTo>
                  <a:cubicBezTo>
                    <a:pt x="4869" y="3778"/>
                    <a:pt x="3779" y="4867"/>
                    <a:pt x="2436" y="4868"/>
                  </a:cubicBezTo>
                  <a:cubicBezTo>
                    <a:pt x="2380" y="4868"/>
                    <a:pt x="2327" y="4866"/>
                    <a:pt x="2273" y="4862"/>
                  </a:cubicBezTo>
                  <a:cubicBezTo>
                    <a:pt x="1755" y="4828"/>
                    <a:pt x="1262" y="4629"/>
                    <a:pt x="867" y="4293"/>
                  </a:cubicBezTo>
                  <a:lnTo>
                    <a:pt x="704" y="4141"/>
                  </a:lnTo>
                  <a:cubicBezTo>
                    <a:pt x="254" y="3688"/>
                    <a:pt x="1" y="3073"/>
                    <a:pt x="2" y="2434"/>
                  </a:cubicBezTo>
                  <a:cubicBezTo>
                    <a:pt x="2" y="1090"/>
                    <a:pt x="1092" y="1"/>
                    <a:pt x="2435" y="1"/>
                  </a:cubicBezTo>
                  <a:cubicBezTo>
                    <a:pt x="3779" y="1"/>
                    <a:pt x="4869" y="1090"/>
                    <a:pt x="4869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16"/>
            <p:cNvSpPr/>
            <p:nvPr/>
          </p:nvSpPr>
          <p:spPr>
            <a:xfrm>
              <a:off x="5871363" y="1610590"/>
              <a:ext cx="103380" cy="188343"/>
            </a:xfrm>
            <a:custGeom>
              <a:avLst/>
              <a:gdLst/>
              <a:ahLst/>
              <a:cxnLst/>
              <a:rect l="l" t="t" r="r" b="b"/>
              <a:pathLst>
                <a:path w="2672" h="4868" extrusionOk="0">
                  <a:moveTo>
                    <a:pt x="238" y="1"/>
                  </a:moveTo>
                  <a:cubicBezTo>
                    <a:pt x="157" y="1"/>
                    <a:pt x="78" y="5"/>
                    <a:pt x="1" y="13"/>
                  </a:cubicBezTo>
                  <a:cubicBezTo>
                    <a:pt x="1240" y="140"/>
                    <a:pt x="2184" y="1184"/>
                    <a:pt x="2185" y="2431"/>
                  </a:cubicBezTo>
                  <a:cubicBezTo>
                    <a:pt x="2187" y="3676"/>
                    <a:pt x="1247" y="4723"/>
                    <a:pt x="8" y="4854"/>
                  </a:cubicBezTo>
                  <a:cubicBezTo>
                    <a:pt x="31" y="4856"/>
                    <a:pt x="53" y="4859"/>
                    <a:pt x="76" y="4861"/>
                  </a:cubicBezTo>
                  <a:cubicBezTo>
                    <a:pt x="130" y="4866"/>
                    <a:pt x="183" y="4868"/>
                    <a:pt x="239" y="4868"/>
                  </a:cubicBezTo>
                  <a:cubicBezTo>
                    <a:pt x="1583" y="4868"/>
                    <a:pt x="2672" y="3778"/>
                    <a:pt x="2672" y="2434"/>
                  </a:cubicBezTo>
                  <a:cubicBezTo>
                    <a:pt x="2672" y="1090"/>
                    <a:pt x="1582" y="1"/>
                    <a:pt x="2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16"/>
            <p:cNvSpPr/>
            <p:nvPr/>
          </p:nvSpPr>
          <p:spPr>
            <a:xfrm>
              <a:off x="5610515" y="1679884"/>
              <a:ext cx="263363" cy="294973"/>
            </a:xfrm>
            <a:custGeom>
              <a:avLst/>
              <a:gdLst/>
              <a:ahLst/>
              <a:cxnLst/>
              <a:rect l="l" t="t" r="r" b="b"/>
              <a:pathLst>
                <a:path w="6807" h="7624" extrusionOk="0">
                  <a:moveTo>
                    <a:pt x="6807" y="3076"/>
                  </a:moveTo>
                  <a:lnTo>
                    <a:pt x="6807" y="7137"/>
                  </a:lnTo>
                  <a:cubicBezTo>
                    <a:pt x="6807" y="7405"/>
                    <a:pt x="6589" y="7624"/>
                    <a:pt x="6320" y="7624"/>
                  </a:cubicBezTo>
                  <a:lnTo>
                    <a:pt x="487" y="7624"/>
                  </a:lnTo>
                  <a:cubicBezTo>
                    <a:pt x="218" y="7624"/>
                    <a:pt x="0" y="7405"/>
                    <a:pt x="0" y="7137"/>
                  </a:cubicBezTo>
                  <a:lnTo>
                    <a:pt x="0" y="486"/>
                  </a:lnTo>
                  <a:cubicBezTo>
                    <a:pt x="0" y="217"/>
                    <a:pt x="218" y="0"/>
                    <a:pt x="487" y="0"/>
                  </a:cubicBezTo>
                  <a:lnTo>
                    <a:pt x="4626" y="0"/>
                  </a:lnTo>
                  <a:cubicBezTo>
                    <a:pt x="4567" y="211"/>
                    <a:pt x="4537" y="430"/>
                    <a:pt x="4537" y="648"/>
                  </a:cubicBezTo>
                  <a:cubicBezTo>
                    <a:pt x="4536" y="1288"/>
                    <a:pt x="4789" y="1902"/>
                    <a:pt x="5240" y="2355"/>
                  </a:cubicBezTo>
                  <a:lnTo>
                    <a:pt x="5402" y="2508"/>
                  </a:lnTo>
                  <a:cubicBezTo>
                    <a:pt x="5796" y="2844"/>
                    <a:pt x="6290" y="3042"/>
                    <a:pt x="6807" y="30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16"/>
            <p:cNvSpPr/>
            <p:nvPr/>
          </p:nvSpPr>
          <p:spPr>
            <a:xfrm>
              <a:off x="5766165" y="1679884"/>
              <a:ext cx="108448" cy="294973"/>
            </a:xfrm>
            <a:custGeom>
              <a:avLst/>
              <a:gdLst/>
              <a:ahLst/>
              <a:cxnLst/>
              <a:rect l="l" t="t" r="r" b="b"/>
              <a:pathLst>
                <a:path w="2803" h="7624" extrusionOk="0">
                  <a:moveTo>
                    <a:pt x="1374" y="2508"/>
                  </a:moveTo>
                  <a:lnTo>
                    <a:pt x="1210" y="2355"/>
                  </a:lnTo>
                  <a:cubicBezTo>
                    <a:pt x="752" y="1902"/>
                    <a:pt x="494" y="1288"/>
                    <a:pt x="495" y="649"/>
                  </a:cubicBezTo>
                  <a:cubicBezTo>
                    <a:pt x="495" y="430"/>
                    <a:pt x="526" y="211"/>
                    <a:pt x="585" y="0"/>
                  </a:cubicBezTo>
                  <a:lnTo>
                    <a:pt x="90" y="0"/>
                  </a:lnTo>
                  <a:cubicBezTo>
                    <a:pt x="31" y="211"/>
                    <a:pt x="2" y="430"/>
                    <a:pt x="2" y="649"/>
                  </a:cubicBezTo>
                  <a:cubicBezTo>
                    <a:pt x="1" y="1288"/>
                    <a:pt x="257" y="1902"/>
                    <a:pt x="715" y="2355"/>
                  </a:cubicBezTo>
                  <a:lnTo>
                    <a:pt x="880" y="2508"/>
                  </a:lnTo>
                  <a:cubicBezTo>
                    <a:pt x="1281" y="2844"/>
                    <a:pt x="1783" y="3042"/>
                    <a:pt x="2308" y="3076"/>
                  </a:cubicBezTo>
                  <a:lnTo>
                    <a:pt x="2308" y="7137"/>
                  </a:lnTo>
                  <a:cubicBezTo>
                    <a:pt x="2308" y="7406"/>
                    <a:pt x="2087" y="7624"/>
                    <a:pt x="1814" y="7624"/>
                  </a:cubicBezTo>
                  <a:lnTo>
                    <a:pt x="2316" y="7624"/>
                  </a:lnTo>
                  <a:cubicBezTo>
                    <a:pt x="2585" y="7624"/>
                    <a:pt x="2802" y="7405"/>
                    <a:pt x="2802" y="7137"/>
                  </a:cubicBezTo>
                  <a:lnTo>
                    <a:pt x="2802" y="3076"/>
                  </a:lnTo>
                  <a:cubicBezTo>
                    <a:pt x="2276" y="3042"/>
                    <a:pt x="1776" y="2844"/>
                    <a:pt x="1374" y="25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16"/>
            <p:cNvSpPr/>
            <p:nvPr/>
          </p:nvSpPr>
          <p:spPr>
            <a:xfrm>
              <a:off x="5635044" y="1851396"/>
              <a:ext cx="107906" cy="98466"/>
            </a:xfrm>
            <a:custGeom>
              <a:avLst/>
              <a:gdLst/>
              <a:ahLst/>
              <a:cxnLst/>
              <a:rect l="l" t="t" r="r" b="b"/>
              <a:pathLst>
                <a:path w="2789" h="2545" extrusionOk="0">
                  <a:moveTo>
                    <a:pt x="2788" y="951"/>
                  </a:moveTo>
                  <a:lnTo>
                    <a:pt x="2788" y="2545"/>
                  </a:lnTo>
                  <a:lnTo>
                    <a:pt x="939" y="2545"/>
                  </a:lnTo>
                  <a:cubicBezTo>
                    <a:pt x="682" y="2544"/>
                    <a:pt x="436" y="2437"/>
                    <a:pt x="262" y="2248"/>
                  </a:cubicBezTo>
                  <a:cubicBezTo>
                    <a:pt x="87" y="2060"/>
                    <a:pt x="0" y="1807"/>
                    <a:pt x="21" y="1552"/>
                  </a:cubicBezTo>
                  <a:cubicBezTo>
                    <a:pt x="41" y="1226"/>
                    <a:pt x="157" y="914"/>
                    <a:pt x="352" y="653"/>
                  </a:cubicBezTo>
                  <a:cubicBezTo>
                    <a:pt x="665" y="254"/>
                    <a:pt x="1140" y="15"/>
                    <a:pt x="1648" y="1"/>
                  </a:cubicBezTo>
                  <a:lnTo>
                    <a:pt x="1648" y="607"/>
                  </a:lnTo>
                  <a:cubicBezTo>
                    <a:pt x="1644" y="746"/>
                    <a:pt x="1702" y="879"/>
                    <a:pt x="1808" y="971"/>
                  </a:cubicBezTo>
                  <a:cubicBezTo>
                    <a:pt x="1915" y="1061"/>
                    <a:pt x="2056" y="1100"/>
                    <a:pt x="2194" y="1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16"/>
            <p:cNvSpPr/>
            <p:nvPr/>
          </p:nvSpPr>
          <p:spPr>
            <a:xfrm>
              <a:off x="5742177" y="1851396"/>
              <a:ext cx="107210" cy="98427"/>
            </a:xfrm>
            <a:custGeom>
              <a:avLst/>
              <a:gdLst/>
              <a:ahLst/>
              <a:cxnLst/>
              <a:rect l="l" t="t" r="r" b="b"/>
              <a:pathLst>
                <a:path w="2771" h="2544" extrusionOk="0">
                  <a:moveTo>
                    <a:pt x="2770" y="1628"/>
                  </a:moveTo>
                  <a:cubicBezTo>
                    <a:pt x="2769" y="2133"/>
                    <a:pt x="2358" y="2543"/>
                    <a:pt x="1851" y="2544"/>
                  </a:cubicBezTo>
                  <a:lnTo>
                    <a:pt x="0" y="2544"/>
                  </a:lnTo>
                  <a:lnTo>
                    <a:pt x="0" y="951"/>
                  </a:lnTo>
                  <a:lnTo>
                    <a:pt x="596" y="1074"/>
                  </a:lnTo>
                  <a:cubicBezTo>
                    <a:pt x="733" y="1100"/>
                    <a:pt x="875" y="1061"/>
                    <a:pt x="981" y="971"/>
                  </a:cubicBezTo>
                  <a:cubicBezTo>
                    <a:pt x="1087" y="879"/>
                    <a:pt x="1146" y="746"/>
                    <a:pt x="1142" y="606"/>
                  </a:cubicBezTo>
                  <a:lnTo>
                    <a:pt x="1142" y="1"/>
                  </a:lnTo>
                  <a:cubicBezTo>
                    <a:pt x="1649" y="15"/>
                    <a:pt x="2124" y="254"/>
                    <a:pt x="2436" y="653"/>
                  </a:cubicBezTo>
                  <a:cubicBezTo>
                    <a:pt x="2633" y="913"/>
                    <a:pt x="2747" y="1226"/>
                    <a:pt x="2767" y="1552"/>
                  </a:cubicBezTo>
                  <a:cubicBezTo>
                    <a:pt x="2769" y="1578"/>
                    <a:pt x="2770" y="1602"/>
                    <a:pt x="2770" y="16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16"/>
            <p:cNvSpPr/>
            <p:nvPr/>
          </p:nvSpPr>
          <p:spPr>
            <a:xfrm>
              <a:off x="5786322" y="1851396"/>
              <a:ext cx="62833" cy="98427"/>
            </a:xfrm>
            <a:custGeom>
              <a:avLst/>
              <a:gdLst/>
              <a:ahLst/>
              <a:cxnLst/>
              <a:rect l="l" t="t" r="r" b="b"/>
              <a:pathLst>
                <a:path w="1624" h="2544" extrusionOk="0">
                  <a:moveTo>
                    <a:pt x="1619" y="1552"/>
                  </a:moveTo>
                  <a:cubicBezTo>
                    <a:pt x="1599" y="1226"/>
                    <a:pt x="1484" y="914"/>
                    <a:pt x="1290" y="653"/>
                  </a:cubicBezTo>
                  <a:cubicBezTo>
                    <a:pt x="978" y="254"/>
                    <a:pt x="506" y="15"/>
                    <a:pt x="1" y="1"/>
                  </a:cubicBezTo>
                  <a:lnTo>
                    <a:pt x="1" y="89"/>
                  </a:lnTo>
                  <a:cubicBezTo>
                    <a:pt x="318" y="194"/>
                    <a:pt x="597" y="390"/>
                    <a:pt x="803" y="653"/>
                  </a:cubicBezTo>
                  <a:cubicBezTo>
                    <a:pt x="998" y="913"/>
                    <a:pt x="1113" y="1226"/>
                    <a:pt x="1133" y="1552"/>
                  </a:cubicBezTo>
                  <a:cubicBezTo>
                    <a:pt x="1134" y="1578"/>
                    <a:pt x="1136" y="1602"/>
                    <a:pt x="1136" y="1627"/>
                  </a:cubicBezTo>
                  <a:cubicBezTo>
                    <a:pt x="1135" y="2133"/>
                    <a:pt x="725" y="2543"/>
                    <a:pt x="219" y="2544"/>
                  </a:cubicBezTo>
                  <a:lnTo>
                    <a:pt x="706" y="2544"/>
                  </a:lnTo>
                  <a:cubicBezTo>
                    <a:pt x="1211" y="2543"/>
                    <a:pt x="1622" y="2133"/>
                    <a:pt x="1623" y="1627"/>
                  </a:cubicBezTo>
                  <a:cubicBezTo>
                    <a:pt x="1622" y="1602"/>
                    <a:pt x="1621" y="1578"/>
                    <a:pt x="1619" y="15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16"/>
            <p:cNvSpPr/>
            <p:nvPr/>
          </p:nvSpPr>
          <p:spPr>
            <a:xfrm>
              <a:off x="5685535" y="1742213"/>
              <a:ext cx="113362" cy="123189"/>
            </a:xfrm>
            <a:custGeom>
              <a:avLst/>
              <a:gdLst/>
              <a:ahLst/>
              <a:cxnLst/>
              <a:rect l="l" t="t" r="r" b="b"/>
              <a:pathLst>
                <a:path w="2930" h="3184" extrusionOk="0">
                  <a:moveTo>
                    <a:pt x="2928" y="902"/>
                  </a:moveTo>
                  <a:lnTo>
                    <a:pt x="2928" y="1628"/>
                  </a:lnTo>
                  <a:cubicBezTo>
                    <a:pt x="2929" y="2100"/>
                    <a:pt x="2701" y="2543"/>
                    <a:pt x="2317" y="2817"/>
                  </a:cubicBezTo>
                  <a:cubicBezTo>
                    <a:pt x="1808" y="3184"/>
                    <a:pt x="1121" y="3184"/>
                    <a:pt x="612" y="2817"/>
                  </a:cubicBezTo>
                  <a:cubicBezTo>
                    <a:pt x="227" y="2543"/>
                    <a:pt x="1" y="2100"/>
                    <a:pt x="1" y="1628"/>
                  </a:cubicBezTo>
                  <a:lnTo>
                    <a:pt x="1" y="676"/>
                  </a:lnTo>
                  <a:cubicBezTo>
                    <a:pt x="1" y="676"/>
                    <a:pt x="1882" y="902"/>
                    <a:pt x="1882" y="1"/>
                  </a:cubicBezTo>
                  <a:cubicBezTo>
                    <a:pt x="1882" y="1"/>
                    <a:pt x="2092" y="902"/>
                    <a:pt x="2928" y="9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16"/>
            <p:cNvSpPr/>
            <p:nvPr/>
          </p:nvSpPr>
          <p:spPr>
            <a:xfrm>
              <a:off x="5731885" y="1776957"/>
              <a:ext cx="67011" cy="84538"/>
            </a:xfrm>
            <a:custGeom>
              <a:avLst/>
              <a:gdLst/>
              <a:ahLst/>
              <a:cxnLst/>
              <a:rect l="l" t="t" r="r" b="b"/>
              <a:pathLst>
                <a:path w="1732" h="2185" extrusionOk="0">
                  <a:moveTo>
                    <a:pt x="1237" y="1"/>
                  </a:moveTo>
                  <a:lnTo>
                    <a:pt x="1237" y="724"/>
                  </a:lnTo>
                  <a:cubicBezTo>
                    <a:pt x="1237" y="1195"/>
                    <a:pt x="1006" y="1637"/>
                    <a:pt x="617" y="1910"/>
                  </a:cubicBezTo>
                  <a:cubicBezTo>
                    <a:pt x="434" y="2041"/>
                    <a:pt x="223" y="2127"/>
                    <a:pt x="1" y="2164"/>
                  </a:cubicBezTo>
                  <a:cubicBezTo>
                    <a:pt x="81" y="2178"/>
                    <a:pt x="164" y="2184"/>
                    <a:pt x="247" y="2184"/>
                  </a:cubicBezTo>
                  <a:cubicBezTo>
                    <a:pt x="557" y="2185"/>
                    <a:pt x="860" y="2089"/>
                    <a:pt x="1111" y="1910"/>
                  </a:cubicBezTo>
                  <a:cubicBezTo>
                    <a:pt x="1500" y="1637"/>
                    <a:pt x="1731" y="1195"/>
                    <a:pt x="1730" y="724"/>
                  </a:cubicBezTo>
                  <a:lnTo>
                    <a:pt x="1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16"/>
            <p:cNvSpPr/>
            <p:nvPr/>
          </p:nvSpPr>
          <p:spPr>
            <a:xfrm>
              <a:off x="5685535" y="1700196"/>
              <a:ext cx="113323" cy="77148"/>
            </a:xfrm>
            <a:custGeom>
              <a:avLst/>
              <a:gdLst/>
              <a:ahLst/>
              <a:cxnLst/>
              <a:rect l="l" t="t" r="r" b="b"/>
              <a:pathLst>
                <a:path w="2929" h="1994" extrusionOk="0">
                  <a:moveTo>
                    <a:pt x="2928" y="1579"/>
                  </a:moveTo>
                  <a:lnTo>
                    <a:pt x="2928" y="1993"/>
                  </a:lnTo>
                  <a:cubicBezTo>
                    <a:pt x="2092" y="1993"/>
                    <a:pt x="1882" y="1092"/>
                    <a:pt x="1882" y="1092"/>
                  </a:cubicBezTo>
                  <a:cubicBezTo>
                    <a:pt x="1882" y="1993"/>
                    <a:pt x="1" y="1766"/>
                    <a:pt x="1" y="1766"/>
                  </a:cubicBezTo>
                  <a:lnTo>
                    <a:pt x="1" y="1579"/>
                  </a:lnTo>
                  <a:cubicBezTo>
                    <a:pt x="1" y="987"/>
                    <a:pt x="356" y="454"/>
                    <a:pt x="904" y="227"/>
                  </a:cubicBezTo>
                  <a:cubicBezTo>
                    <a:pt x="1451" y="0"/>
                    <a:pt x="2081" y="126"/>
                    <a:pt x="2499" y="545"/>
                  </a:cubicBezTo>
                  <a:cubicBezTo>
                    <a:pt x="2575" y="622"/>
                    <a:pt x="2644" y="706"/>
                    <a:pt x="2701" y="797"/>
                  </a:cubicBezTo>
                  <a:lnTo>
                    <a:pt x="2898" y="1279"/>
                  </a:lnTo>
                  <a:cubicBezTo>
                    <a:pt x="2918" y="1378"/>
                    <a:pt x="2928" y="1479"/>
                    <a:pt x="2928" y="15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16"/>
            <p:cNvSpPr/>
            <p:nvPr/>
          </p:nvSpPr>
          <p:spPr>
            <a:xfrm>
              <a:off x="5731885" y="1704181"/>
              <a:ext cx="66972" cy="73666"/>
            </a:xfrm>
            <a:custGeom>
              <a:avLst/>
              <a:gdLst/>
              <a:ahLst/>
              <a:cxnLst/>
              <a:rect l="l" t="t" r="r" b="b"/>
              <a:pathLst>
                <a:path w="1731" h="1904" extrusionOk="0">
                  <a:moveTo>
                    <a:pt x="1699" y="1178"/>
                  </a:moveTo>
                  <a:lnTo>
                    <a:pt x="1500" y="691"/>
                  </a:lnTo>
                  <a:cubicBezTo>
                    <a:pt x="1441" y="599"/>
                    <a:pt x="1373" y="513"/>
                    <a:pt x="1295" y="435"/>
                  </a:cubicBezTo>
                  <a:cubicBezTo>
                    <a:pt x="1018" y="157"/>
                    <a:pt x="641" y="0"/>
                    <a:pt x="247" y="0"/>
                  </a:cubicBezTo>
                  <a:cubicBezTo>
                    <a:pt x="164" y="1"/>
                    <a:pt x="81" y="8"/>
                    <a:pt x="1" y="22"/>
                  </a:cubicBezTo>
                  <a:cubicBezTo>
                    <a:pt x="304" y="73"/>
                    <a:pt x="583" y="216"/>
                    <a:pt x="801" y="435"/>
                  </a:cubicBezTo>
                  <a:lnTo>
                    <a:pt x="815" y="450"/>
                  </a:lnTo>
                  <a:cubicBezTo>
                    <a:pt x="926" y="565"/>
                    <a:pt x="1012" y="700"/>
                    <a:pt x="1071" y="849"/>
                  </a:cubicBezTo>
                  <a:lnTo>
                    <a:pt x="1139" y="1015"/>
                  </a:lnTo>
                  <a:cubicBezTo>
                    <a:pt x="1199" y="1158"/>
                    <a:pt x="1232" y="1312"/>
                    <a:pt x="1236" y="1467"/>
                  </a:cubicBezTo>
                  <a:lnTo>
                    <a:pt x="1236" y="1774"/>
                  </a:lnTo>
                  <a:cubicBezTo>
                    <a:pt x="1387" y="1860"/>
                    <a:pt x="1557" y="1904"/>
                    <a:pt x="1730" y="1902"/>
                  </a:cubicBezTo>
                  <a:lnTo>
                    <a:pt x="1730" y="1483"/>
                  </a:lnTo>
                  <a:cubicBezTo>
                    <a:pt x="1730" y="1381"/>
                    <a:pt x="1720" y="1279"/>
                    <a:pt x="1699" y="1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16"/>
            <p:cNvSpPr/>
            <p:nvPr/>
          </p:nvSpPr>
          <p:spPr>
            <a:xfrm>
              <a:off x="5661044" y="1767362"/>
              <a:ext cx="25265" cy="44223"/>
            </a:xfrm>
            <a:custGeom>
              <a:avLst/>
              <a:gdLst/>
              <a:ahLst/>
              <a:cxnLst/>
              <a:rect l="l" t="t" r="r" b="b"/>
              <a:pathLst>
                <a:path w="653" h="1143" extrusionOk="0">
                  <a:moveTo>
                    <a:pt x="652" y="1"/>
                  </a:moveTo>
                  <a:lnTo>
                    <a:pt x="652" y="1142"/>
                  </a:lnTo>
                  <a:lnTo>
                    <a:pt x="570" y="1142"/>
                  </a:lnTo>
                  <a:cubicBezTo>
                    <a:pt x="255" y="1142"/>
                    <a:pt x="0" y="887"/>
                    <a:pt x="0" y="572"/>
                  </a:cubicBezTo>
                  <a:cubicBezTo>
                    <a:pt x="2" y="257"/>
                    <a:pt x="257" y="3"/>
                    <a:pt x="570" y="1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16"/>
            <p:cNvSpPr/>
            <p:nvPr/>
          </p:nvSpPr>
          <p:spPr>
            <a:xfrm>
              <a:off x="5798819" y="1767362"/>
              <a:ext cx="25265" cy="44223"/>
            </a:xfrm>
            <a:custGeom>
              <a:avLst/>
              <a:gdLst/>
              <a:ahLst/>
              <a:cxnLst/>
              <a:rect l="l" t="t" r="r" b="b"/>
              <a:pathLst>
                <a:path w="653" h="1143" extrusionOk="0">
                  <a:moveTo>
                    <a:pt x="652" y="571"/>
                  </a:moveTo>
                  <a:cubicBezTo>
                    <a:pt x="652" y="886"/>
                    <a:pt x="397" y="1142"/>
                    <a:pt x="82" y="1142"/>
                  </a:cubicBezTo>
                  <a:lnTo>
                    <a:pt x="0" y="1142"/>
                  </a:lnTo>
                  <a:lnTo>
                    <a:pt x="0" y="1"/>
                  </a:lnTo>
                  <a:lnTo>
                    <a:pt x="82" y="1"/>
                  </a:lnTo>
                  <a:cubicBezTo>
                    <a:pt x="396" y="3"/>
                    <a:pt x="651" y="257"/>
                    <a:pt x="652" y="5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16"/>
            <p:cNvSpPr/>
            <p:nvPr/>
          </p:nvSpPr>
          <p:spPr>
            <a:xfrm>
              <a:off x="5742177" y="1851242"/>
              <a:ext cx="44339" cy="42636"/>
            </a:xfrm>
            <a:custGeom>
              <a:avLst/>
              <a:gdLst/>
              <a:ahLst/>
              <a:cxnLst/>
              <a:rect l="l" t="t" r="r" b="b"/>
              <a:pathLst>
                <a:path w="1146" h="1102" extrusionOk="0">
                  <a:moveTo>
                    <a:pt x="1141" y="2"/>
                  </a:moveTo>
                  <a:lnTo>
                    <a:pt x="1141" y="609"/>
                  </a:lnTo>
                  <a:cubicBezTo>
                    <a:pt x="1146" y="748"/>
                    <a:pt x="1086" y="882"/>
                    <a:pt x="980" y="973"/>
                  </a:cubicBezTo>
                  <a:cubicBezTo>
                    <a:pt x="874" y="1064"/>
                    <a:pt x="732" y="1102"/>
                    <a:pt x="595" y="1077"/>
                  </a:cubicBezTo>
                  <a:lnTo>
                    <a:pt x="0" y="953"/>
                  </a:lnTo>
                  <a:lnTo>
                    <a:pt x="0" y="274"/>
                  </a:lnTo>
                  <a:cubicBezTo>
                    <a:pt x="307" y="277"/>
                    <a:pt x="606" y="180"/>
                    <a:pt x="854" y="0"/>
                  </a:cubicBezTo>
                  <a:lnTo>
                    <a:pt x="1092" y="0"/>
                  </a:lnTo>
                  <a:cubicBezTo>
                    <a:pt x="1108" y="0"/>
                    <a:pt x="1125" y="0"/>
                    <a:pt x="114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16"/>
            <p:cNvSpPr/>
            <p:nvPr/>
          </p:nvSpPr>
          <p:spPr>
            <a:xfrm>
              <a:off x="5698612" y="1851242"/>
              <a:ext cx="44339" cy="42636"/>
            </a:xfrm>
            <a:custGeom>
              <a:avLst/>
              <a:gdLst/>
              <a:ahLst/>
              <a:cxnLst/>
              <a:rect l="l" t="t" r="r" b="b"/>
              <a:pathLst>
                <a:path w="1146" h="1102" extrusionOk="0">
                  <a:moveTo>
                    <a:pt x="1145" y="274"/>
                  </a:moveTo>
                  <a:lnTo>
                    <a:pt x="1145" y="953"/>
                  </a:lnTo>
                  <a:lnTo>
                    <a:pt x="551" y="1077"/>
                  </a:lnTo>
                  <a:cubicBezTo>
                    <a:pt x="413" y="1102"/>
                    <a:pt x="272" y="1064"/>
                    <a:pt x="165" y="973"/>
                  </a:cubicBezTo>
                  <a:cubicBezTo>
                    <a:pt x="59" y="882"/>
                    <a:pt x="1" y="748"/>
                    <a:pt x="5" y="609"/>
                  </a:cubicBezTo>
                  <a:lnTo>
                    <a:pt x="5" y="2"/>
                  </a:lnTo>
                  <a:cubicBezTo>
                    <a:pt x="21" y="0"/>
                    <a:pt x="37" y="0"/>
                    <a:pt x="53" y="0"/>
                  </a:cubicBezTo>
                  <a:lnTo>
                    <a:pt x="291" y="0"/>
                  </a:lnTo>
                  <a:cubicBezTo>
                    <a:pt x="539" y="180"/>
                    <a:pt x="839" y="277"/>
                    <a:pt x="1145" y="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16"/>
            <p:cNvSpPr/>
            <p:nvPr/>
          </p:nvSpPr>
          <p:spPr>
            <a:xfrm>
              <a:off x="5610515" y="1679884"/>
              <a:ext cx="38303" cy="294973"/>
            </a:xfrm>
            <a:custGeom>
              <a:avLst/>
              <a:gdLst/>
              <a:ahLst/>
              <a:cxnLst/>
              <a:rect l="l" t="t" r="r" b="b"/>
              <a:pathLst>
                <a:path w="990" h="7624" extrusionOk="0">
                  <a:moveTo>
                    <a:pt x="0" y="7137"/>
                  </a:moveTo>
                  <a:cubicBezTo>
                    <a:pt x="0" y="7405"/>
                    <a:pt x="218" y="7624"/>
                    <a:pt x="487" y="7624"/>
                  </a:cubicBezTo>
                  <a:lnTo>
                    <a:pt x="989" y="7624"/>
                  </a:lnTo>
                  <a:cubicBezTo>
                    <a:pt x="716" y="7624"/>
                    <a:pt x="495" y="7405"/>
                    <a:pt x="495" y="7137"/>
                  </a:cubicBezTo>
                  <a:lnTo>
                    <a:pt x="495" y="486"/>
                  </a:lnTo>
                  <a:cubicBezTo>
                    <a:pt x="495" y="217"/>
                    <a:pt x="716" y="0"/>
                    <a:pt x="989" y="0"/>
                  </a:cubicBezTo>
                  <a:lnTo>
                    <a:pt x="487" y="0"/>
                  </a:lnTo>
                  <a:cubicBezTo>
                    <a:pt x="218" y="0"/>
                    <a:pt x="0" y="217"/>
                    <a:pt x="0" y="4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16"/>
            <p:cNvSpPr/>
            <p:nvPr/>
          </p:nvSpPr>
          <p:spPr>
            <a:xfrm>
              <a:off x="5604595" y="1698223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16"/>
            <p:cNvSpPr/>
            <p:nvPr/>
          </p:nvSpPr>
          <p:spPr>
            <a:xfrm>
              <a:off x="5604557" y="1604206"/>
              <a:ext cx="376260" cy="376531"/>
            </a:xfrm>
            <a:custGeom>
              <a:avLst/>
              <a:gdLst/>
              <a:ahLst/>
              <a:cxnLst/>
              <a:rect l="l" t="t" r="r" b="b"/>
              <a:pathLst>
                <a:path w="9725" h="9732" extrusionOk="0">
                  <a:moveTo>
                    <a:pt x="3571" y="2758"/>
                  </a:moveTo>
                  <a:cubicBezTo>
                    <a:pt x="3915" y="2758"/>
                    <a:pt x="4245" y="2896"/>
                    <a:pt x="4488" y="3141"/>
                  </a:cubicBezTo>
                  <a:cubicBezTo>
                    <a:pt x="4550" y="3204"/>
                    <a:pt x="4605" y="3272"/>
                    <a:pt x="4654" y="3346"/>
                  </a:cubicBezTo>
                  <a:cubicBezTo>
                    <a:pt x="4702" y="3507"/>
                    <a:pt x="4766" y="3664"/>
                    <a:pt x="4845" y="3812"/>
                  </a:cubicBezTo>
                  <a:cubicBezTo>
                    <a:pt x="4860" y="3894"/>
                    <a:pt x="4869" y="3978"/>
                    <a:pt x="4869" y="4060"/>
                  </a:cubicBezTo>
                  <a:lnTo>
                    <a:pt x="4869" y="4295"/>
                  </a:lnTo>
                  <a:cubicBezTo>
                    <a:pt x="4308" y="4190"/>
                    <a:pt x="4151" y="3565"/>
                    <a:pt x="4144" y="3535"/>
                  </a:cubicBezTo>
                  <a:cubicBezTo>
                    <a:pt x="4127" y="3461"/>
                    <a:pt x="4060" y="3409"/>
                    <a:pt x="3986" y="3409"/>
                  </a:cubicBezTo>
                  <a:cubicBezTo>
                    <a:pt x="3979" y="3409"/>
                    <a:pt x="3973" y="3410"/>
                    <a:pt x="3967" y="3410"/>
                  </a:cubicBezTo>
                  <a:cubicBezTo>
                    <a:pt x="3884" y="3420"/>
                    <a:pt x="3822" y="3489"/>
                    <a:pt x="3823" y="3572"/>
                  </a:cubicBezTo>
                  <a:cubicBezTo>
                    <a:pt x="3826" y="3681"/>
                    <a:pt x="3779" y="3785"/>
                    <a:pt x="3696" y="3855"/>
                  </a:cubicBezTo>
                  <a:cubicBezTo>
                    <a:pt x="3465" y="4060"/>
                    <a:pt x="2974" y="4111"/>
                    <a:pt x="2580" y="4111"/>
                  </a:cubicBezTo>
                  <a:cubicBezTo>
                    <a:pt x="2463" y="4111"/>
                    <a:pt x="2355" y="4107"/>
                    <a:pt x="2265" y="4100"/>
                  </a:cubicBezTo>
                  <a:lnTo>
                    <a:pt x="2265" y="4060"/>
                  </a:lnTo>
                  <a:cubicBezTo>
                    <a:pt x="2266" y="3342"/>
                    <a:pt x="2849" y="2759"/>
                    <a:pt x="3567" y="2758"/>
                  </a:cubicBezTo>
                  <a:cubicBezTo>
                    <a:pt x="3568" y="2758"/>
                    <a:pt x="3569" y="2758"/>
                    <a:pt x="3571" y="2758"/>
                  </a:cubicBezTo>
                  <a:close/>
                  <a:moveTo>
                    <a:pt x="7134" y="327"/>
                  </a:moveTo>
                  <a:cubicBezTo>
                    <a:pt x="8389" y="327"/>
                    <a:pt x="9405" y="1344"/>
                    <a:pt x="9405" y="2599"/>
                  </a:cubicBezTo>
                  <a:cubicBezTo>
                    <a:pt x="9405" y="3854"/>
                    <a:pt x="8389" y="4870"/>
                    <a:pt x="7134" y="4870"/>
                  </a:cubicBezTo>
                  <a:cubicBezTo>
                    <a:pt x="6601" y="4870"/>
                    <a:pt x="6085" y="4682"/>
                    <a:pt x="5676" y="4340"/>
                  </a:cubicBezTo>
                  <a:cubicBezTo>
                    <a:pt x="5630" y="4278"/>
                    <a:pt x="5573" y="4225"/>
                    <a:pt x="5509" y="4181"/>
                  </a:cubicBezTo>
                  <a:cubicBezTo>
                    <a:pt x="5094" y="3760"/>
                    <a:pt x="4861" y="3191"/>
                    <a:pt x="4863" y="2599"/>
                  </a:cubicBezTo>
                  <a:cubicBezTo>
                    <a:pt x="4863" y="1344"/>
                    <a:pt x="5880" y="327"/>
                    <a:pt x="7134" y="327"/>
                  </a:cubicBezTo>
                  <a:close/>
                  <a:moveTo>
                    <a:pt x="1941" y="4391"/>
                  </a:moveTo>
                  <a:lnTo>
                    <a:pt x="1941" y="5187"/>
                  </a:lnTo>
                  <a:cubicBezTo>
                    <a:pt x="1752" y="5148"/>
                    <a:pt x="1617" y="4982"/>
                    <a:pt x="1617" y="4789"/>
                  </a:cubicBezTo>
                  <a:cubicBezTo>
                    <a:pt x="1617" y="4596"/>
                    <a:pt x="1752" y="4430"/>
                    <a:pt x="1941" y="4391"/>
                  </a:cubicBezTo>
                  <a:close/>
                  <a:moveTo>
                    <a:pt x="5192" y="4392"/>
                  </a:moveTo>
                  <a:cubicBezTo>
                    <a:pt x="5381" y="4431"/>
                    <a:pt x="5517" y="4597"/>
                    <a:pt x="5517" y="4790"/>
                  </a:cubicBezTo>
                  <a:cubicBezTo>
                    <a:pt x="5517" y="4982"/>
                    <a:pt x="5381" y="5149"/>
                    <a:pt x="5192" y="5187"/>
                  </a:cubicBezTo>
                  <a:lnTo>
                    <a:pt x="5192" y="4392"/>
                  </a:lnTo>
                  <a:close/>
                  <a:moveTo>
                    <a:pt x="3994" y="4008"/>
                  </a:moveTo>
                  <a:cubicBezTo>
                    <a:pt x="4175" y="4337"/>
                    <a:pt x="4498" y="4562"/>
                    <a:pt x="4869" y="4619"/>
                  </a:cubicBezTo>
                  <a:lnTo>
                    <a:pt x="4869" y="5198"/>
                  </a:lnTo>
                  <a:cubicBezTo>
                    <a:pt x="4869" y="5663"/>
                    <a:pt x="4620" y="6092"/>
                    <a:pt x="4217" y="6324"/>
                  </a:cubicBezTo>
                  <a:cubicBezTo>
                    <a:pt x="4015" y="6440"/>
                    <a:pt x="3791" y="6498"/>
                    <a:pt x="3566" y="6498"/>
                  </a:cubicBezTo>
                  <a:cubicBezTo>
                    <a:pt x="3341" y="6498"/>
                    <a:pt x="3116" y="6440"/>
                    <a:pt x="2915" y="6323"/>
                  </a:cubicBezTo>
                  <a:cubicBezTo>
                    <a:pt x="2511" y="6090"/>
                    <a:pt x="2264" y="5660"/>
                    <a:pt x="2265" y="5195"/>
                  </a:cubicBezTo>
                  <a:lnTo>
                    <a:pt x="2265" y="4422"/>
                  </a:lnTo>
                  <a:cubicBezTo>
                    <a:pt x="2353" y="4428"/>
                    <a:pt x="2467" y="4433"/>
                    <a:pt x="2595" y="4433"/>
                  </a:cubicBezTo>
                  <a:cubicBezTo>
                    <a:pt x="3018" y="4433"/>
                    <a:pt x="3594" y="4375"/>
                    <a:pt x="3912" y="4093"/>
                  </a:cubicBezTo>
                  <a:cubicBezTo>
                    <a:pt x="3942" y="4067"/>
                    <a:pt x="3969" y="4038"/>
                    <a:pt x="3994" y="4008"/>
                  </a:cubicBezTo>
                  <a:close/>
                  <a:moveTo>
                    <a:pt x="4546" y="6538"/>
                  </a:moveTo>
                  <a:lnTo>
                    <a:pt x="4546" y="6985"/>
                  </a:lnTo>
                  <a:cubicBezTo>
                    <a:pt x="4548" y="7082"/>
                    <a:pt x="4504" y="7173"/>
                    <a:pt x="4429" y="7235"/>
                  </a:cubicBezTo>
                  <a:cubicBezTo>
                    <a:pt x="4379" y="7276"/>
                    <a:pt x="4317" y="7299"/>
                    <a:pt x="4253" y="7299"/>
                  </a:cubicBezTo>
                  <a:cubicBezTo>
                    <a:pt x="4234" y="7299"/>
                    <a:pt x="4215" y="7297"/>
                    <a:pt x="4196" y="7293"/>
                  </a:cubicBezTo>
                  <a:lnTo>
                    <a:pt x="3728" y="7196"/>
                  </a:lnTo>
                  <a:lnTo>
                    <a:pt x="3728" y="6803"/>
                  </a:lnTo>
                  <a:cubicBezTo>
                    <a:pt x="3995" y="6777"/>
                    <a:pt x="4250" y="6686"/>
                    <a:pt x="4473" y="6538"/>
                  </a:cubicBezTo>
                  <a:close/>
                  <a:moveTo>
                    <a:pt x="2662" y="6538"/>
                  </a:moveTo>
                  <a:cubicBezTo>
                    <a:pt x="2883" y="6686"/>
                    <a:pt x="3139" y="6777"/>
                    <a:pt x="3405" y="6803"/>
                  </a:cubicBezTo>
                  <a:lnTo>
                    <a:pt x="3405" y="7196"/>
                  </a:lnTo>
                  <a:lnTo>
                    <a:pt x="2939" y="7293"/>
                  </a:lnTo>
                  <a:cubicBezTo>
                    <a:pt x="2919" y="7297"/>
                    <a:pt x="2900" y="7299"/>
                    <a:pt x="2880" y="7299"/>
                  </a:cubicBezTo>
                  <a:cubicBezTo>
                    <a:pt x="2817" y="7299"/>
                    <a:pt x="2755" y="7277"/>
                    <a:pt x="2705" y="7236"/>
                  </a:cubicBezTo>
                  <a:cubicBezTo>
                    <a:pt x="2629" y="7174"/>
                    <a:pt x="2586" y="7082"/>
                    <a:pt x="2588" y="6985"/>
                  </a:cubicBezTo>
                  <a:lnTo>
                    <a:pt x="2588" y="6538"/>
                  </a:lnTo>
                  <a:close/>
                  <a:moveTo>
                    <a:pt x="4869" y="6557"/>
                  </a:moveTo>
                  <a:cubicBezTo>
                    <a:pt x="5267" y="6611"/>
                    <a:pt x="5627" y="6818"/>
                    <a:pt x="5873" y="7132"/>
                  </a:cubicBezTo>
                  <a:cubicBezTo>
                    <a:pt x="6050" y="7369"/>
                    <a:pt x="6153" y="7652"/>
                    <a:pt x="6170" y="7946"/>
                  </a:cubicBezTo>
                  <a:cubicBezTo>
                    <a:pt x="6172" y="7967"/>
                    <a:pt x="6173" y="7987"/>
                    <a:pt x="6173" y="8008"/>
                  </a:cubicBezTo>
                  <a:cubicBezTo>
                    <a:pt x="6172" y="8425"/>
                    <a:pt x="5834" y="8762"/>
                    <a:pt x="5415" y="8762"/>
                  </a:cubicBezTo>
                  <a:lnTo>
                    <a:pt x="5345" y="8762"/>
                  </a:lnTo>
                  <a:lnTo>
                    <a:pt x="5345" y="7956"/>
                  </a:lnTo>
                  <a:cubicBezTo>
                    <a:pt x="5345" y="7874"/>
                    <a:pt x="5287" y="7802"/>
                    <a:pt x="5207" y="7790"/>
                  </a:cubicBezTo>
                  <a:cubicBezTo>
                    <a:pt x="5199" y="7789"/>
                    <a:pt x="5192" y="7789"/>
                    <a:pt x="5184" y="7789"/>
                  </a:cubicBezTo>
                  <a:cubicBezTo>
                    <a:pt x="5094" y="7789"/>
                    <a:pt x="5021" y="7861"/>
                    <a:pt x="5021" y="7951"/>
                  </a:cubicBezTo>
                  <a:lnTo>
                    <a:pt x="5021" y="8762"/>
                  </a:lnTo>
                  <a:lnTo>
                    <a:pt x="3728" y="8762"/>
                  </a:lnTo>
                  <a:lnTo>
                    <a:pt x="3728" y="7530"/>
                  </a:lnTo>
                  <a:lnTo>
                    <a:pt x="4127" y="7614"/>
                  </a:lnTo>
                  <a:cubicBezTo>
                    <a:pt x="4168" y="7622"/>
                    <a:pt x="4209" y="7626"/>
                    <a:pt x="4250" y="7626"/>
                  </a:cubicBezTo>
                  <a:cubicBezTo>
                    <a:pt x="4387" y="7626"/>
                    <a:pt x="4523" y="7579"/>
                    <a:pt x="4633" y="7490"/>
                  </a:cubicBezTo>
                  <a:cubicBezTo>
                    <a:pt x="4784" y="7367"/>
                    <a:pt x="4871" y="7182"/>
                    <a:pt x="4869" y="6988"/>
                  </a:cubicBezTo>
                  <a:lnTo>
                    <a:pt x="4869" y="6557"/>
                  </a:lnTo>
                  <a:close/>
                  <a:moveTo>
                    <a:pt x="2265" y="6557"/>
                  </a:moveTo>
                  <a:lnTo>
                    <a:pt x="2265" y="6988"/>
                  </a:lnTo>
                  <a:cubicBezTo>
                    <a:pt x="2263" y="7182"/>
                    <a:pt x="2351" y="7367"/>
                    <a:pt x="2502" y="7491"/>
                  </a:cubicBezTo>
                  <a:cubicBezTo>
                    <a:pt x="2609" y="7578"/>
                    <a:pt x="2745" y="7627"/>
                    <a:pt x="2884" y="7627"/>
                  </a:cubicBezTo>
                  <a:cubicBezTo>
                    <a:pt x="2925" y="7627"/>
                    <a:pt x="2966" y="7622"/>
                    <a:pt x="3007" y="7614"/>
                  </a:cubicBezTo>
                  <a:lnTo>
                    <a:pt x="3405" y="7531"/>
                  </a:lnTo>
                  <a:lnTo>
                    <a:pt x="3405" y="8763"/>
                  </a:lnTo>
                  <a:lnTo>
                    <a:pt x="2112" y="8763"/>
                  </a:lnTo>
                  <a:lnTo>
                    <a:pt x="2112" y="7956"/>
                  </a:lnTo>
                  <a:cubicBezTo>
                    <a:pt x="2112" y="7874"/>
                    <a:pt x="2055" y="7802"/>
                    <a:pt x="1974" y="7790"/>
                  </a:cubicBezTo>
                  <a:cubicBezTo>
                    <a:pt x="1966" y="7789"/>
                    <a:pt x="1958" y="7789"/>
                    <a:pt x="1951" y="7789"/>
                  </a:cubicBezTo>
                  <a:cubicBezTo>
                    <a:pt x="1861" y="7789"/>
                    <a:pt x="1789" y="7861"/>
                    <a:pt x="1789" y="7951"/>
                  </a:cubicBezTo>
                  <a:lnTo>
                    <a:pt x="1789" y="8763"/>
                  </a:lnTo>
                  <a:lnTo>
                    <a:pt x="1719" y="8763"/>
                  </a:lnTo>
                  <a:cubicBezTo>
                    <a:pt x="1507" y="8763"/>
                    <a:pt x="1305" y="8675"/>
                    <a:pt x="1162" y="8519"/>
                  </a:cubicBezTo>
                  <a:cubicBezTo>
                    <a:pt x="1017" y="8364"/>
                    <a:pt x="945" y="8155"/>
                    <a:pt x="964" y="7945"/>
                  </a:cubicBezTo>
                  <a:cubicBezTo>
                    <a:pt x="980" y="7651"/>
                    <a:pt x="1084" y="7369"/>
                    <a:pt x="1260" y="7133"/>
                  </a:cubicBezTo>
                  <a:cubicBezTo>
                    <a:pt x="1507" y="6818"/>
                    <a:pt x="1867" y="6611"/>
                    <a:pt x="2265" y="6557"/>
                  </a:cubicBezTo>
                  <a:close/>
                  <a:moveTo>
                    <a:pt x="7132" y="1"/>
                  </a:moveTo>
                  <a:cubicBezTo>
                    <a:pt x="6013" y="2"/>
                    <a:pt x="5021" y="721"/>
                    <a:pt x="4670" y="1785"/>
                  </a:cubicBezTo>
                  <a:lnTo>
                    <a:pt x="649" y="1785"/>
                  </a:lnTo>
                  <a:cubicBezTo>
                    <a:pt x="295" y="1785"/>
                    <a:pt x="8" y="2068"/>
                    <a:pt x="2" y="2420"/>
                  </a:cubicBezTo>
                  <a:cubicBezTo>
                    <a:pt x="1" y="2504"/>
                    <a:pt x="58" y="2580"/>
                    <a:pt x="141" y="2591"/>
                  </a:cubicBezTo>
                  <a:cubicBezTo>
                    <a:pt x="149" y="2592"/>
                    <a:pt x="157" y="2593"/>
                    <a:pt x="164" y="2593"/>
                  </a:cubicBezTo>
                  <a:cubicBezTo>
                    <a:pt x="253" y="2593"/>
                    <a:pt x="325" y="2520"/>
                    <a:pt x="325" y="2431"/>
                  </a:cubicBezTo>
                  <a:cubicBezTo>
                    <a:pt x="325" y="2252"/>
                    <a:pt x="471" y="2108"/>
                    <a:pt x="650" y="2108"/>
                  </a:cubicBezTo>
                  <a:lnTo>
                    <a:pt x="4574" y="2108"/>
                  </a:lnTo>
                  <a:cubicBezTo>
                    <a:pt x="4543" y="2268"/>
                    <a:pt x="4528" y="2430"/>
                    <a:pt x="4527" y="2592"/>
                  </a:cubicBezTo>
                  <a:cubicBezTo>
                    <a:pt x="4527" y="2650"/>
                    <a:pt x="4532" y="2706"/>
                    <a:pt x="4535" y="2763"/>
                  </a:cubicBezTo>
                  <a:cubicBezTo>
                    <a:pt x="4255" y="2547"/>
                    <a:pt x="3911" y="2431"/>
                    <a:pt x="3557" y="2431"/>
                  </a:cubicBezTo>
                  <a:cubicBezTo>
                    <a:pt x="2665" y="2432"/>
                    <a:pt x="1942" y="3155"/>
                    <a:pt x="1941" y="4047"/>
                  </a:cubicBezTo>
                  <a:lnTo>
                    <a:pt x="1941" y="4084"/>
                  </a:lnTo>
                  <a:cubicBezTo>
                    <a:pt x="1565" y="4123"/>
                    <a:pt x="1283" y="4443"/>
                    <a:pt x="1291" y="4820"/>
                  </a:cubicBezTo>
                  <a:cubicBezTo>
                    <a:pt x="1300" y="5196"/>
                    <a:pt x="1597" y="5502"/>
                    <a:pt x="1974" y="5525"/>
                  </a:cubicBezTo>
                  <a:cubicBezTo>
                    <a:pt x="2026" y="5787"/>
                    <a:pt x="2144" y="6030"/>
                    <a:pt x="2314" y="6236"/>
                  </a:cubicBezTo>
                  <a:cubicBezTo>
                    <a:pt x="1412" y="6301"/>
                    <a:pt x="699" y="7023"/>
                    <a:pt x="646" y="7922"/>
                  </a:cubicBezTo>
                  <a:cubicBezTo>
                    <a:pt x="622" y="8221"/>
                    <a:pt x="724" y="8517"/>
                    <a:pt x="929" y="8739"/>
                  </a:cubicBezTo>
                  <a:cubicBezTo>
                    <a:pt x="1133" y="8959"/>
                    <a:pt x="1420" y="9085"/>
                    <a:pt x="1722" y="9085"/>
                  </a:cubicBezTo>
                  <a:lnTo>
                    <a:pt x="5404" y="9085"/>
                  </a:lnTo>
                  <a:cubicBezTo>
                    <a:pt x="6001" y="9085"/>
                    <a:pt x="6484" y="8604"/>
                    <a:pt x="6484" y="8011"/>
                  </a:cubicBezTo>
                  <a:cubicBezTo>
                    <a:pt x="6484" y="7984"/>
                    <a:pt x="6483" y="7957"/>
                    <a:pt x="6481" y="7922"/>
                  </a:cubicBezTo>
                  <a:cubicBezTo>
                    <a:pt x="6428" y="7023"/>
                    <a:pt x="5715" y="6301"/>
                    <a:pt x="4813" y="6236"/>
                  </a:cubicBezTo>
                  <a:cubicBezTo>
                    <a:pt x="4983" y="6030"/>
                    <a:pt x="5101" y="5787"/>
                    <a:pt x="5153" y="5525"/>
                  </a:cubicBezTo>
                  <a:cubicBezTo>
                    <a:pt x="5515" y="5500"/>
                    <a:pt x="5802" y="5216"/>
                    <a:pt x="5829" y="4856"/>
                  </a:cubicBezTo>
                  <a:cubicBezTo>
                    <a:pt x="6130" y="5030"/>
                    <a:pt x="6463" y="5142"/>
                    <a:pt x="6808" y="5184"/>
                  </a:cubicBezTo>
                  <a:lnTo>
                    <a:pt x="6808" y="9084"/>
                  </a:lnTo>
                  <a:cubicBezTo>
                    <a:pt x="6808" y="9264"/>
                    <a:pt x="6663" y="9409"/>
                    <a:pt x="6484" y="9409"/>
                  </a:cubicBezTo>
                  <a:lnTo>
                    <a:pt x="494" y="9409"/>
                  </a:lnTo>
                  <a:cubicBezTo>
                    <a:pt x="401" y="9409"/>
                    <a:pt x="325" y="9333"/>
                    <a:pt x="325" y="9241"/>
                  </a:cubicBezTo>
                  <a:lnTo>
                    <a:pt x="325" y="3689"/>
                  </a:lnTo>
                  <a:cubicBezTo>
                    <a:pt x="325" y="3663"/>
                    <a:pt x="315" y="3638"/>
                    <a:pt x="295" y="3623"/>
                  </a:cubicBezTo>
                  <a:cubicBezTo>
                    <a:pt x="251" y="3584"/>
                    <a:pt x="205" y="3568"/>
                    <a:pt x="163" y="3568"/>
                  </a:cubicBezTo>
                  <a:cubicBezTo>
                    <a:pt x="74" y="3568"/>
                    <a:pt x="2" y="3641"/>
                    <a:pt x="2" y="3731"/>
                  </a:cubicBezTo>
                  <a:lnTo>
                    <a:pt x="2" y="9083"/>
                  </a:lnTo>
                  <a:cubicBezTo>
                    <a:pt x="2" y="9441"/>
                    <a:pt x="293" y="9732"/>
                    <a:pt x="651" y="9732"/>
                  </a:cubicBezTo>
                  <a:lnTo>
                    <a:pt x="6483" y="9732"/>
                  </a:lnTo>
                  <a:cubicBezTo>
                    <a:pt x="6841" y="9732"/>
                    <a:pt x="7132" y="9441"/>
                    <a:pt x="7132" y="9083"/>
                  </a:cubicBezTo>
                  <a:lnTo>
                    <a:pt x="7132" y="5190"/>
                  </a:lnTo>
                  <a:cubicBezTo>
                    <a:pt x="8563" y="5190"/>
                    <a:pt x="9724" y="4029"/>
                    <a:pt x="9724" y="2596"/>
                  </a:cubicBezTo>
                  <a:cubicBezTo>
                    <a:pt x="9724" y="1162"/>
                    <a:pt x="8564" y="1"/>
                    <a:pt x="7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16"/>
            <p:cNvSpPr/>
            <p:nvPr/>
          </p:nvSpPr>
          <p:spPr>
            <a:xfrm>
              <a:off x="5848923" y="1648003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1048" y="28"/>
                  </a:moveTo>
                  <a:cubicBezTo>
                    <a:pt x="991" y="1"/>
                    <a:pt x="925" y="9"/>
                    <a:pt x="877" y="48"/>
                  </a:cubicBezTo>
                  <a:lnTo>
                    <a:pt x="68" y="694"/>
                  </a:lnTo>
                  <a:cubicBezTo>
                    <a:pt x="23" y="731"/>
                    <a:pt x="1" y="787"/>
                    <a:pt x="9" y="845"/>
                  </a:cubicBezTo>
                  <a:cubicBezTo>
                    <a:pt x="21" y="919"/>
                    <a:pt x="81" y="976"/>
                    <a:pt x="161" y="982"/>
                  </a:cubicBezTo>
                  <a:cubicBezTo>
                    <a:pt x="201" y="985"/>
                    <a:pt x="241" y="969"/>
                    <a:pt x="274" y="944"/>
                  </a:cubicBezTo>
                  <a:lnTo>
                    <a:pt x="816" y="510"/>
                  </a:lnTo>
                  <a:lnTo>
                    <a:pt x="816" y="2591"/>
                  </a:lnTo>
                  <a:cubicBezTo>
                    <a:pt x="816" y="2678"/>
                    <a:pt x="881" y="2754"/>
                    <a:pt x="967" y="2759"/>
                  </a:cubicBezTo>
                  <a:cubicBezTo>
                    <a:pt x="1061" y="2765"/>
                    <a:pt x="1139" y="2690"/>
                    <a:pt x="1139" y="2598"/>
                  </a:cubicBezTo>
                  <a:lnTo>
                    <a:pt x="1139" y="174"/>
                  </a:lnTo>
                  <a:cubicBezTo>
                    <a:pt x="1139" y="112"/>
                    <a:pt x="1103" y="55"/>
                    <a:pt x="1048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16"/>
            <p:cNvSpPr/>
            <p:nvPr/>
          </p:nvSpPr>
          <p:spPr>
            <a:xfrm>
              <a:off x="5604363" y="1717297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3"/>
                    <a:pt x="74" y="0"/>
                    <a:pt x="163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7" name="Google Shape;3897;p116"/>
          <p:cNvGrpSpPr/>
          <p:nvPr/>
        </p:nvGrpSpPr>
        <p:grpSpPr>
          <a:xfrm>
            <a:off x="5660812" y="3150713"/>
            <a:ext cx="269824" cy="376686"/>
            <a:chOff x="5660812" y="2807813"/>
            <a:chExt cx="269824" cy="376686"/>
          </a:xfrm>
        </p:grpSpPr>
        <p:sp>
          <p:nvSpPr>
            <p:cNvPr id="3898" name="Google Shape;3898;p116"/>
            <p:cNvSpPr/>
            <p:nvPr/>
          </p:nvSpPr>
          <p:spPr>
            <a:xfrm>
              <a:off x="5686270" y="2814429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7" y="8594"/>
                    <a:pt x="5028" y="8594"/>
                  </a:cubicBezTo>
                  <a:lnTo>
                    <a:pt x="488" y="8594"/>
                  </a:lnTo>
                  <a:cubicBezTo>
                    <a:pt x="219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8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2" y="592"/>
                    <a:pt x="1820" y="647"/>
                    <a:pt x="1955" y="647"/>
                  </a:cubicBezTo>
                  <a:lnTo>
                    <a:pt x="3560" y="647"/>
                  </a:lnTo>
                  <a:cubicBezTo>
                    <a:pt x="3695" y="647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7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16"/>
            <p:cNvSpPr/>
            <p:nvPr/>
          </p:nvSpPr>
          <p:spPr>
            <a:xfrm>
              <a:off x="5861381" y="2814429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8" y="488"/>
                  </a:moveTo>
                  <a:cubicBezTo>
                    <a:pt x="988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4" y="219"/>
                    <a:pt x="494" y="488"/>
                  </a:cubicBezTo>
                  <a:lnTo>
                    <a:pt x="494" y="8108"/>
                  </a:lnTo>
                  <a:cubicBezTo>
                    <a:pt x="494" y="8377"/>
                    <a:pt x="273" y="8594"/>
                    <a:pt x="0" y="8594"/>
                  </a:cubicBezTo>
                  <a:lnTo>
                    <a:pt x="502" y="8594"/>
                  </a:lnTo>
                  <a:cubicBezTo>
                    <a:pt x="771" y="8594"/>
                    <a:pt x="988" y="8377"/>
                    <a:pt x="988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16"/>
            <p:cNvSpPr/>
            <p:nvPr/>
          </p:nvSpPr>
          <p:spPr>
            <a:xfrm>
              <a:off x="5686270" y="3127934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7" y="1309"/>
                    <a:pt x="5028" y="1309"/>
                  </a:cubicBezTo>
                  <a:lnTo>
                    <a:pt x="488" y="1309"/>
                  </a:lnTo>
                  <a:cubicBezTo>
                    <a:pt x="219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9" y="491"/>
                    <a:pt x="488" y="491"/>
                  </a:cubicBezTo>
                  <a:lnTo>
                    <a:pt x="5028" y="491"/>
                  </a:lnTo>
                  <a:cubicBezTo>
                    <a:pt x="5297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16"/>
            <p:cNvSpPr/>
            <p:nvPr/>
          </p:nvSpPr>
          <p:spPr>
            <a:xfrm>
              <a:off x="5861381" y="3128360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7"/>
                  </a:moveTo>
                  <a:lnTo>
                    <a:pt x="494" y="811"/>
                  </a:lnTo>
                  <a:cubicBezTo>
                    <a:pt x="494" y="1080"/>
                    <a:pt x="273" y="1298"/>
                    <a:pt x="0" y="1298"/>
                  </a:cubicBezTo>
                  <a:lnTo>
                    <a:pt x="502" y="1298"/>
                  </a:lnTo>
                  <a:cubicBezTo>
                    <a:pt x="771" y="1298"/>
                    <a:pt x="988" y="1080"/>
                    <a:pt x="988" y="811"/>
                  </a:cubicBezTo>
                  <a:lnTo>
                    <a:pt x="988" y="0"/>
                  </a:lnTo>
                  <a:cubicBezTo>
                    <a:pt x="988" y="269"/>
                    <a:pt x="767" y="487"/>
                    <a:pt x="494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16"/>
            <p:cNvSpPr/>
            <p:nvPr/>
          </p:nvSpPr>
          <p:spPr>
            <a:xfrm>
              <a:off x="5730338" y="2814429"/>
              <a:ext cx="125046" cy="25071"/>
            </a:xfrm>
            <a:custGeom>
              <a:avLst/>
              <a:gdLst/>
              <a:ahLst/>
              <a:cxnLst/>
              <a:rect l="l" t="t" r="r" b="b"/>
              <a:pathLst>
                <a:path w="3232" h="648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8" y="592"/>
                    <a:pt x="2550" y="647"/>
                    <a:pt x="2416" y="647"/>
                  </a:cubicBezTo>
                  <a:lnTo>
                    <a:pt x="817" y="647"/>
                  </a:lnTo>
                  <a:cubicBezTo>
                    <a:pt x="682" y="647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16"/>
            <p:cNvSpPr/>
            <p:nvPr/>
          </p:nvSpPr>
          <p:spPr>
            <a:xfrm>
              <a:off x="5805164" y="2814429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21" y="647"/>
                    <a:pt x="749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16"/>
            <p:cNvSpPr/>
            <p:nvPr/>
          </p:nvSpPr>
          <p:spPr>
            <a:xfrm>
              <a:off x="5667312" y="2864533"/>
              <a:ext cx="251098" cy="251098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6489" y="3245"/>
                  </a:moveTo>
                  <a:cubicBezTo>
                    <a:pt x="6489" y="5038"/>
                    <a:pt x="5037" y="6490"/>
                    <a:pt x="3245" y="6490"/>
                  </a:cubicBezTo>
                  <a:cubicBezTo>
                    <a:pt x="1453" y="6490"/>
                    <a:pt x="0" y="5038"/>
                    <a:pt x="0" y="3245"/>
                  </a:cubicBezTo>
                  <a:cubicBezTo>
                    <a:pt x="0" y="1454"/>
                    <a:pt x="1453" y="0"/>
                    <a:pt x="3245" y="0"/>
                  </a:cubicBezTo>
                  <a:cubicBezTo>
                    <a:pt x="5037" y="0"/>
                    <a:pt x="6489" y="1454"/>
                    <a:pt x="6489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16"/>
            <p:cNvSpPr/>
            <p:nvPr/>
          </p:nvSpPr>
          <p:spPr>
            <a:xfrm>
              <a:off x="5783459" y="2864533"/>
              <a:ext cx="134951" cy="251098"/>
            </a:xfrm>
            <a:custGeom>
              <a:avLst/>
              <a:gdLst/>
              <a:ahLst/>
              <a:cxnLst/>
              <a:rect l="l" t="t" r="r" b="b"/>
              <a:pathLst>
                <a:path w="3488" h="6490" extrusionOk="0">
                  <a:moveTo>
                    <a:pt x="243" y="0"/>
                  </a:moveTo>
                  <a:cubicBezTo>
                    <a:pt x="161" y="0"/>
                    <a:pt x="81" y="7"/>
                    <a:pt x="0" y="13"/>
                  </a:cubicBezTo>
                  <a:cubicBezTo>
                    <a:pt x="1692" y="139"/>
                    <a:pt x="3000" y="1548"/>
                    <a:pt x="3000" y="3245"/>
                  </a:cubicBezTo>
                  <a:cubicBezTo>
                    <a:pt x="3000" y="4942"/>
                    <a:pt x="1692" y="6352"/>
                    <a:pt x="0" y="6478"/>
                  </a:cubicBezTo>
                  <a:cubicBezTo>
                    <a:pt x="81" y="6483"/>
                    <a:pt x="161" y="6490"/>
                    <a:pt x="243" y="6490"/>
                  </a:cubicBezTo>
                  <a:cubicBezTo>
                    <a:pt x="2035" y="6490"/>
                    <a:pt x="3487" y="5038"/>
                    <a:pt x="3487" y="3245"/>
                  </a:cubicBezTo>
                  <a:cubicBezTo>
                    <a:pt x="3487" y="1454"/>
                    <a:pt x="2035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16"/>
            <p:cNvSpPr/>
            <p:nvPr/>
          </p:nvSpPr>
          <p:spPr>
            <a:xfrm>
              <a:off x="5699154" y="2894711"/>
              <a:ext cx="181650" cy="183313"/>
            </a:xfrm>
            <a:custGeom>
              <a:avLst/>
              <a:gdLst/>
              <a:ahLst/>
              <a:cxnLst/>
              <a:rect l="l" t="t" r="r" b="b"/>
              <a:pathLst>
                <a:path w="4695" h="4738" extrusionOk="0">
                  <a:moveTo>
                    <a:pt x="4693" y="2465"/>
                  </a:moveTo>
                  <a:cubicBezTo>
                    <a:pt x="4693" y="3720"/>
                    <a:pt x="3677" y="4736"/>
                    <a:pt x="2422" y="4736"/>
                  </a:cubicBezTo>
                  <a:cubicBezTo>
                    <a:pt x="2232" y="4737"/>
                    <a:pt x="2042" y="4713"/>
                    <a:pt x="1858" y="4665"/>
                  </a:cubicBezTo>
                  <a:cubicBezTo>
                    <a:pt x="2377" y="4352"/>
                    <a:pt x="2585" y="4012"/>
                    <a:pt x="2585" y="3718"/>
                  </a:cubicBezTo>
                  <a:cubicBezTo>
                    <a:pt x="2593" y="3579"/>
                    <a:pt x="2545" y="3443"/>
                    <a:pt x="2450" y="3340"/>
                  </a:cubicBezTo>
                  <a:cubicBezTo>
                    <a:pt x="2357" y="3238"/>
                    <a:pt x="2225" y="3177"/>
                    <a:pt x="2086" y="3173"/>
                  </a:cubicBezTo>
                  <a:cubicBezTo>
                    <a:pt x="1891" y="3173"/>
                    <a:pt x="1707" y="3263"/>
                    <a:pt x="1588" y="3417"/>
                  </a:cubicBezTo>
                  <a:cubicBezTo>
                    <a:pt x="1468" y="3263"/>
                    <a:pt x="1283" y="3173"/>
                    <a:pt x="1088" y="3173"/>
                  </a:cubicBezTo>
                  <a:cubicBezTo>
                    <a:pt x="950" y="3177"/>
                    <a:pt x="818" y="3238"/>
                    <a:pt x="725" y="3341"/>
                  </a:cubicBezTo>
                  <a:cubicBezTo>
                    <a:pt x="630" y="3443"/>
                    <a:pt x="582" y="3579"/>
                    <a:pt x="590" y="3718"/>
                  </a:cubicBezTo>
                  <a:cubicBezTo>
                    <a:pt x="590" y="3751"/>
                    <a:pt x="594" y="3785"/>
                    <a:pt x="599" y="3819"/>
                  </a:cubicBezTo>
                  <a:cubicBezTo>
                    <a:pt x="10" y="3026"/>
                    <a:pt x="0" y="1944"/>
                    <a:pt x="576" y="1142"/>
                  </a:cubicBezTo>
                  <a:cubicBezTo>
                    <a:pt x="1150" y="340"/>
                    <a:pt x="2177" y="1"/>
                    <a:pt x="3117" y="302"/>
                  </a:cubicBezTo>
                  <a:cubicBezTo>
                    <a:pt x="4057" y="604"/>
                    <a:pt x="4694" y="1478"/>
                    <a:pt x="4693" y="24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16"/>
            <p:cNvSpPr/>
            <p:nvPr/>
          </p:nvSpPr>
          <p:spPr>
            <a:xfrm>
              <a:off x="5783459" y="2902178"/>
              <a:ext cx="102219" cy="178593"/>
            </a:xfrm>
            <a:custGeom>
              <a:avLst/>
              <a:gdLst/>
              <a:ahLst/>
              <a:cxnLst/>
              <a:rect l="l" t="t" r="r" b="b"/>
              <a:pathLst>
                <a:path w="2642" h="4616" extrusionOk="0">
                  <a:moveTo>
                    <a:pt x="243" y="1"/>
                  </a:moveTo>
                  <a:cubicBezTo>
                    <a:pt x="162" y="1"/>
                    <a:pt x="81" y="6"/>
                    <a:pt x="0" y="14"/>
                  </a:cubicBezTo>
                  <a:cubicBezTo>
                    <a:pt x="1150" y="141"/>
                    <a:pt x="2021" y="1112"/>
                    <a:pt x="2023" y="2268"/>
                  </a:cubicBezTo>
                  <a:cubicBezTo>
                    <a:pt x="2025" y="3425"/>
                    <a:pt x="1157" y="4398"/>
                    <a:pt x="9" y="4529"/>
                  </a:cubicBezTo>
                  <a:cubicBezTo>
                    <a:pt x="842" y="4616"/>
                    <a:pt x="1657" y="4235"/>
                    <a:pt x="2126" y="3539"/>
                  </a:cubicBezTo>
                  <a:cubicBezTo>
                    <a:pt x="2595" y="2843"/>
                    <a:pt x="2641" y="1945"/>
                    <a:pt x="2247" y="1205"/>
                  </a:cubicBezTo>
                  <a:cubicBezTo>
                    <a:pt x="1853" y="464"/>
                    <a:pt x="1082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16"/>
            <p:cNvSpPr/>
            <p:nvPr/>
          </p:nvSpPr>
          <p:spPr>
            <a:xfrm>
              <a:off x="5721671" y="3017436"/>
              <a:ext cx="77806" cy="63374"/>
            </a:xfrm>
            <a:custGeom>
              <a:avLst/>
              <a:gdLst/>
              <a:ahLst/>
              <a:cxnLst/>
              <a:rect l="l" t="t" r="r" b="b"/>
              <a:pathLst>
                <a:path w="2011" h="1638" extrusionOk="0">
                  <a:moveTo>
                    <a:pt x="2003" y="546"/>
                  </a:moveTo>
                  <a:cubicBezTo>
                    <a:pt x="2003" y="840"/>
                    <a:pt x="1795" y="1180"/>
                    <a:pt x="1276" y="1493"/>
                  </a:cubicBezTo>
                  <a:cubicBezTo>
                    <a:pt x="1195" y="1542"/>
                    <a:pt x="1104" y="1591"/>
                    <a:pt x="1006" y="1638"/>
                  </a:cubicBezTo>
                  <a:cubicBezTo>
                    <a:pt x="356" y="1323"/>
                    <a:pt x="67" y="965"/>
                    <a:pt x="17" y="647"/>
                  </a:cubicBezTo>
                  <a:cubicBezTo>
                    <a:pt x="12" y="613"/>
                    <a:pt x="8" y="579"/>
                    <a:pt x="8" y="546"/>
                  </a:cubicBezTo>
                  <a:cubicBezTo>
                    <a:pt x="0" y="407"/>
                    <a:pt x="48" y="271"/>
                    <a:pt x="143" y="169"/>
                  </a:cubicBezTo>
                  <a:cubicBezTo>
                    <a:pt x="236" y="66"/>
                    <a:pt x="368" y="5"/>
                    <a:pt x="506" y="1"/>
                  </a:cubicBezTo>
                  <a:cubicBezTo>
                    <a:pt x="701" y="1"/>
                    <a:pt x="886" y="91"/>
                    <a:pt x="1006" y="245"/>
                  </a:cubicBezTo>
                  <a:cubicBezTo>
                    <a:pt x="1125" y="91"/>
                    <a:pt x="1309" y="1"/>
                    <a:pt x="1505" y="1"/>
                  </a:cubicBezTo>
                  <a:cubicBezTo>
                    <a:pt x="1643" y="5"/>
                    <a:pt x="1775" y="66"/>
                    <a:pt x="1868" y="168"/>
                  </a:cubicBezTo>
                  <a:cubicBezTo>
                    <a:pt x="1963" y="271"/>
                    <a:pt x="2011" y="407"/>
                    <a:pt x="2003" y="5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16"/>
            <p:cNvSpPr/>
            <p:nvPr/>
          </p:nvSpPr>
          <p:spPr>
            <a:xfrm>
              <a:off x="5751192" y="3017436"/>
              <a:ext cx="48285" cy="63336"/>
            </a:xfrm>
            <a:custGeom>
              <a:avLst/>
              <a:gdLst/>
              <a:ahLst/>
              <a:cxnLst/>
              <a:rect l="l" t="t" r="r" b="b"/>
              <a:pathLst>
                <a:path w="1248" h="1637" extrusionOk="0">
                  <a:moveTo>
                    <a:pt x="742" y="1"/>
                  </a:moveTo>
                  <a:cubicBezTo>
                    <a:pt x="651" y="1"/>
                    <a:pt x="562" y="21"/>
                    <a:pt x="480" y="59"/>
                  </a:cubicBezTo>
                  <a:cubicBezTo>
                    <a:pt x="654" y="159"/>
                    <a:pt x="758" y="346"/>
                    <a:pt x="752" y="546"/>
                  </a:cubicBezTo>
                  <a:cubicBezTo>
                    <a:pt x="752" y="839"/>
                    <a:pt x="545" y="1180"/>
                    <a:pt x="26" y="1493"/>
                  </a:cubicBezTo>
                  <a:cubicBezTo>
                    <a:pt x="17" y="1498"/>
                    <a:pt x="9" y="1502"/>
                    <a:pt x="0" y="1508"/>
                  </a:cubicBezTo>
                  <a:cubicBezTo>
                    <a:pt x="75" y="1552"/>
                    <a:pt x="156" y="1595"/>
                    <a:pt x="244" y="1637"/>
                  </a:cubicBezTo>
                  <a:cubicBezTo>
                    <a:pt x="341" y="1591"/>
                    <a:pt x="432" y="1541"/>
                    <a:pt x="513" y="1493"/>
                  </a:cubicBezTo>
                  <a:cubicBezTo>
                    <a:pt x="1032" y="1180"/>
                    <a:pt x="1240" y="839"/>
                    <a:pt x="1240" y="546"/>
                  </a:cubicBezTo>
                  <a:cubicBezTo>
                    <a:pt x="1248" y="406"/>
                    <a:pt x="1200" y="271"/>
                    <a:pt x="1106" y="168"/>
                  </a:cubicBezTo>
                  <a:cubicBezTo>
                    <a:pt x="1012" y="65"/>
                    <a:pt x="880" y="5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16"/>
            <p:cNvSpPr/>
            <p:nvPr/>
          </p:nvSpPr>
          <p:spPr>
            <a:xfrm>
              <a:off x="5660812" y="2814429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658" y="8114"/>
                  </a:moveTo>
                  <a:lnTo>
                    <a:pt x="658" y="8925"/>
                  </a:lnTo>
                  <a:cubicBezTo>
                    <a:pt x="658" y="9194"/>
                    <a:pt x="877" y="9412"/>
                    <a:pt x="1146" y="9412"/>
                  </a:cubicBezTo>
                  <a:lnTo>
                    <a:pt x="1648" y="9412"/>
                  </a:lnTo>
                  <a:cubicBezTo>
                    <a:pt x="1375" y="9412"/>
                    <a:pt x="1153" y="9194"/>
                    <a:pt x="1153" y="8925"/>
                  </a:cubicBezTo>
                  <a:lnTo>
                    <a:pt x="1153" y="6379"/>
                  </a:lnTo>
                  <a:cubicBezTo>
                    <a:pt x="1152" y="6294"/>
                    <a:pt x="1129" y="6209"/>
                    <a:pt x="1085" y="6134"/>
                  </a:cubicBezTo>
                  <a:cubicBezTo>
                    <a:pt x="517" y="5148"/>
                    <a:pt x="517" y="3940"/>
                    <a:pt x="1085" y="2954"/>
                  </a:cubicBezTo>
                  <a:cubicBezTo>
                    <a:pt x="1129" y="2880"/>
                    <a:pt x="1152" y="2795"/>
                    <a:pt x="1153" y="2709"/>
                  </a:cubicBezTo>
                  <a:lnTo>
                    <a:pt x="1153" y="498"/>
                  </a:lnTo>
                  <a:cubicBezTo>
                    <a:pt x="1153" y="405"/>
                    <a:pt x="1177" y="311"/>
                    <a:pt x="1226" y="232"/>
                  </a:cubicBezTo>
                  <a:cubicBezTo>
                    <a:pt x="1319" y="86"/>
                    <a:pt x="1479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58" y="219"/>
                    <a:pt x="658" y="488"/>
                  </a:cubicBezTo>
                  <a:lnTo>
                    <a:pt x="658" y="2841"/>
                  </a:lnTo>
                  <a:cubicBezTo>
                    <a:pt x="0" y="3884"/>
                    <a:pt x="0" y="5205"/>
                    <a:pt x="658" y="62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16"/>
            <p:cNvSpPr/>
            <p:nvPr/>
          </p:nvSpPr>
          <p:spPr>
            <a:xfrm>
              <a:off x="5661044" y="2990275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2" y="906"/>
                    <a:pt x="0" y="456"/>
                    <a:pt x="0" y="0"/>
                  </a:cubicBezTo>
                  <a:lnTo>
                    <a:pt x="325" y="0"/>
                  </a:lnTo>
                  <a:cubicBezTo>
                    <a:pt x="325" y="412"/>
                    <a:pt x="408" y="820"/>
                    <a:pt x="568" y="1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16"/>
            <p:cNvSpPr/>
            <p:nvPr/>
          </p:nvSpPr>
          <p:spPr>
            <a:xfrm>
              <a:off x="5661895" y="3008614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9" y="325"/>
                  </a:moveTo>
                  <a:cubicBezTo>
                    <a:pt x="91" y="326"/>
                    <a:pt x="0" y="199"/>
                    <a:pt x="71" y="73"/>
                  </a:cubicBezTo>
                  <a:cubicBezTo>
                    <a:pt x="95" y="28"/>
                    <a:pt x="144" y="1"/>
                    <a:pt x="197" y="1"/>
                  </a:cubicBezTo>
                  <a:lnTo>
                    <a:pt x="214" y="1"/>
                  </a:lnTo>
                  <a:cubicBezTo>
                    <a:pt x="277" y="1"/>
                    <a:pt x="334" y="39"/>
                    <a:pt x="358" y="96"/>
                  </a:cubicBezTo>
                  <a:cubicBezTo>
                    <a:pt x="405" y="214"/>
                    <a:pt x="320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16"/>
            <p:cNvSpPr/>
            <p:nvPr/>
          </p:nvSpPr>
          <p:spPr>
            <a:xfrm>
              <a:off x="5660850" y="2807813"/>
              <a:ext cx="269785" cy="376686"/>
            </a:xfrm>
            <a:custGeom>
              <a:avLst/>
              <a:gdLst/>
              <a:ahLst/>
              <a:cxnLst/>
              <a:rect l="l" t="t" r="r" b="b"/>
              <a:pathLst>
                <a:path w="6973" h="9736" extrusionOk="0">
                  <a:moveTo>
                    <a:pt x="4655" y="324"/>
                  </a:moveTo>
                  <a:lnTo>
                    <a:pt x="4448" y="545"/>
                  </a:lnTo>
                  <a:cubicBezTo>
                    <a:pt x="4386" y="610"/>
                    <a:pt x="4301" y="647"/>
                    <a:pt x="4212" y="647"/>
                  </a:cubicBezTo>
                  <a:lnTo>
                    <a:pt x="2613" y="647"/>
                  </a:lnTo>
                  <a:cubicBezTo>
                    <a:pt x="2523" y="647"/>
                    <a:pt x="2437" y="610"/>
                    <a:pt x="2376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5" y="324"/>
                    <a:pt x="6000" y="470"/>
                    <a:pt x="6000" y="648"/>
                  </a:cubicBezTo>
                  <a:lnTo>
                    <a:pt x="6000" y="2494"/>
                  </a:lnTo>
                  <a:cubicBezTo>
                    <a:pt x="5354" y="1733"/>
                    <a:pt x="4405" y="1294"/>
                    <a:pt x="3405" y="1294"/>
                  </a:cubicBezTo>
                  <a:cubicBezTo>
                    <a:pt x="2405" y="1294"/>
                    <a:pt x="1455" y="1733"/>
                    <a:pt x="810" y="2494"/>
                  </a:cubicBezTo>
                  <a:lnTo>
                    <a:pt x="810" y="648"/>
                  </a:lnTo>
                  <a:cubicBezTo>
                    <a:pt x="810" y="470"/>
                    <a:pt x="956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1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7" y="971"/>
                    <a:pt x="4558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0"/>
                  </a:moveTo>
                  <a:lnTo>
                    <a:pt x="6000" y="8289"/>
                  </a:lnTo>
                  <a:cubicBezTo>
                    <a:pt x="6000" y="8468"/>
                    <a:pt x="5855" y="8613"/>
                    <a:pt x="5676" y="8613"/>
                  </a:cubicBezTo>
                  <a:lnTo>
                    <a:pt x="1134" y="8613"/>
                  </a:lnTo>
                  <a:cubicBezTo>
                    <a:pt x="956" y="8613"/>
                    <a:pt x="810" y="8468"/>
                    <a:pt x="810" y="8289"/>
                  </a:cubicBezTo>
                  <a:lnTo>
                    <a:pt x="810" y="6924"/>
                  </a:lnTo>
                  <a:cubicBezTo>
                    <a:pt x="1020" y="7165"/>
                    <a:pt x="1259" y="7379"/>
                    <a:pt x="1524" y="7559"/>
                  </a:cubicBezTo>
                  <a:cubicBezTo>
                    <a:pt x="1802" y="7740"/>
                    <a:pt x="2104" y="7882"/>
                    <a:pt x="2423" y="7981"/>
                  </a:cubicBezTo>
                  <a:cubicBezTo>
                    <a:pt x="2742" y="8073"/>
                    <a:pt x="3073" y="8122"/>
                    <a:pt x="3405" y="8127"/>
                  </a:cubicBezTo>
                  <a:cubicBezTo>
                    <a:pt x="4405" y="8126"/>
                    <a:pt x="5354" y="7685"/>
                    <a:pt x="6000" y="6920"/>
                  </a:cubicBezTo>
                  <a:close/>
                  <a:moveTo>
                    <a:pt x="6000" y="8826"/>
                  </a:moveTo>
                  <a:lnTo>
                    <a:pt x="6000" y="9088"/>
                  </a:lnTo>
                  <a:cubicBezTo>
                    <a:pt x="6000" y="9266"/>
                    <a:pt x="5855" y="9412"/>
                    <a:pt x="5676" y="9412"/>
                  </a:cubicBezTo>
                  <a:lnTo>
                    <a:pt x="1134" y="9412"/>
                  </a:lnTo>
                  <a:cubicBezTo>
                    <a:pt x="956" y="9412"/>
                    <a:pt x="810" y="9266"/>
                    <a:pt x="810" y="9088"/>
                  </a:cubicBezTo>
                  <a:lnTo>
                    <a:pt x="810" y="8826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90" y="8917"/>
                    <a:pt x="5901" y="8885"/>
                    <a:pt x="6000" y="8826"/>
                  </a:cubicBezTo>
                  <a:close/>
                  <a:moveTo>
                    <a:pt x="1136" y="0"/>
                  </a:moveTo>
                  <a:cubicBezTo>
                    <a:pt x="777" y="0"/>
                    <a:pt x="487" y="291"/>
                    <a:pt x="487" y="649"/>
                  </a:cubicBezTo>
                  <a:lnTo>
                    <a:pt x="487" y="2960"/>
                  </a:lnTo>
                  <a:cubicBezTo>
                    <a:pt x="169" y="3487"/>
                    <a:pt x="1" y="4090"/>
                    <a:pt x="0" y="4706"/>
                  </a:cubicBezTo>
                  <a:cubicBezTo>
                    <a:pt x="0" y="4795"/>
                    <a:pt x="73" y="4869"/>
                    <a:pt x="163" y="4869"/>
                  </a:cubicBezTo>
                  <a:cubicBezTo>
                    <a:pt x="252" y="4869"/>
                    <a:pt x="325" y="4795"/>
                    <a:pt x="325" y="4706"/>
                  </a:cubicBezTo>
                  <a:cubicBezTo>
                    <a:pt x="325" y="3003"/>
                    <a:pt x="1704" y="1623"/>
                    <a:pt x="3405" y="1623"/>
                  </a:cubicBezTo>
                  <a:cubicBezTo>
                    <a:pt x="3629" y="1623"/>
                    <a:pt x="3859" y="1647"/>
                    <a:pt x="4092" y="1697"/>
                  </a:cubicBezTo>
                  <a:cubicBezTo>
                    <a:pt x="5135" y="1923"/>
                    <a:pt x="6186" y="2974"/>
                    <a:pt x="6411" y="4017"/>
                  </a:cubicBezTo>
                  <a:cubicBezTo>
                    <a:pt x="6844" y="6019"/>
                    <a:pt x="5331" y="7788"/>
                    <a:pt x="3405" y="7788"/>
                  </a:cubicBezTo>
                  <a:cubicBezTo>
                    <a:pt x="3104" y="7784"/>
                    <a:pt x="2805" y="7739"/>
                    <a:pt x="2516" y="7656"/>
                  </a:cubicBezTo>
                  <a:cubicBezTo>
                    <a:pt x="2229" y="7567"/>
                    <a:pt x="1956" y="7438"/>
                    <a:pt x="1703" y="7274"/>
                  </a:cubicBezTo>
                  <a:cubicBezTo>
                    <a:pt x="1455" y="7105"/>
                    <a:pt x="1230" y="6904"/>
                    <a:pt x="1035" y="6675"/>
                  </a:cubicBezTo>
                  <a:cubicBezTo>
                    <a:pt x="846" y="6439"/>
                    <a:pt x="689" y="6182"/>
                    <a:pt x="568" y="5906"/>
                  </a:cubicBezTo>
                  <a:cubicBezTo>
                    <a:pt x="543" y="5844"/>
                    <a:pt x="484" y="5807"/>
                    <a:pt x="421" y="5807"/>
                  </a:cubicBezTo>
                  <a:cubicBezTo>
                    <a:pt x="401" y="5807"/>
                    <a:pt x="382" y="5810"/>
                    <a:pt x="362" y="5818"/>
                  </a:cubicBezTo>
                  <a:cubicBezTo>
                    <a:pt x="321" y="5834"/>
                    <a:pt x="289" y="5865"/>
                    <a:pt x="271" y="5906"/>
                  </a:cubicBezTo>
                  <a:cubicBezTo>
                    <a:pt x="253" y="5946"/>
                    <a:pt x="252" y="5992"/>
                    <a:pt x="269" y="6033"/>
                  </a:cubicBezTo>
                  <a:cubicBezTo>
                    <a:pt x="333" y="6177"/>
                    <a:pt x="405" y="6318"/>
                    <a:pt x="487" y="6453"/>
                  </a:cubicBezTo>
                  <a:lnTo>
                    <a:pt x="487" y="9087"/>
                  </a:lnTo>
                  <a:cubicBezTo>
                    <a:pt x="487" y="9445"/>
                    <a:pt x="777" y="9736"/>
                    <a:pt x="1136" y="9736"/>
                  </a:cubicBezTo>
                  <a:lnTo>
                    <a:pt x="5675" y="9736"/>
                  </a:lnTo>
                  <a:cubicBezTo>
                    <a:pt x="6033" y="9736"/>
                    <a:pt x="6324" y="9445"/>
                    <a:pt x="6324" y="9087"/>
                  </a:cubicBezTo>
                  <a:lnTo>
                    <a:pt x="6324" y="6452"/>
                  </a:lnTo>
                  <a:cubicBezTo>
                    <a:pt x="6973" y="5378"/>
                    <a:pt x="6973" y="4034"/>
                    <a:pt x="6324" y="2960"/>
                  </a:cubicBezTo>
                  <a:lnTo>
                    <a:pt x="6324" y="649"/>
                  </a:lnTo>
                  <a:cubicBezTo>
                    <a:pt x="6324" y="291"/>
                    <a:pt x="6033" y="0"/>
                    <a:pt x="5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16"/>
            <p:cNvSpPr/>
            <p:nvPr/>
          </p:nvSpPr>
          <p:spPr>
            <a:xfrm>
              <a:off x="5736025" y="2926785"/>
              <a:ext cx="44842" cy="25651"/>
            </a:xfrm>
            <a:custGeom>
              <a:avLst/>
              <a:gdLst/>
              <a:ahLst/>
              <a:cxnLst/>
              <a:rect l="l" t="t" r="r" b="b"/>
              <a:pathLst>
                <a:path w="1159" h="663" extrusionOk="0">
                  <a:moveTo>
                    <a:pt x="171" y="663"/>
                  </a:moveTo>
                  <a:cubicBezTo>
                    <a:pt x="185" y="663"/>
                    <a:pt x="198" y="662"/>
                    <a:pt x="211" y="658"/>
                  </a:cubicBezTo>
                  <a:cubicBezTo>
                    <a:pt x="870" y="494"/>
                    <a:pt x="1066" y="323"/>
                    <a:pt x="1097" y="291"/>
                  </a:cubicBezTo>
                  <a:cubicBezTo>
                    <a:pt x="1159" y="229"/>
                    <a:pt x="1159" y="129"/>
                    <a:pt x="1099" y="67"/>
                  </a:cubicBezTo>
                  <a:cubicBezTo>
                    <a:pt x="1038" y="3"/>
                    <a:pt x="937" y="0"/>
                    <a:pt x="872" y="58"/>
                  </a:cubicBezTo>
                  <a:cubicBezTo>
                    <a:pt x="870" y="60"/>
                    <a:pt x="707" y="200"/>
                    <a:pt x="133" y="343"/>
                  </a:cubicBezTo>
                  <a:cubicBezTo>
                    <a:pt x="53" y="363"/>
                    <a:pt x="1" y="439"/>
                    <a:pt x="11" y="520"/>
                  </a:cubicBezTo>
                  <a:cubicBezTo>
                    <a:pt x="21" y="602"/>
                    <a:pt x="90" y="663"/>
                    <a:pt x="171" y="6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16"/>
            <p:cNvSpPr/>
            <p:nvPr/>
          </p:nvSpPr>
          <p:spPr>
            <a:xfrm>
              <a:off x="5736219" y="2958627"/>
              <a:ext cx="37955" cy="12536"/>
            </a:xfrm>
            <a:custGeom>
              <a:avLst/>
              <a:gdLst/>
              <a:ahLst/>
              <a:cxnLst/>
              <a:rect l="l" t="t" r="r" b="b"/>
              <a:pathLst>
                <a:path w="981" h="324" extrusionOk="0">
                  <a:moveTo>
                    <a:pt x="168" y="324"/>
                  </a:moveTo>
                  <a:lnTo>
                    <a:pt x="807" y="324"/>
                  </a:lnTo>
                  <a:cubicBezTo>
                    <a:pt x="895" y="324"/>
                    <a:pt x="970" y="259"/>
                    <a:pt x="975" y="172"/>
                  </a:cubicBezTo>
                  <a:cubicBezTo>
                    <a:pt x="981" y="78"/>
                    <a:pt x="906" y="0"/>
                    <a:pt x="814" y="0"/>
                  </a:cubicBezTo>
                  <a:lnTo>
                    <a:pt x="173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16"/>
            <p:cNvSpPr/>
            <p:nvPr/>
          </p:nvSpPr>
          <p:spPr>
            <a:xfrm>
              <a:off x="5804661" y="2926591"/>
              <a:ext cx="45035" cy="25845"/>
            </a:xfrm>
            <a:custGeom>
              <a:avLst/>
              <a:gdLst/>
              <a:ahLst/>
              <a:cxnLst/>
              <a:rect l="l" t="t" r="r" b="b"/>
              <a:pathLst>
                <a:path w="1164" h="668" extrusionOk="0">
                  <a:moveTo>
                    <a:pt x="954" y="663"/>
                  </a:moveTo>
                  <a:cubicBezTo>
                    <a:pt x="966" y="667"/>
                    <a:pt x="980" y="668"/>
                    <a:pt x="993" y="668"/>
                  </a:cubicBezTo>
                  <a:cubicBezTo>
                    <a:pt x="1075" y="668"/>
                    <a:pt x="1144" y="607"/>
                    <a:pt x="1153" y="526"/>
                  </a:cubicBezTo>
                  <a:cubicBezTo>
                    <a:pt x="1164" y="444"/>
                    <a:pt x="1111" y="368"/>
                    <a:pt x="1033" y="348"/>
                  </a:cubicBezTo>
                  <a:cubicBezTo>
                    <a:pt x="472" y="208"/>
                    <a:pt x="302" y="71"/>
                    <a:pt x="293" y="63"/>
                  </a:cubicBezTo>
                  <a:cubicBezTo>
                    <a:pt x="229" y="1"/>
                    <a:pt x="126" y="2"/>
                    <a:pt x="63" y="66"/>
                  </a:cubicBezTo>
                  <a:cubicBezTo>
                    <a:pt x="0" y="130"/>
                    <a:pt x="2" y="233"/>
                    <a:pt x="66" y="296"/>
                  </a:cubicBezTo>
                  <a:cubicBezTo>
                    <a:pt x="99" y="328"/>
                    <a:pt x="294" y="499"/>
                    <a:pt x="954" y="6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16"/>
            <p:cNvSpPr/>
            <p:nvPr/>
          </p:nvSpPr>
          <p:spPr>
            <a:xfrm>
              <a:off x="5811509" y="2958627"/>
              <a:ext cx="37994" cy="12536"/>
            </a:xfrm>
            <a:custGeom>
              <a:avLst/>
              <a:gdLst/>
              <a:ahLst/>
              <a:cxnLst/>
              <a:rect l="l" t="t" r="r" b="b"/>
              <a:pathLst>
                <a:path w="982" h="324" extrusionOk="0">
                  <a:moveTo>
                    <a:pt x="815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1" y="246"/>
                    <a:pt x="75" y="324"/>
                    <a:pt x="169" y="324"/>
                  </a:cubicBezTo>
                  <a:lnTo>
                    <a:pt x="808" y="324"/>
                  </a:lnTo>
                  <a:cubicBezTo>
                    <a:pt x="895" y="324"/>
                    <a:pt x="971" y="259"/>
                    <a:pt x="976" y="172"/>
                  </a:cubicBezTo>
                  <a:cubicBezTo>
                    <a:pt x="982" y="78"/>
                    <a:pt x="907" y="0"/>
                    <a:pt x="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16"/>
            <p:cNvSpPr/>
            <p:nvPr/>
          </p:nvSpPr>
          <p:spPr>
            <a:xfrm>
              <a:off x="5767712" y="2977507"/>
              <a:ext cx="50258" cy="25149"/>
            </a:xfrm>
            <a:custGeom>
              <a:avLst/>
              <a:gdLst/>
              <a:ahLst/>
              <a:cxnLst/>
              <a:rect l="l" t="t" r="r" b="b"/>
              <a:pathLst>
                <a:path w="1299" h="650" extrusionOk="0">
                  <a:moveTo>
                    <a:pt x="164" y="1"/>
                  </a:moveTo>
                  <a:cubicBezTo>
                    <a:pt x="74" y="1"/>
                    <a:pt x="1" y="74"/>
                    <a:pt x="1" y="163"/>
                  </a:cubicBezTo>
                  <a:cubicBezTo>
                    <a:pt x="1" y="331"/>
                    <a:pt x="137" y="650"/>
                    <a:pt x="650" y="650"/>
                  </a:cubicBezTo>
                  <a:cubicBezTo>
                    <a:pt x="1163" y="650"/>
                    <a:pt x="1299" y="331"/>
                    <a:pt x="1299" y="163"/>
                  </a:cubicBezTo>
                  <a:cubicBezTo>
                    <a:pt x="1299" y="76"/>
                    <a:pt x="1229" y="6"/>
                    <a:pt x="1142" y="4"/>
                  </a:cubicBezTo>
                  <a:cubicBezTo>
                    <a:pt x="1054" y="4"/>
                    <a:pt x="982" y="71"/>
                    <a:pt x="974" y="159"/>
                  </a:cubicBezTo>
                  <a:cubicBezTo>
                    <a:pt x="973" y="186"/>
                    <a:pt x="949" y="326"/>
                    <a:pt x="650" y="326"/>
                  </a:cubicBezTo>
                  <a:cubicBezTo>
                    <a:pt x="352" y="326"/>
                    <a:pt x="327" y="186"/>
                    <a:pt x="325" y="163"/>
                  </a:cubicBezTo>
                  <a:cubicBezTo>
                    <a:pt x="325" y="74"/>
                    <a:pt x="253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16"/>
            <p:cNvSpPr/>
            <p:nvPr/>
          </p:nvSpPr>
          <p:spPr>
            <a:xfrm>
              <a:off x="5698651" y="2895910"/>
              <a:ext cx="195771" cy="191167"/>
            </a:xfrm>
            <a:custGeom>
              <a:avLst/>
              <a:gdLst/>
              <a:ahLst/>
              <a:cxnLst/>
              <a:rect l="l" t="t" r="r" b="b"/>
              <a:pathLst>
                <a:path w="5060" h="4941" extrusionOk="0">
                  <a:moveTo>
                    <a:pt x="2432" y="325"/>
                  </a:moveTo>
                  <a:cubicBezTo>
                    <a:pt x="2433" y="325"/>
                    <a:pt x="2434" y="325"/>
                    <a:pt x="2435" y="325"/>
                  </a:cubicBezTo>
                  <a:cubicBezTo>
                    <a:pt x="3600" y="325"/>
                    <a:pt x="4544" y="1269"/>
                    <a:pt x="4544" y="2434"/>
                  </a:cubicBezTo>
                  <a:cubicBezTo>
                    <a:pt x="4544" y="3600"/>
                    <a:pt x="3600" y="4544"/>
                    <a:pt x="2435" y="4544"/>
                  </a:cubicBezTo>
                  <a:cubicBezTo>
                    <a:pt x="2386" y="4544"/>
                    <a:pt x="2338" y="4537"/>
                    <a:pt x="2288" y="4534"/>
                  </a:cubicBezTo>
                  <a:cubicBezTo>
                    <a:pt x="2685" y="4198"/>
                    <a:pt x="2759" y="3878"/>
                    <a:pt x="2759" y="3687"/>
                  </a:cubicBezTo>
                  <a:cubicBezTo>
                    <a:pt x="2768" y="3505"/>
                    <a:pt x="2703" y="3328"/>
                    <a:pt x="2578" y="3194"/>
                  </a:cubicBezTo>
                  <a:cubicBezTo>
                    <a:pt x="2454" y="3061"/>
                    <a:pt x="2281" y="2983"/>
                    <a:pt x="2099" y="2979"/>
                  </a:cubicBezTo>
                  <a:cubicBezTo>
                    <a:pt x="1917" y="2979"/>
                    <a:pt x="1741" y="3041"/>
                    <a:pt x="1601" y="3156"/>
                  </a:cubicBezTo>
                  <a:cubicBezTo>
                    <a:pt x="1461" y="3042"/>
                    <a:pt x="1287" y="2979"/>
                    <a:pt x="1107" y="2979"/>
                  </a:cubicBezTo>
                  <a:cubicBezTo>
                    <a:pt x="1105" y="2979"/>
                    <a:pt x="1104" y="2979"/>
                    <a:pt x="1102" y="2979"/>
                  </a:cubicBezTo>
                  <a:cubicBezTo>
                    <a:pt x="860" y="2981"/>
                    <a:pt x="638" y="3119"/>
                    <a:pt x="530" y="3336"/>
                  </a:cubicBezTo>
                  <a:cubicBezTo>
                    <a:pt x="220" y="2683"/>
                    <a:pt x="266" y="1916"/>
                    <a:pt x="653" y="1305"/>
                  </a:cubicBezTo>
                  <a:cubicBezTo>
                    <a:pt x="1039" y="696"/>
                    <a:pt x="1710" y="325"/>
                    <a:pt x="2432" y="325"/>
                  </a:cubicBezTo>
                  <a:close/>
                  <a:moveTo>
                    <a:pt x="2099" y="3303"/>
                  </a:moveTo>
                  <a:cubicBezTo>
                    <a:pt x="2194" y="3309"/>
                    <a:pt x="2285" y="3353"/>
                    <a:pt x="2348" y="3424"/>
                  </a:cubicBezTo>
                  <a:cubicBezTo>
                    <a:pt x="2411" y="3497"/>
                    <a:pt x="2442" y="3591"/>
                    <a:pt x="2435" y="3687"/>
                  </a:cubicBezTo>
                  <a:cubicBezTo>
                    <a:pt x="2435" y="3995"/>
                    <a:pt x="2132" y="4324"/>
                    <a:pt x="1601" y="4597"/>
                  </a:cubicBezTo>
                  <a:cubicBezTo>
                    <a:pt x="1070" y="4324"/>
                    <a:pt x="766" y="3995"/>
                    <a:pt x="766" y="3687"/>
                  </a:cubicBezTo>
                  <a:cubicBezTo>
                    <a:pt x="759" y="3591"/>
                    <a:pt x="790" y="3497"/>
                    <a:pt x="853" y="3424"/>
                  </a:cubicBezTo>
                  <a:cubicBezTo>
                    <a:pt x="916" y="3352"/>
                    <a:pt x="1007" y="3309"/>
                    <a:pt x="1102" y="3303"/>
                  </a:cubicBezTo>
                  <a:cubicBezTo>
                    <a:pt x="1244" y="3303"/>
                    <a:pt x="1379" y="3369"/>
                    <a:pt x="1468" y="3480"/>
                  </a:cubicBezTo>
                  <a:cubicBezTo>
                    <a:pt x="1498" y="3523"/>
                    <a:pt x="1546" y="3548"/>
                    <a:pt x="1599" y="3548"/>
                  </a:cubicBezTo>
                  <a:cubicBezTo>
                    <a:pt x="1652" y="3547"/>
                    <a:pt x="1702" y="3522"/>
                    <a:pt x="1733" y="3480"/>
                  </a:cubicBezTo>
                  <a:cubicBezTo>
                    <a:pt x="1822" y="3368"/>
                    <a:pt x="1957" y="3303"/>
                    <a:pt x="2099" y="3303"/>
                  </a:cubicBezTo>
                  <a:close/>
                  <a:moveTo>
                    <a:pt x="2434" y="0"/>
                  </a:moveTo>
                  <a:cubicBezTo>
                    <a:pt x="2121" y="0"/>
                    <a:pt x="1805" y="61"/>
                    <a:pt x="1504" y="186"/>
                  </a:cubicBezTo>
                  <a:cubicBezTo>
                    <a:pt x="595" y="563"/>
                    <a:pt x="2" y="1450"/>
                    <a:pt x="2" y="2434"/>
                  </a:cubicBezTo>
                  <a:cubicBezTo>
                    <a:pt x="1" y="2943"/>
                    <a:pt x="160" y="3440"/>
                    <a:pt x="460" y="3853"/>
                  </a:cubicBezTo>
                  <a:cubicBezTo>
                    <a:pt x="518" y="4135"/>
                    <a:pt x="754" y="4548"/>
                    <a:pt x="1530" y="4925"/>
                  </a:cubicBezTo>
                  <a:cubicBezTo>
                    <a:pt x="1552" y="4935"/>
                    <a:pt x="1576" y="4941"/>
                    <a:pt x="1600" y="4941"/>
                  </a:cubicBezTo>
                  <a:cubicBezTo>
                    <a:pt x="1625" y="4941"/>
                    <a:pt x="1649" y="4935"/>
                    <a:pt x="1671" y="4925"/>
                  </a:cubicBezTo>
                  <a:cubicBezTo>
                    <a:pt x="1752" y="4886"/>
                    <a:pt x="1825" y="4846"/>
                    <a:pt x="1894" y="4806"/>
                  </a:cubicBezTo>
                  <a:cubicBezTo>
                    <a:pt x="2071" y="4847"/>
                    <a:pt x="2253" y="4868"/>
                    <a:pt x="2435" y="4868"/>
                  </a:cubicBezTo>
                  <a:cubicBezTo>
                    <a:pt x="3420" y="4868"/>
                    <a:pt x="4307" y="4275"/>
                    <a:pt x="4684" y="3365"/>
                  </a:cubicBezTo>
                  <a:cubicBezTo>
                    <a:pt x="5060" y="2456"/>
                    <a:pt x="4852" y="1409"/>
                    <a:pt x="4156" y="714"/>
                  </a:cubicBezTo>
                  <a:cubicBezTo>
                    <a:pt x="3690" y="248"/>
                    <a:pt x="3068" y="0"/>
                    <a:pt x="2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116"/>
          <p:cNvGrpSpPr/>
          <p:nvPr/>
        </p:nvGrpSpPr>
        <p:grpSpPr>
          <a:xfrm>
            <a:off x="722343" y="1949737"/>
            <a:ext cx="380671" cy="371269"/>
            <a:chOff x="722343" y="1606837"/>
            <a:chExt cx="380671" cy="371269"/>
          </a:xfrm>
        </p:grpSpPr>
        <p:sp>
          <p:nvSpPr>
            <p:cNvPr id="3921" name="Google Shape;3921;p116"/>
            <p:cNvSpPr/>
            <p:nvPr/>
          </p:nvSpPr>
          <p:spPr>
            <a:xfrm>
              <a:off x="901361" y="1614072"/>
              <a:ext cx="185325" cy="185286"/>
            </a:xfrm>
            <a:custGeom>
              <a:avLst/>
              <a:gdLst/>
              <a:ahLst/>
              <a:cxnLst/>
              <a:rect l="l" t="t" r="r" b="b"/>
              <a:pathLst>
                <a:path w="4790" h="4789" extrusionOk="0">
                  <a:moveTo>
                    <a:pt x="4789" y="2394"/>
                  </a:moveTo>
                  <a:cubicBezTo>
                    <a:pt x="4788" y="3715"/>
                    <a:pt x="3717" y="4787"/>
                    <a:pt x="2395" y="4787"/>
                  </a:cubicBezTo>
                  <a:cubicBezTo>
                    <a:pt x="2123" y="4788"/>
                    <a:pt x="1853" y="4741"/>
                    <a:pt x="1597" y="4650"/>
                  </a:cubicBezTo>
                  <a:cubicBezTo>
                    <a:pt x="915" y="4409"/>
                    <a:pt x="380" y="3873"/>
                    <a:pt x="138" y="3191"/>
                  </a:cubicBezTo>
                  <a:cubicBezTo>
                    <a:pt x="47" y="2936"/>
                    <a:pt x="1" y="2665"/>
                    <a:pt x="1" y="2394"/>
                  </a:cubicBezTo>
                  <a:cubicBezTo>
                    <a:pt x="1" y="1072"/>
                    <a:pt x="1073" y="0"/>
                    <a:pt x="2395" y="0"/>
                  </a:cubicBezTo>
                  <a:cubicBezTo>
                    <a:pt x="3717" y="0"/>
                    <a:pt x="4789" y="1072"/>
                    <a:pt x="4789" y="23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16"/>
            <p:cNvSpPr/>
            <p:nvPr/>
          </p:nvSpPr>
          <p:spPr>
            <a:xfrm>
              <a:off x="984738" y="1614072"/>
              <a:ext cx="101948" cy="185248"/>
            </a:xfrm>
            <a:custGeom>
              <a:avLst/>
              <a:gdLst/>
              <a:ahLst/>
              <a:cxnLst/>
              <a:rect l="l" t="t" r="r" b="b"/>
              <a:pathLst>
                <a:path w="2635" h="4788" extrusionOk="0">
                  <a:moveTo>
                    <a:pt x="240" y="0"/>
                  </a:moveTo>
                  <a:cubicBezTo>
                    <a:pt x="159" y="0"/>
                    <a:pt x="79" y="4"/>
                    <a:pt x="1" y="13"/>
                  </a:cubicBezTo>
                  <a:cubicBezTo>
                    <a:pt x="1223" y="134"/>
                    <a:pt x="2154" y="1162"/>
                    <a:pt x="2155" y="2391"/>
                  </a:cubicBezTo>
                  <a:cubicBezTo>
                    <a:pt x="2156" y="3620"/>
                    <a:pt x="1228" y="4650"/>
                    <a:pt x="6" y="4776"/>
                  </a:cubicBezTo>
                  <a:cubicBezTo>
                    <a:pt x="83" y="4783"/>
                    <a:pt x="160" y="4787"/>
                    <a:pt x="240" y="4787"/>
                  </a:cubicBezTo>
                  <a:cubicBezTo>
                    <a:pt x="1562" y="4787"/>
                    <a:pt x="2634" y="3716"/>
                    <a:pt x="2634" y="2394"/>
                  </a:cubicBezTo>
                  <a:cubicBezTo>
                    <a:pt x="2634" y="1072"/>
                    <a:pt x="1562" y="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16"/>
            <p:cNvSpPr/>
            <p:nvPr/>
          </p:nvSpPr>
          <p:spPr>
            <a:xfrm>
              <a:off x="728456" y="1737570"/>
              <a:ext cx="234694" cy="185364"/>
            </a:xfrm>
            <a:custGeom>
              <a:avLst/>
              <a:gdLst/>
              <a:ahLst/>
              <a:cxnLst/>
              <a:rect l="l" t="t" r="r" b="b"/>
              <a:pathLst>
                <a:path w="6066" h="4791" extrusionOk="0">
                  <a:moveTo>
                    <a:pt x="6066" y="1460"/>
                  </a:moveTo>
                  <a:lnTo>
                    <a:pt x="6066" y="4471"/>
                  </a:lnTo>
                  <a:cubicBezTo>
                    <a:pt x="6065" y="4648"/>
                    <a:pt x="5923" y="4791"/>
                    <a:pt x="5747" y="4791"/>
                  </a:cubicBezTo>
                  <a:lnTo>
                    <a:pt x="320" y="4791"/>
                  </a:lnTo>
                  <a:cubicBezTo>
                    <a:pt x="145" y="4791"/>
                    <a:pt x="2" y="4648"/>
                    <a:pt x="1" y="4471"/>
                  </a:cubicBezTo>
                  <a:lnTo>
                    <a:pt x="1" y="319"/>
                  </a:lnTo>
                  <a:cubicBezTo>
                    <a:pt x="2" y="143"/>
                    <a:pt x="145" y="0"/>
                    <a:pt x="320" y="0"/>
                  </a:cubicBezTo>
                  <a:lnTo>
                    <a:pt x="4607" y="0"/>
                  </a:lnTo>
                  <a:cubicBezTo>
                    <a:pt x="4848" y="682"/>
                    <a:pt x="5384" y="1218"/>
                    <a:pt x="6066" y="1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16"/>
            <p:cNvSpPr/>
            <p:nvPr/>
          </p:nvSpPr>
          <p:spPr>
            <a:xfrm>
              <a:off x="888710" y="1737570"/>
              <a:ext cx="74440" cy="185364"/>
            </a:xfrm>
            <a:custGeom>
              <a:avLst/>
              <a:gdLst/>
              <a:ahLst/>
              <a:cxnLst/>
              <a:rect l="l" t="t" r="r" b="b"/>
              <a:pathLst>
                <a:path w="1924" h="4791" extrusionOk="0">
                  <a:moveTo>
                    <a:pt x="476" y="0"/>
                  </a:moveTo>
                  <a:lnTo>
                    <a:pt x="0" y="0"/>
                  </a:lnTo>
                  <a:cubicBezTo>
                    <a:pt x="240" y="682"/>
                    <a:pt x="772" y="1218"/>
                    <a:pt x="1448" y="1460"/>
                  </a:cubicBezTo>
                  <a:lnTo>
                    <a:pt x="1448" y="4471"/>
                  </a:lnTo>
                  <a:cubicBezTo>
                    <a:pt x="1448" y="4648"/>
                    <a:pt x="1307" y="4791"/>
                    <a:pt x="1132" y="4791"/>
                  </a:cubicBezTo>
                  <a:lnTo>
                    <a:pt x="1607" y="4791"/>
                  </a:lnTo>
                  <a:cubicBezTo>
                    <a:pt x="1782" y="4791"/>
                    <a:pt x="1923" y="4648"/>
                    <a:pt x="1924" y="4471"/>
                  </a:cubicBezTo>
                  <a:lnTo>
                    <a:pt x="1924" y="1460"/>
                  </a:lnTo>
                  <a:cubicBezTo>
                    <a:pt x="1248" y="1218"/>
                    <a:pt x="715" y="682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16"/>
            <p:cNvSpPr/>
            <p:nvPr/>
          </p:nvSpPr>
          <p:spPr>
            <a:xfrm>
              <a:off x="777747" y="1922895"/>
              <a:ext cx="136150" cy="25071"/>
            </a:xfrm>
            <a:custGeom>
              <a:avLst/>
              <a:gdLst/>
              <a:ahLst/>
              <a:cxnLst/>
              <a:rect l="l" t="t" r="r" b="b"/>
              <a:pathLst>
                <a:path w="3519" h="648" extrusionOk="0">
                  <a:moveTo>
                    <a:pt x="0" y="1"/>
                  </a:moveTo>
                  <a:lnTo>
                    <a:pt x="3518" y="1"/>
                  </a:lnTo>
                  <a:lnTo>
                    <a:pt x="3518" y="648"/>
                  </a:lnTo>
                  <a:lnTo>
                    <a:pt x="0" y="6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16"/>
            <p:cNvSpPr/>
            <p:nvPr/>
          </p:nvSpPr>
          <p:spPr>
            <a:xfrm>
              <a:off x="758286" y="1947193"/>
              <a:ext cx="175111" cy="25032"/>
            </a:xfrm>
            <a:custGeom>
              <a:avLst/>
              <a:gdLst/>
              <a:ahLst/>
              <a:cxnLst/>
              <a:rect l="l" t="t" r="r" b="b"/>
              <a:pathLst>
                <a:path w="4526" h="647" extrusionOk="0">
                  <a:moveTo>
                    <a:pt x="4525" y="324"/>
                  </a:moveTo>
                  <a:cubicBezTo>
                    <a:pt x="4524" y="502"/>
                    <a:pt x="4380" y="645"/>
                    <a:pt x="4203" y="646"/>
                  </a:cubicBezTo>
                  <a:lnTo>
                    <a:pt x="324" y="646"/>
                  </a:lnTo>
                  <a:cubicBezTo>
                    <a:pt x="145" y="646"/>
                    <a:pt x="2" y="502"/>
                    <a:pt x="0" y="324"/>
                  </a:cubicBezTo>
                  <a:cubicBezTo>
                    <a:pt x="3" y="146"/>
                    <a:pt x="146" y="2"/>
                    <a:pt x="324" y="1"/>
                  </a:cubicBezTo>
                  <a:lnTo>
                    <a:pt x="4203" y="1"/>
                  </a:lnTo>
                  <a:cubicBezTo>
                    <a:pt x="4380" y="1"/>
                    <a:pt x="4525" y="146"/>
                    <a:pt x="4525" y="3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16"/>
            <p:cNvSpPr/>
            <p:nvPr/>
          </p:nvSpPr>
          <p:spPr>
            <a:xfrm>
              <a:off x="901207" y="1947193"/>
              <a:ext cx="31300" cy="25032"/>
            </a:xfrm>
            <a:custGeom>
              <a:avLst/>
              <a:gdLst/>
              <a:ahLst/>
              <a:cxnLst/>
              <a:rect l="l" t="t" r="r" b="b"/>
              <a:pathLst>
                <a:path w="809" h="647" extrusionOk="0">
                  <a:moveTo>
                    <a:pt x="485" y="1"/>
                  </a:moveTo>
                  <a:lnTo>
                    <a:pt x="1" y="1"/>
                  </a:lnTo>
                  <a:cubicBezTo>
                    <a:pt x="178" y="1"/>
                    <a:pt x="323" y="146"/>
                    <a:pt x="323" y="324"/>
                  </a:cubicBezTo>
                  <a:cubicBezTo>
                    <a:pt x="322" y="502"/>
                    <a:pt x="178" y="645"/>
                    <a:pt x="1" y="646"/>
                  </a:cubicBezTo>
                  <a:lnTo>
                    <a:pt x="485" y="646"/>
                  </a:lnTo>
                  <a:cubicBezTo>
                    <a:pt x="663" y="645"/>
                    <a:pt x="807" y="502"/>
                    <a:pt x="808" y="324"/>
                  </a:cubicBezTo>
                  <a:cubicBezTo>
                    <a:pt x="808" y="146"/>
                    <a:pt x="663" y="1"/>
                    <a:pt x="485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16"/>
            <p:cNvSpPr/>
            <p:nvPr/>
          </p:nvSpPr>
          <p:spPr>
            <a:xfrm>
              <a:off x="808660" y="1780555"/>
              <a:ext cx="92624" cy="99549"/>
            </a:xfrm>
            <a:custGeom>
              <a:avLst/>
              <a:gdLst/>
              <a:ahLst/>
              <a:cxnLst/>
              <a:rect l="l" t="t" r="r" b="b"/>
              <a:pathLst>
                <a:path w="2394" h="2573" extrusionOk="0">
                  <a:moveTo>
                    <a:pt x="1" y="283"/>
                  </a:moveTo>
                  <a:lnTo>
                    <a:pt x="1" y="2291"/>
                  </a:lnTo>
                  <a:cubicBezTo>
                    <a:pt x="5" y="2390"/>
                    <a:pt x="60" y="2478"/>
                    <a:pt x="147" y="2526"/>
                  </a:cubicBezTo>
                  <a:cubicBezTo>
                    <a:pt x="233" y="2573"/>
                    <a:pt x="338" y="2572"/>
                    <a:pt x="423" y="2522"/>
                  </a:cubicBezTo>
                  <a:lnTo>
                    <a:pt x="2254" y="1518"/>
                  </a:lnTo>
                  <a:cubicBezTo>
                    <a:pt x="2340" y="1472"/>
                    <a:pt x="2394" y="1384"/>
                    <a:pt x="2394" y="1287"/>
                  </a:cubicBezTo>
                  <a:cubicBezTo>
                    <a:pt x="2394" y="1190"/>
                    <a:pt x="2340" y="1101"/>
                    <a:pt x="2254" y="1056"/>
                  </a:cubicBezTo>
                  <a:lnTo>
                    <a:pt x="423" y="51"/>
                  </a:lnTo>
                  <a:cubicBezTo>
                    <a:pt x="338" y="1"/>
                    <a:pt x="233" y="0"/>
                    <a:pt x="147" y="47"/>
                  </a:cubicBezTo>
                  <a:cubicBezTo>
                    <a:pt x="59" y="95"/>
                    <a:pt x="5" y="184"/>
                    <a:pt x="1" y="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16"/>
            <p:cNvSpPr/>
            <p:nvPr/>
          </p:nvSpPr>
          <p:spPr>
            <a:xfrm>
              <a:off x="759563" y="1922895"/>
              <a:ext cx="36639" cy="49368"/>
            </a:xfrm>
            <a:custGeom>
              <a:avLst/>
              <a:gdLst/>
              <a:ahLst/>
              <a:cxnLst/>
              <a:rect l="l" t="t" r="r" b="b"/>
              <a:pathLst>
                <a:path w="947" h="1276" extrusionOk="0">
                  <a:moveTo>
                    <a:pt x="314" y="1275"/>
                  </a:moveTo>
                  <a:lnTo>
                    <a:pt x="784" y="1275"/>
                  </a:lnTo>
                  <a:cubicBezTo>
                    <a:pt x="611" y="1274"/>
                    <a:pt x="472" y="1134"/>
                    <a:pt x="470" y="962"/>
                  </a:cubicBezTo>
                  <a:cubicBezTo>
                    <a:pt x="473" y="788"/>
                    <a:pt x="612" y="649"/>
                    <a:pt x="784" y="648"/>
                  </a:cubicBezTo>
                  <a:lnTo>
                    <a:pt x="946" y="648"/>
                  </a:lnTo>
                  <a:lnTo>
                    <a:pt x="946" y="1"/>
                  </a:lnTo>
                  <a:lnTo>
                    <a:pt x="470" y="1"/>
                  </a:lnTo>
                  <a:lnTo>
                    <a:pt x="470" y="648"/>
                  </a:lnTo>
                  <a:lnTo>
                    <a:pt x="314" y="648"/>
                  </a:lnTo>
                  <a:cubicBezTo>
                    <a:pt x="141" y="649"/>
                    <a:pt x="1" y="788"/>
                    <a:pt x="0" y="962"/>
                  </a:cubicBezTo>
                  <a:cubicBezTo>
                    <a:pt x="1" y="1134"/>
                    <a:pt x="141" y="1274"/>
                    <a:pt x="314" y="12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16"/>
            <p:cNvSpPr/>
            <p:nvPr/>
          </p:nvSpPr>
          <p:spPr>
            <a:xfrm>
              <a:off x="981527" y="1793942"/>
              <a:ext cx="21821" cy="5378"/>
            </a:xfrm>
            <a:custGeom>
              <a:avLst/>
              <a:gdLst/>
              <a:ahLst/>
              <a:cxnLst/>
              <a:rect l="l" t="t" r="r" b="b"/>
              <a:pathLst>
                <a:path w="564" h="139" extrusionOk="0">
                  <a:moveTo>
                    <a:pt x="1" y="113"/>
                  </a:moveTo>
                  <a:cubicBezTo>
                    <a:pt x="29" y="116"/>
                    <a:pt x="56" y="124"/>
                    <a:pt x="85" y="126"/>
                  </a:cubicBezTo>
                  <a:cubicBezTo>
                    <a:pt x="162" y="134"/>
                    <a:pt x="240" y="138"/>
                    <a:pt x="320" y="138"/>
                  </a:cubicBezTo>
                  <a:cubicBezTo>
                    <a:pt x="401" y="138"/>
                    <a:pt x="483" y="134"/>
                    <a:pt x="563" y="126"/>
                  </a:cubicBezTo>
                  <a:cubicBezTo>
                    <a:pt x="371" y="108"/>
                    <a:pt x="182" y="66"/>
                    <a:pt x="1" y="1"/>
                  </a:cubicBezTo>
                  <a:lnTo>
                    <a:pt x="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16"/>
            <p:cNvSpPr/>
            <p:nvPr/>
          </p:nvSpPr>
          <p:spPr>
            <a:xfrm>
              <a:off x="728456" y="1737570"/>
              <a:ext cx="30720" cy="185364"/>
            </a:xfrm>
            <a:custGeom>
              <a:avLst/>
              <a:gdLst/>
              <a:ahLst/>
              <a:cxnLst/>
              <a:rect l="l" t="t" r="r" b="b"/>
              <a:pathLst>
                <a:path w="794" h="4791" extrusionOk="0">
                  <a:moveTo>
                    <a:pt x="318" y="4791"/>
                  </a:moveTo>
                  <a:lnTo>
                    <a:pt x="794" y="4791"/>
                  </a:lnTo>
                  <a:cubicBezTo>
                    <a:pt x="618" y="4791"/>
                    <a:pt x="476" y="4648"/>
                    <a:pt x="476" y="4471"/>
                  </a:cubicBezTo>
                  <a:lnTo>
                    <a:pt x="476" y="319"/>
                  </a:lnTo>
                  <a:cubicBezTo>
                    <a:pt x="476" y="143"/>
                    <a:pt x="618" y="0"/>
                    <a:pt x="794" y="0"/>
                  </a:cubicBezTo>
                  <a:lnTo>
                    <a:pt x="318" y="0"/>
                  </a:lnTo>
                  <a:cubicBezTo>
                    <a:pt x="144" y="0"/>
                    <a:pt x="2" y="143"/>
                    <a:pt x="1" y="319"/>
                  </a:cubicBezTo>
                  <a:lnTo>
                    <a:pt x="1" y="4471"/>
                  </a:lnTo>
                  <a:cubicBezTo>
                    <a:pt x="2" y="4648"/>
                    <a:pt x="144" y="4791"/>
                    <a:pt x="318" y="47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16"/>
            <p:cNvSpPr/>
            <p:nvPr/>
          </p:nvSpPr>
          <p:spPr>
            <a:xfrm>
              <a:off x="722575" y="1750067"/>
              <a:ext cx="12536" cy="49330"/>
            </a:xfrm>
            <a:custGeom>
              <a:avLst/>
              <a:gdLst/>
              <a:ahLst/>
              <a:cxnLst/>
              <a:rect l="l" t="t" r="r" b="b"/>
              <a:pathLst>
                <a:path w="324" h="1275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74"/>
                  </a:lnTo>
                  <a:lnTo>
                    <a:pt x="0" y="12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16"/>
            <p:cNvSpPr/>
            <p:nvPr/>
          </p:nvSpPr>
          <p:spPr>
            <a:xfrm>
              <a:off x="962492" y="1650015"/>
              <a:ext cx="44068" cy="107520"/>
            </a:xfrm>
            <a:custGeom>
              <a:avLst/>
              <a:gdLst/>
              <a:ahLst/>
              <a:cxnLst/>
              <a:rect l="l" t="t" r="r" b="b"/>
              <a:pathLst>
                <a:path w="1139" h="2779" extrusionOk="0">
                  <a:moveTo>
                    <a:pt x="815" y="2597"/>
                  </a:moveTo>
                  <a:cubicBezTo>
                    <a:pt x="815" y="2699"/>
                    <a:pt x="910" y="2779"/>
                    <a:pt x="1016" y="2755"/>
                  </a:cubicBezTo>
                  <a:cubicBezTo>
                    <a:pt x="1089" y="2738"/>
                    <a:pt x="1138" y="2670"/>
                    <a:pt x="1138" y="2594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1" y="0"/>
                    <a:pt x="924" y="8"/>
                    <a:pt x="876" y="47"/>
                  </a:cubicBezTo>
                  <a:lnTo>
                    <a:pt x="68" y="693"/>
                  </a:lnTo>
                  <a:cubicBezTo>
                    <a:pt x="22" y="729"/>
                    <a:pt x="0" y="787"/>
                    <a:pt x="10" y="844"/>
                  </a:cubicBezTo>
                  <a:cubicBezTo>
                    <a:pt x="18" y="901"/>
                    <a:pt x="57" y="950"/>
                    <a:pt x="110" y="971"/>
                  </a:cubicBezTo>
                  <a:cubicBezTo>
                    <a:pt x="164" y="992"/>
                    <a:pt x="225" y="982"/>
                    <a:pt x="270" y="945"/>
                  </a:cubicBezTo>
                  <a:lnTo>
                    <a:pt x="815" y="510"/>
                  </a:lnTo>
                  <a:lnTo>
                    <a:pt x="815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16"/>
            <p:cNvSpPr/>
            <p:nvPr/>
          </p:nvSpPr>
          <p:spPr>
            <a:xfrm>
              <a:off x="722343" y="1768406"/>
              <a:ext cx="12381" cy="12381"/>
            </a:xfrm>
            <a:custGeom>
              <a:avLst/>
              <a:gdLst/>
              <a:ahLst/>
              <a:cxnLst/>
              <a:rect l="l" t="t" r="r" b="b"/>
              <a:pathLst>
                <a:path w="320" h="320" extrusionOk="0">
                  <a:moveTo>
                    <a:pt x="319" y="160"/>
                  </a:moveTo>
                  <a:cubicBezTo>
                    <a:pt x="319" y="248"/>
                    <a:pt x="248" y="319"/>
                    <a:pt x="160" y="319"/>
                  </a:cubicBezTo>
                  <a:cubicBezTo>
                    <a:pt x="72" y="319"/>
                    <a:pt x="0" y="248"/>
                    <a:pt x="0" y="160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248" y="0"/>
                    <a:pt x="319" y="72"/>
                    <a:pt x="319" y="1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16"/>
            <p:cNvSpPr/>
            <p:nvPr/>
          </p:nvSpPr>
          <p:spPr>
            <a:xfrm>
              <a:off x="722381" y="1606837"/>
              <a:ext cx="380632" cy="371269"/>
            </a:xfrm>
            <a:custGeom>
              <a:avLst/>
              <a:gdLst/>
              <a:ahLst/>
              <a:cxnLst/>
              <a:rect l="l" t="t" r="r" b="b"/>
              <a:pathLst>
                <a:path w="9838" h="9596" extrusionOk="0">
                  <a:moveTo>
                    <a:pt x="7021" y="347"/>
                  </a:moveTo>
                  <a:cubicBezTo>
                    <a:pt x="8255" y="347"/>
                    <a:pt x="9256" y="1347"/>
                    <a:pt x="9256" y="2581"/>
                  </a:cubicBezTo>
                  <a:cubicBezTo>
                    <a:pt x="9256" y="3815"/>
                    <a:pt x="8255" y="4815"/>
                    <a:pt x="7021" y="4815"/>
                  </a:cubicBezTo>
                  <a:cubicBezTo>
                    <a:pt x="5788" y="4814"/>
                    <a:pt x="4789" y="3814"/>
                    <a:pt x="4788" y="2581"/>
                  </a:cubicBezTo>
                  <a:cubicBezTo>
                    <a:pt x="4788" y="1347"/>
                    <a:pt x="5787" y="347"/>
                    <a:pt x="7021" y="347"/>
                  </a:cubicBezTo>
                  <a:close/>
                  <a:moveTo>
                    <a:pt x="4797" y="8322"/>
                  </a:moveTo>
                  <a:lnTo>
                    <a:pt x="4797" y="8645"/>
                  </a:lnTo>
                  <a:lnTo>
                    <a:pt x="1603" y="8645"/>
                  </a:lnTo>
                  <a:lnTo>
                    <a:pt x="1603" y="8322"/>
                  </a:lnTo>
                  <a:close/>
                  <a:moveTo>
                    <a:pt x="5131" y="8969"/>
                  </a:moveTo>
                  <a:cubicBezTo>
                    <a:pt x="5232" y="8969"/>
                    <a:pt x="5311" y="9063"/>
                    <a:pt x="5287" y="9168"/>
                  </a:cubicBezTo>
                  <a:cubicBezTo>
                    <a:pt x="5271" y="9242"/>
                    <a:pt x="5202" y="9292"/>
                    <a:pt x="5128" y="9292"/>
                  </a:cubicBezTo>
                  <a:lnTo>
                    <a:pt x="1255" y="9292"/>
                  </a:lnTo>
                  <a:cubicBezTo>
                    <a:pt x="1179" y="9292"/>
                    <a:pt x="1111" y="9242"/>
                    <a:pt x="1094" y="9168"/>
                  </a:cubicBezTo>
                  <a:cubicBezTo>
                    <a:pt x="1070" y="9063"/>
                    <a:pt x="1150" y="8969"/>
                    <a:pt x="1252" y="8969"/>
                  </a:cubicBezTo>
                  <a:close/>
                  <a:moveTo>
                    <a:pt x="7034" y="0"/>
                  </a:moveTo>
                  <a:cubicBezTo>
                    <a:pt x="6597" y="0"/>
                    <a:pt x="6156" y="112"/>
                    <a:pt x="5757" y="341"/>
                  </a:cubicBezTo>
                  <a:cubicBezTo>
                    <a:pt x="4751" y="919"/>
                    <a:pt x="4257" y="2098"/>
                    <a:pt x="4552" y="3208"/>
                  </a:cubicBezTo>
                  <a:lnTo>
                    <a:pt x="478" y="3208"/>
                  </a:lnTo>
                  <a:cubicBezTo>
                    <a:pt x="214" y="3220"/>
                    <a:pt x="0" y="3434"/>
                    <a:pt x="0" y="3698"/>
                  </a:cubicBezTo>
                  <a:cubicBezTo>
                    <a:pt x="0" y="3786"/>
                    <a:pt x="71" y="3858"/>
                    <a:pt x="160" y="3858"/>
                  </a:cubicBezTo>
                  <a:cubicBezTo>
                    <a:pt x="247" y="3858"/>
                    <a:pt x="319" y="3787"/>
                    <a:pt x="319" y="3698"/>
                  </a:cubicBezTo>
                  <a:cubicBezTo>
                    <a:pt x="319" y="3610"/>
                    <a:pt x="479" y="3531"/>
                    <a:pt x="479" y="3531"/>
                  </a:cubicBezTo>
                  <a:lnTo>
                    <a:pt x="4664" y="3531"/>
                  </a:lnTo>
                  <a:cubicBezTo>
                    <a:pt x="4924" y="4171"/>
                    <a:pt x="5431" y="4678"/>
                    <a:pt x="6071" y="4939"/>
                  </a:cubicBezTo>
                  <a:lnTo>
                    <a:pt x="6071" y="7840"/>
                  </a:lnTo>
                  <a:cubicBezTo>
                    <a:pt x="6071" y="7927"/>
                    <a:pt x="5999" y="8000"/>
                    <a:pt x="5911" y="8000"/>
                  </a:cubicBezTo>
                  <a:lnTo>
                    <a:pt x="386" y="8000"/>
                  </a:lnTo>
                  <a:cubicBezTo>
                    <a:pt x="354" y="8000"/>
                    <a:pt x="329" y="7974"/>
                    <a:pt x="329" y="7943"/>
                  </a:cubicBezTo>
                  <a:lnTo>
                    <a:pt x="329" y="4875"/>
                  </a:lnTo>
                  <a:cubicBezTo>
                    <a:pt x="329" y="4859"/>
                    <a:pt x="323" y="4843"/>
                    <a:pt x="311" y="4833"/>
                  </a:cubicBezTo>
                  <a:cubicBezTo>
                    <a:pt x="264" y="4786"/>
                    <a:pt x="213" y="4767"/>
                    <a:pt x="167" y="4767"/>
                  </a:cubicBezTo>
                  <a:cubicBezTo>
                    <a:pt x="78" y="4767"/>
                    <a:pt x="5" y="4839"/>
                    <a:pt x="5" y="4928"/>
                  </a:cubicBezTo>
                  <a:lnTo>
                    <a:pt x="5" y="8154"/>
                  </a:lnTo>
                  <a:cubicBezTo>
                    <a:pt x="5" y="8246"/>
                    <a:pt x="81" y="8322"/>
                    <a:pt x="175" y="8322"/>
                  </a:cubicBezTo>
                  <a:lnTo>
                    <a:pt x="1279" y="8322"/>
                  </a:lnTo>
                  <a:lnTo>
                    <a:pt x="1279" y="8641"/>
                  </a:lnTo>
                  <a:cubicBezTo>
                    <a:pt x="1027" y="8641"/>
                    <a:pt x="821" y="8836"/>
                    <a:pt x="804" y="9084"/>
                  </a:cubicBezTo>
                  <a:cubicBezTo>
                    <a:pt x="784" y="9365"/>
                    <a:pt x="1010" y="9596"/>
                    <a:pt x="1292" y="9596"/>
                  </a:cubicBezTo>
                  <a:lnTo>
                    <a:pt x="5192" y="9596"/>
                  </a:lnTo>
                  <a:cubicBezTo>
                    <a:pt x="5281" y="9596"/>
                    <a:pt x="5398" y="9539"/>
                    <a:pt x="5451" y="9469"/>
                  </a:cubicBezTo>
                  <a:cubicBezTo>
                    <a:pt x="5751" y="9074"/>
                    <a:pt x="5476" y="8641"/>
                    <a:pt x="5101" y="8641"/>
                  </a:cubicBezTo>
                  <a:lnTo>
                    <a:pt x="5101" y="8322"/>
                  </a:lnTo>
                  <a:lnTo>
                    <a:pt x="6056" y="8322"/>
                  </a:lnTo>
                  <a:cubicBezTo>
                    <a:pt x="6232" y="8322"/>
                    <a:pt x="6375" y="8180"/>
                    <a:pt x="6375" y="8004"/>
                  </a:cubicBezTo>
                  <a:lnTo>
                    <a:pt x="6375" y="5050"/>
                  </a:lnTo>
                  <a:cubicBezTo>
                    <a:pt x="6375" y="5050"/>
                    <a:pt x="6668" y="5134"/>
                    <a:pt x="7081" y="5134"/>
                  </a:cubicBezTo>
                  <a:cubicBezTo>
                    <a:pt x="7732" y="5134"/>
                    <a:pt x="8683" y="4925"/>
                    <a:pt x="9261" y="3845"/>
                  </a:cubicBezTo>
                  <a:cubicBezTo>
                    <a:pt x="9837" y="2839"/>
                    <a:pt x="9669" y="1572"/>
                    <a:pt x="8849" y="752"/>
                  </a:cubicBezTo>
                  <a:cubicBezTo>
                    <a:pt x="8355" y="258"/>
                    <a:pt x="7698" y="0"/>
                    <a:pt x="7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16"/>
            <p:cNvSpPr/>
            <p:nvPr/>
          </p:nvSpPr>
          <p:spPr>
            <a:xfrm>
              <a:off x="802779" y="1774945"/>
              <a:ext cx="104966" cy="110808"/>
            </a:xfrm>
            <a:custGeom>
              <a:avLst/>
              <a:gdLst/>
              <a:ahLst/>
              <a:cxnLst/>
              <a:rect l="l" t="t" r="r" b="b"/>
              <a:pathLst>
                <a:path w="2713" h="2864" extrusionOk="0">
                  <a:moveTo>
                    <a:pt x="446" y="320"/>
                  </a:moveTo>
                  <a:cubicBezTo>
                    <a:pt x="468" y="320"/>
                    <a:pt x="490" y="325"/>
                    <a:pt x="510" y="336"/>
                  </a:cubicBezTo>
                  <a:lnTo>
                    <a:pt x="2340" y="1341"/>
                  </a:lnTo>
                  <a:cubicBezTo>
                    <a:pt x="2376" y="1358"/>
                    <a:pt x="2398" y="1394"/>
                    <a:pt x="2398" y="1433"/>
                  </a:cubicBezTo>
                  <a:cubicBezTo>
                    <a:pt x="2398" y="1471"/>
                    <a:pt x="2376" y="1507"/>
                    <a:pt x="2340" y="1523"/>
                  </a:cubicBezTo>
                  <a:lnTo>
                    <a:pt x="510" y="2529"/>
                  </a:lnTo>
                  <a:cubicBezTo>
                    <a:pt x="489" y="2540"/>
                    <a:pt x="467" y="2546"/>
                    <a:pt x="445" y="2546"/>
                  </a:cubicBezTo>
                  <a:cubicBezTo>
                    <a:pt x="421" y="2546"/>
                    <a:pt x="398" y="2539"/>
                    <a:pt x="377" y="2527"/>
                  </a:cubicBezTo>
                  <a:cubicBezTo>
                    <a:pt x="344" y="2509"/>
                    <a:pt x="324" y="2474"/>
                    <a:pt x="323" y="2438"/>
                  </a:cubicBezTo>
                  <a:lnTo>
                    <a:pt x="323" y="428"/>
                  </a:lnTo>
                  <a:lnTo>
                    <a:pt x="324" y="428"/>
                  </a:lnTo>
                  <a:cubicBezTo>
                    <a:pt x="324" y="390"/>
                    <a:pt x="345" y="356"/>
                    <a:pt x="377" y="338"/>
                  </a:cubicBezTo>
                  <a:cubicBezTo>
                    <a:pt x="398" y="326"/>
                    <a:pt x="421" y="320"/>
                    <a:pt x="446" y="320"/>
                  </a:cubicBezTo>
                  <a:close/>
                  <a:moveTo>
                    <a:pt x="442" y="1"/>
                  </a:moveTo>
                  <a:cubicBezTo>
                    <a:pt x="362" y="1"/>
                    <a:pt x="282" y="22"/>
                    <a:pt x="210" y="63"/>
                  </a:cubicBezTo>
                  <a:cubicBezTo>
                    <a:pt x="80" y="138"/>
                    <a:pt x="0" y="278"/>
                    <a:pt x="0" y="428"/>
                  </a:cubicBezTo>
                  <a:lnTo>
                    <a:pt x="0" y="2438"/>
                  </a:lnTo>
                  <a:cubicBezTo>
                    <a:pt x="0" y="2587"/>
                    <a:pt x="81" y="2725"/>
                    <a:pt x="210" y="2800"/>
                  </a:cubicBezTo>
                  <a:cubicBezTo>
                    <a:pt x="281" y="2842"/>
                    <a:pt x="360" y="2864"/>
                    <a:pt x="441" y="2864"/>
                  </a:cubicBezTo>
                  <a:cubicBezTo>
                    <a:pt x="518" y="2864"/>
                    <a:pt x="593" y="2845"/>
                    <a:pt x="659" y="2808"/>
                  </a:cubicBezTo>
                  <a:lnTo>
                    <a:pt x="2490" y="1802"/>
                  </a:lnTo>
                  <a:cubicBezTo>
                    <a:pt x="2628" y="1730"/>
                    <a:pt x="2713" y="1587"/>
                    <a:pt x="2713" y="1432"/>
                  </a:cubicBezTo>
                  <a:cubicBezTo>
                    <a:pt x="2713" y="1276"/>
                    <a:pt x="2628" y="1134"/>
                    <a:pt x="2490" y="1061"/>
                  </a:cubicBezTo>
                  <a:lnTo>
                    <a:pt x="659" y="56"/>
                  </a:lnTo>
                  <a:cubicBezTo>
                    <a:pt x="591" y="19"/>
                    <a:pt x="517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7" name="Google Shape;3937;p116"/>
          <p:cNvGrpSpPr/>
          <p:nvPr/>
        </p:nvGrpSpPr>
        <p:grpSpPr>
          <a:xfrm>
            <a:off x="6418594" y="1946912"/>
            <a:ext cx="383224" cy="376918"/>
            <a:chOff x="6418594" y="1604012"/>
            <a:chExt cx="383224" cy="376918"/>
          </a:xfrm>
        </p:grpSpPr>
        <p:sp>
          <p:nvSpPr>
            <p:cNvPr id="3938" name="Google Shape;3938;p116"/>
            <p:cNvSpPr/>
            <p:nvPr/>
          </p:nvSpPr>
          <p:spPr>
            <a:xfrm>
              <a:off x="6600398" y="1610745"/>
              <a:ext cx="188343" cy="193218"/>
            </a:xfrm>
            <a:custGeom>
              <a:avLst/>
              <a:gdLst/>
              <a:ahLst/>
              <a:cxnLst/>
              <a:rect l="l" t="t" r="r" b="b"/>
              <a:pathLst>
                <a:path w="4868" h="4994" extrusionOk="0">
                  <a:moveTo>
                    <a:pt x="4867" y="2434"/>
                  </a:moveTo>
                  <a:cubicBezTo>
                    <a:pt x="4867" y="3231"/>
                    <a:pt x="4477" y="3978"/>
                    <a:pt x="3821" y="4432"/>
                  </a:cubicBezTo>
                  <a:cubicBezTo>
                    <a:pt x="3167" y="4887"/>
                    <a:pt x="2331" y="4993"/>
                    <a:pt x="1584" y="4716"/>
                  </a:cubicBezTo>
                  <a:cubicBezTo>
                    <a:pt x="1458" y="4669"/>
                    <a:pt x="1337" y="4611"/>
                    <a:pt x="1220" y="4544"/>
                  </a:cubicBezTo>
                  <a:cubicBezTo>
                    <a:pt x="560" y="4162"/>
                    <a:pt x="117" y="3496"/>
                    <a:pt x="20" y="2740"/>
                  </a:cubicBezTo>
                  <a:cubicBezTo>
                    <a:pt x="6" y="2638"/>
                    <a:pt x="0" y="2536"/>
                    <a:pt x="0" y="2434"/>
                  </a:cubicBezTo>
                  <a:cubicBezTo>
                    <a:pt x="0" y="1090"/>
                    <a:pt x="1090" y="1"/>
                    <a:pt x="2434" y="1"/>
                  </a:cubicBezTo>
                  <a:cubicBezTo>
                    <a:pt x="3778" y="1"/>
                    <a:pt x="4867" y="1090"/>
                    <a:pt x="4867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16"/>
            <p:cNvSpPr/>
            <p:nvPr/>
          </p:nvSpPr>
          <p:spPr>
            <a:xfrm>
              <a:off x="6685130" y="1610745"/>
              <a:ext cx="103612" cy="188382"/>
            </a:xfrm>
            <a:custGeom>
              <a:avLst/>
              <a:gdLst/>
              <a:ahLst/>
              <a:cxnLst/>
              <a:rect l="l" t="t" r="r" b="b"/>
              <a:pathLst>
                <a:path w="2678" h="4869" extrusionOk="0">
                  <a:moveTo>
                    <a:pt x="244" y="1"/>
                  </a:moveTo>
                  <a:cubicBezTo>
                    <a:pt x="162" y="1"/>
                    <a:pt x="80" y="5"/>
                    <a:pt x="1" y="13"/>
                  </a:cubicBezTo>
                  <a:cubicBezTo>
                    <a:pt x="1243" y="139"/>
                    <a:pt x="2189" y="1183"/>
                    <a:pt x="2190" y="2433"/>
                  </a:cubicBezTo>
                  <a:cubicBezTo>
                    <a:pt x="2191" y="3681"/>
                    <a:pt x="1246" y="4728"/>
                    <a:pt x="4" y="4855"/>
                  </a:cubicBezTo>
                  <a:cubicBezTo>
                    <a:pt x="82" y="4863"/>
                    <a:pt x="162" y="4868"/>
                    <a:pt x="244" y="4868"/>
                  </a:cubicBezTo>
                  <a:cubicBezTo>
                    <a:pt x="1587" y="4868"/>
                    <a:pt x="2677" y="3778"/>
                    <a:pt x="2677" y="2434"/>
                  </a:cubicBezTo>
                  <a:cubicBezTo>
                    <a:pt x="2677" y="1090"/>
                    <a:pt x="1588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16"/>
            <p:cNvSpPr/>
            <p:nvPr/>
          </p:nvSpPr>
          <p:spPr>
            <a:xfrm>
              <a:off x="6568634" y="1843310"/>
              <a:ext cx="81713" cy="131701"/>
            </a:xfrm>
            <a:custGeom>
              <a:avLst/>
              <a:gdLst/>
              <a:ahLst/>
              <a:cxnLst/>
              <a:rect l="l" t="t" r="r" b="b"/>
              <a:pathLst>
                <a:path w="2112" h="3404" extrusionOk="0">
                  <a:moveTo>
                    <a:pt x="2112" y="1"/>
                  </a:moveTo>
                  <a:lnTo>
                    <a:pt x="2112" y="3079"/>
                  </a:lnTo>
                  <a:cubicBezTo>
                    <a:pt x="2111" y="3259"/>
                    <a:pt x="1966" y="3403"/>
                    <a:pt x="1787" y="3404"/>
                  </a:cubicBezTo>
                  <a:lnTo>
                    <a:pt x="1" y="3404"/>
                  </a:lnTo>
                  <a:lnTo>
                    <a:pt x="1" y="1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16"/>
            <p:cNvSpPr/>
            <p:nvPr/>
          </p:nvSpPr>
          <p:spPr>
            <a:xfrm>
              <a:off x="6619163" y="1843310"/>
              <a:ext cx="31919" cy="131701"/>
            </a:xfrm>
            <a:custGeom>
              <a:avLst/>
              <a:gdLst/>
              <a:ahLst/>
              <a:cxnLst/>
              <a:rect l="l" t="t" r="r" b="b"/>
              <a:pathLst>
                <a:path w="825" h="3404" extrusionOk="0">
                  <a:moveTo>
                    <a:pt x="330" y="1"/>
                  </a:moveTo>
                  <a:lnTo>
                    <a:pt x="330" y="3079"/>
                  </a:lnTo>
                  <a:cubicBezTo>
                    <a:pt x="330" y="3259"/>
                    <a:pt x="182" y="3403"/>
                    <a:pt x="0" y="3404"/>
                  </a:cubicBezTo>
                  <a:lnTo>
                    <a:pt x="495" y="3404"/>
                  </a:lnTo>
                  <a:cubicBezTo>
                    <a:pt x="676" y="3403"/>
                    <a:pt x="823" y="3259"/>
                    <a:pt x="825" y="3079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16"/>
            <p:cNvSpPr/>
            <p:nvPr/>
          </p:nvSpPr>
          <p:spPr>
            <a:xfrm>
              <a:off x="6436972" y="1843310"/>
              <a:ext cx="81713" cy="131701"/>
            </a:xfrm>
            <a:custGeom>
              <a:avLst/>
              <a:gdLst/>
              <a:ahLst/>
              <a:cxnLst/>
              <a:rect l="l" t="t" r="r" b="b"/>
              <a:pathLst>
                <a:path w="2112" h="3404" extrusionOk="0">
                  <a:moveTo>
                    <a:pt x="2111" y="1"/>
                  </a:moveTo>
                  <a:lnTo>
                    <a:pt x="2111" y="3404"/>
                  </a:lnTo>
                  <a:lnTo>
                    <a:pt x="325" y="3404"/>
                  </a:lnTo>
                  <a:cubicBezTo>
                    <a:pt x="147" y="3403"/>
                    <a:pt x="2" y="3259"/>
                    <a:pt x="1" y="307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16"/>
            <p:cNvSpPr/>
            <p:nvPr/>
          </p:nvSpPr>
          <p:spPr>
            <a:xfrm>
              <a:off x="6499495" y="1843310"/>
              <a:ext cx="19190" cy="131701"/>
            </a:xfrm>
            <a:custGeom>
              <a:avLst/>
              <a:gdLst/>
              <a:ahLst/>
              <a:cxnLst/>
              <a:rect l="l" t="t" r="r" b="b"/>
              <a:pathLst>
                <a:path w="496" h="3404" extrusionOk="0">
                  <a:moveTo>
                    <a:pt x="1" y="1"/>
                  </a:moveTo>
                  <a:lnTo>
                    <a:pt x="495" y="1"/>
                  </a:lnTo>
                  <a:lnTo>
                    <a:pt x="495" y="3404"/>
                  </a:lnTo>
                  <a:lnTo>
                    <a:pt x="1" y="3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16"/>
            <p:cNvSpPr/>
            <p:nvPr/>
          </p:nvSpPr>
          <p:spPr>
            <a:xfrm>
              <a:off x="6568634" y="1786668"/>
              <a:ext cx="94249" cy="56681"/>
            </a:xfrm>
            <a:custGeom>
              <a:avLst/>
              <a:gdLst/>
              <a:ahLst/>
              <a:cxnLst/>
              <a:rect l="l" t="t" r="r" b="b"/>
              <a:pathLst>
                <a:path w="2436" h="1465" extrusionOk="0">
                  <a:moveTo>
                    <a:pt x="2435" y="326"/>
                  </a:moveTo>
                  <a:lnTo>
                    <a:pt x="2435" y="1139"/>
                  </a:lnTo>
                  <a:cubicBezTo>
                    <a:pt x="2434" y="1319"/>
                    <a:pt x="2289" y="1465"/>
                    <a:pt x="2111" y="1465"/>
                  </a:cubicBezTo>
                  <a:lnTo>
                    <a:pt x="1" y="1465"/>
                  </a:lnTo>
                  <a:lnTo>
                    <a:pt x="1" y="1"/>
                  </a:lnTo>
                  <a:lnTo>
                    <a:pt x="2033" y="1"/>
                  </a:lnTo>
                  <a:cubicBezTo>
                    <a:pt x="2148" y="68"/>
                    <a:pt x="2270" y="126"/>
                    <a:pt x="2396" y="173"/>
                  </a:cubicBezTo>
                  <a:cubicBezTo>
                    <a:pt x="2421" y="220"/>
                    <a:pt x="2435" y="273"/>
                    <a:pt x="2435" y="3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16"/>
            <p:cNvSpPr/>
            <p:nvPr/>
          </p:nvSpPr>
          <p:spPr>
            <a:xfrm>
              <a:off x="6628603" y="1786668"/>
              <a:ext cx="34976" cy="56681"/>
            </a:xfrm>
            <a:custGeom>
              <a:avLst/>
              <a:gdLst/>
              <a:ahLst/>
              <a:cxnLst/>
              <a:rect l="l" t="t" r="r" b="b"/>
              <a:pathLst>
                <a:path w="904" h="1465" extrusionOk="0">
                  <a:moveTo>
                    <a:pt x="864" y="173"/>
                  </a:moveTo>
                  <a:cubicBezTo>
                    <a:pt x="736" y="126"/>
                    <a:pt x="613" y="68"/>
                    <a:pt x="495" y="1"/>
                  </a:cubicBezTo>
                  <a:lnTo>
                    <a:pt x="1" y="1"/>
                  </a:lnTo>
                  <a:cubicBezTo>
                    <a:pt x="118" y="68"/>
                    <a:pt x="242" y="126"/>
                    <a:pt x="369" y="173"/>
                  </a:cubicBezTo>
                  <a:cubicBezTo>
                    <a:pt x="397" y="220"/>
                    <a:pt x="410" y="273"/>
                    <a:pt x="409" y="326"/>
                  </a:cubicBezTo>
                  <a:lnTo>
                    <a:pt x="409" y="1139"/>
                  </a:lnTo>
                  <a:cubicBezTo>
                    <a:pt x="408" y="1319"/>
                    <a:pt x="261" y="1465"/>
                    <a:pt x="80" y="1465"/>
                  </a:cubicBezTo>
                  <a:lnTo>
                    <a:pt x="574" y="1465"/>
                  </a:lnTo>
                  <a:cubicBezTo>
                    <a:pt x="756" y="1465"/>
                    <a:pt x="903" y="1319"/>
                    <a:pt x="904" y="1139"/>
                  </a:cubicBezTo>
                  <a:lnTo>
                    <a:pt x="904" y="326"/>
                  </a:lnTo>
                  <a:cubicBezTo>
                    <a:pt x="904" y="273"/>
                    <a:pt x="890" y="220"/>
                    <a:pt x="864" y="1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16"/>
            <p:cNvSpPr/>
            <p:nvPr/>
          </p:nvSpPr>
          <p:spPr>
            <a:xfrm>
              <a:off x="6424475" y="1786668"/>
              <a:ext cx="94210" cy="56681"/>
            </a:xfrm>
            <a:custGeom>
              <a:avLst/>
              <a:gdLst/>
              <a:ahLst/>
              <a:cxnLst/>
              <a:rect l="l" t="t" r="r" b="b"/>
              <a:pathLst>
                <a:path w="2435" h="1465" extrusionOk="0">
                  <a:moveTo>
                    <a:pt x="2434" y="1"/>
                  </a:moveTo>
                  <a:lnTo>
                    <a:pt x="2434" y="1465"/>
                  </a:lnTo>
                  <a:lnTo>
                    <a:pt x="325" y="1465"/>
                  </a:lnTo>
                  <a:cubicBezTo>
                    <a:pt x="146" y="1465"/>
                    <a:pt x="1" y="1319"/>
                    <a:pt x="0" y="1139"/>
                  </a:cubicBezTo>
                  <a:lnTo>
                    <a:pt x="0" y="326"/>
                  </a:lnTo>
                  <a:cubicBezTo>
                    <a:pt x="1" y="147"/>
                    <a:pt x="146" y="2"/>
                    <a:pt x="325" y="1"/>
                  </a:cubicBezTo>
                  <a:lnTo>
                    <a:pt x="24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16"/>
            <p:cNvSpPr/>
            <p:nvPr/>
          </p:nvSpPr>
          <p:spPr>
            <a:xfrm>
              <a:off x="6499495" y="1786668"/>
              <a:ext cx="19190" cy="56681"/>
            </a:xfrm>
            <a:custGeom>
              <a:avLst/>
              <a:gdLst/>
              <a:ahLst/>
              <a:cxnLst/>
              <a:rect l="l" t="t" r="r" b="b"/>
              <a:pathLst>
                <a:path w="496" h="1465" extrusionOk="0">
                  <a:moveTo>
                    <a:pt x="1" y="1"/>
                  </a:moveTo>
                  <a:lnTo>
                    <a:pt x="495" y="1"/>
                  </a:lnTo>
                  <a:lnTo>
                    <a:pt x="495" y="1465"/>
                  </a:lnTo>
                  <a:lnTo>
                    <a:pt x="1" y="14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16"/>
            <p:cNvSpPr/>
            <p:nvPr/>
          </p:nvSpPr>
          <p:spPr>
            <a:xfrm>
              <a:off x="6518646" y="1786668"/>
              <a:ext cx="50026" cy="188343"/>
            </a:xfrm>
            <a:custGeom>
              <a:avLst/>
              <a:gdLst/>
              <a:ahLst/>
              <a:cxnLst/>
              <a:rect l="l" t="t" r="r" b="b"/>
              <a:pathLst>
                <a:path w="1293" h="4868" extrusionOk="0">
                  <a:moveTo>
                    <a:pt x="0" y="1"/>
                  </a:moveTo>
                  <a:lnTo>
                    <a:pt x="1293" y="1"/>
                  </a:lnTo>
                  <a:lnTo>
                    <a:pt x="1293" y="4868"/>
                  </a:lnTo>
                  <a:lnTo>
                    <a:pt x="0" y="48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16"/>
            <p:cNvSpPr/>
            <p:nvPr/>
          </p:nvSpPr>
          <p:spPr>
            <a:xfrm>
              <a:off x="6550256" y="1786668"/>
              <a:ext cx="19152" cy="188343"/>
            </a:xfrm>
            <a:custGeom>
              <a:avLst/>
              <a:gdLst/>
              <a:ahLst/>
              <a:cxnLst/>
              <a:rect l="l" t="t" r="r" b="b"/>
              <a:pathLst>
                <a:path w="495" h="4868" extrusionOk="0">
                  <a:moveTo>
                    <a:pt x="0" y="1"/>
                  </a:moveTo>
                  <a:lnTo>
                    <a:pt x="495" y="1"/>
                  </a:lnTo>
                  <a:lnTo>
                    <a:pt x="495" y="4868"/>
                  </a:lnTo>
                  <a:lnTo>
                    <a:pt x="0" y="48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16"/>
            <p:cNvSpPr/>
            <p:nvPr/>
          </p:nvSpPr>
          <p:spPr>
            <a:xfrm>
              <a:off x="6467692" y="1710758"/>
              <a:ext cx="76026" cy="75948"/>
            </a:xfrm>
            <a:custGeom>
              <a:avLst/>
              <a:gdLst/>
              <a:ahLst/>
              <a:cxnLst/>
              <a:rect l="l" t="t" r="r" b="b"/>
              <a:pathLst>
                <a:path w="1965" h="1963" extrusionOk="0">
                  <a:moveTo>
                    <a:pt x="1964" y="1006"/>
                  </a:moveTo>
                  <a:lnTo>
                    <a:pt x="1964" y="1963"/>
                  </a:lnTo>
                  <a:lnTo>
                    <a:pt x="1007" y="1963"/>
                  </a:lnTo>
                  <a:cubicBezTo>
                    <a:pt x="477" y="1963"/>
                    <a:pt x="33" y="1547"/>
                    <a:pt x="17" y="1019"/>
                  </a:cubicBezTo>
                  <a:cubicBezTo>
                    <a:pt x="1" y="458"/>
                    <a:pt x="458" y="0"/>
                    <a:pt x="1019" y="16"/>
                  </a:cubicBezTo>
                  <a:cubicBezTo>
                    <a:pt x="1548" y="32"/>
                    <a:pt x="1964" y="477"/>
                    <a:pt x="1964" y="10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16"/>
            <p:cNvSpPr/>
            <p:nvPr/>
          </p:nvSpPr>
          <p:spPr>
            <a:xfrm>
              <a:off x="6496593" y="1711339"/>
              <a:ext cx="47860" cy="75368"/>
            </a:xfrm>
            <a:custGeom>
              <a:avLst/>
              <a:gdLst/>
              <a:ahLst/>
              <a:cxnLst/>
              <a:rect l="l" t="t" r="r" b="b"/>
              <a:pathLst>
                <a:path w="1237" h="1948" extrusionOk="0">
                  <a:moveTo>
                    <a:pt x="247" y="1"/>
                  </a:moveTo>
                  <a:cubicBezTo>
                    <a:pt x="164" y="1"/>
                    <a:pt x="81" y="12"/>
                    <a:pt x="0" y="33"/>
                  </a:cubicBezTo>
                  <a:cubicBezTo>
                    <a:pt x="436" y="144"/>
                    <a:pt x="740" y="531"/>
                    <a:pt x="741" y="974"/>
                  </a:cubicBezTo>
                  <a:lnTo>
                    <a:pt x="741" y="1948"/>
                  </a:lnTo>
                  <a:lnTo>
                    <a:pt x="1236" y="1948"/>
                  </a:lnTo>
                  <a:lnTo>
                    <a:pt x="1236" y="974"/>
                  </a:lnTo>
                  <a:cubicBezTo>
                    <a:pt x="1236" y="437"/>
                    <a:pt x="793" y="1"/>
                    <a:pt x="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16"/>
            <p:cNvSpPr/>
            <p:nvPr/>
          </p:nvSpPr>
          <p:spPr>
            <a:xfrm>
              <a:off x="6543679" y="1711300"/>
              <a:ext cx="73821" cy="75407"/>
            </a:xfrm>
            <a:custGeom>
              <a:avLst/>
              <a:gdLst/>
              <a:ahLst/>
              <a:cxnLst/>
              <a:rect l="l" t="t" r="r" b="b"/>
              <a:pathLst>
                <a:path w="1908" h="1949" extrusionOk="0">
                  <a:moveTo>
                    <a:pt x="1907" y="1244"/>
                  </a:moveTo>
                  <a:cubicBezTo>
                    <a:pt x="1788" y="1661"/>
                    <a:pt x="1407" y="1949"/>
                    <a:pt x="974" y="1949"/>
                  </a:cubicBezTo>
                  <a:lnTo>
                    <a:pt x="0" y="1949"/>
                  </a:lnTo>
                  <a:lnTo>
                    <a:pt x="0" y="975"/>
                  </a:lnTo>
                  <a:cubicBezTo>
                    <a:pt x="0" y="438"/>
                    <a:pt x="436" y="2"/>
                    <a:pt x="974" y="2"/>
                  </a:cubicBezTo>
                  <a:cubicBezTo>
                    <a:pt x="1152" y="1"/>
                    <a:pt x="1327" y="51"/>
                    <a:pt x="1480" y="145"/>
                  </a:cubicBezTo>
                  <a:cubicBezTo>
                    <a:pt x="1529" y="542"/>
                    <a:pt x="1676" y="920"/>
                    <a:pt x="1907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16"/>
            <p:cNvSpPr/>
            <p:nvPr/>
          </p:nvSpPr>
          <p:spPr>
            <a:xfrm>
              <a:off x="6562714" y="1710023"/>
              <a:ext cx="55017" cy="76684"/>
            </a:xfrm>
            <a:custGeom>
              <a:avLst/>
              <a:gdLst/>
              <a:ahLst/>
              <a:cxnLst/>
              <a:rect l="l" t="t" r="r" b="b"/>
              <a:pathLst>
                <a:path w="1422" h="1982" extrusionOk="0">
                  <a:moveTo>
                    <a:pt x="994" y="178"/>
                  </a:moveTo>
                  <a:cubicBezTo>
                    <a:pt x="769" y="40"/>
                    <a:pt x="498" y="0"/>
                    <a:pt x="244" y="67"/>
                  </a:cubicBezTo>
                  <a:cubicBezTo>
                    <a:pt x="337" y="91"/>
                    <a:pt x="426" y="128"/>
                    <a:pt x="507" y="178"/>
                  </a:cubicBezTo>
                  <a:cubicBezTo>
                    <a:pt x="556" y="575"/>
                    <a:pt x="704" y="953"/>
                    <a:pt x="935" y="1278"/>
                  </a:cubicBezTo>
                  <a:cubicBezTo>
                    <a:pt x="816" y="1695"/>
                    <a:pt x="434" y="1982"/>
                    <a:pt x="1" y="1982"/>
                  </a:cubicBezTo>
                  <a:lnTo>
                    <a:pt x="488" y="1982"/>
                  </a:lnTo>
                  <a:cubicBezTo>
                    <a:pt x="922" y="1982"/>
                    <a:pt x="1303" y="1694"/>
                    <a:pt x="1421" y="1278"/>
                  </a:cubicBezTo>
                  <a:cubicBezTo>
                    <a:pt x="1190" y="953"/>
                    <a:pt x="1043" y="575"/>
                    <a:pt x="994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16"/>
            <p:cNvSpPr/>
            <p:nvPr/>
          </p:nvSpPr>
          <p:spPr>
            <a:xfrm>
              <a:off x="6424475" y="1786668"/>
              <a:ext cx="44184" cy="188343"/>
            </a:xfrm>
            <a:custGeom>
              <a:avLst/>
              <a:gdLst/>
              <a:ahLst/>
              <a:cxnLst/>
              <a:rect l="l" t="t" r="r" b="b"/>
              <a:pathLst>
                <a:path w="1142" h="4868" extrusionOk="0">
                  <a:moveTo>
                    <a:pt x="324" y="1461"/>
                  </a:moveTo>
                  <a:lnTo>
                    <a:pt x="324" y="4543"/>
                  </a:lnTo>
                  <a:cubicBezTo>
                    <a:pt x="325" y="4723"/>
                    <a:pt x="469" y="4868"/>
                    <a:pt x="647" y="4868"/>
                  </a:cubicBezTo>
                  <a:lnTo>
                    <a:pt x="1142" y="4868"/>
                  </a:lnTo>
                  <a:cubicBezTo>
                    <a:pt x="963" y="4868"/>
                    <a:pt x="818" y="4723"/>
                    <a:pt x="818" y="4543"/>
                  </a:cubicBezTo>
                  <a:lnTo>
                    <a:pt x="818" y="1461"/>
                  </a:lnTo>
                  <a:cubicBezTo>
                    <a:pt x="640" y="1460"/>
                    <a:pt x="496" y="1315"/>
                    <a:pt x="495" y="1137"/>
                  </a:cubicBezTo>
                  <a:lnTo>
                    <a:pt x="495" y="325"/>
                  </a:lnTo>
                  <a:cubicBezTo>
                    <a:pt x="496" y="147"/>
                    <a:pt x="640" y="2"/>
                    <a:pt x="818" y="1"/>
                  </a:cubicBezTo>
                  <a:lnTo>
                    <a:pt x="324" y="1"/>
                  </a:lnTo>
                  <a:cubicBezTo>
                    <a:pt x="145" y="2"/>
                    <a:pt x="1" y="147"/>
                    <a:pt x="0" y="325"/>
                  </a:cubicBezTo>
                  <a:lnTo>
                    <a:pt x="0" y="1137"/>
                  </a:lnTo>
                  <a:cubicBezTo>
                    <a:pt x="1" y="1315"/>
                    <a:pt x="145" y="1460"/>
                    <a:pt x="324" y="14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16"/>
            <p:cNvSpPr/>
            <p:nvPr/>
          </p:nvSpPr>
          <p:spPr>
            <a:xfrm>
              <a:off x="6466724" y="1711068"/>
              <a:ext cx="58383" cy="75639"/>
            </a:xfrm>
            <a:custGeom>
              <a:avLst/>
              <a:gdLst/>
              <a:ahLst/>
              <a:cxnLst/>
              <a:rect l="l" t="t" r="r" b="b"/>
              <a:pathLst>
                <a:path w="1509" h="1955" extrusionOk="0">
                  <a:moveTo>
                    <a:pt x="1022" y="1955"/>
                  </a:moveTo>
                  <a:lnTo>
                    <a:pt x="1508" y="1955"/>
                  </a:lnTo>
                  <a:cubicBezTo>
                    <a:pt x="1021" y="1952"/>
                    <a:pt x="610" y="1588"/>
                    <a:pt x="548" y="1104"/>
                  </a:cubicBezTo>
                  <a:cubicBezTo>
                    <a:pt x="487" y="620"/>
                    <a:pt x="793" y="165"/>
                    <a:pt x="1265" y="40"/>
                  </a:cubicBezTo>
                  <a:cubicBezTo>
                    <a:pt x="1147" y="9"/>
                    <a:pt x="1023" y="1"/>
                    <a:pt x="902" y="16"/>
                  </a:cubicBezTo>
                  <a:lnTo>
                    <a:pt x="890" y="18"/>
                  </a:lnTo>
                  <a:cubicBezTo>
                    <a:pt x="852" y="24"/>
                    <a:pt x="815" y="31"/>
                    <a:pt x="778" y="40"/>
                  </a:cubicBezTo>
                  <a:cubicBezTo>
                    <a:pt x="307" y="165"/>
                    <a:pt x="0" y="620"/>
                    <a:pt x="62" y="1104"/>
                  </a:cubicBezTo>
                  <a:cubicBezTo>
                    <a:pt x="123" y="1588"/>
                    <a:pt x="534" y="1952"/>
                    <a:pt x="1022" y="1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16"/>
            <p:cNvSpPr/>
            <p:nvPr/>
          </p:nvSpPr>
          <p:spPr>
            <a:xfrm>
              <a:off x="6431091" y="1843310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16"/>
            <p:cNvSpPr/>
            <p:nvPr/>
          </p:nvSpPr>
          <p:spPr>
            <a:xfrm>
              <a:off x="6662921" y="1648196"/>
              <a:ext cx="44068" cy="106939"/>
            </a:xfrm>
            <a:custGeom>
              <a:avLst/>
              <a:gdLst/>
              <a:ahLst/>
              <a:cxnLst/>
              <a:rect l="l" t="t" r="r" b="b"/>
              <a:pathLst>
                <a:path w="1139" h="2764" extrusionOk="0">
                  <a:moveTo>
                    <a:pt x="270" y="946"/>
                  </a:moveTo>
                  <a:lnTo>
                    <a:pt x="815" y="509"/>
                  </a:lnTo>
                  <a:lnTo>
                    <a:pt x="815" y="2591"/>
                  </a:lnTo>
                  <a:cubicBezTo>
                    <a:pt x="815" y="2678"/>
                    <a:pt x="880" y="2753"/>
                    <a:pt x="966" y="2759"/>
                  </a:cubicBezTo>
                  <a:cubicBezTo>
                    <a:pt x="1061" y="2764"/>
                    <a:pt x="1138" y="2690"/>
                    <a:pt x="1138" y="2597"/>
                  </a:cubicBezTo>
                  <a:lnTo>
                    <a:pt x="1138" y="173"/>
                  </a:lnTo>
                  <a:cubicBezTo>
                    <a:pt x="1138" y="111"/>
                    <a:pt x="1103" y="55"/>
                    <a:pt x="1047" y="27"/>
                  </a:cubicBezTo>
                  <a:cubicBezTo>
                    <a:pt x="990" y="0"/>
                    <a:pt x="924" y="8"/>
                    <a:pt x="876" y="47"/>
                  </a:cubicBezTo>
                  <a:lnTo>
                    <a:pt x="67" y="693"/>
                  </a:lnTo>
                  <a:cubicBezTo>
                    <a:pt x="23" y="730"/>
                    <a:pt x="0" y="787"/>
                    <a:pt x="9" y="844"/>
                  </a:cubicBezTo>
                  <a:cubicBezTo>
                    <a:pt x="18" y="901"/>
                    <a:pt x="56" y="949"/>
                    <a:pt x="110" y="970"/>
                  </a:cubicBezTo>
                  <a:cubicBezTo>
                    <a:pt x="164" y="991"/>
                    <a:pt x="225" y="982"/>
                    <a:pt x="270" y="9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16"/>
            <p:cNvSpPr/>
            <p:nvPr/>
          </p:nvSpPr>
          <p:spPr>
            <a:xfrm>
              <a:off x="6430936" y="1861843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1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16"/>
            <p:cNvSpPr/>
            <p:nvPr/>
          </p:nvSpPr>
          <p:spPr>
            <a:xfrm>
              <a:off x="6418594" y="1604012"/>
              <a:ext cx="383224" cy="376918"/>
            </a:xfrm>
            <a:custGeom>
              <a:avLst/>
              <a:gdLst/>
              <a:ahLst/>
              <a:cxnLst/>
              <a:rect l="l" t="t" r="r" b="b"/>
              <a:pathLst>
                <a:path w="9905" h="9742" extrusionOk="0">
                  <a:moveTo>
                    <a:pt x="2269" y="2928"/>
                  </a:moveTo>
                  <a:cubicBezTo>
                    <a:pt x="2283" y="2928"/>
                    <a:pt x="2298" y="2929"/>
                    <a:pt x="2312" y="2929"/>
                  </a:cubicBezTo>
                  <a:cubicBezTo>
                    <a:pt x="2746" y="2951"/>
                    <a:pt x="3081" y="3319"/>
                    <a:pt x="3081" y="3753"/>
                  </a:cubicBezTo>
                  <a:lnTo>
                    <a:pt x="3081" y="4551"/>
                  </a:lnTo>
                  <a:lnTo>
                    <a:pt x="2269" y="4551"/>
                  </a:lnTo>
                  <a:cubicBezTo>
                    <a:pt x="1822" y="4551"/>
                    <a:pt x="1459" y="4187"/>
                    <a:pt x="1459" y="3740"/>
                  </a:cubicBezTo>
                  <a:cubicBezTo>
                    <a:pt x="1459" y="3291"/>
                    <a:pt x="1821" y="2928"/>
                    <a:pt x="2269" y="2928"/>
                  </a:cubicBezTo>
                  <a:close/>
                  <a:moveTo>
                    <a:pt x="4215" y="2928"/>
                  </a:moveTo>
                  <a:cubicBezTo>
                    <a:pt x="4340" y="2928"/>
                    <a:pt x="4464" y="2958"/>
                    <a:pt x="4575" y="3015"/>
                  </a:cubicBezTo>
                  <a:cubicBezTo>
                    <a:pt x="4633" y="3378"/>
                    <a:pt x="4766" y="3723"/>
                    <a:pt x="4969" y="4030"/>
                  </a:cubicBezTo>
                  <a:cubicBezTo>
                    <a:pt x="4849" y="4343"/>
                    <a:pt x="4549" y="4550"/>
                    <a:pt x="4215" y="4551"/>
                  </a:cubicBezTo>
                  <a:lnTo>
                    <a:pt x="3403" y="4551"/>
                  </a:lnTo>
                  <a:lnTo>
                    <a:pt x="3403" y="3739"/>
                  </a:lnTo>
                  <a:cubicBezTo>
                    <a:pt x="3404" y="3292"/>
                    <a:pt x="3768" y="2929"/>
                    <a:pt x="4215" y="2928"/>
                  </a:cubicBezTo>
                  <a:close/>
                  <a:moveTo>
                    <a:pt x="5186" y="4315"/>
                  </a:moveTo>
                  <a:cubicBezTo>
                    <a:pt x="5260" y="4398"/>
                    <a:pt x="5339" y="4477"/>
                    <a:pt x="5422" y="4551"/>
                  </a:cubicBezTo>
                  <a:lnTo>
                    <a:pt x="5003" y="4551"/>
                  </a:lnTo>
                  <a:cubicBezTo>
                    <a:pt x="5074" y="4480"/>
                    <a:pt x="5136" y="4402"/>
                    <a:pt x="5186" y="4315"/>
                  </a:cubicBezTo>
                  <a:close/>
                  <a:moveTo>
                    <a:pt x="7133" y="337"/>
                  </a:moveTo>
                  <a:cubicBezTo>
                    <a:pt x="8387" y="337"/>
                    <a:pt x="9404" y="1354"/>
                    <a:pt x="9404" y="2608"/>
                  </a:cubicBezTo>
                  <a:cubicBezTo>
                    <a:pt x="9404" y="3863"/>
                    <a:pt x="8387" y="4879"/>
                    <a:pt x="7133" y="4879"/>
                  </a:cubicBezTo>
                  <a:cubicBezTo>
                    <a:pt x="5878" y="4879"/>
                    <a:pt x="4862" y="3863"/>
                    <a:pt x="4862" y="2608"/>
                  </a:cubicBezTo>
                  <a:cubicBezTo>
                    <a:pt x="4863" y="1354"/>
                    <a:pt x="5879" y="338"/>
                    <a:pt x="7133" y="337"/>
                  </a:cubicBezTo>
                  <a:close/>
                  <a:moveTo>
                    <a:pt x="2434" y="4874"/>
                  </a:moveTo>
                  <a:lnTo>
                    <a:pt x="2434" y="6014"/>
                  </a:lnTo>
                  <a:lnTo>
                    <a:pt x="486" y="6014"/>
                  </a:lnTo>
                  <a:cubicBezTo>
                    <a:pt x="396" y="6014"/>
                    <a:pt x="323" y="5942"/>
                    <a:pt x="323" y="5853"/>
                  </a:cubicBezTo>
                  <a:lnTo>
                    <a:pt x="323" y="5036"/>
                  </a:lnTo>
                  <a:cubicBezTo>
                    <a:pt x="323" y="4946"/>
                    <a:pt x="397" y="4874"/>
                    <a:pt x="486" y="4874"/>
                  </a:cubicBezTo>
                  <a:close/>
                  <a:moveTo>
                    <a:pt x="5879" y="4874"/>
                  </a:moveTo>
                  <a:cubicBezTo>
                    <a:pt x="5969" y="4922"/>
                    <a:pt x="6059" y="4966"/>
                    <a:pt x="6152" y="5004"/>
                  </a:cubicBezTo>
                  <a:cubicBezTo>
                    <a:pt x="6157" y="5015"/>
                    <a:pt x="6160" y="5025"/>
                    <a:pt x="6161" y="5037"/>
                  </a:cubicBezTo>
                  <a:lnTo>
                    <a:pt x="6161" y="5853"/>
                  </a:lnTo>
                  <a:cubicBezTo>
                    <a:pt x="6161" y="5942"/>
                    <a:pt x="6088" y="6014"/>
                    <a:pt x="5998" y="6014"/>
                  </a:cubicBezTo>
                  <a:lnTo>
                    <a:pt x="4050" y="6014"/>
                  </a:lnTo>
                  <a:lnTo>
                    <a:pt x="4050" y="4874"/>
                  </a:lnTo>
                  <a:close/>
                  <a:moveTo>
                    <a:pt x="3727" y="4874"/>
                  </a:moveTo>
                  <a:lnTo>
                    <a:pt x="3727" y="9418"/>
                  </a:lnTo>
                  <a:lnTo>
                    <a:pt x="2757" y="9418"/>
                  </a:lnTo>
                  <a:lnTo>
                    <a:pt x="2757" y="4874"/>
                  </a:lnTo>
                  <a:close/>
                  <a:moveTo>
                    <a:pt x="5837" y="6338"/>
                  </a:moveTo>
                  <a:lnTo>
                    <a:pt x="5837" y="9256"/>
                  </a:lnTo>
                  <a:cubicBezTo>
                    <a:pt x="5837" y="9345"/>
                    <a:pt x="5765" y="9418"/>
                    <a:pt x="5676" y="9418"/>
                  </a:cubicBezTo>
                  <a:lnTo>
                    <a:pt x="4050" y="9418"/>
                  </a:lnTo>
                  <a:lnTo>
                    <a:pt x="4050" y="6338"/>
                  </a:lnTo>
                  <a:close/>
                  <a:moveTo>
                    <a:pt x="7129" y="1"/>
                  </a:moveTo>
                  <a:cubicBezTo>
                    <a:pt x="6849" y="1"/>
                    <a:pt x="6565" y="47"/>
                    <a:pt x="6290" y="141"/>
                  </a:cubicBezTo>
                  <a:cubicBezTo>
                    <a:pt x="5242" y="502"/>
                    <a:pt x="4537" y="1490"/>
                    <a:pt x="4538" y="2601"/>
                  </a:cubicBezTo>
                  <a:cubicBezTo>
                    <a:pt x="4538" y="2617"/>
                    <a:pt x="4541" y="2633"/>
                    <a:pt x="4541" y="2650"/>
                  </a:cubicBezTo>
                  <a:cubicBezTo>
                    <a:pt x="4431" y="2616"/>
                    <a:pt x="4320" y="2600"/>
                    <a:pt x="4210" y="2600"/>
                  </a:cubicBezTo>
                  <a:cubicBezTo>
                    <a:pt x="3820" y="2600"/>
                    <a:pt x="3448" y="2804"/>
                    <a:pt x="3242" y="3155"/>
                  </a:cubicBezTo>
                  <a:cubicBezTo>
                    <a:pt x="3037" y="2810"/>
                    <a:pt x="2666" y="2601"/>
                    <a:pt x="2270" y="2601"/>
                  </a:cubicBezTo>
                  <a:cubicBezTo>
                    <a:pt x="2231" y="2601"/>
                    <a:pt x="2193" y="2603"/>
                    <a:pt x="2154" y="2607"/>
                  </a:cubicBezTo>
                  <a:cubicBezTo>
                    <a:pt x="1716" y="2651"/>
                    <a:pt x="1343" y="2946"/>
                    <a:pt x="1198" y="3362"/>
                  </a:cubicBezTo>
                  <a:cubicBezTo>
                    <a:pt x="1053" y="3779"/>
                    <a:pt x="1161" y="4242"/>
                    <a:pt x="1476" y="4551"/>
                  </a:cubicBezTo>
                  <a:lnTo>
                    <a:pt x="487" y="4551"/>
                  </a:lnTo>
                  <a:cubicBezTo>
                    <a:pt x="218" y="4551"/>
                    <a:pt x="0" y="4768"/>
                    <a:pt x="0" y="5037"/>
                  </a:cubicBezTo>
                  <a:lnTo>
                    <a:pt x="0" y="5844"/>
                  </a:lnTo>
                  <a:cubicBezTo>
                    <a:pt x="0" y="5913"/>
                    <a:pt x="13" y="5981"/>
                    <a:pt x="40" y="6044"/>
                  </a:cubicBezTo>
                  <a:cubicBezTo>
                    <a:pt x="121" y="6228"/>
                    <a:pt x="298" y="6338"/>
                    <a:pt x="487" y="6338"/>
                  </a:cubicBezTo>
                  <a:lnTo>
                    <a:pt x="2434" y="6338"/>
                  </a:lnTo>
                  <a:lnTo>
                    <a:pt x="2434" y="9418"/>
                  </a:lnTo>
                  <a:lnTo>
                    <a:pt x="704" y="9418"/>
                  </a:lnTo>
                  <a:cubicBezTo>
                    <a:pt x="672" y="9418"/>
                    <a:pt x="647" y="9393"/>
                    <a:pt x="647" y="9362"/>
                  </a:cubicBezTo>
                  <a:lnTo>
                    <a:pt x="647" y="7425"/>
                  </a:lnTo>
                  <a:cubicBezTo>
                    <a:pt x="647" y="7409"/>
                    <a:pt x="641" y="7393"/>
                    <a:pt x="629" y="7383"/>
                  </a:cubicBezTo>
                  <a:cubicBezTo>
                    <a:pt x="581" y="7336"/>
                    <a:pt x="531" y="7317"/>
                    <a:pt x="484" y="7317"/>
                  </a:cubicBezTo>
                  <a:cubicBezTo>
                    <a:pt x="395" y="7317"/>
                    <a:pt x="323" y="7389"/>
                    <a:pt x="323" y="7478"/>
                  </a:cubicBezTo>
                  <a:lnTo>
                    <a:pt x="323" y="9572"/>
                  </a:lnTo>
                  <a:cubicBezTo>
                    <a:pt x="323" y="9666"/>
                    <a:pt x="399" y="9741"/>
                    <a:pt x="492" y="9741"/>
                  </a:cubicBezTo>
                  <a:lnTo>
                    <a:pt x="5674" y="9741"/>
                  </a:lnTo>
                  <a:cubicBezTo>
                    <a:pt x="5942" y="9741"/>
                    <a:pt x="6161" y="9523"/>
                    <a:pt x="6161" y="9254"/>
                  </a:cubicBezTo>
                  <a:lnTo>
                    <a:pt x="6161" y="6304"/>
                  </a:lnTo>
                  <a:cubicBezTo>
                    <a:pt x="6353" y="6236"/>
                    <a:pt x="6482" y="6052"/>
                    <a:pt x="6483" y="5847"/>
                  </a:cubicBezTo>
                  <a:lnTo>
                    <a:pt x="6483" y="5115"/>
                  </a:lnTo>
                  <a:cubicBezTo>
                    <a:pt x="6698" y="5170"/>
                    <a:pt x="6916" y="5197"/>
                    <a:pt x="7130" y="5197"/>
                  </a:cubicBezTo>
                  <a:cubicBezTo>
                    <a:pt x="7988" y="5197"/>
                    <a:pt x="8808" y="4769"/>
                    <a:pt x="9295" y="4027"/>
                  </a:cubicBezTo>
                  <a:cubicBezTo>
                    <a:pt x="9904" y="3098"/>
                    <a:pt x="9857" y="1884"/>
                    <a:pt x="9178" y="1007"/>
                  </a:cubicBezTo>
                  <a:cubicBezTo>
                    <a:pt x="8677" y="360"/>
                    <a:pt x="7915" y="1"/>
                    <a:pt x="7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0" name="Google Shape;3960;p116"/>
          <p:cNvGrpSpPr/>
          <p:nvPr/>
        </p:nvGrpSpPr>
        <p:grpSpPr>
          <a:xfrm>
            <a:off x="6418207" y="2624297"/>
            <a:ext cx="376957" cy="225834"/>
            <a:chOff x="6418207" y="2281397"/>
            <a:chExt cx="376957" cy="225834"/>
          </a:xfrm>
        </p:grpSpPr>
        <p:sp>
          <p:nvSpPr>
            <p:cNvPr id="3961" name="Google Shape;3961;p116"/>
            <p:cNvSpPr/>
            <p:nvPr/>
          </p:nvSpPr>
          <p:spPr>
            <a:xfrm>
              <a:off x="6424359" y="2288013"/>
              <a:ext cx="263363" cy="213337"/>
            </a:xfrm>
            <a:custGeom>
              <a:avLst/>
              <a:gdLst/>
              <a:ahLst/>
              <a:cxnLst/>
              <a:rect l="l" t="t" r="r" b="b"/>
              <a:pathLst>
                <a:path w="6807" h="5514" extrusionOk="0">
                  <a:moveTo>
                    <a:pt x="487" y="1"/>
                  </a:moveTo>
                  <a:lnTo>
                    <a:pt x="6321" y="1"/>
                  </a:lnTo>
                  <a:cubicBezTo>
                    <a:pt x="6589" y="1"/>
                    <a:pt x="6807" y="218"/>
                    <a:pt x="6807" y="487"/>
                  </a:cubicBezTo>
                  <a:lnTo>
                    <a:pt x="6807" y="5027"/>
                  </a:lnTo>
                  <a:cubicBezTo>
                    <a:pt x="6807" y="5296"/>
                    <a:pt x="6589" y="5514"/>
                    <a:pt x="6321" y="5514"/>
                  </a:cubicBezTo>
                  <a:lnTo>
                    <a:pt x="487" y="5514"/>
                  </a:lnTo>
                  <a:cubicBezTo>
                    <a:pt x="219" y="5514"/>
                    <a:pt x="0" y="5296"/>
                    <a:pt x="0" y="5027"/>
                  </a:cubicBezTo>
                  <a:lnTo>
                    <a:pt x="0" y="487"/>
                  </a:lnTo>
                  <a:cubicBezTo>
                    <a:pt x="0" y="218"/>
                    <a:pt x="219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16"/>
            <p:cNvSpPr/>
            <p:nvPr/>
          </p:nvSpPr>
          <p:spPr>
            <a:xfrm>
              <a:off x="6650192" y="2288013"/>
              <a:ext cx="38264" cy="213337"/>
            </a:xfrm>
            <a:custGeom>
              <a:avLst/>
              <a:gdLst/>
              <a:ahLst/>
              <a:cxnLst/>
              <a:rect l="l" t="t" r="r" b="b"/>
              <a:pathLst>
                <a:path w="989" h="5514" extrusionOk="0">
                  <a:moveTo>
                    <a:pt x="989" y="487"/>
                  </a:moveTo>
                  <a:cubicBezTo>
                    <a:pt x="989" y="218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4" y="218"/>
                    <a:pt x="494" y="487"/>
                  </a:cubicBezTo>
                  <a:lnTo>
                    <a:pt x="494" y="5027"/>
                  </a:lnTo>
                  <a:cubicBezTo>
                    <a:pt x="494" y="5296"/>
                    <a:pt x="273" y="5514"/>
                    <a:pt x="0" y="5514"/>
                  </a:cubicBezTo>
                  <a:lnTo>
                    <a:pt x="502" y="5514"/>
                  </a:lnTo>
                  <a:cubicBezTo>
                    <a:pt x="771" y="5514"/>
                    <a:pt x="989" y="5296"/>
                    <a:pt x="989" y="50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16"/>
            <p:cNvSpPr/>
            <p:nvPr/>
          </p:nvSpPr>
          <p:spPr>
            <a:xfrm>
              <a:off x="6756822" y="2295441"/>
              <a:ext cx="31648" cy="198325"/>
            </a:xfrm>
            <a:custGeom>
              <a:avLst/>
              <a:gdLst/>
              <a:ahLst/>
              <a:cxnLst/>
              <a:rect l="l" t="t" r="r" b="b"/>
              <a:pathLst>
                <a:path w="818" h="5126" extrusionOk="0">
                  <a:moveTo>
                    <a:pt x="818" y="343"/>
                  </a:moveTo>
                  <a:lnTo>
                    <a:pt x="818" y="4784"/>
                  </a:lnTo>
                  <a:cubicBezTo>
                    <a:pt x="818" y="4899"/>
                    <a:pt x="756" y="5007"/>
                    <a:pt x="656" y="5065"/>
                  </a:cubicBezTo>
                  <a:cubicBezTo>
                    <a:pt x="556" y="5124"/>
                    <a:pt x="433" y="5125"/>
                    <a:pt x="331" y="5067"/>
                  </a:cubicBezTo>
                  <a:lnTo>
                    <a:pt x="1" y="4882"/>
                  </a:lnTo>
                  <a:lnTo>
                    <a:pt x="1" y="244"/>
                  </a:lnTo>
                  <a:lnTo>
                    <a:pt x="331" y="59"/>
                  </a:lnTo>
                  <a:cubicBezTo>
                    <a:pt x="433" y="1"/>
                    <a:pt x="555" y="2"/>
                    <a:pt x="656" y="61"/>
                  </a:cubicBezTo>
                  <a:cubicBezTo>
                    <a:pt x="757" y="120"/>
                    <a:pt x="818" y="227"/>
                    <a:pt x="818" y="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16"/>
            <p:cNvSpPr/>
            <p:nvPr/>
          </p:nvSpPr>
          <p:spPr>
            <a:xfrm>
              <a:off x="6688418" y="2305462"/>
              <a:ext cx="69178" cy="178284"/>
            </a:xfrm>
            <a:custGeom>
              <a:avLst/>
              <a:gdLst/>
              <a:ahLst/>
              <a:cxnLst/>
              <a:rect l="l" t="t" r="r" b="b"/>
              <a:pathLst>
                <a:path w="1788" h="4608" extrusionOk="0">
                  <a:moveTo>
                    <a:pt x="1788" y="0"/>
                  </a:moveTo>
                  <a:lnTo>
                    <a:pt x="1788" y="4608"/>
                  </a:lnTo>
                  <a:lnTo>
                    <a:pt x="1" y="3604"/>
                  </a:lnTo>
                  <a:lnTo>
                    <a:pt x="1" y="10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16"/>
            <p:cNvSpPr/>
            <p:nvPr/>
          </p:nvSpPr>
          <p:spPr>
            <a:xfrm>
              <a:off x="6738444" y="2305578"/>
              <a:ext cx="19152" cy="178051"/>
            </a:xfrm>
            <a:custGeom>
              <a:avLst/>
              <a:gdLst/>
              <a:ahLst/>
              <a:cxnLst/>
              <a:rect l="l" t="t" r="r" b="b"/>
              <a:pathLst>
                <a:path w="495" h="4602" extrusionOk="0">
                  <a:moveTo>
                    <a:pt x="0" y="273"/>
                  </a:moveTo>
                  <a:lnTo>
                    <a:pt x="0" y="4329"/>
                  </a:lnTo>
                  <a:lnTo>
                    <a:pt x="495" y="460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16"/>
            <p:cNvSpPr/>
            <p:nvPr/>
          </p:nvSpPr>
          <p:spPr>
            <a:xfrm>
              <a:off x="6487617" y="2325504"/>
              <a:ext cx="137582" cy="138355"/>
            </a:xfrm>
            <a:custGeom>
              <a:avLst/>
              <a:gdLst/>
              <a:ahLst/>
              <a:cxnLst/>
              <a:rect l="l" t="t" r="r" b="b"/>
              <a:pathLst>
                <a:path w="3556" h="3576" extrusionOk="0">
                  <a:moveTo>
                    <a:pt x="3394" y="1294"/>
                  </a:moveTo>
                  <a:lnTo>
                    <a:pt x="2263" y="1294"/>
                  </a:lnTo>
                  <a:lnTo>
                    <a:pt x="2263" y="164"/>
                  </a:lnTo>
                  <a:cubicBezTo>
                    <a:pt x="2263" y="73"/>
                    <a:pt x="2191" y="1"/>
                    <a:pt x="2100" y="1"/>
                  </a:cubicBezTo>
                  <a:lnTo>
                    <a:pt x="1455" y="1"/>
                  </a:lnTo>
                  <a:cubicBezTo>
                    <a:pt x="1366" y="1"/>
                    <a:pt x="1294" y="73"/>
                    <a:pt x="1294" y="164"/>
                  </a:cubicBezTo>
                  <a:lnTo>
                    <a:pt x="1294" y="1294"/>
                  </a:lnTo>
                  <a:lnTo>
                    <a:pt x="163" y="1294"/>
                  </a:lnTo>
                  <a:cubicBezTo>
                    <a:pt x="74" y="1294"/>
                    <a:pt x="0" y="1366"/>
                    <a:pt x="0" y="1456"/>
                  </a:cubicBezTo>
                  <a:lnTo>
                    <a:pt x="0" y="2120"/>
                  </a:lnTo>
                  <a:cubicBezTo>
                    <a:pt x="0" y="2210"/>
                    <a:pt x="74" y="2283"/>
                    <a:pt x="163" y="2283"/>
                  </a:cubicBezTo>
                  <a:lnTo>
                    <a:pt x="1294" y="2283"/>
                  </a:lnTo>
                  <a:lnTo>
                    <a:pt x="1294" y="3413"/>
                  </a:lnTo>
                  <a:cubicBezTo>
                    <a:pt x="1294" y="3503"/>
                    <a:pt x="1366" y="3575"/>
                    <a:pt x="1455" y="3575"/>
                  </a:cubicBezTo>
                  <a:lnTo>
                    <a:pt x="2100" y="3575"/>
                  </a:lnTo>
                  <a:cubicBezTo>
                    <a:pt x="2191" y="3575"/>
                    <a:pt x="2263" y="3503"/>
                    <a:pt x="2263" y="3413"/>
                  </a:cubicBezTo>
                  <a:lnTo>
                    <a:pt x="2263" y="2264"/>
                  </a:lnTo>
                  <a:lnTo>
                    <a:pt x="3394" y="2264"/>
                  </a:lnTo>
                  <a:cubicBezTo>
                    <a:pt x="3483" y="2264"/>
                    <a:pt x="3556" y="2190"/>
                    <a:pt x="3556" y="2101"/>
                  </a:cubicBezTo>
                  <a:lnTo>
                    <a:pt x="3556" y="1456"/>
                  </a:lnTo>
                  <a:cubicBezTo>
                    <a:pt x="3556" y="1366"/>
                    <a:pt x="3483" y="1294"/>
                    <a:pt x="3394" y="1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16"/>
            <p:cNvSpPr/>
            <p:nvPr/>
          </p:nvSpPr>
          <p:spPr>
            <a:xfrm>
              <a:off x="6424359" y="2288013"/>
              <a:ext cx="38303" cy="213337"/>
            </a:xfrm>
            <a:custGeom>
              <a:avLst/>
              <a:gdLst/>
              <a:ahLst/>
              <a:cxnLst/>
              <a:rect l="l" t="t" r="r" b="b"/>
              <a:pathLst>
                <a:path w="990" h="5514" extrusionOk="0">
                  <a:moveTo>
                    <a:pt x="0" y="5027"/>
                  </a:moveTo>
                  <a:cubicBezTo>
                    <a:pt x="0" y="5296"/>
                    <a:pt x="219" y="5514"/>
                    <a:pt x="487" y="5514"/>
                  </a:cubicBezTo>
                  <a:lnTo>
                    <a:pt x="989" y="5514"/>
                  </a:lnTo>
                  <a:cubicBezTo>
                    <a:pt x="716" y="5514"/>
                    <a:pt x="495" y="5296"/>
                    <a:pt x="495" y="5027"/>
                  </a:cubicBezTo>
                  <a:lnTo>
                    <a:pt x="495" y="487"/>
                  </a:lnTo>
                  <a:cubicBezTo>
                    <a:pt x="495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9" y="1"/>
                    <a:pt x="0" y="218"/>
                    <a:pt x="0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16"/>
            <p:cNvSpPr/>
            <p:nvPr/>
          </p:nvSpPr>
          <p:spPr>
            <a:xfrm>
              <a:off x="6418439" y="230712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16"/>
            <p:cNvSpPr/>
            <p:nvPr/>
          </p:nvSpPr>
          <p:spPr>
            <a:xfrm>
              <a:off x="6418207" y="2325542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2"/>
                    <a:pt x="253" y="325"/>
                    <a:pt x="163" y="325"/>
                  </a:cubicBezTo>
                  <a:cubicBezTo>
                    <a:pt x="73" y="325"/>
                    <a:pt x="1" y="252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16"/>
            <p:cNvSpPr/>
            <p:nvPr/>
          </p:nvSpPr>
          <p:spPr>
            <a:xfrm>
              <a:off x="6418207" y="2281397"/>
              <a:ext cx="376957" cy="225834"/>
            </a:xfrm>
            <a:custGeom>
              <a:avLst/>
              <a:gdLst/>
              <a:ahLst/>
              <a:cxnLst/>
              <a:rect l="l" t="t" r="r" b="b"/>
              <a:pathLst>
                <a:path w="9743" h="5837" extrusionOk="0">
                  <a:moveTo>
                    <a:pt x="8601" y="896"/>
                  </a:moveTo>
                  <a:lnTo>
                    <a:pt x="8601" y="4956"/>
                  </a:lnTo>
                  <a:lnTo>
                    <a:pt x="7137" y="4133"/>
                  </a:lnTo>
                  <a:lnTo>
                    <a:pt x="7137" y="1721"/>
                  </a:lnTo>
                  <a:lnTo>
                    <a:pt x="8601" y="896"/>
                  </a:lnTo>
                  <a:close/>
                  <a:moveTo>
                    <a:pt x="9253" y="561"/>
                  </a:moveTo>
                  <a:cubicBezTo>
                    <a:pt x="9282" y="561"/>
                    <a:pt x="9311" y="568"/>
                    <a:pt x="9337" y="583"/>
                  </a:cubicBezTo>
                  <a:cubicBezTo>
                    <a:pt x="9387" y="612"/>
                    <a:pt x="9419" y="665"/>
                    <a:pt x="9419" y="723"/>
                  </a:cubicBezTo>
                  <a:lnTo>
                    <a:pt x="9419" y="5129"/>
                  </a:lnTo>
                  <a:cubicBezTo>
                    <a:pt x="9419" y="5187"/>
                    <a:pt x="9387" y="5240"/>
                    <a:pt x="9337" y="5270"/>
                  </a:cubicBezTo>
                  <a:cubicBezTo>
                    <a:pt x="9311" y="5284"/>
                    <a:pt x="9282" y="5292"/>
                    <a:pt x="9253" y="5292"/>
                  </a:cubicBezTo>
                  <a:cubicBezTo>
                    <a:pt x="9225" y="5292"/>
                    <a:pt x="9198" y="5285"/>
                    <a:pt x="9173" y="5271"/>
                  </a:cubicBezTo>
                  <a:lnTo>
                    <a:pt x="8924" y="5132"/>
                  </a:lnTo>
                  <a:lnTo>
                    <a:pt x="8924" y="720"/>
                  </a:lnTo>
                  <a:lnTo>
                    <a:pt x="9173" y="581"/>
                  </a:lnTo>
                  <a:cubicBezTo>
                    <a:pt x="9198" y="568"/>
                    <a:pt x="9225" y="561"/>
                    <a:pt x="9253" y="561"/>
                  </a:cubicBezTo>
                  <a:close/>
                  <a:moveTo>
                    <a:pt x="673" y="1"/>
                  </a:moveTo>
                  <a:cubicBezTo>
                    <a:pt x="300" y="1"/>
                    <a:pt x="1" y="316"/>
                    <a:pt x="28" y="695"/>
                  </a:cubicBezTo>
                  <a:cubicBezTo>
                    <a:pt x="30" y="719"/>
                    <a:pt x="42" y="742"/>
                    <a:pt x="60" y="758"/>
                  </a:cubicBezTo>
                  <a:cubicBezTo>
                    <a:pt x="103" y="793"/>
                    <a:pt x="147" y="808"/>
                    <a:pt x="188" y="808"/>
                  </a:cubicBezTo>
                  <a:cubicBezTo>
                    <a:pt x="304" y="808"/>
                    <a:pt x="391" y="686"/>
                    <a:pt x="328" y="563"/>
                  </a:cubicBezTo>
                  <a:cubicBezTo>
                    <a:pt x="273" y="453"/>
                    <a:pt x="358" y="323"/>
                    <a:pt x="481" y="323"/>
                  </a:cubicBezTo>
                  <a:lnTo>
                    <a:pt x="6489" y="323"/>
                  </a:lnTo>
                  <a:cubicBezTo>
                    <a:pt x="6669" y="323"/>
                    <a:pt x="6813" y="469"/>
                    <a:pt x="6813" y="647"/>
                  </a:cubicBezTo>
                  <a:lnTo>
                    <a:pt x="6813" y="5189"/>
                  </a:lnTo>
                  <a:cubicBezTo>
                    <a:pt x="6813" y="5369"/>
                    <a:pt x="6669" y="5513"/>
                    <a:pt x="6489" y="5513"/>
                  </a:cubicBezTo>
                  <a:lnTo>
                    <a:pt x="414" y="5513"/>
                  </a:lnTo>
                  <a:cubicBezTo>
                    <a:pt x="368" y="5513"/>
                    <a:pt x="330" y="5476"/>
                    <a:pt x="330" y="5429"/>
                  </a:cubicBezTo>
                  <a:lnTo>
                    <a:pt x="330" y="1898"/>
                  </a:lnTo>
                  <a:cubicBezTo>
                    <a:pt x="330" y="1886"/>
                    <a:pt x="326" y="1876"/>
                    <a:pt x="319" y="1868"/>
                  </a:cubicBezTo>
                  <a:cubicBezTo>
                    <a:pt x="270" y="1817"/>
                    <a:pt x="217" y="1797"/>
                    <a:pt x="169" y="1797"/>
                  </a:cubicBezTo>
                  <a:cubicBezTo>
                    <a:pt x="79" y="1797"/>
                    <a:pt x="7" y="1869"/>
                    <a:pt x="7" y="1958"/>
                  </a:cubicBezTo>
                  <a:lnTo>
                    <a:pt x="7" y="5669"/>
                  </a:lnTo>
                  <a:cubicBezTo>
                    <a:pt x="7" y="5761"/>
                    <a:pt x="82" y="5837"/>
                    <a:pt x="176" y="5837"/>
                  </a:cubicBezTo>
                  <a:lnTo>
                    <a:pt x="6488" y="5837"/>
                  </a:lnTo>
                  <a:cubicBezTo>
                    <a:pt x="6846" y="5837"/>
                    <a:pt x="7137" y="5546"/>
                    <a:pt x="7137" y="5188"/>
                  </a:cubicBezTo>
                  <a:lnTo>
                    <a:pt x="7137" y="4492"/>
                  </a:lnTo>
                  <a:lnTo>
                    <a:pt x="9013" y="5545"/>
                  </a:lnTo>
                  <a:cubicBezTo>
                    <a:pt x="9088" y="5587"/>
                    <a:pt x="9170" y="5607"/>
                    <a:pt x="9253" y="5607"/>
                  </a:cubicBezTo>
                  <a:cubicBezTo>
                    <a:pt x="9338" y="5607"/>
                    <a:pt x="9424" y="5585"/>
                    <a:pt x="9500" y="5541"/>
                  </a:cubicBezTo>
                  <a:cubicBezTo>
                    <a:pt x="9650" y="5454"/>
                    <a:pt x="9742" y="5293"/>
                    <a:pt x="9741" y="5120"/>
                  </a:cubicBezTo>
                  <a:lnTo>
                    <a:pt x="9741" y="714"/>
                  </a:lnTo>
                  <a:cubicBezTo>
                    <a:pt x="9742" y="540"/>
                    <a:pt x="9650" y="380"/>
                    <a:pt x="9500" y="294"/>
                  </a:cubicBezTo>
                  <a:cubicBezTo>
                    <a:pt x="9424" y="249"/>
                    <a:pt x="9338" y="226"/>
                    <a:pt x="9253" y="226"/>
                  </a:cubicBezTo>
                  <a:cubicBezTo>
                    <a:pt x="9170" y="226"/>
                    <a:pt x="9088" y="247"/>
                    <a:pt x="9013" y="289"/>
                  </a:cubicBezTo>
                  <a:lnTo>
                    <a:pt x="7137" y="1342"/>
                  </a:lnTo>
                  <a:lnTo>
                    <a:pt x="7137" y="338"/>
                  </a:lnTo>
                  <a:cubicBezTo>
                    <a:pt x="7137" y="152"/>
                    <a:pt x="6986" y="1"/>
                    <a:pt x="67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16"/>
            <p:cNvSpPr/>
            <p:nvPr/>
          </p:nvSpPr>
          <p:spPr>
            <a:xfrm>
              <a:off x="6480962" y="2319623"/>
              <a:ext cx="150852" cy="150117"/>
            </a:xfrm>
            <a:custGeom>
              <a:avLst/>
              <a:gdLst/>
              <a:ahLst/>
              <a:cxnLst/>
              <a:rect l="l" t="t" r="r" b="b"/>
              <a:pathLst>
                <a:path w="3899" h="3880" extrusionOk="0">
                  <a:moveTo>
                    <a:pt x="2283" y="324"/>
                  </a:moveTo>
                  <a:lnTo>
                    <a:pt x="2283" y="1455"/>
                  </a:lnTo>
                  <a:cubicBezTo>
                    <a:pt x="2283" y="1544"/>
                    <a:pt x="2355" y="1617"/>
                    <a:pt x="2445" y="1617"/>
                  </a:cubicBezTo>
                  <a:lnTo>
                    <a:pt x="3575" y="1617"/>
                  </a:lnTo>
                  <a:lnTo>
                    <a:pt x="3575" y="2264"/>
                  </a:lnTo>
                  <a:lnTo>
                    <a:pt x="2445" y="2264"/>
                  </a:lnTo>
                  <a:cubicBezTo>
                    <a:pt x="2355" y="2264"/>
                    <a:pt x="2283" y="2336"/>
                    <a:pt x="2283" y="2425"/>
                  </a:cubicBezTo>
                  <a:lnTo>
                    <a:pt x="2283" y="3556"/>
                  </a:lnTo>
                  <a:lnTo>
                    <a:pt x="1617" y="3556"/>
                  </a:lnTo>
                  <a:lnTo>
                    <a:pt x="1617" y="2425"/>
                  </a:lnTo>
                  <a:cubicBezTo>
                    <a:pt x="1617" y="2336"/>
                    <a:pt x="1545" y="2264"/>
                    <a:pt x="1455" y="2264"/>
                  </a:cubicBezTo>
                  <a:lnTo>
                    <a:pt x="324" y="2264"/>
                  </a:lnTo>
                  <a:lnTo>
                    <a:pt x="324" y="1617"/>
                  </a:lnTo>
                  <a:lnTo>
                    <a:pt x="1455" y="1617"/>
                  </a:lnTo>
                  <a:cubicBezTo>
                    <a:pt x="1545" y="1617"/>
                    <a:pt x="1617" y="1544"/>
                    <a:pt x="1617" y="1455"/>
                  </a:cubicBezTo>
                  <a:lnTo>
                    <a:pt x="1617" y="324"/>
                  </a:lnTo>
                  <a:close/>
                  <a:moveTo>
                    <a:pt x="1619" y="1"/>
                  </a:moveTo>
                  <a:cubicBezTo>
                    <a:pt x="1440" y="1"/>
                    <a:pt x="1295" y="147"/>
                    <a:pt x="1295" y="325"/>
                  </a:cubicBezTo>
                  <a:lnTo>
                    <a:pt x="1295" y="1293"/>
                  </a:lnTo>
                  <a:lnTo>
                    <a:pt x="325" y="1293"/>
                  </a:lnTo>
                  <a:cubicBezTo>
                    <a:pt x="147" y="1293"/>
                    <a:pt x="1" y="1439"/>
                    <a:pt x="1" y="1618"/>
                  </a:cubicBezTo>
                  <a:lnTo>
                    <a:pt x="1" y="2261"/>
                  </a:lnTo>
                  <a:cubicBezTo>
                    <a:pt x="1" y="2441"/>
                    <a:pt x="147" y="2586"/>
                    <a:pt x="325" y="2586"/>
                  </a:cubicBezTo>
                  <a:lnTo>
                    <a:pt x="1295" y="2586"/>
                  </a:lnTo>
                  <a:lnTo>
                    <a:pt x="1295" y="3555"/>
                  </a:lnTo>
                  <a:cubicBezTo>
                    <a:pt x="1295" y="3734"/>
                    <a:pt x="1440" y="3880"/>
                    <a:pt x="1619" y="3880"/>
                  </a:cubicBezTo>
                  <a:lnTo>
                    <a:pt x="2282" y="3880"/>
                  </a:lnTo>
                  <a:cubicBezTo>
                    <a:pt x="2460" y="3880"/>
                    <a:pt x="2606" y="3734"/>
                    <a:pt x="2606" y="3555"/>
                  </a:cubicBezTo>
                  <a:lnTo>
                    <a:pt x="2606" y="2586"/>
                  </a:lnTo>
                  <a:lnTo>
                    <a:pt x="3574" y="2586"/>
                  </a:lnTo>
                  <a:cubicBezTo>
                    <a:pt x="3754" y="2586"/>
                    <a:pt x="3899" y="2441"/>
                    <a:pt x="3899" y="2261"/>
                  </a:cubicBezTo>
                  <a:lnTo>
                    <a:pt x="3899" y="1618"/>
                  </a:lnTo>
                  <a:cubicBezTo>
                    <a:pt x="3899" y="1439"/>
                    <a:pt x="3754" y="1293"/>
                    <a:pt x="3574" y="1293"/>
                  </a:cubicBezTo>
                  <a:lnTo>
                    <a:pt x="2606" y="1293"/>
                  </a:lnTo>
                  <a:lnTo>
                    <a:pt x="2606" y="325"/>
                  </a:lnTo>
                  <a:cubicBezTo>
                    <a:pt x="2606" y="147"/>
                    <a:pt x="2460" y="1"/>
                    <a:pt x="2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2" name="Google Shape;3972;p116"/>
          <p:cNvGrpSpPr/>
          <p:nvPr/>
        </p:nvGrpSpPr>
        <p:grpSpPr>
          <a:xfrm>
            <a:off x="1529958" y="1946990"/>
            <a:ext cx="389105" cy="376763"/>
            <a:chOff x="1529958" y="1604090"/>
            <a:chExt cx="389105" cy="376763"/>
          </a:xfrm>
        </p:grpSpPr>
        <p:sp>
          <p:nvSpPr>
            <p:cNvPr id="3973" name="Google Shape;3973;p116"/>
            <p:cNvSpPr/>
            <p:nvPr/>
          </p:nvSpPr>
          <p:spPr>
            <a:xfrm>
              <a:off x="1529958" y="1718148"/>
              <a:ext cx="185441" cy="214613"/>
            </a:xfrm>
            <a:custGeom>
              <a:avLst/>
              <a:gdLst/>
              <a:ahLst/>
              <a:cxnLst/>
              <a:rect l="l" t="t" r="r" b="b"/>
              <a:pathLst>
                <a:path w="4793" h="5547" extrusionOk="0">
                  <a:moveTo>
                    <a:pt x="4482" y="4029"/>
                  </a:moveTo>
                  <a:cubicBezTo>
                    <a:pt x="4481" y="4252"/>
                    <a:pt x="4510" y="4474"/>
                    <a:pt x="4566" y="4688"/>
                  </a:cubicBezTo>
                  <a:cubicBezTo>
                    <a:pt x="3665" y="5476"/>
                    <a:pt x="2342" y="5547"/>
                    <a:pt x="1364" y="4859"/>
                  </a:cubicBezTo>
                  <a:cubicBezTo>
                    <a:pt x="384" y="4171"/>
                    <a:pt x="1" y="2904"/>
                    <a:pt x="436" y="1789"/>
                  </a:cubicBezTo>
                  <a:cubicBezTo>
                    <a:pt x="871" y="673"/>
                    <a:pt x="2013" y="0"/>
                    <a:pt x="3198" y="159"/>
                  </a:cubicBezTo>
                  <a:cubicBezTo>
                    <a:pt x="3303" y="171"/>
                    <a:pt x="3408" y="191"/>
                    <a:pt x="3510" y="219"/>
                  </a:cubicBezTo>
                  <a:cubicBezTo>
                    <a:pt x="3509" y="244"/>
                    <a:pt x="3509" y="272"/>
                    <a:pt x="3509" y="297"/>
                  </a:cubicBezTo>
                  <a:cubicBezTo>
                    <a:pt x="3508" y="1290"/>
                    <a:pt x="3986" y="2221"/>
                    <a:pt x="4792" y="2800"/>
                  </a:cubicBezTo>
                  <a:cubicBezTo>
                    <a:pt x="4587" y="3178"/>
                    <a:pt x="4481" y="3600"/>
                    <a:pt x="4482" y="40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16"/>
            <p:cNvSpPr/>
            <p:nvPr/>
          </p:nvSpPr>
          <p:spPr>
            <a:xfrm>
              <a:off x="1630977" y="1723371"/>
              <a:ext cx="84422" cy="200917"/>
            </a:xfrm>
            <a:custGeom>
              <a:avLst/>
              <a:gdLst/>
              <a:ahLst/>
              <a:cxnLst/>
              <a:rect l="l" t="t" r="r" b="b"/>
              <a:pathLst>
                <a:path w="2182" h="5193" extrusionOk="0">
                  <a:moveTo>
                    <a:pt x="2181" y="2665"/>
                  </a:moveTo>
                  <a:cubicBezTo>
                    <a:pt x="1375" y="2086"/>
                    <a:pt x="897" y="1155"/>
                    <a:pt x="898" y="164"/>
                  </a:cubicBezTo>
                  <a:cubicBezTo>
                    <a:pt x="898" y="137"/>
                    <a:pt x="898" y="110"/>
                    <a:pt x="899" y="84"/>
                  </a:cubicBezTo>
                  <a:cubicBezTo>
                    <a:pt x="796" y="57"/>
                    <a:pt x="692" y="36"/>
                    <a:pt x="587" y="24"/>
                  </a:cubicBezTo>
                  <a:cubicBezTo>
                    <a:pt x="475" y="8"/>
                    <a:pt x="361" y="1"/>
                    <a:pt x="249" y="1"/>
                  </a:cubicBezTo>
                  <a:cubicBezTo>
                    <a:pt x="164" y="1"/>
                    <a:pt x="82" y="6"/>
                    <a:pt x="0" y="13"/>
                  </a:cubicBezTo>
                  <a:cubicBezTo>
                    <a:pt x="34" y="17"/>
                    <a:pt x="67" y="19"/>
                    <a:pt x="101" y="24"/>
                  </a:cubicBezTo>
                  <a:cubicBezTo>
                    <a:pt x="206" y="36"/>
                    <a:pt x="310" y="57"/>
                    <a:pt x="413" y="84"/>
                  </a:cubicBezTo>
                  <a:cubicBezTo>
                    <a:pt x="411" y="110"/>
                    <a:pt x="411" y="137"/>
                    <a:pt x="411" y="164"/>
                  </a:cubicBezTo>
                  <a:cubicBezTo>
                    <a:pt x="410" y="1155"/>
                    <a:pt x="887" y="2087"/>
                    <a:pt x="1694" y="2665"/>
                  </a:cubicBezTo>
                  <a:cubicBezTo>
                    <a:pt x="1383" y="3243"/>
                    <a:pt x="1302" y="3918"/>
                    <a:pt x="1468" y="4553"/>
                  </a:cubicBezTo>
                  <a:cubicBezTo>
                    <a:pt x="1060" y="4910"/>
                    <a:pt x="550" y="5129"/>
                    <a:pt x="11" y="5181"/>
                  </a:cubicBezTo>
                  <a:cubicBezTo>
                    <a:pt x="89" y="5187"/>
                    <a:pt x="167" y="5192"/>
                    <a:pt x="249" y="5192"/>
                  </a:cubicBezTo>
                  <a:cubicBezTo>
                    <a:pt x="876" y="5192"/>
                    <a:pt x="1483" y="4966"/>
                    <a:pt x="1955" y="4553"/>
                  </a:cubicBezTo>
                  <a:cubicBezTo>
                    <a:pt x="1789" y="3918"/>
                    <a:pt x="1870" y="3243"/>
                    <a:pt x="2181" y="26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16"/>
            <p:cNvSpPr/>
            <p:nvPr/>
          </p:nvSpPr>
          <p:spPr>
            <a:xfrm>
              <a:off x="1571511" y="1773591"/>
              <a:ext cx="137001" cy="113013"/>
            </a:xfrm>
            <a:custGeom>
              <a:avLst/>
              <a:gdLst/>
              <a:ahLst/>
              <a:cxnLst/>
              <a:rect l="l" t="t" r="r" b="b"/>
              <a:pathLst>
                <a:path w="3541" h="2921" extrusionOk="0">
                  <a:moveTo>
                    <a:pt x="3541" y="1229"/>
                  </a:moveTo>
                  <a:cubicBezTo>
                    <a:pt x="3419" y="1775"/>
                    <a:pt x="2897" y="2384"/>
                    <a:pt x="1786" y="2921"/>
                  </a:cubicBezTo>
                  <a:cubicBezTo>
                    <a:pt x="498" y="2298"/>
                    <a:pt x="1" y="1581"/>
                    <a:pt x="1" y="974"/>
                  </a:cubicBezTo>
                  <a:cubicBezTo>
                    <a:pt x="1" y="450"/>
                    <a:pt x="364" y="1"/>
                    <a:pt x="893" y="1"/>
                  </a:cubicBezTo>
                  <a:cubicBezTo>
                    <a:pt x="1242" y="1"/>
                    <a:pt x="1572" y="162"/>
                    <a:pt x="1786" y="439"/>
                  </a:cubicBezTo>
                  <a:cubicBezTo>
                    <a:pt x="1993" y="169"/>
                    <a:pt x="2312" y="9"/>
                    <a:pt x="2652" y="3"/>
                  </a:cubicBezTo>
                  <a:cubicBezTo>
                    <a:pt x="2840" y="479"/>
                    <a:pt x="3147" y="901"/>
                    <a:pt x="3541" y="12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16"/>
            <p:cNvSpPr/>
            <p:nvPr/>
          </p:nvSpPr>
          <p:spPr>
            <a:xfrm>
              <a:off x="1631171" y="1773668"/>
              <a:ext cx="77341" cy="112936"/>
            </a:xfrm>
            <a:custGeom>
              <a:avLst/>
              <a:gdLst/>
              <a:ahLst/>
              <a:cxnLst/>
              <a:rect l="l" t="t" r="r" b="b"/>
              <a:pathLst>
                <a:path w="1999" h="2919" extrusionOk="0">
                  <a:moveTo>
                    <a:pt x="1110" y="1"/>
                  </a:moveTo>
                  <a:cubicBezTo>
                    <a:pt x="957" y="3"/>
                    <a:pt x="806" y="38"/>
                    <a:pt x="667" y="102"/>
                  </a:cubicBezTo>
                  <a:cubicBezTo>
                    <a:pt x="857" y="537"/>
                    <a:pt x="1147" y="923"/>
                    <a:pt x="1512" y="1227"/>
                  </a:cubicBezTo>
                  <a:cubicBezTo>
                    <a:pt x="1400" y="1732"/>
                    <a:pt x="944" y="2289"/>
                    <a:pt x="0" y="2795"/>
                  </a:cubicBezTo>
                  <a:cubicBezTo>
                    <a:pt x="78" y="2837"/>
                    <a:pt x="159" y="2878"/>
                    <a:pt x="243" y="2919"/>
                  </a:cubicBezTo>
                  <a:cubicBezTo>
                    <a:pt x="1355" y="2382"/>
                    <a:pt x="1877" y="1773"/>
                    <a:pt x="1999" y="1227"/>
                  </a:cubicBezTo>
                  <a:cubicBezTo>
                    <a:pt x="1604" y="899"/>
                    <a:pt x="1298" y="477"/>
                    <a:pt x="1110" y="1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16"/>
            <p:cNvSpPr/>
            <p:nvPr/>
          </p:nvSpPr>
          <p:spPr>
            <a:xfrm>
              <a:off x="1697060" y="1805355"/>
              <a:ext cx="207224" cy="173950"/>
            </a:xfrm>
            <a:custGeom>
              <a:avLst/>
              <a:gdLst/>
              <a:ahLst/>
              <a:cxnLst/>
              <a:rect l="l" t="t" r="r" b="b"/>
              <a:pathLst>
                <a:path w="5356" h="4496" extrusionOk="0">
                  <a:moveTo>
                    <a:pt x="5355" y="1775"/>
                  </a:moveTo>
                  <a:cubicBezTo>
                    <a:pt x="5354" y="2688"/>
                    <a:pt x="4875" y="3533"/>
                    <a:pt x="4093" y="4002"/>
                  </a:cubicBezTo>
                  <a:cubicBezTo>
                    <a:pt x="3309" y="4471"/>
                    <a:pt x="2338" y="4495"/>
                    <a:pt x="1534" y="4065"/>
                  </a:cubicBezTo>
                  <a:lnTo>
                    <a:pt x="1" y="4371"/>
                  </a:lnTo>
                  <a:lnTo>
                    <a:pt x="687" y="3343"/>
                  </a:lnTo>
                  <a:cubicBezTo>
                    <a:pt x="483" y="3071"/>
                    <a:pt x="333" y="2763"/>
                    <a:pt x="247" y="2434"/>
                  </a:cubicBezTo>
                  <a:cubicBezTo>
                    <a:pt x="81" y="1799"/>
                    <a:pt x="162" y="1124"/>
                    <a:pt x="473" y="546"/>
                  </a:cubicBezTo>
                  <a:cubicBezTo>
                    <a:pt x="1792" y="1496"/>
                    <a:pt x="3622" y="1258"/>
                    <a:pt x="4653" y="1"/>
                  </a:cubicBezTo>
                  <a:cubicBezTo>
                    <a:pt x="5105" y="482"/>
                    <a:pt x="5356" y="1116"/>
                    <a:pt x="5355" y="1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16"/>
            <p:cNvSpPr/>
            <p:nvPr/>
          </p:nvSpPr>
          <p:spPr>
            <a:xfrm>
              <a:off x="1794404" y="1805355"/>
              <a:ext cx="117502" cy="169153"/>
            </a:xfrm>
            <a:custGeom>
              <a:avLst/>
              <a:gdLst/>
              <a:ahLst/>
              <a:cxnLst/>
              <a:rect l="l" t="t" r="r" b="b"/>
              <a:pathLst>
                <a:path w="3037" h="4372" extrusionOk="0">
                  <a:moveTo>
                    <a:pt x="2137" y="1"/>
                  </a:moveTo>
                  <a:cubicBezTo>
                    <a:pt x="2057" y="100"/>
                    <a:pt x="1968" y="193"/>
                    <a:pt x="1876" y="280"/>
                  </a:cubicBezTo>
                  <a:cubicBezTo>
                    <a:pt x="2410" y="1036"/>
                    <a:pt x="2502" y="2019"/>
                    <a:pt x="2115" y="2860"/>
                  </a:cubicBezTo>
                  <a:cubicBezTo>
                    <a:pt x="1728" y="3701"/>
                    <a:pt x="923" y="4273"/>
                    <a:pt x="1" y="4359"/>
                  </a:cubicBezTo>
                  <a:cubicBezTo>
                    <a:pt x="80" y="4366"/>
                    <a:pt x="162" y="4371"/>
                    <a:pt x="243" y="4371"/>
                  </a:cubicBezTo>
                  <a:cubicBezTo>
                    <a:pt x="1277" y="4371"/>
                    <a:pt x="2214" y="3757"/>
                    <a:pt x="2626" y="2808"/>
                  </a:cubicBezTo>
                  <a:cubicBezTo>
                    <a:pt x="3036" y="1858"/>
                    <a:pt x="2845" y="756"/>
                    <a:pt x="2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16"/>
            <p:cNvSpPr/>
            <p:nvPr/>
          </p:nvSpPr>
          <p:spPr>
            <a:xfrm>
              <a:off x="1665644" y="1610280"/>
              <a:ext cx="238601" cy="245952"/>
            </a:xfrm>
            <a:custGeom>
              <a:avLst/>
              <a:gdLst/>
              <a:ahLst/>
              <a:cxnLst/>
              <a:rect l="l" t="t" r="r" b="b"/>
              <a:pathLst>
                <a:path w="6167" h="6357" extrusionOk="0">
                  <a:moveTo>
                    <a:pt x="6167" y="3085"/>
                  </a:moveTo>
                  <a:cubicBezTo>
                    <a:pt x="6167" y="4243"/>
                    <a:pt x="5520" y="5302"/>
                    <a:pt x="4491" y="5829"/>
                  </a:cubicBezTo>
                  <a:cubicBezTo>
                    <a:pt x="3461" y="6356"/>
                    <a:pt x="2223" y="6263"/>
                    <a:pt x="1285" y="5588"/>
                  </a:cubicBezTo>
                  <a:cubicBezTo>
                    <a:pt x="1224" y="5544"/>
                    <a:pt x="1164" y="5499"/>
                    <a:pt x="1108" y="5449"/>
                  </a:cubicBezTo>
                  <a:cubicBezTo>
                    <a:pt x="406" y="4865"/>
                    <a:pt x="1" y="3999"/>
                    <a:pt x="2" y="3085"/>
                  </a:cubicBezTo>
                  <a:cubicBezTo>
                    <a:pt x="2" y="3060"/>
                    <a:pt x="2" y="3032"/>
                    <a:pt x="3" y="3007"/>
                  </a:cubicBezTo>
                  <a:cubicBezTo>
                    <a:pt x="57" y="1328"/>
                    <a:pt x="1445" y="0"/>
                    <a:pt x="3124" y="22"/>
                  </a:cubicBezTo>
                  <a:cubicBezTo>
                    <a:pt x="4803" y="44"/>
                    <a:pt x="6156" y="1406"/>
                    <a:pt x="6167" y="3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16"/>
            <p:cNvSpPr/>
            <p:nvPr/>
          </p:nvSpPr>
          <p:spPr>
            <a:xfrm>
              <a:off x="1775252" y="1610396"/>
              <a:ext cx="128992" cy="238563"/>
            </a:xfrm>
            <a:custGeom>
              <a:avLst/>
              <a:gdLst/>
              <a:ahLst/>
              <a:cxnLst/>
              <a:rect l="l" t="t" r="r" b="b"/>
              <a:pathLst>
                <a:path w="3334" h="6166" extrusionOk="0">
                  <a:moveTo>
                    <a:pt x="251" y="0"/>
                  </a:moveTo>
                  <a:cubicBezTo>
                    <a:pt x="168" y="0"/>
                    <a:pt x="87" y="7"/>
                    <a:pt x="5" y="13"/>
                  </a:cubicBezTo>
                  <a:cubicBezTo>
                    <a:pt x="1610" y="138"/>
                    <a:pt x="2848" y="1477"/>
                    <a:pt x="2847" y="3087"/>
                  </a:cubicBezTo>
                  <a:cubicBezTo>
                    <a:pt x="2846" y="4695"/>
                    <a:pt x="1605" y="6033"/>
                    <a:pt x="1" y="6155"/>
                  </a:cubicBezTo>
                  <a:cubicBezTo>
                    <a:pt x="84" y="6162"/>
                    <a:pt x="167" y="6165"/>
                    <a:pt x="251" y="6165"/>
                  </a:cubicBezTo>
                  <a:cubicBezTo>
                    <a:pt x="1953" y="6165"/>
                    <a:pt x="3334" y="4786"/>
                    <a:pt x="3334" y="3084"/>
                  </a:cubicBezTo>
                  <a:cubicBezTo>
                    <a:pt x="3334" y="1380"/>
                    <a:pt x="1953" y="0"/>
                    <a:pt x="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16"/>
            <p:cNvSpPr/>
            <p:nvPr/>
          </p:nvSpPr>
          <p:spPr>
            <a:xfrm>
              <a:off x="1753315" y="1638060"/>
              <a:ext cx="119629" cy="154180"/>
            </a:xfrm>
            <a:custGeom>
              <a:avLst/>
              <a:gdLst/>
              <a:ahLst/>
              <a:cxnLst/>
              <a:rect l="l" t="t" r="r" b="b"/>
              <a:pathLst>
                <a:path w="3092" h="3985" extrusionOk="0">
                  <a:moveTo>
                    <a:pt x="3091" y="2369"/>
                  </a:moveTo>
                  <a:cubicBezTo>
                    <a:pt x="3089" y="2547"/>
                    <a:pt x="2944" y="2691"/>
                    <a:pt x="2766" y="2692"/>
                  </a:cubicBezTo>
                  <a:lnTo>
                    <a:pt x="2603" y="2692"/>
                  </a:lnTo>
                  <a:cubicBezTo>
                    <a:pt x="2782" y="2692"/>
                    <a:pt x="2926" y="2837"/>
                    <a:pt x="2926" y="3015"/>
                  </a:cubicBezTo>
                  <a:cubicBezTo>
                    <a:pt x="2925" y="3193"/>
                    <a:pt x="2782" y="3337"/>
                    <a:pt x="2603" y="3338"/>
                  </a:cubicBezTo>
                  <a:lnTo>
                    <a:pt x="2424" y="3338"/>
                  </a:lnTo>
                  <a:cubicBezTo>
                    <a:pt x="2603" y="3339"/>
                    <a:pt x="2747" y="3483"/>
                    <a:pt x="2748" y="3661"/>
                  </a:cubicBezTo>
                  <a:cubicBezTo>
                    <a:pt x="2747" y="3840"/>
                    <a:pt x="2602" y="3984"/>
                    <a:pt x="2424" y="3985"/>
                  </a:cubicBezTo>
                  <a:lnTo>
                    <a:pt x="487" y="3985"/>
                  </a:lnTo>
                  <a:cubicBezTo>
                    <a:pt x="218" y="3985"/>
                    <a:pt x="1" y="3766"/>
                    <a:pt x="1" y="3497"/>
                  </a:cubicBezTo>
                  <a:lnTo>
                    <a:pt x="1" y="2045"/>
                  </a:lnTo>
                  <a:cubicBezTo>
                    <a:pt x="209" y="1942"/>
                    <a:pt x="367" y="1761"/>
                    <a:pt x="441" y="1541"/>
                  </a:cubicBezTo>
                  <a:cubicBezTo>
                    <a:pt x="580" y="1126"/>
                    <a:pt x="651" y="691"/>
                    <a:pt x="651" y="254"/>
                  </a:cubicBezTo>
                  <a:cubicBezTo>
                    <a:pt x="651" y="153"/>
                    <a:pt x="722" y="67"/>
                    <a:pt x="822" y="48"/>
                  </a:cubicBezTo>
                  <a:cubicBezTo>
                    <a:pt x="1075" y="1"/>
                    <a:pt x="1237" y="177"/>
                    <a:pt x="1335" y="366"/>
                  </a:cubicBezTo>
                  <a:cubicBezTo>
                    <a:pt x="1423" y="542"/>
                    <a:pt x="1468" y="738"/>
                    <a:pt x="1465" y="935"/>
                  </a:cubicBezTo>
                  <a:lnTo>
                    <a:pt x="1465" y="1399"/>
                  </a:lnTo>
                  <a:lnTo>
                    <a:pt x="2766" y="1399"/>
                  </a:lnTo>
                  <a:cubicBezTo>
                    <a:pt x="2945" y="1399"/>
                    <a:pt x="3090" y="1544"/>
                    <a:pt x="3091" y="1722"/>
                  </a:cubicBezTo>
                  <a:cubicBezTo>
                    <a:pt x="3089" y="1900"/>
                    <a:pt x="2944" y="2044"/>
                    <a:pt x="2766" y="2045"/>
                  </a:cubicBezTo>
                  <a:cubicBezTo>
                    <a:pt x="2945" y="2046"/>
                    <a:pt x="3090" y="2190"/>
                    <a:pt x="3091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16"/>
            <p:cNvSpPr/>
            <p:nvPr/>
          </p:nvSpPr>
          <p:spPr>
            <a:xfrm>
              <a:off x="1828954" y="1692187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6"/>
                  </a:moveTo>
                  <a:cubicBezTo>
                    <a:pt x="987" y="645"/>
                    <a:pt x="1131" y="501"/>
                    <a:pt x="1133" y="324"/>
                  </a:cubicBezTo>
                  <a:cubicBezTo>
                    <a:pt x="1132" y="145"/>
                    <a:pt x="988" y="0"/>
                    <a:pt x="810" y="0"/>
                  </a:cubicBezTo>
                  <a:lnTo>
                    <a:pt x="325" y="0"/>
                  </a:lnTo>
                  <a:cubicBezTo>
                    <a:pt x="503" y="0"/>
                    <a:pt x="647" y="145"/>
                    <a:pt x="648" y="324"/>
                  </a:cubicBezTo>
                  <a:cubicBezTo>
                    <a:pt x="647" y="501"/>
                    <a:pt x="503" y="645"/>
                    <a:pt x="325" y="646"/>
                  </a:cubicBezTo>
                  <a:cubicBezTo>
                    <a:pt x="503" y="647"/>
                    <a:pt x="647" y="791"/>
                    <a:pt x="648" y="970"/>
                  </a:cubicBezTo>
                  <a:cubicBezTo>
                    <a:pt x="647" y="1148"/>
                    <a:pt x="503" y="1292"/>
                    <a:pt x="325" y="1293"/>
                  </a:cubicBezTo>
                  <a:lnTo>
                    <a:pt x="162" y="1293"/>
                  </a:lnTo>
                  <a:cubicBezTo>
                    <a:pt x="340" y="1293"/>
                    <a:pt x="484" y="1438"/>
                    <a:pt x="485" y="1616"/>
                  </a:cubicBezTo>
                  <a:cubicBezTo>
                    <a:pt x="483" y="1794"/>
                    <a:pt x="339" y="1938"/>
                    <a:pt x="162" y="1939"/>
                  </a:cubicBezTo>
                  <a:lnTo>
                    <a:pt x="0" y="1939"/>
                  </a:lnTo>
                  <a:cubicBezTo>
                    <a:pt x="179" y="1940"/>
                    <a:pt x="322" y="2084"/>
                    <a:pt x="324" y="2262"/>
                  </a:cubicBezTo>
                  <a:cubicBezTo>
                    <a:pt x="322" y="2440"/>
                    <a:pt x="179" y="2583"/>
                    <a:pt x="0" y="2586"/>
                  </a:cubicBezTo>
                  <a:lnTo>
                    <a:pt x="485" y="2586"/>
                  </a:lnTo>
                  <a:cubicBezTo>
                    <a:pt x="663" y="2583"/>
                    <a:pt x="807" y="2440"/>
                    <a:pt x="809" y="2262"/>
                  </a:cubicBezTo>
                  <a:cubicBezTo>
                    <a:pt x="808" y="2084"/>
                    <a:pt x="664" y="1940"/>
                    <a:pt x="485" y="1939"/>
                  </a:cubicBezTo>
                  <a:lnTo>
                    <a:pt x="648" y="1939"/>
                  </a:lnTo>
                  <a:cubicBezTo>
                    <a:pt x="827" y="1938"/>
                    <a:pt x="970" y="1794"/>
                    <a:pt x="971" y="1616"/>
                  </a:cubicBezTo>
                  <a:cubicBezTo>
                    <a:pt x="971" y="1438"/>
                    <a:pt x="827" y="1293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7"/>
                    <a:pt x="1133" y="970"/>
                  </a:cubicBezTo>
                  <a:cubicBezTo>
                    <a:pt x="1132" y="791"/>
                    <a:pt x="988" y="647"/>
                    <a:pt x="810" y="6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16"/>
            <p:cNvSpPr/>
            <p:nvPr/>
          </p:nvSpPr>
          <p:spPr>
            <a:xfrm>
              <a:off x="1703289" y="1710526"/>
              <a:ext cx="50026" cy="81713"/>
            </a:xfrm>
            <a:custGeom>
              <a:avLst/>
              <a:gdLst/>
              <a:ahLst/>
              <a:cxnLst/>
              <a:rect l="l" t="t" r="r" b="b"/>
              <a:pathLst>
                <a:path w="1293" h="2112" extrusionOk="0">
                  <a:moveTo>
                    <a:pt x="325" y="1"/>
                  </a:moveTo>
                  <a:lnTo>
                    <a:pt x="968" y="1"/>
                  </a:lnTo>
                  <a:cubicBezTo>
                    <a:pt x="1148" y="1"/>
                    <a:pt x="1293" y="147"/>
                    <a:pt x="1293" y="325"/>
                  </a:cubicBezTo>
                  <a:lnTo>
                    <a:pt x="1293" y="1787"/>
                  </a:lnTo>
                  <a:cubicBezTo>
                    <a:pt x="1293" y="1967"/>
                    <a:pt x="1148" y="2112"/>
                    <a:pt x="968" y="2112"/>
                  </a:cubicBezTo>
                  <a:lnTo>
                    <a:pt x="325" y="2112"/>
                  </a:lnTo>
                  <a:cubicBezTo>
                    <a:pt x="146" y="2112"/>
                    <a:pt x="0" y="1967"/>
                    <a:pt x="0" y="1787"/>
                  </a:cubicBezTo>
                  <a:lnTo>
                    <a:pt x="0" y="325"/>
                  </a:lnTo>
                  <a:cubicBezTo>
                    <a:pt x="0" y="147"/>
                    <a:pt x="146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16"/>
            <p:cNvSpPr/>
            <p:nvPr/>
          </p:nvSpPr>
          <p:spPr>
            <a:xfrm>
              <a:off x="1722170" y="1710526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1" y="1"/>
                  </a:lnTo>
                  <a:cubicBezTo>
                    <a:pt x="182" y="2"/>
                    <a:pt x="329" y="147"/>
                    <a:pt x="330" y="326"/>
                  </a:cubicBezTo>
                  <a:lnTo>
                    <a:pt x="330" y="1787"/>
                  </a:lnTo>
                  <a:cubicBezTo>
                    <a:pt x="329" y="1966"/>
                    <a:pt x="182" y="2112"/>
                    <a:pt x="1" y="2112"/>
                  </a:cubicBezTo>
                  <a:lnTo>
                    <a:pt x="495" y="2112"/>
                  </a:lnTo>
                  <a:cubicBezTo>
                    <a:pt x="677" y="2112"/>
                    <a:pt x="824" y="1967"/>
                    <a:pt x="825" y="1787"/>
                  </a:cubicBezTo>
                  <a:lnTo>
                    <a:pt x="825" y="326"/>
                  </a:lnTo>
                  <a:cubicBezTo>
                    <a:pt x="824" y="147"/>
                    <a:pt x="677" y="2"/>
                    <a:pt x="495" y="1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16"/>
            <p:cNvSpPr/>
            <p:nvPr/>
          </p:nvSpPr>
          <p:spPr>
            <a:xfrm>
              <a:off x="1540095" y="1723371"/>
              <a:ext cx="110112" cy="200917"/>
            </a:xfrm>
            <a:custGeom>
              <a:avLst/>
              <a:gdLst/>
              <a:ahLst/>
              <a:cxnLst/>
              <a:rect l="l" t="t" r="r" b="b"/>
              <a:pathLst>
                <a:path w="2846" h="5193" extrusionOk="0">
                  <a:moveTo>
                    <a:pt x="2598" y="5192"/>
                  </a:moveTo>
                  <a:cubicBezTo>
                    <a:pt x="2682" y="5192"/>
                    <a:pt x="2765" y="5188"/>
                    <a:pt x="2846" y="5181"/>
                  </a:cubicBezTo>
                  <a:cubicBezTo>
                    <a:pt x="1513" y="5058"/>
                    <a:pt x="492" y="3941"/>
                    <a:pt x="489" y="2602"/>
                  </a:cubicBezTo>
                  <a:cubicBezTo>
                    <a:pt x="486" y="1263"/>
                    <a:pt x="1503" y="141"/>
                    <a:pt x="2835" y="13"/>
                  </a:cubicBezTo>
                  <a:cubicBezTo>
                    <a:pt x="2758" y="6"/>
                    <a:pt x="2679" y="1"/>
                    <a:pt x="2598" y="1"/>
                  </a:cubicBezTo>
                  <a:cubicBezTo>
                    <a:pt x="2514" y="1"/>
                    <a:pt x="2431" y="6"/>
                    <a:pt x="2349" y="13"/>
                  </a:cubicBezTo>
                  <a:cubicBezTo>
                    <a:pt x="1017" y="141"/>
                    <a:pt x="0" y="1263"/>
                    <a:pt x="2" y="2602"/>
                  </a:cubicBezTo>
                  <a:cubicBezTo>
                    <a:pt x="5" y="3941"/>
                    <a:pt x="1026" y="5058"/>
                    <a:pt x="2360" y="5181"/>
                  </a:cubicBezTo>
                  <a:cubicBezTo>
                    <a:pt x="2438" y="5187"/>
                    <a:pt x="2516" y="5192"/>
                    <a:pt x="2598" y="5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16"/>
            <p:cNvSpPr/>
            <p:nvPr/>
          </p:nvSpPr>
          <p:spPr>
            <a:xfrm>
              <a:off x="1533866" y="1772662"/>
              <a:ext cx="24104" cy="51226"/>
            </a:xfrm>
            <a:custGeom>
              <a:avLst/>
              <a:gdLst/>
              <a:ahLst/>
              <a:cxnLst/>
              <a:rect l="l" t="t" r="r" b="b"/>
              <a:pathLst>
                <a:path w="623" h="1324" extrusionOk="0">
                  <a:moveTo>
                    <a:pt x="337" y="1"/>
                  </a:moveTo>
                  <a:lnTo>
                    <a:pt x="622" y="156"/>
                  </a:lnTo>
                  <a:cubicBezTo>
                    <a:pt x="430" y="515"/>
                    <a:pt x="328" y="916"/>
                    <a:pt x="325" y="1324"/>
                  </a:cubicBezTo>
                  <a:lnTo>
                    <a:pt x="0" y="1324"/>
                  </a:lnTo>
                  <a:cubicBezTo>
                    <a:pt x="4" y="862"/>
                    <a:pt x="120" y="408"/>
                    <a:pt x="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16"/>
            <p:cNvSpPr/>
            <p:nvPr/>
          </p:nvSpPr>
          <p:spPr>
            <a:xfrm>
              <a:off x="1535374" y="1792936"/>
              <a:ext cx="15128" cy="12652"/>
            </a:xfrm>
            <a:custGeom>
              <a:avLst/>
              <a:gdLst/>
              <a:ahLst/>
              <a:cxnLst/>
              <a:rect l="l" t="t" r="r" b="b"/>
              <a:pathLst>
                <a:path w="391" h="327" extrusionOk="0">
                  <a:moveTo>
                    <a:pt x="209" y="325"/>
                  </a:moveTo>
                  <a:cubicBezTo>
                    <a:pt x="91" y="326"/>
                    <a:pt x="0" y="199"/>
                    <a:pt x="71" y="72"/>
                  </a:cubicBezTo>
                  <a:cubicBezTo>
                    <a:pt x="96" y="28"/>
                    <a:pt x="144" y="0"/>
                    <a:pt x="196" y="0"/>
                  </a:cubicBezTo>
                  <a:lnTo>
                    <a:pt x="211" y="0"/>
                  </a:lnTo>
                  <a:cubicBezTo>
                    <a:pt x="241" y="0"/>
                    <a:pt x="270" y="8"/>
                    <a:pt x="294" y="25"/>
                  </a:cubicBezTo>
                  <a:cubicBezTo>
                    <a:pt x="373" y="75"/>
                    <a:pt x="391" y="172"/>
                    <a:pt x="349" y="244"/>
                  </a:cubicBezTo>
                  <a:cubicBezTo>
                    <a:pt x="321" y="295"/>
                    <a:pt x="267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16"/>
            <p:cNvSpPr/>
            <p:nvPr/>
          </p:nvSpPr>
          <p:spPr>
            <a:xfrm>
              <a:off x="1697369" y="1633456"/>
              <a:ext cx="183584" cy="165400"/>
            </a:xfrm>
            <a:custGeom>
              <a:avLst/>
              <a:gdLst/>
              <a:ahLst/>
              <a:cxnLst/>
              <a:rect l="l" t="t" r="r" b="b"/>
              <a:pathLst>
                <a:path w="4745" h="4275" extrusionOk="0">
                  <a:moveTo>
                    <a:pt x="1132" y="2164"/>
                  </a:moveTo>
                  <a:cubicBezTo>
                    <a:pt x="1222" y="2164"/>
                    <a:pt x="1295" y="2237"/>
                    <a:pt x="1295" y="2327"/>
                  </a:cubicBezTo>
                  <a:lnTo>
                    <a:pt x="1295" y="3790"/>
                  </a:lnTo>
                  <a:cubicBezTo>
                    <a:pt x="1295" y="3879"/>
                    <a:pt x="1222" y="3951"/>
                    <a:pt x="1132" y="3951"/>
                  </a:cubicBezTo>
                  <a:lnTo>
                    <a:pt x="487" y="3951"/>
                  </a:lnTo>
                  <a:cubicBezTo>
                    <a:pt x="397" y="3951"/>
                    <a:pt x="324" y="3879"/>
                    <a:pt x="324" y="3790"/>
                  </a:cubicBezTo>
                  <a:lnTo>
                    <a:pt x="324" y="2327"/>
                  </a:lnTo>
                  <a:cubicBezTo>
                    <a:pt x="324" y="2238"/>
                    <a:pt x="397" y="2164"/>
                    <a:pt x="487" y="2164"/>
                  </a:cubicBezTo>
                  <a:close/>
                  <a:moveTo>
                    <a:pt x="2359" y="329"/>
                  </a:moveTo>
                  <a:cubicBezTo>
                    <a:pt x="2429" y="329"/>
                    <a:pt x="2539" y="363"/>
                    <a:pt x="2645" y="568"/>
                  </a:cubicBezTo>
                  <a:cubicBezTo>
                    <a:pt x="2722" y="722"/>
                    <a:pt x="2761" y="892"/>
                    <a:pt x="2758" y="1065"/>
                  </a:cubicBezTo>
                  <a:lnTo>
                    <a:pt x="2758" y="1508"/>
                  </a:lnTo>
                  <a:cubicBezTo>
                    <a:pt x="2758" y="1598"/>
                    <a:pt x="2831" y="1671"/>
                    <a:pt x="2920" y="1671"/>
                  </a:cubicBezTo>
                  <a:lnTo>
                    <a:pt x="4207" y="1671"/>
                  </a:lnTo>
                  <a:cubicBezTo>
                    <a:pt x="4293" y="1671"/>
                    <a:pt x="4368" y="1736"/>
                    <a:pt x="4373" y="1822"/>
                  </a:cubicBezTo>
                  <a:cubicBezTo>
                    <a:pt x="4380" y="1915"/>
                    <a:pt x="4305" y="1994"/>
                    <a:pt x="4213" y="1994"/>
                  </a:cubicBezTo>
                  <a:lnTo>
                    <a:pt x="3730" y="1994"/>
                  </a:lnTo>
                  <a:cubicBezTo>
                    <a:pt x="3644" y="1994"/>
                    <a:pt x="3568" y="2059"/>
                    <a:pt x="3563" y="2145"/>
                  </a:cubicBezTo>
                  <a:cubicBezTo>
                    <a:pt x="3557" y="2239"/>
                    <a:pt x="3631" y="2316"/>
                    <a:pt x="3723" y="2316"/>
                  </a:cubicBezTo>
                  <a:lnTo>
                    <a:pt x="4209" y="2316"/>
                  </a:lnTo>
                  <a:cubicBezTo>
                    <a:pt x="4277" y="2316"/>
                    <a:pt x="4340" y="2356"/>
                    <a:pt x="4364" y="2419"/>
                  </a:cubicBezTo>
                  <a:cubicBezTo>
                    <a:pt x="4412" y="2542"/>
                    <a:pt x="4323" y="2659"/>
                    <a:pt x="4207" y="2659"/>
                  </a:cubicBezTo>
                  <a:lnTo>
                    <a:pt x="3730" y="2659"/>
                  </a:lnTo>
                  <a:cubicBezTo>
                    <a:pt x="3644" y="2659"/>
                    <a:pt x="3568" y="2724"/>
                    <a:pt x="3563" y="2811"/>
                  </a:cubicBezTo>
                  <a:cubicBezTo>
                    <a:pt x="3557" y="2904"/>
                    <a:pt x="3631" y="2982"/>
                    <a:pt x="3723" y="2982"/>
                  </a:cubicBezTo>
                  <a:lnTo>
                    <a:pt x="4043" y="2982"/>
                  </a:lnTo>
                  <a:cubicBezTo>
                    <a:pt x="4129" y="2982"/>
                    <a:pt x="4204" y="3047"/>
                    <a:pt x="4210" y="3133"/>
                  </a:cubicBezTo>
                  <a:cubicBezTo>
                    <a:pt x="4216" y="3228"/>
                    <a:pt x="4141" y="3306"/>
                    <a:pt x="4049" y="3306"/>
                  </a:cubicBezTo>
                  <a:lnTo>
                    <a:pt x="3730" y="3306"/>
                  </a:lnTo>
                  <a:cubicBezTo>
                    <a:pt x="3644" y="3306"/>
                    <a:pt x="3568" y="3371"/>
                    <a:pt x="3563" y="3457"/>
                  </a:cubicBezTo>
                  <a:cubicBezTo>
                    <a:pt x="3557" y="3551"/>
                    <a:pt x="3631" y="3629"/>
                    <a:pt x="3723" y="3629"/>
                  </a:cubicBezTo>
                  <a:lnTo>
                    <a:pt x="3895" y="3629"/>
                  </a:lnTo>
                  <a:cubicBezTo>
                    <a:pt x="3975" y="3629"/>
                    <a:pt x="4048" y="3687"/>
                    <a:pt x="4061" y="3767"/>
                  </a:cubicBezTo>
                  <a:cubicBezTo>
                    <a:pt x="4074" y="3866"/>
                    <a:pt x="3996" y="3952"/>
                    <a:pt x="3899" y="3952"/>
                  </a:cubicBezTo>
                  <a:lnTo>
                    <a:pt x="1942" y="3952"/>
                  </a:lnTo>
                  <a:cubicBezTo>
                    <a:pt x="1763" y="3952"/>
                    <a:pt x="1617" y="3806"/>
                    <a:pt x="1617" y="3628"/>
                  </a:cubicBezTo>
                  <a:lnTo>
                    <a:pt x="1617" y="2268"/>
                  </a:lnTo>
                  <a:cubicBezTo>
                    <a:pt x="1822" y="2142"/>
                    <a:pt x="1975" y="1948"/>
                    <a:pt x="2051" y="1722"/>
                  </a:cubicBezTo>
                  <a:cubicBezTo>
                    <a:pt x="2196" y="1289"/>
                    <a:pt x="2269" y="838"/>
                    <a:pt x="2269" y="382"/>
                  </a:cubicBezTo>
                  <a:cubicBezTo>
                    <a:pt x="2269" y="360"/>
                    <a:pt x="2284" y="340"/>
                    <a:pt x="2306" y="335"/>
                  </a:cubicBezTo>
                  <a:cubicBezTo>
                    <a:pt x="2319" y="333"/>
                    <a:pt x="2337" y="329"/>
                    <a:pt x="2359" y="329"/>
                  </a:cubicBezTo>
                  <a:close/>
                  <a:moveTo>
                    <a:pt x="2358" y="0"/>
                  </a:moveTo>
                  <a:cubicBezTo>
                    <a:pt x="2322" y="0"/>
                    <a:pt x="2286" y="4"/>
                    <a:pt x="2249" y="10"/>
                  </a:cubicBezTo>
                  <a:cubicBezTo>
                    <a:pt x="2073" y="43"/>
                    <a:pt x="1945" y="197"/>
                    <a:pt x="1946" y="376"/>
                  </a:cubicBezTo>
                  <a:cubicBezTo>
                    <a:pt x="1947" y="795"/>
                    <a:pt x="1878" y="1212"/>
                    <a:pt x="1745" y="1610"/>
                  </a:cubicBezTo>
                  <a:cubicBezTo>
                    <a:pt x="1695" y="1758"/>
                    <a:pt x="1596" y="1885"/>
                    <a:pt x="1465" y="1971"/>
                  </a:cubicBezTo>
                  <a:cubicBezTo>
                    <a:pt x="1376" y="1888"/>
                    <a:pt x="1258" y="1842"/>
                    <a:pt x="1135" y="1842"/>
                  </a:cubicBezTo>
                  <a:lnTo>
                    <a:pt x="487" y="1842"/>
                  </a:lnTo>
                  <a:cubicBezTo>
                    <a:pt x="218" y="1842"/>
                    <a:pt x="1" y="2059"/>
                    <a:pt x="1" y="2328"/>
                  </a:cubicBezTo>
                  <a:lnTo>
                    <a:pt x="1" y="3777"/>
                  </a:lnTo>
                  <a:cubicBezTo>
                    <a:pt x="2" y="4022"/>
                    <a:pt x="187" y="4227"/>
                    <a:pt x="431" y="4255"/>
                  </a:cubicBezTo>
                  <a:cubicBezTo>
                    <a:pt x="434" y="4255"/>
                    <a:pt x="435" y="4256"/>
                    <a:pt x="436" y="4256"/>
                  </a:cubicBezTo>
                  <a:lnTo>
                    <a:pt x="430" y="4256"/>
                  </a:lnTo>
                  <a:lnTo>
                    <a:pt x="480" y="4275"/>
                  </a:lnTo>
                  <a:lnTo>
                    <a:pt x="1130" y="4275"/>
                  </a:lnTo>
                  <a:cubicBezTo>
                    <a:pt x="1174" y="4274"/>
                    <a:pt x="1218" y="4267"/>
                    <a:pt x="1261" y="4255"/>
                  </a:cubicBezTo>
                  <a:cubicBezTo>
                    <a:pt x="1266" y="4253"/>
                    <a:pt x="1271" y="4252"/>
                    <a:pt x="1276" y="4250"/>
                  </a:cubicBezTo>
                  <a:cubicBezTo>
                    <a:pt x="1362" y="4222"/>
                    <a:pt x="1439" y="4172"/>
                    <a:pt x="1497" y="4104"/>
                  </a:cubicBezTo>
                  <a:cubicBezTo>
                    <a:pt x="1499" y="4104"/>
                    <a:pt x="1503" y="4104"/>
                    <a:pt x="1505" y="4101"/>
                  </a:cubicBezTo>
                  <a:cubicBezTo>
                    <a:pt x="1623" y="4213"/>
                    <a:pt x="1780" y="4275"/>
                    <a:pt x="1943" y="4275"/>
                  </a:cubicBezTo>
                  <a:lnTo>
                    <a:pt x="3895" y="4275"/>
                  </a:lnTo>
                  <a:cubicBezTo>
                    <a:pt x="4165" y="4275"/>
                    <a:pt x="4383" y="4056"/>
                    <a:pt x="4383" y="3786"/>
                  </a:cubicBezTo>
                  <a:cubicBezTo>
                    <a:pt x="4382" y="3702"/>
                    <a:pt x="4360" y="3621"/>
                    <a:pt x="4318" y="3547"/>
                  </a:cubicBezTo>
                  <a:cubicBezTo>
                    <a:pt x="4539" y="3411"/>
                    <a:pt x="4611" y="3122"/>
                    <a:pt x="4481" y="2897"/>
                  </a:cubicBezTo>
                  <a:cubicBezTo>
                    <a:pt x="4602" y="2820"/>
                    <a:pt x="4684" y="2694"/>
                    <a:pt x="4703" y="2552"/>
                  </a:cubicBezTo>
                  <a:cubicBezTo>
                    <a:pt x="4723" y="2410"/>
                    <a:pt x="4678" y="2266"/>
                    <a:pt x="4581" y="2160"/>
                  </a:cubicBezTo>
                  <a:cubicBezTo>
                    <a:pt x="4711" y="2017"/>
                    <a:pt x="4744" y="1811"/>
                    <a:pt x="4666" y="1635"/>
                  </a:cubicBezTo>
                  <a:cubicBezTo>
                    <a:pt x="4588" y="1460"/>
                    <a:pt x="4414" y="1347"/>
                    <a:pt x="4223" y="1347"/>
                  </a:cubicBezTo>
                  <a:cubicBezTo>
                    <a:pt x="4222" y="1347"/>
                    <a:pt x="4221" y="1347"/>
                    <a:pt x="4220" y="1347"/>
                  </a:cubicBezTo>
                  <a:lnTo>
                    <a:pt x="3081" y="1347"/>
                  </a:lnTo>
                  <a:lnTo>
                    <a:pt x="3081" y="1056"/>
                  </a:lnTo>
                  <a:cubicBezTo>
                    <a:pt x="3084" y="834"/>
                    <a:pt x="3034" y="613"/>
                    <a:pt x="2933" y="414"/>
                  </a:cubicBezTo>
                  <a:cubicBezTo>
                    <a:pt x="2794" y="144"/>
                    <a:pt x="2592" y="0"/>
                    <a:pt x="2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16"/>
            <p:cNvSpPr/>
            <p:nvPr/>
          </p:nvSpPr>
          <p:spPr>
            <a:xfrm>
              <a:off x="1533866" y="1604090"/>
              <a:ext cx="385198" cy="376763"/>
            </a:xfrm>
            <a:custGeom>
              <a:avLst/>
              <a:gdLst/>
              <a:ahLst/>
              <a:cxnLst/>
              <a:rect l="l" t="t" r="r" b="b"/>
              <a:pathLst>
                <a:path w="9956" h="9738" extrusionOk="0">
                  <a:moveTo>
                    <a:pt x="6490" y="325"/>
                  </a:moveTo>
                  <a:cubicBezTo>
                    <a:pt x="8103" y="325"/>
                    <a:pt x="9410" y="1634"/>
                    <a:pt x="9410" y="3245"/>
                  </a:cubicBezTo>
                  <a:cubicBezTo>
                    <a:pt x="9410" y="4858"/>
                    <a:pt x="8103" y="6166"/>
                    <a:pt x="6490" y="6166"/>
                  </a:cubicBezTo>
                  <a:cubicBezTo>
                    <a:pt x="4877" y="6166"/>
                    <a:pt x="3570" y="4858"/>
                    <a:pt x="3570" y="3245"/>
                  </a:cubicBezTo>
                  <a:cubicBezTo>
                    <a:pt x="3572" y="1634"/>
                    <a:pt x="4878" y="327"/>
                    <a:pt x="6490" y="325"/>
                  </a:cubicBezTo>
                  <a:close/>
                  <a:moveTo>
                    <a:pt x="1870" y="4543"/>
                  </a:moveTo>
                  <a:cubicBezTo>
                    <a:pt x="2165" y="4543"/>
                    <a:pt x="2444" y="4679"/>
                    <a:pt x="2625" y="4912"/>
                  </a:cubicBezTo>
                  <a:cubicBezTo>
                    <a:pt x="2655" y="4956"/>
                    <a:pt x="2705" y="4982"/>
                    <a:pt x="2759" y="4982"/>
                  </a:cubicBezTo>
                  <a:cubicBezTo>
                    <a:pt x="2811" y="4982"/>
                    <a:pt x="2862" y="4956"/>
                    <a:pt x="2892" y="4912"/>
                  </a:cubicBezTo>
                  <a:cubicBezTo>
                    <a:pt x="3049" y="4716"/>
                    <a:pt x="3276" y="4589"/>
                    <a:pt x="3524" y="4557"/>
                  </a:cubicBezTo>
                  <a:cubicBezTo>
                    <a:pt x="3712" y="4978"/>
                    <a:pt x="3988" y="5355"/>
                    <a:pt x="4332" y="5662"/>
                  </a:cubicBezTo>
                  <a:cubicBezTo>
                    <a:pt x="4172" y="6179"/>
                    <a:pt x="3619" y="6693"/>
                    <a:pt x="2759" y="7121"/>
                  </a:cubicBezTo>
                  <a:cubicBezTo>
                    <a:pt x="1350" y="6420"/>
                    <a:pt x="1137" y="5716"/>
                    <a:pt x="1137" y="5355"/>
                  </a:cubicBezTo>
                  <a:cubicBezTo>
                    <a:pt x="1137" y="4893"/>
                    <a:pt x="1451" y="4543"/>
                    <a:pt x="1866" y="4543"/>
                  </a:cubicBezTo>
                  <a:cubicBezTo>
                    <a:pt x="1868" y="4543"/>
                    <a:pt x="1869" y="4543"/>
                    <a:pt x="1870" y="4543"/>
                  </a:cubicBezTo>
                  <a:close/>
                  <a:moveTo>
                    <a:pt x="8867" y="5446"/>
                  </a:moveTo>
                  <a:cubicBezTo>
                    <a:pt x="9219" y="5879"/>
                    <a:pt x="9411" y="6420"/>
                    <a:pt x="9410" y="6977"/>
                  </a:cubicBezTo>
                  <a:cubicBezTo>
                    <a:pt x="9410" y="7833"/>
                    <a:pt x="8962" y="8626"/>
                    <a:pt x="8228" y="9065"/>
                  </a:cubicBezTo>
                  <a:cubicBezTo>
                    <a:pt x="7843" y="9296"/>
                    <a:pt x="7410" y="9411"/>
                    <a:pt x="6976" y="9411"/>
                  </a:cubicBezTo>
                  <a:cubicBezTo>
                    <a:pt x="6582" y="9411"/>
                    <a:pt x="6188" y="9316"/>
                    <a:pt x="5828" y="9124"/>
                  </a:cubicBezTo>
                  <a:cubicBezTo>
                    <a:pt x="5805" y="9111"/>
                    <a:pt x="5778" y="9104"/>
                    <a:pt x="5751" y="9104"/>
                  </a:cubicBezTo>
                  <a:cubicBezTo>
                    <a:pt x="5741" y="9104"/>
                    <a:pt x="5730" y="9105"/>
                    <a:pt x="5720" y="9107"/>
                  </a:cubicBezTo>
                  <a:lnTo>
                    <a:pt x="4571" y="9337"/>
                  </a:lnTo>
                  <a:lnTo>
                    <a:pt x="5040" y="8634"/>
                  </a:lnTo>
                  <a:cubicBezTo>
                    <a:pt x="5079" y="8578"/>
                    <a:pt x="5076" y="8502"/>
                    <a:pt x="5034" y="8448"/>
                  </a:cubicBezTo>
                  <a:cubicBezTo>
                    <a:pt x="4500" y="7738"/>
                    <a:pt x="4393" y="6795"/>
                    <a:pt x="4756" y="5984"/>
                  </a:cubicBezTo>
                  <a:lnTo>
                    <a:pt x="4756" y="5984"/>
                  </a:lnTo>
                  <a:cubicBezTo>
                    <a:pt x="5290" y="6325"/>
                    <a:pt x="5892" y="6491"/>
                    <a:pt x="6490" y="6491"/>
                  </a:cubicBezTo>
                  <a:cubicBezTo>
                    <a:pt x="7368" y="6491"/>
                    <a:pt x="8237" y="6133"/>
                    <a:pt x="8867" y="5446"/>
                  </a:cubicBezTo>
                  <a:close/>
                  <a:moveTo>
                    <a:pt x="6495" y="1"/>
                  </a:moveTo>
                  <a:cubicBezTo>
                    <a:pt x="6494" y="1"/>
                    <a:pt x="6492" y="1"/>
                    <a:pt x="6490" y="1"/>
                  </a:cubicBezTo>
                  <a:cubicBezTo>
                    <a:pt x="4807" y="4"/>
                    <a:pt x="3405" y="1291"/>
                    <a:pt x="3259" y="2968"/>
                  </a:cubicBezTo>
                  <a:cubicBezTo>
                    <a:pt x="3212" y="2959"/>
                    <a:pt x="3164" y="2951"/>
                    <a:pt x="3119" y="2946"/>
                  </a:cubicBezTo>
                  <a:cubicBezTo>
                    <a:pt x="2999" y="2929"/>
                    <a:pt x="2879" y="2922"/>
                    <a:pt x="2759" y="2922"/>
                  </a:cubicBezTo>
                  <a:cubicBezTo>
                    <a:pt x="1751" y="2924"/>
                    <a:pt x="824" y="3474"/>
                    <a:pt x="339" y="4356"/>
                  </a:cubicBezTo>
                  <a:cubicBezTo>
                    <a:pt x="298" y="4435"/>
                    <a:pt x="327" y="4532"/>
                    <a:pt x="404" y="4574"/>
                  </a:cubicBezTo>
                  <a:cubicBezTo>
                    <a:pt x="429" y="4587"/>
                    <a:pt x="456" y="4594"/>
                    <a:pt x="482" y="4594"/>
                  </a:cubicBezTo>
                  <a:cubicBezTo>
                    <a:pt x="539" y="4594"/>
                    <a:pt x="593" y="4565"/>
                    <a:pt x="623" y="4513"/>
                  </a:cubicBezTo>
                  <a:cubicBezTo>
                    <a:pt x="1052" y="3734"/>
                    <a:pt x="1870" y="3249"/>
                    <a:pt x="2759" y="3245"/>
                  </a:cubicBezTo>
                  <a:cubicBezTo>
                    <a:pt x="2865" y="3247"/>
                    <a:pt x="2972" y="3253"/>
                    <a:pt x="3078" y="3268"/>
                  </a:cubicBezTo>
                  <a:cubicBezTo>
                    <a:pt x="3133" y="3274"/>
                    <a:pt x="3189" y="3283"/>
                    <a:pt x="3247" y="3296"/>
                  </a:cubicBezTo>
                  <a:cubicBezTo>
                    <a:pt x="3252" y="3618"/>
                    <a:pt x="3305" y="3939"/>
                    <a:pt x="3405" y="4245"/>
                  </a:cubicBezTo>
                  <a:cubicBezTo>
                    <a:pt x="3162" y="4291"/>
                    <a:pt x="2937" y="4407"/>
                    <a:pt x="2758" y="4576"/>
                  </a:cubicBezTo>
                  <a:cubicBezTo>
                    <a:pt x="2519" y="4347"/>
                    <a:pt x="2201" y="4219"/>
                    <a:pt x="1870" y="4219"/>
                  </a:cubicBezTo>
                  <a:cubicBezTo>
                    <a:pt x="1869" y="4219"/>
                    <a:pt x="1868" y="4219"/>
                    <a:pt x="1866" y="4219"/>
                  </a:cubicBezTo>
                  <a:cubicBezTo>
                    <a:pt x="1574" y="4227"/>
                    <a:pt x="1298" y="4352"/>
                    <a:pt x="1101" y="4565"/>
                  </a:cubicBezTo>
                  <a:cubicBezTo>
                    <a:pt x="902" y="4780"/>
                    <a:pt x="798" y="5064"/>
                    <a:pt x="811" y="5355"/>
                  </a:cubicBezTo>
                  <a:cubicBezTo>
                    <a:pt x="811" y="5797"/>
                    <a:pt x="1055" y="6658"/>
                    <a:pt x="2688" y="7448"/>
                  </a:cubicBezTo>
                  <a:cubicBezTo>
                    <a:pt x="2710" y="7459"/>
                    <a:pt x="2734" y="7464"/>
                    <a:pt x="2758" y="7464"/>
                  </a:cubicBezTo>
                  <a:cubicBezTo>
                    <a:pt x="2783" y="7464"/>
                    <a:pt x="2807" y="7459"/>
                    <a:pt x="2829" y="7448"/>
                  </a:cubicBezTo>
                  <a:cubicBezTo>
                    <a:pt x="3383" y="7205"/>
                    <a:pt x="3878" y="6847"/>
                    <a:pt x="4282" y="6398"/>
                  </a:cubicBezTo>
                  <a:lnTo>
                    <a:pt x="4282" y="6398"/>
                  </a:lnTo>
                  <a:cubicBezTo>
                    <a:pt x="4197" y="6785"/>
                    <a:pt x="4198" y="7186"/>
                    <a:pt x="4284" y="7573"/>
                  </a:cubicBezTo>
                  <a:cubicBezTo>
                    <a:pt x="3843" y="7929"/>
                    <a:pt x="3301" y="8113"/>
                    <a:pt x="2755" y="8113"/>
                  </a:cubicBezTo>
                  <a:cubicBezTo>
                    <a:pt x="2399" y="8113"/>
                    <a:pt x="2041" y="8035"/>
                    <a:pt x="1707" y="7875"/>
                  </a:cubicBezTo>
                  <a:cubicBezTo>
                    <a:pt x="861" y="7471"/>
                    <a:pt x="324" y="6616"/>
                    <a:pt x="325" y="5680"/>
                  </a:cubicBezTo>
                  <a:cubicBezTo>
                    <a:pt x="325" y="5590"/>
                    <a:pt x="252" y="5517"/>
                    <a:pt x="162" y="5517"/>
                  </a:cubicBezTo>
                  <a:cubicBezTo>
                    <a:pt x="73" y="5517"/>
                    <a:pt x="0" y="5590"/>
                    <a:pt x="0" y="5680"/>
                  </a:cubicBezTo>
                  <a:cubicBezTo>
                    <a:pt x="0" y="6717"/>
                    <a:pt x="583" y="7666"/>
                    <a:pt x="1507" y="8137"/>
                  </a:cubicBezTo>
                  <a:cubicBezTo>
                    <a:pt x="1902" y="8338"/>
                    <a:pt x="2332" y="8437"/>
                    <a:pt x="2759" y="8437"/>
                  </a:cubicBezTo>
                  <a:cubicBezTo>
                    <a:pt x="3332" y="8437"/>
                    <a:pt x="3901" y="8259"/>
                    <a:pt x="4381" y="7910"/>
                  </a:cubicBezTo>
                  <a:cubicBezTo>
                    <a:pt x="4461" y="8136"/>
                    <a:pt x="4571" y="8350"/>
                    <a:pt x="4707" y="8548"/>
                  </a:cubicBezTo>
                  <a:lnTo>
                    <a:pt x="4083" y="9483"/>
                  </a:lnTo>
                  <a:cubicBezTo>
                    <a:pt x="4050" y="9533"/>
                    <a:pt x="4046" y="9597"/>
                    <a:pt x="4075" y="9650"/>
                  </a:cubicBezTo>
                  <a:cubicBezTo>
                    <a:pt x="4103" y="9702"/>
                    <a:pt x="4157" y="9735"/>
                    <a:pt x="4216" y="9735"/>
                  </a:cubicBezTo>
                  <a:cubicBezTo>
                    <a:pt x="4217" y="9735"/>
                    <a:pt x="4218" y="9735"/>
                    <a:pt x="4219" y="9735"/>
                  </a:cubicBezTo>
                  <a:cubicBezTo>
                    <a:pt x="4220" y="9735"/>
                    <a:pt x="4222" y="9735"/>
                    <a:pt x="4224" y="9735"/>
                  </a:cubicBezTo>
                  <a:cubicBezTo>
                    <a:pt x="4233" y="9735"/>
                    <a:pt x="4243" y="9734"/>
                    <a:pt x="4251" y="9732"/>
                  </a:cubicBezTo>
                  <a:lnTo>
                    <a:pt x="5728" y="9437"/>
                  </a:lnTo>
                  <a:cubicBezTo>
                    <a:pt x="6126" y="9640"/>
                    <a:pt x="6554" y="9737"/>
                    <a:pt x="6977" y="9737"/>
                  </a:cubicBezTo>
                  <a:cubicBezTo>
                    <a:pt x="7799" y="9737"/>
                    <a:pt x="8604" y="9370"/>
                    <a:pt x="9141" y="8689"/>
                  </a:cubicBezTo>
                  <a:cubicBezTo>
                    <a:pt x="9955" y="7658"/>
                    <a:pt x="9929" y="6195"/>
                    <a:pt x="9078" y="5194"/>
                  </a:cubicBezTo>
                  <a:cubicBezTo>
                    <a:pt x="9821" y="4214"/>
                    <a:pt x="9944" y="2897"/>
                    <a:pt x="9394" y="1795"/>
                  </a:cubicBezTo>
                  <a:cubicBezTo>
                    <a:pt x="8847" y="695"/>
                    <a:pt x="7724" y="1"/>
                    <a:pt x="6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16"/>
            <p:cNvSpPr/>
            <p:nvPr/>
          </p:nvSpPr>
          <p:spPr>
            <a:xfrm>
              <a:off x="1747202" y="1917982"/>
              <a:ext cx="62949" cy="12574"/>
            </a:xfrm>
            <a:custGeom>
              <a:avLst/>
              <a:gdLst/>
              <a:ahLst/>
              <a:cxnLst/>
              <a:rect l="l" t="t" r="r" b="b"/>
              <a:pathLst>
                <a:path w="1627" h="325" extrusionOk="0">
                  <a:moveTo>
                    <a:pt x="1460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1454" y="324"/>
                  </a:lnTo>
                  <a:cubicBezTo>
                    <a:pt x="1541" y="324"/>
                    <a:pt x="1616" y="259"/>
                    <a:pt x="1622" y="173"/>
                  </a:cubicBezTo>
                  <a:cubicBezTo>
                    <a:pt x="1627" y="78"/>
                    <a:pt x="1552" y="1"/>
                    <a:pt x="1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16"/>
            <p:cNvSpPr/>
            <p:nvPr/>
          </p:nvSpPr>
          <p:spPr>
            <a:xfrm>
              <a:off x="1747280" y="1892988"/>
              <a:ext cx="113013" cy="12536"/>
            </a:xfrm>
            <a:custGeom>
              <a:avLst/>
              <a:gdLst/>
              <a:ahLst/>
              <a:cxnLst/>
              <a:rect l="l" t="t" r="r" b="b"/>
              <a:pathLst>
                <a:path w="2921" h="324" extrusionOk="0">
                  <a:moveTo>
                    <a:pt x="2754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5"/>
                    <a:pt x="75" y="323"/>
                    <a:pt x="167" y="323"/>
                  </a:cubicBezTo>
                  <a:lnTo>
                    <a:pt x="2747" y="323"/>
                  </a:lnTo>
                  <a:cubicBezTo>
                    <a:pt x="2834" y="323"/>
                    <a:pt x="2909" y="258"/>
                    <a:pt x="2914" y="172"/>
                  </a:cubicBezTo>
                  <a:cubicBezTo>
                    <a:pt x="2921" y="79"/>
                    <a:pt x="2846" y="1"/>
                    <a:pt x="2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16"/>
            <p:cNvSpPr/>
            <p:nvPr/>
          </p:nvSpPr>
          <p:spPr>
            <a:xfrm>
              <a:off x="1747280" y="1867956"/>
              <a:ext cx="113013" cy="12574"/>
            </a:xfrm>
            <a:custGeom>
              <a:avLst/>
              <a:gdLst/>
              <a:ahLst/>
              <a:cxnLst/>
              <a:rect l="l" t="t" r="r" b="b"/>
              <a:pathLst>
                <a:path w="2921" h="325" extrusionOk="0">
                  <a:moveTo>
                    <a:pt x="2754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7"/>
                    <a:pt x="75" y="324"/>
                    <a:pt x="167" y="324"/>
                  </a:cubicBezTo>
                  <a:lnTo>
                    <a:pt x="2747" y="324"/>
                  </a:lnTo>
                  <a:cubicBezTo>
                    <a:pt x="2834" y="324"/>
                    <a:pt x="2909" y="259"/>
                    <a:pt x="2914" y="173"/>
                  </a:cubicBezTo>
                  <a:cubicBezTo>
                    <a:pt x="2921" y="79"/>
                    <a:pt x="2846" y="1"/>
                    <a:pt x="2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3" name="Google Shape;3993;p116"/>
          <p:cNvGrpSpPr/>
          <p:nvPr/>
        </p:nvGrpSpPr>
        <p:grpSpPr>
          <a:xfrm>
            <a:off x="7307690" y="2548890"/>
            <a:ext cx="226104" cy="376647"/>
            <a:chOff x="7307690" y="2205990"/>
            <a:chExt cx="226104" cy="376647"/>
          </a:xfrm>
        </p:grpSpPr>
        <p:sp>
          <p:nvSpPr>
            <p:cNvPr id="3994" name="Google Shape;3994;p116"/>
            <p:cNvSpPr/>
            <p:nvPr/>
          </p:nvSpPr>
          <p:spPr>
            <a:xfrm>
              <a:off x="7313842" y="2212606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3" y="487"/>
                  </a:moveTo>
                  <a:lnTo>
                    <a:pt x="5513" y="8107"/>
                  </a:lnTo>
                  <a:cubicBezTo>
                    <a:pt x="5513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0" y="8376"/>
                    <a:pt x="0" y="8107"/>
                  </a:cubicBezTo>
                  <a:lnTo>
                    <a:pt x="0" y="487"/>
                  </a:lnTo>
                  <a:cubicBezTo>
                    <a:pt x="0" y="218"/>
                    <a:pt x="218" y="1"/>
                    <a:pt x="487" y="1"/>
                  </a:cubicBezTo>
                  <a:lnTo>
                    <a:pt x="1136" y="1"/>
                  </a:lnTo>
                  <a:lnTo>
                    <a:pt x="1599" y="493"/>
                  </a:lnTo>
                  <a:cubicBezTo>
                    <a:pt x="1691" y="592"/>
                    <a:pt x="1819" y="648"/>
                    <a:pt x="1955" y="647"/>
                  </a:cubicBezTo>
                  <a:lnTo>
                    <a:pt x="3559" y="647"/>
                  </a:lnTo>
                  <a:cubicBezTo>
                    <a:pt x="3695" y="648"/>
                    <a:pt x="3823" y="592"/>
                    <a:pt x="3915" y="493"/>
                  </a:cubicBezTo>
                  <a:lnTo>
                    <a:pt x="4378" y="1"/>
                  </a:lnTo>
                  <a:lnTo>
                    <a:pt x="5027" y="1"/>
                  </a:lnTo>
                  <a:cubicBezTo>
                    <a:pt x="5296" y="1"/>
                    <a:pt x="5513" y="218"/>
                    <a:pt x="5513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16"/>
            <p:cNvSpPr/>
            <p:nvPr/>
          </p:nvSpPr>
          <p:spPr>
            <a:xfrm>
              <a:off x="7489649" y="2212606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8" y="487"/>
                  </a:moveTo>
                  <a:cubicBezTo>
                    <a:pt x="988" y="218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8" y="8376"/>
                    <a:pt x="988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16"/>
            <p:cNvSpPr/>
            <p:nvPr/>
          </p:nvSpPr>
          <p:spPr>
            <a:xfrm>
              <a:off x="7313842" y="2526111"/>
              <a:ext cx="213337" cy="50645"/>
            </a:xfrm>
            <a:custGeom>
              <a:avLst/>
              <a:gdLst/>
              <a:ahLst/>
              <a:cxnLst/>
              <a:rect l="l" t="t" r="r" b="b"/>
              <a:pathLst>
                <a:path w="5514" h="1309" extrusionOk="0">
                  <a:moveTo>
                    <a:pt x="5513" y="0"/>
                  </a:moveTo>
                  <a:lnTo>
                    <a:pt x="5513" y="822"/>
                  </a:lnTo>
                  <a:cubicBezTo>
                    <a:pt x="5513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8" y="1309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8" y="492"/>
                    <a:pt x="487" y="492"/>
                  </a:cubicBezTo>
                  <a:lnTo>
                    <a:pt x="5027" y="492"/>
                  </a:lnTo>
                  <a:cubicBezTo>
                    <a:pt x="5296" y="492"/>
                    <a:pt x="5513" y="271"/>
                    <a:pt x="5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16"/>
            <p:cNvSpPr/>
            <p:nvPr/>
          </p:nvSpPr>
          <p:spPr>
            <a:xfrm>
              <a:off x="7489649" y="2526498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8" y="1081"/>
                    <a:pt x="988" y="812"/>
                  </a:cubicBezTo>
                  <a:lnTo>
                    <a:pt x="988" y="1"/>
                  </a:lnTo>
                  <a:cubicBezTo>
                    <a:pt x="988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16"/>
            <p:cNvSpPr/>
            <p:nvPr/>
          </p:nvSpPr>
          <p:spPr>
            <a:xfrm>
              <a:off x="7358181" y="2212606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2" y="1"/>
                  </a:moveTo>
                  <a:lnTo>
                    <a:pt x="2770" y="493"/>
                  </a:lnTo>
                  <a:cubicBezTo>
                    <a:pt x="2679" y="592"/>
                    <a:pt x="2551" y="648"/>
                    <a:pt x="2416" y="647"/>
                  </a:cubicBezTo>
                  <a:lnTo>
                    <a:pt x="816" y="647"/>
                  </a:lnTo>
                  <a:cubicBezTo>
                    <a:pt x="682" y="648"/>
                    <a:pt x="553" y="592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16"/>
            <p:cNvSpPr/>
            <p:nvPr/>
          </p:nvSpPr>
          <p:spPr>
            <a:xfrm>
              <a:off x="7433046" y="2212606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3" y="592"/>
                    <a:pt x="134" y="648"/>
                    <a:pt x="0" y="647"/>
                  </a:cubicBezTo>
                  <a:lnTo>
                    <a:pt x="484" y="647"/>
                  </a:lnTo>
                  <a:cubicBezTo>
                    <a:pt x="619" y="648"/>
                    <a:pt x="747" y="592"/>
                    <a:pt x="838" y="493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16"/>
            <p:cNvSpPr/>
            <p:nvPr/>
          </p:nvSpPr>
          <p:spPr>
            <a:xfrm>
              <a:off x="7313842" y="2406830"/>
              <a:ext cx="213337" cy="138317"/>
            </a:xfrm>
            <a:custGeom>
              <a:avLst/>
              <a:gdLst/>
              <a:ahLst/>
              <a:cxnLst/>
              <a:rect l="l" t="t" r="r" b="b"/>
              <a:pathLst>
                <a:path w="5514" h="3575" extrusionOk="0">
                  <a:moveTo>
                    <a:pt x="5513" y="0"/>
                  </a:moveTo>
                  <a:lnTo>
                    <a:pt x="5513" y="3087"/>
                  </a:lnTo>
                  <a:cubicBezTo>
                    <a:pt x="5513" y="3356"/>
                    <a:pt x="5296" y="3575"/>
                    <a:pt x="5027" y="3575"/>
                  </a:cubicBezTo>
                  <a:lnTo>
                    <a:pt x="487" y="3575"/>
                  </a:lnTo>
                  <a:cubicBezTo>
                    <a:pt x="218" y="3575"/>
                    <a:pt x="0" y="3356"/>
                    <a:pt x="0" y="30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16"/>
            <p:cNvSpPr/>
            <p:nvPr/>
          </p:nvSpPr>
          <p:spPr>
            <a:xfrm>
              <a:off x="7489649" y="2406830"/>
              <a:ext cx="38264" cy="138317"/>
            </a:xfrm>
            <a:custGeom>
              <a:avLst/>
              <a:gdLst/>
              <a:ahLst/>
              <a:cxnLst/>
              <a:rect l="l" t="t" r="r" b="b"/>
              <a:pathLst>
                <a:path w="989" h="3575" extrusionOk="0">
                  <a:moveTo>
                    <a:pt x="495" y="0"/>
                  </a:moveTo>
                  <a:lnTo>
                    <a:pt x="495" y="3086"/>
                  </a:lnTo>
                  <a:cubicBezTo>
                    <a:pt x="495" y="3356"/>
                    <a:pt x="273" y="3575"/>
                    <a:pt x="0" y="3575"/>
                  </a:cubicBezTo>
                  <a:lnTo>
                    <a:pt x="502" y="3575"/>
                  </a:lnTo>
                  <a:cubicBezTo>
                    <a:pt x="771" y="3575"/>
                    <a:pt x="988" y="3356"/>
                    <a:pt x="988" y="3087"/>
                  </a:cubicBezTo>
                  <a:lnTo>
                    <a:pt x="988" y="0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16"/>
            <p:cNvSpPr/>
            <p:nvPr/>
          </p:nvSpPr>
          <p:spPr>
            <a:xfrm>
              <a:off x="7376713" y="2274820"/>
              <a:ext cx="88368" cy="132049"/>
            </a:xfrm>
            <a:custGeom>
              <a:avLst/>
              <a:gdLst/>
              <a:ahLst/>
              <a:cxnLst/>
              <a:rect l="l" t="t" r="r" b="b"/>
              <a:pathLst>
                <a:path w="2284" h="3413" extrusionOk="0">
                  <a:moveTo>
                    <a:pt x="2086" y="1625"/>
                  </a:moveTo>
                  <a:lnTo>
                    <a:pt x="1626" y="1625"/>
                  </a:lnTo>
                  <a:lnTo>
                    <a:pt x="1626" y="3412"/>
                  </a:lnTo>
                  <a:lnTo>
                    <a:pt x="656" y="3412"/>
                  </a:lnTo>
                  <a:lnTo>
                    <a:pt x="656" y="1625"/>
                  </a:lnTo>
                  <a:lnTo>
                    <a:pt x="196" y="1625"/>
                  </a:lnTo>
                  <a:cubicBezTo>
                    <a:pt x="129" y="1628"/>
                    <a:pt x="66" y="1593"/>
                    <a:pt x="34" y="1535"/>
                  </a:cubicBezTo>
                  <a:cubicBezTo>
                    <a:pt x="1" y="1476"/>
                    <a:pt x="5" y="1403"/>
                    <a:pt x="44" y="1349"/>
                  </a:cubicBezTo>
                  <a:lnTo>
                    <a:pt x="989" y="75"/>
                  </a:lnTo>
                  <a:cubicBezTo>
                    <a:pt x="1026" y="28"/>
                    <a:pt x="1083" y="0"/>
                    <a:pt x="1141" y="0"/>
                  </a:cubicBezTo>
                  <a:cubicBezTo>
                    <a:pt x="1201" y="0"/>
                    <a:pt x="1257" y="28"/>
                    <a:pt x="1294" y="75"/>
                  </a:cubicBezTo>
                  <a:lnTo>
                    <a:pt x="2239" y="1349"/>
                  </a:lnTo>
                  <a:cubicBezTo>
                    <a:pt x="2284" y="1413"/>
                    <a:pt x="2282" y="1502"/>
                    <a:pt x="2228" y="1564"/>
                  </a:cubicBezTo>
                  <a:cubicBezTo>
                    <a:pt x="2195" y="1604"/>
                    <a:pt x="2143" y="1625"/>
                    <a:pt x="2091" y="1625"/>
                  </a:cubicBezTo>
                  <a:lnTo>
                    <a:pt x="2086" y="16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16"/>
            <p:cNvSpPr/>
            <p:nvPr/>
          </p:nvSpPr>
          <p:spPr>
            <a:xfrm>
              <a:off x="7410954" y="2274820"/>
              <a:ext cx="54553" cy="132049"/>
            </a:xfrm>
            <a:custGeom>
              <a:avLst/>
              <a:gdLst/>
              <a:ahLst/>
              <a:cxnLst/>
              <a:rect l="l" t="t" r="r" b="b"/>
              <a:pathLst>
                <a:path w="1410" h="3413" extrusionOk="0">
                  <a:moveTo>
                    <a:pt x="1365" y="1349"/>
                  </a:moveTo>
                  <a:lnTo>
                    <a:pt x="401" y="75"/>
                  </a:lnTo>
                  <a:cubicBezTo>
                    <a:pt x="365" y="28"/>
                    <a:pt x="308" y="0"/>
                    <a:pt x="247" y="0"/>
                  </a:cubicBezTo>
                  <a:cubicBezTo>
                    <a:pt x="186" y="0"/>
                    <a:pt x="129" y="28"/>
                    <a:pt x="91" y="75"/>
                  </a:cubicBezTo>
                  <a:lnTo>
                    <a:pt x="0" y="197"/>
                  </a:lnTo>
                  <a:lnTo>
                    <a:pt x="872" y="1349"/>
                  </a:lnTo>
                  <a:cubicBezTo>
                    <a:pt x="911" y="1403"/>
                    <a:pt x="915" y="1476"/>
                    <a:pt x="882" y="1535"/>
                  </a:cubicBezTo>
                  <a:cubicBezTo>
                    <a:pt x="849" y="1593"/>
                    <a:pt x="785" y="1628"/>
                    <a:pt x="716" y="1625"/>
                  </a:cubicBezTo>
                  <a:lnTo>
                    <a:pt x="247" y="1625"/>
                  </a:lnTo>
                  <a:lnTo>
                    <a:pt x="247" y="3412"/>
                  </a:lnTo>
                  <a:lnTo>
                    <a:pt x="740" y="3412"/>
                  </a:lnTo>
                  <a:lnTo>
                    <a:pt x="740" y="1625"/>
                  </a:lnTo>
                  <a:lnTo>
                    <a:pt x="1211" y="1625"/>
                  </a:lnTo>
                  <a:cubicBezTo>
                    <a:pt x="1279" y="1628"/>
                    <a:pt x="1343" y="1593"/>
                    <a:pt x="1376" y="1535"/>
                  </a:cubicBezTo>
                  <a:cubicBezTo>
                    <a:pt x="1409" y="1476"/>
                    <a:pt x="1405" y="1403"/>
                    <a:pt x="1365" y="1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16"/>
            <p:cNvSpPr/>
            <p:nvPr/>
          </p:nvSpPr>
          <p:spPr>
            <a:xfrm>
              <a:off x="7313842" y="2212606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4" y="5031"/>
                  </a:move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0" y="218"/>
                    <a:pt x="0" y="487"/>
                  </a:cubicBezTo>
                  <a:lnTo>
                    <a:pt x="0" y="8925"/>
                  </a:lnTo>
                  <a:cubicBezTo>
                    <a:pt x="0" y="9193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3"/>
                    <a:pt x="494" y="89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16"/>
            <p:cNvSpPr/>
            <p:nvPr/>
          </p:nvSpPr>
          <p:spPr>
            <a:xfrm>
              <a:off x="7307961" y="2454651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16"/>
            <p:cNvSpPr/>
            <p:nvPr/>
          </p:nvSpPr>
          <p:spPr>
            <a:xfrm>
              <a:off x="7307961" y="2205990"/>
              <a:ext cx="225834" cy="376647"/>
            </a:xfrm>
            <a:custGeom>
              <a:avLst/>
              <a:gdLst/>
              <a:ahLst/>
              <a:cxnLst/>
              <a:rect l="l" t="t" r="r" b="b"/>
              <a:pathLst>
                <a:path w="5837" h="9735" extrusionOk="0">
                  <a:moveTo>
                    <a:pt x="4157" y="324"/>
                  </a:moveTo>
                  <a:lnTo>
                    <a:pt x="3950" y="545"/>
                  </a:lnTo>
                  <a:cubicBezTo>
                    <a:pt x="3889" y="610"/>
                    <a:pt x="3804" y="646"/>
                    <a:pt x="3714" y="646"/>
                  </a:cubicBezTo>
                  <a:lnTo>
                    <a:pt x="2114" y="646"/>
                  </a:lnTo>
                  <a:cubicBezTo>
                    <a:pt x="2025" y="646"/>
                    <a:pt x="1940" y="610"/>
                    <a:pt x="1879" y="545"/>
                  </a:cubicBezTo>
                  <a:lnTo>
                    <a:pt x="1671" y="324"/>
                  </a:lnTo>
                  <a:close/>
                  <a:moveTo>
                    <a:pt x="2914" y="1951"/>
                  </a:moveTo>
                  <a:cubicBezTo>
                    <a:pt x="2924" y="1951"/>
                    <a:pt x="2932" y="1956"/>
                    <a:pt x="2936" y="1963"/>
                  </a:cubicBezTo>
                  <a:lnTo>
                    <a:pt x="3887" y="3241"/>
                  </a:lnTo>
                  <a:cubicBezTo>
                    <a:pt x="3884" y="3244"/>
                    <a:pt x="3863" y="3252"/>
                    <a:pt x="3863" y="3252"/>
                  </a:cubicBezTo>
                  <a:lnTo>
                    <a:pt x="3394" y="3252"/>
                  </a:lnTo>
                  <a:cubicBezTo>
                    <a:pt x="3305" y="3252"/>
                    <a:pt x="3232" y="3324"/>
                    <a:pt x="3232" y="3414"/>
                  </a:cubicBezTo>
                  <a:lnTo>
                    <a:pt x="3232" y="5039"/>
                  </a:lnTo>
                  <a:lnTo>
                    <a:pt x="2585" y="5039"/>
                  </a:lnTo>
                  <a:lnTo>
                    <a:pt x="2585" y="3413"/>
                  </a:lnTo>
                  <a:cubicBezTo>
                    <a:pt x="2585" y="3413"/>
                    <a:pt x="2517" y="3251"/>
                    <a:pt x="2427" y="3233"/>
                  </a:cubicBezTo>
                  <a:lnTo>
                    <a:pt x="1965" y="3233"/>
                  </a:lnTo>
                  <a:cubicBezTo>
                    <a:pt x="1958" y="3241"/>
                    <a:pt x="1953" y="3244"/>
                    <a:pt x="1949" y="3244"/>
                  </a:cubicBezTo>
                  <a:cubicBezTo>
                    <a:pt x="1945" y="3244"/>
                    <a:pt x="1943" y="3239"/>
                    <a:pt x="1943" y="3235"/>
                  </a:cubicBezTo>
                  <a:lnTo>
                    <a:pt x="2891" y="1963"/>
                  </a:lnTo>
                  <a:cubicBezTo>
                    <a:pt x="2896" y="1956"/>
                    <a:pt x="2905" y="1951"/>
                    <a:pt x="2914" y="1951"/>
                  </a:cubicBezTo>
                  <a:close/>
                  <a:moveTo>
                    <a:pt x="5189" y="324"/>
                  </a:moveTo>
                  <a:cubicBezTo>
                    <a:pt x="5368" y="324"/>
                    <a:pt x="5513" y="469"/>
                    <a:pt x="5513" y="649"/>
                  </a:cubicBezTo>
                  <a:lnTo>
                    <a:pt x="5513" y="5039"/>
                  </a:lnTo>
                  <a:lnTo>
                    <a:pt x="3575" y="5039"/>
                  </a:lnTo>
                  <a:lnTo>
                    <a:pt x="3575" y="3575"/>
                  </a:lnTo>
                  <a:lnTo>
                    <a:pt x="3854" y="3575"/>
                  </a:lnTo>
                  <a:cubicBezTo>
                    <a:pt x="3855" y="3575"/>
                    <a:pt x="3856" y="3575"/>
                    <a:pt x="3857" y="3575"/>
                  </a:cubicBezTo>
                  <a:cubicBezTo>
                    <a:pt x="3987" y="3575"/>
                    <a:pt x="4106" y="3502"/>
                    <a:pt x="4166" y="3386"/>
                  </a:cubicBezTo>
                  <a:cubicBezTo>
                    <a:pt x="4223" y="3274"/>
                    <a:pt x="4210" y="3139"/>
                    <a:pt x="4135" y="3038"/>
                  </a:cubicBezTo>
                  <a:lnTo>
                    <a:pt x="3190" y="1763"/>
                  </a:lnTo>
                  <a:cubicBezTo>
                    <a:pt x="3123" y="1674"/>
                    <a:pt x="3019" y="1623"/>
                    <a:pt x="2909" y="1623"/>
                  </a:cubicBezTo>
                  <a:cubicBezTo>
                    <a:pt x="2799" y="1623"/>
                    <a:pt x="2695" y="1674"/>
                    <a:pt x="2627" y="1763"/>
                  </a:cubicBezTo>
                  <a:lnTo>
                    <a:pt x="1680" y="3040"/>
                  </a:lnTo>
                  <a:cubicBezTo>
                    <a:pt x="1607" y="3139"/>
                    <a:pt x="1595" y="3274"/>
                    <a:pt x="1651" y="3386"/>
                  </a:cubicBezTo>
                  <a:cubicBezTo>
                    <a:pt x="1710" y="3503"/>
                    <a:pt x="1831" y="3575"/>
                    <a:pt x="1961" y="3575"/>
                  </a:cubicBezTo>
                  <a:cubicBezTo>
                    <a:pt x="1962" y="3575"/>
                    <a:pt x="1963" y="3575"/>
                    <a:pt x="1964" y="3575"/>
                  </a:cubicBezTo>
                  <a:lnTo>
                    <a:pt x="2262" y="3575"/>
                  </a:lnTo>
                  <a:lnTo>
                    <a:pt x="2262" y="5039"/>
                  </a:lnTo>
                  <a:lnTo>
                    <a:pt x="324" y="5039"/>
                  </a:lnTo>
                  <a:lnTo>
                    <a:pt x="324" y="649"/>
                  </a:lnTo>
                  <a:cubicBezTo>
                    <a:pt x="324" y="469"/>
                    <a:pt x="469" y="324"/>
                    <a:pt x="648" y="324"/>
                  </a:cubicBezTo>
                  <a:lnTo>
                    <a:pt x="1227" y="324"/>
                  </a:lnTo>
                  <a:lnTo>
                    <a:pt x="1643" y="766"/>
                  </a:lnTo>
                  <a:cubicBezTo>
                    <a:pt x="1765" y="896"/>
                    <a:pt x="1937" y="970"/>
                    <a:pt x="2116" y="970"/>
                  </a:cubicBezTo>
                  <a:lnTo>
                    <a:pt x="3722" y="970"/>
                  </a:lnTo>
                  <a:cubicBezTo>
                    <a:pt x="3900" y="970"/>
                    <a:pt x="4072" y="896"/>
                    <a:pt x="4195" y="766"/>
                  </a:cubicBezTo>
                  <a:lnTo>
                    <a:pt x="4611" y="324"/>
                  </a:lnTo>
                  <a:close/>
                  <a:moveTo>
                    <a:pt x="5513" y="8825"/>
                  </a:moveTo>
                  <a:lnTo>
                    <a:pt x="5513" y="9087"/>
                  </a:lnTo>
                  <a:cubicBezTo>
                    <a:pt x="5513" y="9266"/>
                    <a:pt x="5368" y="9411"/>
                    <a:pt x="5189" y="9411"/>
                  </a:cubicBezTo>
                  <a:lnTo>
                    <a:pt x="648" y="9411"/>
                  </a:lnTo>
                  <a:cubicBezTo>
                    <a:pt x="469" y="9411"/>
                    <a:pt x="324" y="9266"/>
                    <a:pt x="324" y="9087"/>
                  </a:cubicBezTo>
                  <a:lnTo>
                    <a:pt x="324" y="8825"/>
                  </a:lnTo>
                  <a:cubicBezTo>
                    <a:pt x="421" y="8885"/>
                    <a:pt x="534" y="8917"/>
                    <a:pt x="648" y="8917"/>
                  </a:cubicBezTo>
                  <a:lnTo>
                    <a:pt x="5190" y="8917"/>
                  </a:lnTo>
                  <a:cubicBezTo>
                    <a:pt x="5303" y="8917"/>
                    <a:pt x="5415" y="8885"/>
                    <a:pt x="5513" y="8825"/>
                  </a:cubicBezTo>
                  <a:close/>
                  <a:moveTo>
                    <a:pt x="168" y="1"/>
                  </a:moveTo>
                  <a:cubicBezTo>
                    <a:pt x="76" y="1"/>
                    <a:pt x="0" y="76"/>
                    <a:pt x="0" y="169"/>
                  </a:cubicBezTo>
                  <a:lnTo>
                    <a:pt x="0" y="6474"/>
                  </a:lnTo>
                  <a:cubicBezTo>
                    <a:pt x="0" y="6486"/>
                    <a:pt x="4" y="6496"/>
                    <a:pt x="12" y="6505"/>
                  </a:cubicBezTo>
                  <a:cubicBezTo>
                    <a:pt x="61" y="6555"/>
                    <a:pt x="114" y="6576"/>
                    <a:pt x="162" y="6576"/>
                  </a:cubicBezTo>
                  <a:cubicBezTo>
                    <a:pt x="251" y="6576"/>
                    <a:pt x="324" y="6504"/>
                    <a:pt x="324" y="6413"/>
                  </a:cubicBezTo>
                  <a:lnTo>
                    <a:pt x="324" y="5362"/>
                  </a:lnTo>
                  <a:lnTo>
                    <a:pt x="5514" y="5362"/>
                  </a:lnTo>
                  <a:lnTo>
                    <a:pt x="5514" y="8270"/>
                  </a:lnTo>
                  <a:cubicBezTo>
                    <a:pt x="5514" y="8448"/>
                    <a:pt x="5368" y="8594"/>
                    <a:pt x="5190" y="8594"/>
                  </a:cubicBezTo>
                  <a:lnTo>
                    <a:pt x="408" y="8594"/>
                  </a:lnTo>
                  <a:cubicBezTo>
                    <a:pt x="361" y="8594"/>
                    <a:pt x="324" y="8557"/>
                    <a:pt x="324" y="8510"/>
                  </a:cubicBezTo>
                  <a:lnTo>
                    <a:pt x="324" y="7642"/>
                  </a:lnTo>
                  <a:cubicBezTo>
                    <a:pt x="324" y="7630"/>
                    <a:pt x="319" y="7620"/>
                    <a:pt x="312" y="7612"/>
                  </a:cubicBezTo>
                  <a:cubicBezTo>
                    <a:pt x="263" y="7561"/>
                    <a:pt x="210" y="7540"/>
                    <a:pt x="162" y="7540"/>
                  </a:cubicBezTo>
                  <a:cubicBezTo>
                    <a:pt x="73" y="7540"/>
                    <a:pt x="0" y="7613"/>
                    <a:pt x="0" y="7703"/>
                  </a:cubicBezTo>
                  <a:lnTo>
                    <a:pt x="0" y="9566"/>
                  </a:lnTo>
                  <a:cubicBezTo>
                    <a:pt x="0" y="9659"/>
                    <a:pt x="76" y="9735"/>
                    <a:pt x="168" y="9735"/>
                  </a:cubicBezTo>
                  <a:lnTo>
                    <a:pt x="5188" y="9735"/>
                  </a:lnTo>
                  <a:cubicBezTo>
                    <a:pt x="5547" y="9735"/>
                    <a:pt x="5837" y="9444"/>
                    <a:pt x="5837" y="9086"/>
                  </a:cubicBezTo>
                  <a:lnTo>
                    <a:pt x="5837" y="650"/>
                  </a:lnTo>
                  <a:cubicBezTo>
                    <a:pt x="5837" y="291"/>
                    <a:pt x="554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16"/>
            <p:cNvSpPr/>
            <p:nvPr/>
          </p:nvSpPr>
          <p:spPr>
            <a:xfrm>
              <a:off x="7307690" y="247314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16"/>
            <p:cNvSpPr/>
            <p:nvPr/>
          </p:nvSpPr>
          <p:spPr>
            <a:xfrm>
              <a:off x="7338952" y="2425904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2" y="1"/>
                  </a:moveTo>
                  <a:lnTo>
                    <a:pt x="174" y="1"/>
                  </a:lnTo>
                  <a:cubicBezTo>
                    <a:pt x="86" y="1"/>
                    <a:pt x="11" y="67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646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9" y="79"/>
                    <a:pt x="745" y="1"/>
                    <a:pt x="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16"/>
            <p:cNvSpPr/>
            <p:nvPr/>
          </p:nvSpPr>
          <p:spPr>
            <a:xfrm>
              <a:off x="7382865" y="2425904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324"/>
                  </a:moveTo>
                  <a:cubicBezTo>
                    <a:pt x="745" y="324"/>
                    <a:pt x="820" y="246"/>
                    <a:pt x="814" y="153"/>
                  </a:cubicBezTo>
                  <a:cubicBezTo>
                    <a:pt x="809" y="67"/>
                    <a:pt x="733" y="1"/>
                    <a:pt x="646" y="1"/>
                  </a:cubicBez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16"/>
            <p:cNvSpPr/>
            <p:nvPr/>
          </p:nvSpPr>
          <p:spPr>
            <a:xfrm>
              <a:off x="7426817" y="2425904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1"/>
                  </a:moveTo>
                  <a:lnTo>
                    <a:pt x="174" y="1"/>
                  </a:lnTo>
                  <a:cubicBezTo>
                    <a:pt x="87" y="1"/>
                    <a:pt x="11" y="67"/>
                    <a:pt x="6" y="153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647" y="324"/>
                  </a:lnTo>
                  <a:cubicBezTo>
                    <a:pt x="733" y="324"/>
                    <a:pt x="808" y="259"/>
                    <a:pt x="813" y="173"/>
                  </a:cubicBezTo>
                  <a:cubicBezTo>
                    <a:pt x="820" y="79"/>
                    <a:pt x="745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16"/>
            <p:cNvSpPr/>
            <p:nvPr/>
          </p:nvSpPr>
          <p:spPr>
            <a:xfrm>
              <a:off x="7470730" y="2425904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324"/>
                  </a:moveTo>
                  <a:cubicBezTo>
                    <a:pt x="745" y="324"/>
                    <a:pt x="820" y="246"/>
                    <a:pt x="815" y="153"/>
                  </a:cubicBezTo>
                  <a:cubicBezTo>
                    <a:pt x="809" y="67"/>
                    <a:pt x="734" y="1"/>
                    <a:pt x="647" y="1"/>
                  </a:cubicBez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16"/>
            <p:cNvSpPr/>
            <p:nvPr/>
          </p:nvSpPr>
          <p:spPr>
            <a:xfrm>
              <a:off x="7345452" y="2449079"/>
              <a:ext cx="62562" cy="78502"/>
            </a:xfrm>
            <a:custGeom>
              <a:avLst/>
              <a:gdLst/>
              <a:ahLst/>
              <a:cxnLst/>
              <a:rect l="l" t="t" r="r" b="b"/>
              <a:pathLst>
                <a:path w="1617" h="2029" extrusionOk="0">
                  <a:moveTo>
                    <a:pt x="0" y="867"/>
                  </a:moveTo>
                  <a:lnTo>
                    <a:pt x="0" y="1176"/>
                  </a:lnTo>
                  <a:cubicBezTo>
                    <a:pt x="0" y="1645"/>
                    <a:pt x="391" y="2029"/>
                    <a:pt x="858" y="2001"/>
                  </a:cubicBezTo>
                  <a:cubicBezTo>
                    <a:pt x="1281" y="1974"/>
                    <a:pt x="1616" y="1622"/>
                    <a:pt x="1616" y="1191"/>
                  </a:cubicBezTo>
                  <a:lnTo>
                    <a:pt x="1616" y="1028"/>
                  </a:lnTo>
                  <a:cubicBezTo>
                    <a:pt x="1616" y="939"/>
                    <a:pt x="1544" y="867"/>
                    <a:pt x="1455" y="867"/>
                  </a:cubicBezTo>
                  <a:lnTo>
                    <a:pt x="922" y="867"/>
                  </a:lnTo>
                  <a:cubicBezTo>
                    <a:pt x="902" y="867"/>
                    <a:pt x="884" y="874"/>
                    <a:pt x="870" y="889"/>
                  </a:cubicBezTo>
                  <a:cubicBezTo>
                    <a:pt x="741" y="1026"/>
                    <a:pt x="836" y="1189"/>
                    <a:pt x="971" y="1189"/>
                  </a:cubicBezTo>
                  <a:lnTo>
                    <a:pt x="1293" y="1189"/>
                  </a:lnTo>
                  <a:cubicBezTo>
                    <a:pt x="1293" y="1591"/>
                    <a:pt x="806" y="1879"/>
                    <a:pt x="390" y="1491"/>
                  </a:cubicBezTo>
                  <a:cubicBezTo>
                    <a:pt x="353" y="1457"/>
                    <a:pt x="324" y="1386"/>
                    <a:pt x="324" y="1335"/>
                  </a:cubicBezTo>
                  <a:lnTo>
                    <a:pt x="324" y="867"/>
                  </a:lnTo>
                  <a:cubicBezTo>
                    <a:pt x="324" y="675"/>
                    <a:pt x="436" y="503"/>
                    <a:pt x="609" y="425"/>
                  </a:cubicBezTo>
                  <a:cubicBezTo>
                    <a:pt x="783" y="347"/>
                    <a:pt x="986" y="377"/>
                    <a:pt x="1129" y="503"/>
                  </a:cubicBezTo>
                  <a:cubicBezTo>
                    <a:pt x="1172" y="541"/>
                    <a:pt x="1233" y="553"/>
                    <a:pt x="1288" y="535"/>
                  </a:cubicBezTo>
                  <a:cubicBezTo>
                    <a:pt x="1342" y="516"/>
                    <a:pt x="1383" y="470"/>
                    <a:pt x="1394" y="413"/>
                  </a:cubicBezTo>
                  <a:cubicBezTo>
                    <a:pt x="1405" y="356"/>
                    <a:pt x="1385" y="297"/>
                    <a:pt x="1342" y="260"/>
                  </a:cubicBezTo>
                  <a:cubicBezTo>
                    <a:pt x="1104" y="51"/>
                    <a:pt x="765" y="0"/>
                    <a:pt x="476" y="130"/>
                  </a:cubicBezTo>
                  <a:cubicBezTo>
                    <a:pt x="186" y="262"/>
                    <a:pt x="0" y="549"/>
                    <a:pt x="0" y="8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16"/>
            <p:cNvSpPr/>
            <p:nvPr/>
          </p:nvSpPr>
          <p:spPr>
            <a:xfrm>
              <a:off x="7420472" y="2450937"/>
              <a:ext cx="12574" cy="75484"/>
            </a:xfrm>
            <a:custGeom>
              <a:avLst/>
              <a:gdLst/>
              <a:ahLst/>
              <a:cxnLst/>
              <a:rect l="l" t="t" r="r" b="b"/>
              <a:pathLst>
                <a:path w="325" h="1951" extrusionOk="0">
                  <a:moveTo>
                    <a:pt x="1" y="167"/>
                  </a:moveTo>
                  <a:lnTo>
                    <a:pt x="1" y="1777"/>
                  </a:lnTo>
                  <a:cubicBezTo>
                    <a:pt x="1" y="1864"/>
                    <a:pt x="66" y="1940"/>
                    <a:pt x="152" y="1945"/>
                  </a:cubicBezTo>
                  <a:cubicBezTo>
                    <a:pt x="247" y="1951"/>
                    <a:pt x="324" y="1876"/>
                    <a:pt x="324" y="1784"/>
                  </a:cubicBezTo>
                  <a:lnTo>
                    <a:pt x="324" y="174"/>
                  </a:lnTo>
                  <a:cubicBezTo>
                    <a:pt x="324" y="88"/>
                    <a:pt x="259" y="12"/>
                    <a:pt x="173" y="7"/>
                  </a:cubicBezTo>
                  <a:cubicBezTo>
                    <a:pt x="79" y="1"/>
                    <a:pt x="1" y="75"/>
                    <a:pt x="1" y="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16"/>
            <p:cNvSpPr/>
            <p:nvPr/>
          </p:nvSpPr>
          <p:spPr>
            <a:xfrm>
              <a:off x="7452120" y="2450937"/>
              <a:ext cx="44029" cy="75639"/>
            </a:xfrm>
            <a:custGeom>
              <a:avLst/>
              <a:gdLst/>
              <a:ahLst/>
              <a:cxnLst/>
              <a:rect l="l" t="t" r="r" b="b"/>
              <a:pathLst>
                <a:path w="1138" h="1955" extrusionOk="0">
                  <a:moveTo>
                    <a:pt x="1" y="163"/>
                  </a:moveTo>
                  <a:lnTo>
                    <a:pt x="1" y="1781"/>
                  </a:lnTo>
                  <a:cubicBezTo>
                    <a:pt x="1" y="1868"/>
                    <a:pt x="66" y="1944"/>
                    <a:pt x="152" y="1949"/>
                  </a:cubicBezTo>
                  <a:cubicBezTo>
                    <a:pt x="246" y="1955"/>
                    <a:pt x="323" y="1880"/>
                    <a:pt x="323" y="1788"/>
                  </a:cubicBezTo>
                  <a:lnTo>
                    <a:pt x="323" y="1141"/>
                  </a:lnTo>
                  <a:lnTo>
                    <a:pt x="964" y="1141"/>
                  </a:lnTo>
                  <a:cubicBezTo>
                    <a:pt x="1050" y="1141"/>
                    <a:pt x="1127" y="1076"/>
                    <a:pt x="1132" y="990"/>
                  </a:cubicBezTo>
                  <a:cubicBezTo>
                    <a:pt x="1137" y="896"/>
                    <a:pt x="1063" y="817"/>
                    <a:pt x="970" y="817"/>
                  </a:cubicBezTo>
                  <a:lnTo>
                    <a:pt x="323" y="817"/>
                  </a:lnTo>
                  <a:lnTo>
                    <a:pt x="323" y="324"/>
                  </a:lnTo>
                  <a:lnTo>
                    <a:pt x="964" y="324"/>
                  </a:lnTo>
                  <a:cubicBezTo>
                    <a:pt x="1050" y="324"/>
                    <a:pt x="1126" y="258"/>
                    <a:pt x="1131" y="172"/>
                  </a:cubicBezTo>
                  <a:cubicBezTo>
                    <a:pt x="1137" y="78"/>
                    <a:pt x="1063" y="1"/>
                    <a:pt x="970" y="1"/>
                  </a:cubicBezTo>
                  <a:lnTo>
                    <a:pt x="163" y="1"/>
                  </a:lnTo>
                  <a:cubicBezTo>
                    <a:pt x="73" y="1"/>
                    <a:pt x="1" y="73"/>
                    <a:pt x="1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5" name="Google Shape;4015;p116"/>
          <p:cNvGrpSpPr/>
          <p:nvPr/>
        </p:nvGrpSpPr>
        <p:grpSpPr>
          <a:xfrm>
            <a:off x="7232438" y="3150558"/>
            <a:ext cx="376647" cy="376995"/>
            <a:chOff x="7232438" y="2807658"/>
            <a:chExt cx="376647" cy="376995"/>
          </a:xfrm>
        </p:grpSpPr>
        <p:sp>
          <p:nvSpPr>
            <p:cNvPr id="4016" name="Google Shape;4016;p116"/>
            <p:cNvSpPr/>
            <p:nvPr/>
          </p:nvSpPr>
          <p:spPr>
            <a:xfrm>
              <a:off x="7238551" y="2926591"/>
              <a:ext cx="264137" cy="251911"/>
            </a:xfrm>
            <a:custGeom>
              <a:avLst/>
              <a:gdLst/>
              <a:ahLst/>
              <a:cxnLst/>
              <a:rect l="l" t="t" r="r" b="b"/>
              <a:pathLst>
                <a:path w="6827" h="6511" extrusionOk="0">
                  <a:moveTo>
                    <a:pt x="6826" y="1600"/>
                  </a:moveTo>
                  <a:lnTo>
                    <a:pt x="6826" y="2745"/>
                  </a:lnTo>
                  <a:cubicBezTo>
                    <a:pt x="6825" y="3184"/>
                    <a:pt x="6755" y="3620"/>
                    <a:pt x="6617" y="4037"/>
                  </a:cubicBezTo>
                  <a:cubicBezTo>
                    <a:pt x="6544" y="4258"/>
                    <a:pt x="6386" y="4439"/>
                    <a:pt x="6179" y="4543"/>
                  </a:cubicBezTo>
                  <a:lnTo>
                    <a:pt x="6179" y="4716"/>
                  </a:lnTo>
                  <a:cubicBezTo>
                    <a:pt x="6179" y="4537"/>
                    <a:pt x="6032" y="4393"/>
                    <a:pt x="5852" y="4392"/>
                  </a:cubicBezTo>
                  <a:lnTo>
                    <a:pt x="5195" y="4392"/>
                  </a:lnTo>
                  <a:cubicBezTo>
                    <a:pt x="5015" y="4393"/>
                    <a:pt x="4868" y="4537"/>
                    <a:pt x="4868" y="4716"/>
                  </a:cubicBezTo>
                  <a:lnTo>
                    <a:pt x="4868" y="5362"/>
                  </a:lnTo>
                  <a:lnTo>
                    <a:pt x="2424" y="5362"/>
                  </a:lnTo>
                  <a:lnTo>
                    <a:pt x="904" y="6468"/>
                  </a:lnTo>
                  <a:cubicBezTo>
                    <a:pt x="854" y="6505"/>
                    <a:pt x="789" y="6510"/>
                    <a:pt x="735" y="6482"/>
                  </a:cubicBezTo>
                  <a:cubicBezTo>
                    <a:pt x="681" y="6455"/>
                    <a:pt x="646" y="6399"/>
                    <a:pt x="646" y="6337"/>
                  </a:cubicBezTo>
                  <a:lnTo>
                    <a:pt x="646" y="5362"/>
                  </a:lnTo>
                  <a:cubicBezTo>
                    <a:pt x="289" y="5362"/>
                    <a:pt x="1" y="5072"/>
                    <a:pt x="1" y="4713"/>
                  </a:cubicBezTo>
                  <a:lnTo>
                    <a:pt x="1" y="650"/>
                  </a:lnTo>
                  <a:cubicBezTo>
                    <a:pt x="1" y="292"/>
                    <a:pt x="290" y="1"/>
                    <a:pt x="650" y="1"/>
                  </a:cubicBezTo>
                  <a:lnTo>
                    <a:pt x="4980" y="1"/>
                  </a:lnTo>
                  <a:cubicBezTo>
                    <a:pt x="5233" y="849"/>
                    <a:pt x="5954" y="1473"/>
                    <a:pt x="6826" y="1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16"/>
            <p:cNvSpPr/>
            <p:nvPr/>
          </p:nvSpPr>
          <p:spPr>
            <a:xfrm>
              <a:off x="7263545" y="3134047"/>
              <a:ext cx="69100" cy="44416"/>
            </a:xfrm>
            <a:custGeom>
              <a:avLst/>
              <a:gdLst/>
              <a:ahLst/>
              <a:cxnLst/>
              <a:rect l="l" t="t" r="r" b="b"/>
              <a:pathLst>
                <a:path w="1786" h="1148" extrusionOk="0">
                  <a:moveTo>
                    <a:pt x="0" y="939"/>
                  </a:moveTo>
                  <a:lnTo>
                    <a:pt x="0" y="974"/>
                  </a:lnTo>
                  <a:cubicBezTo>
                    <a:pt x="0" y="1035"/>
                    <a:pt x="35" y="1092"/>
                    <a:pt x="90" y="1119"/>
                  </a:cubicBezTo>
                  <a:cubicBezTo>
                    <a:pt x="144" y="1147"/>
                    <a:pt x="209" y="1142"/>
                    <a:pt x="259" y="1105"/>
                  </a:cubicBezTo>
                  <a:lnTo>
                    <a:pt x="1786" y="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16"/>
            <p:cNvSpPr/>
            <p:nvPr/>
          </p:nvSpPr>
          <p:spPr>
            <a:xfrm>
              <a:off x="7407743" y="3096557"/>
              <a:ext cx="31919" cy="37529"/>
            </a:xfrm>
            <a:custGeom>
              <a:avLst/>
              <a:gdLst/>
              <a:ahLst/>
              <a:cxnLst/>
              <a:rect l="l" t="t" r="r" b="b"/>
              <a:pathLst>
                <a:path w="825" h="970" extrusionOk="0">
                  <a:moveTo>
                    <a:pt x="0" y="323"/>
                  </a:moveTo>
                  <a:lnTo>
                    <a:pt x="0" y="969"/>
                  </a:lnTo>
                  <a:lnTo>
                    <a:pt x="495" y="969"/>
                  </a:lnTo>
                  <a:lnTo>
                    <a:pt x="495" y="323"/>
                  </a:lnTo>
                  <a:cubicBezTo>
                    <a:pt x="495" y="145"/>
                    <a:pt x="643" y="0"/>
                    <a:pt x="824" y="0"/>
                  </a:cubicBezTo>
                  <a:lnTo>
                    <a:pt x="330" y="0"/>
                  </a:lnTo>
                  <a:cubicBezTo>
                    <a:pt x="148" y="0"/>
                    <a:pt x="1" y="145"/>
                    <a:pt x="0" y="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16"/>
            <p:cNvSpPr/>
            <p:nvPr/>
          </p:nvSpPr>
          <p:spPr>
            <a:xfrm>
              <a:off x="7411844" y="2926591"/>
              <a:ext cx="90844" cy="182385"/>
            </a:xfrm>
            <a:custGeom>
              <a:avLst/>
              <a:gdLst/>
              <a:ahLst/>
              <a:cxnLst/>
              <a:rect l="l" t="t" r="r" b="b"/>
              <a:pathLst>
                <a:path w="2348" h="4714" extrusionOk="0">
                  <a:moveTo>
                    <a:pt x="501" y="1"/>
                  </a:moveTo>
                  <a:lnTo>
                    <a:pt x="0" y="1"/>
                  </a:lnTo>
                  <a:cubicBezTo>
                    <a:pt x="0" y="1"/>
                    <a:pt x="977" y="1481"/>
                    <a:pt x="1853" y="1608"/>
                  </a:cubicBezTo>
                  <a:lnTo>
                    <a:pt x="1853" y="2752"/>
                  </a:lnTo>
                  <a:cubicBezTo>
                    <a:pt x="1853" y="3192"/>
                    <a:pt x="1782" y="3628"/>
                    <a:pt x="1644" y="4046"/>
                  </a:cubicBezTo>
                  <a:cubicBezTo>
                    <a:pt x="1597" y="4178"/>
                    <a:pt x="1520" y="4298"/>
                    <a:pt x="1418" y="4394"/>
                  </a:cubicBezTo>
                  <a:cubicBezTo>
                    <a:pt x="1574" y="4421"/>
                    <a:pt x="1700" y="4714"/>
                    <a:pt x="1700" y="4714"/>
                  </a:cubicBezTo>
                  <a:lnTo>
                    <a:pt x="1700" y="4543"/>
                  </a:lnTo>
                  <a:cubicBezTo>
                    <a:pt x="1907" y="4439"/>
                    <a:pt x="2065" y="4258"/>
                    <a:pt x="2138" y="4037"/>
                  </a:cubicBezTo>
                  <a:cubicBezTo>
                    <a:pt x="2277" y="3620"/>
                    <a:pt x="2347" y="3184"/>
                    <a:pt x="2347" y="2745"/>
                  </a:cubicBezTo>
                  <a:lnTo>
                    <a:pt x="2347" y="1600"/>
                  </a:lnTo>
                  <a:cubicBezTo>
                    <a:pt x="1475" y="1473"/>
                    <a:pt x="754" y="849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16"/>
            <p:cNvSpPr/>
            <p:nvPr/>
          </p:nvSpPr>
          <p:spPr>
            <a:xfrm>
              <a:off x="7422909" y="2811837"/>
              <a:ext cx="179909" cy="177897"/>
            </a:xfrm>
            <a:custGeom>
              <a:avLst/>
              <a:gdLst/>
              <a:ahLst/>
              <a:cxnLst/>
              <a:rect l="l" t="t" r="r" b="b"/>
              <a:pathLst>
                <a:path w="4650" h="4598" extrusionOk="0">
                  <a:moveTo>
                    <a:pt x="4650" y="2326"/>
                  </a:moveTo>
                  <a:cubicBezTo>
                    <a:pt x="4650" y="2928"/>
                    <a:pt x="4410" y="3507"/>
                    <a:pt x="3984" y="3932"/>
                  </a:cubicBezTo>
                  <a:cubicBezTo>
                    <a:pt x="3559" y="4358"/>
                    <a:pt x="2980" y="4598"/>
                    <a:pt x="2378" y="4598"/>
                  </a:cubicBezTo>
                  <a:cubicBezTo>
                    <a:pt x="2269" y="4598"/>
                    <a:pt x="2161" y="4589"/>
                    <a:pt x="2054" y="4574"/>
                  </a:cubicBezTo>
                  <a:cubicBezTo>
                    <a:pt x="854" y="4401"/>
                    <a:pt x="1" y="3316"/>
                    <a:pt x="117" y="2110"/>
                  </a:cubicBezTo>
                  <a:cubicBezTo>
                    <a:pt x="233" y="903"/>
                    <a:pt x="1276" y="0"/>
                    <a:pt x="2486" y="58"/>
                  </a:cubicBezTo>
                  <a:cubicBezTo>
                    <a:pt x="3697" y="116"/>
                    <a:pt x="4649" y="1114"/>
                    <a:pt x="4650" y="2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16"/>
            <p:cNvSpPr/>
            <p:nvPr/>
          </p:nvSpPr>
          <p:spPr>
            <a:xfrm>
              <a:off x="7505474" y="2813926"/>
              <a:ext cx="97344" cy="175807"/>
            </a:xfrm>
            <a:custGeom>
              <a:avLst/>
              <a:gdLst/>
              <a:ahLst/>
              <a:cxnLst/>
              <a:rect l="l" t="t" r="r" b="b"/>
              <a:pathLst>
                <a:path w="2516" h="4544" extrusionOk="0">
                  <a:moveTo>
                    <a:pt x="244" y="1"/>
                  </a:moveTo>
                  <a:cubicBezTo>
                    <a:pt x="162" y="1"/>
                    <a:pt x="82" y="5"/>
                    <a:pt x="1" y="15"/>
                  </a:cubicBezTo>
                  <a:cubicBezTo>
                    <a:pt x="1152" y="141"/>
                    <a:pt x="2023" y="1113"/>
                    <a:pt x="2024" y="2270"/>
                  </a:cubicBezTo>
                  <a:cubicBezTo>
                    <a:pt x="2025" y="3428"/>
                    <a:pt x="1155" y="4402"/>
                    <a:pt x="3" y="4530"/>
                  </a:cubicBezTo>
                  <a:cubicBezTo>
                    <a:pt x="83" y="4538"/>
                    <a:pt x="163" y="4544"/>
                    <a:pt x="243" y="4544"/>
                  </a:cubicBezTo>
                  <a:cubicBezTo>
                    <a:pt x="1498" y="4544"/>
                    <a:pt x="2515" y="3527"/>
                    <a:pt x="2515" y="2272"/>
                  </a:cubicBezTo>
                  <a:cubicBezTo>
                    <a:pt x="2516" y="1017"/>
                    <a:pt x="1498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16"/>
            <p:cNvSpPr/>
            <p:nvPr/>
          </p:nvSpPr>
          <p:spPr>
            <a:xfrm>
              <a:off x="7466126" y="2912431"/>
              <a:ext cx="97576" cy="45886"/>
            </a:xfrm>
            <a:custGeom>
              <a:avLst/>
              <a:gdLst/>
              <a:ahLst/>
              <a:cxnLst/>
              <a:rect l="l" t="t" r="r" b="b"/>
              <a:pathLst>
                <a:path w="2522" h="1186" extrusionOk="0">
                  <a:moveTo>
                    <a:pt x="2521" y="202"/>
                  </a:moveTo>
                  <a:cubicBezTo>
                    <a:pt x="2377" y="781"/>
                    <a:pt x="1858" y="1186"/>
                    <a:pt x="1261" y="1186"/>
                  </a:cubicBezTo>
                  <a:cubicBezTo>
                    <a:pt x="665" y="1186"/>
                    <a:pt x="145" y="781"/>
                    <a:pt x="0" y="202"/>
                  </a:cubicBezTo>
                  <a:cubicBezTo>
                    <a:pt x="829" y="0"/>
                    <a:pt x="1693" y="0"/>
                    <a:pt x="2521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16"/>
            <p:cNvSpPr/>
            <p:nvPr/>
          </p:nvSpPr>
          <p:spPr>
            <a:xfrm>
              <a:off x="7476882" y="3022543"/>
              <a:ext cx="119591" cy="155650"/>
            </a:xfrm>
            <a:custGeom>
              <a:avLst/>
              <a:gdLst/>
              <a:ahLst/>
              <a:cxnLst/>
              <a:rect l="l" t="t" r="r" b="b"/>
              <a:pathLst>
                <a:path w="3091" h="4023" extrusionOk="0">
                  <a:moveTo>
                    <a:pt x="3091" y="2403"/>
                  </a:moveTo>
                  <a:cubicBezTo>
                    <a:pt x="3090" y="2583"/>
                    <a:pt x="2945" y="2729"/>
                    <a:pt x="2766" y="2730"/>
                  </a:cubicBezTo>
                  <a:lnTo>
                    <a:pt x="2606" y="2730"/>
                  </a:lnTo>
                  <a:cubicBezTo>
                    <a:pt x="2784" y="2731"/>
                    <a:pt x="2929" y="2875"/>
                    <a:pt x="2929" y="3054"/>
                  </a:cubicBezTo>
                  <a:cubicBezTo>
                    <a:pt x="2928" y="3231"/>
                    <a:pt x="2784" y="3375"/>
                    <a:pt x="2606" y="3377"/>
                  </a:cubicBezTo>
                  <a:lnTo>
                    <a:pt x="2425" y="3377"/>
                  </a:lnTo>
                  <a:cubicBezTo>
                    <a:pt x="2602" y="3377"/>
                    <a:pt x="2747" y="3522"/>
                    <a:pt x="2747" y="3699"/>
                  </a:cubicBezTo>
                  <a:cubicBezTo>
                    <a:pt x="2746" y="3878"/>
                    <a:pt x="2602" y="4022"/>
                    <a:pt x="2425" y="4023"/>
                  </a:cubicBezTo>
                  <a:lnTo>
                    <a:pt x="488" y="4023"/>
                  </a:lnTo>
                  <a:cubicBezTo>
                    <a:pt x="219" y="4023"/>
                    <a:pt x="0" y="3804"/>
                    <a:pt x="0" y="3536"/>
                  </a:cubicBezTo>
                  <a:lnTo>
                    <a:pt x="0" y="2074"/>
                  </a:lnTo>
                  <a:cubicBezTo>
                    <a:pt x="208" y="1969"/>
                    <a:pt x="367" y="1785"/>
                    <a:pt x="441" y="1563"/>
                  </a:cubicBezTo>
                  <a:cubicBezTo>
                    <a:pt x="580" y="1140"/>
                    <a:pt x="650" y="699"/>
                    <a:pt x="651" y="255"/>
                  </a:cubicBezTo>
                  <a:cubicBezTo>
                    <a:pt x="650" y="153"/>
                    <a:pt x="723" y="66"/>
                    <a:pt x="822" y="47"/>
                  </a:cubicBezTo>
                  <a:cubicBezTo>
                    <a:pt x="1076" y="0"/>
                    <a:pt x="1236" y="179"/>
                    <a:pt x="1334" y="371"/>
                  </a:cubicBezTo>
                  <a:cubicBezTo>
                    <a:pt x="1423" y="549"/>
                    <a:pt x="1467" y="748"/>
                    <a:pt x="1464" y="947"/>
                  </a:cubicBezTo>
                  <a:lnTo>
                    <a:pt x="1464" y="1418"/>
                  </a:lnTo>
                  <a:lnTo>
                    <a:pt x="2765" y="1418"/>
                  </a:lnTo>
                  <a:cubicBezTo>
                    <a:pt x="2945" y="1419"/>
                    <a:pt x="3091" y="1565"/>
                    <a:pt x="3091" y="1746"/>
                  </a:cubicBezTo>
                  <a:cubicBezTo>
                    <a:pt x="3090" y="1927"/>
                    <a:pt x="2945" y="2073"/>
                    <a:pt x="2765" y="2074"/>
                  </a:cubicBezTo>
                  <a:cubicBezTo>
                    <a:pt x="2945" y="2075"/>
                    <a:pt x="3091" y="2221"/>
                    <a:pt x="3091" y="2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16"/>
            <p:cNvSpPr/>
            <p:nvPr/>
          </p:nvSpPr>
          <p:spPr>
            <a:xfrm>
              <a:off x="7426856" y="3096557"/>
              <a:ext cx="50065" cy="81636"/>
            </a:xfrm>
            <a:custGeom>
              <a:avLst/>
              <a:gdLst/>
              <a:ahLst/>
              <a:cxnLst/>
              <a:rect l="l" t="t" r="r" b="b"/>
              <a:pathLst>
                <a:path w="1294" h="2110" extrusionOk="0">
                  <a:moveTo>
                    <a:pt x="325" y="0"/>
                  </a:moveTo>
                  <a:lnTo>
                    <a:pt x="969" y="0"/>
                  </a:lnTo>
                  <a:cubicBezTo>
                    <a:pt x="1148" y="0"/>
                    <a:pt x="1293" y="145"/>
                    <a:pt x="1293" y="325"/>
                  </a:cubicBezTo>
                  <a:lnTo>
                    <a:pt x="1293" y="1785"/>
                  </a:lnTo>
                  <a:cubicBezTo>
                    <a:pt x="1293" y="1965"/>
                    <a:pt x="1148" y="2110"/>
                    <a:pt x="969" y="2110"/>
                  </a:cubicBezTo>
                  <a:lnTo>
                    <a:pt x="325" y="2110"/>
                  </a:lnTo>
                  <a:cubicBezTo>
                    <a:pt x="146" y="2110"/>
                    <a:pt x="1" y="1965"/>
                    <a:pt x="1" y="1785"/>
                  </a:cubicBezTo>
                  <a:lnTo>
                    <a:pt x="1" y="325"/>
                  </a:lnTo>
                  <a:cubicBezTo>
                    <a:pt x="1" y="145"/>
                    <a:pt x="146" y="0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16"/>
            <p:cNvSpPr/>
            <p:nvPr/>
          </p:nvSpPr>
          <p:spPr>
            <a:xfrm>
              <a:off x="7238551" y="2926591"/>
              <a:ext cx="44184" cy="251949"/>
            </a:xfrm>
            <a:custGeom>
              <a:avLst/>
              <a:gdLst/>
              <a:ahLst/>
              <a:cxnLst/>
              <a:rect l="l" t="t" r="r" b="b"/>
              <a:pathLst>
                <a:path w="1142" h="6512" extrusionOk="0">
                  <a:moveTo>
                    <a:pt x="1141" y="5355"/>
                  </a:moveTo>
                  <a:cubicBezTo>
                    <a:pt x="784" y="5355"/>
                    <a:pt x="495" y="5064"/>
                    <a:pt x="495" y="4706"/>
                  </a:cubicBezTo>
                  <a:lnTo>
                    <a:pt x="495" y="650"/>
                  </a:lnTo>
                  <a:cubicBezTo>
                    <a:pt x="495" y="292"/>
                    <a:pt x="784" y="1"/>
                    <a:pt x="1141" y="1"/>
                  </a:cubicBezTo>
                  <a:lnTo>
                    <a:pt x="650" y="1"/>
                  </a:lnTo>
                  <a:cubicBezTo>
                    <a:pt x="290" y="1"/>
                    <a:pt x="1" y="292"/>
                    <a:pt x="1" y="650"/>
                  </a:cubicBezTo>
                  <a:lnTo>
                    <a:pt x="1" y="4706"/>
                  </a:lnTo>
                  <a:cubicBezTo>
                    <a:pt x="1" y="5064"/>
                    <a:pt x="289" y="5355"/>
                    <a:pt x="646" y="5355"/>
                  </a:cubicBezTo>
                  <a:lnTo>
                    <a:pt x="646" y="6335"/>
                  </a:lnTo>
                  <a:cubicBezTo>
                    <a:pt x="646" y="6397"/>
                    <a:pt x="681" y="6455"/>
                    <a:pt x="737" y="6483"/>
                  </a:cubicBezTo>
                  <a:cubicBezTo>
                    <a:pt x="792" y="6511"/>
                    <a:pt x="859" y="6505"/>
                    <a:pt x="909" y="6469"/>
                  </a:cubicBezTo>
                  <a:lnTo>
                    <a:pt x="1141" y="6301"/>
                  </a:lnTo>
                  <a:lnTo>
                    <a:pt x="1141" y="53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16"/>
            <p:cNvSpPr/>
            <p:nvPr/>
          </p:nvSpPr>
          <p:spPr>
            <a:xfrm>
              <a:off x="7232670" y="295235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16"/>
            <p:cNvSpPr/>
            <p:nvPr/>
          </p:nvSpPr>
          <p:spPr>
            <a:xfrm>
              <a:off x="7232438" y="2970853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4"/>
                    <a:pt x="73" y="0"/>
                    <a:pt x="163" y="0"/>
                  </a:cubicBezTo>
                  <a:cubicBezTo>
                    <a:pt x="252" y="0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16"/>
            <p:cNvSpPr/>
            <p:nvPr/>
          </p:nvSpPr>
          <p:spPr>
            <a:xfrm>
              <a:off x="7264048" y="3002385"/>
              <a:ext cx="212988" cy="12536"/>
            </a:xfrm>
            <a:custGeom>
              <a:avLst/>
              <a:gdLst/>
              <a:ahLst/>
              <a:cxnLst/>
              <a:rect l="l" t="t" r="r" b="b"/>
              <a:pathLst>
                <a:path w="5505" h="324" extrusionOk="0">
                  <a:moveTo>
                    <a:pt x="167" y="324"/>
                  </a:moveTo>
                  <a:lnTo>
                    <a:pt x="5332" y="324"/>
                  </a:lnTo>
                  <a:cubicBezTo>
                    <a:pt x="5418" y="324"/>
                    <a:pt x="5494" y="259"/>
                    <a:pt x="5499" y="172"/>
                  </a:cubicBezTo>
                  <a:cubicBezTo>
                    <a:pt x="5505" y="78"/>
                    <a:pt x="5431" y="0"/>
                    <a:pt x="5338" y="0"/>
                  </a:cubicBezTo>
                  <a:lnTo>
                    <a:pt x="172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16"/>
            <p:cNvSpPr/>
            <p:nvPr/>
          </p:nvSpPr>
          <p:spPr>
            <a:xfrm>
              <a:off x="7264048" y="3046492"/>
              <a:ext cx="212988" cy="12536"/>
            </a:xfrm>
            <a:custGeom>
              <a:avLst/>
              <a:gdLst/>
              <a:ahLst/>
              <a:cxnLst/>
              <a:rect l="l" t="t" r="r" b="b"/>
              <a:pathLst>
                <a:path w="5505" h="324" extrusionOk="0">
                  <a:moveTo>
                    <a:pt x="167" y="324"/>
                  </a:moveTo>
                  <a:lnTo>
                    <a:pt x="5332" y="324"/>
                  </a:lnTo>
                  <a:cubicBezTo>
                    <a:pt x="5418" y="324"/>
                    <a:pt x="5494" y="259"/>
                    <a:pt x="5499" y="173"/>
                  </a:cubicBezTo>
                  <a:cubicBezTo>
                    <a:pt x="5505" y="78"/>
                    <a:pt x="5431" y="1"/>
                    <a:pt x="5338" y="1"/>
                  </a:cubicBezTo>
                  <a:lnTo>
                    <a:pt x="172" y="1"/>
                  </a:lnTo>
                  <a:cubicBezTo>
                    <a:pt x="86" y="1"/>
                    <a:pt x="11" y="66"/>
                    <a:pt x="5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16"/>
            <p:cNvSpPr/>
            <p:nvPr/>
          </p:nvSpPr>
          <p:spPr>
            <a:xfrm>
              <a:off x="7263855" y="3089902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3"/>
                  </a:moveTo>
                  <a:lnTo>
                    <a:pt x="3555" y="323"/>
                  </a:lnTo>
                  <a:cubicBezTo>
                    <a:pt x="3643" y="323"/>
                    <a:pt x="3718" y="258"/>
                    <a:pt x="3723" y="172"/>
                  </a:cubicBezTo>
                  <a:cubicBezTo>
                    <a:pt x="3729" y="79"/>
                    <a:pt x="3654" y="0"/>
                    <a:pt x="3562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16"/>
            <p:cNvSpPr/>
            <p:nvPr/>
          </p:nvSpPr>
          <p:spPr>
            <a:xfrm>
              <a:off x="7232438" y="2807658"/>
              <a:ext cx="376647" cy="376995"/>
            </a:xfrm>
            <a:custGeom>
              <a:avLst/>
              <a:gdLst/>
              <a:ahLst/>
              <a:cxnLst/>
              <a:rect l="l" t="t" r="r" b="b"/>
              <a:pathLst>
                <a:path w="9735" h="9744" extrusionOk="0">
                  <a:moveTo>
                    <a:pt x="7301" y="325"/>
                  </a:moveTo>
                  <a:cubicBezTo>
                    <a:pt x="8466" y="325"/>
                    <a:pt x="9410" y="1270"/>
                    <a:pt x="9410" y="2434"/>
                  </a:cubicBezTo>
                  <a:cubicBezTo>
                    <a:pt x="9409" y="3599"/>
                    <a:pt x="8465" y="4542"/>
                    <a:pt x="7301" y="4543"/>
                  </a:cubicBezTo>
                  <a:cubicBezTo>
                    <a:pt x="6136" y="4543"/>
                    <a:pt x="5192" y="3599"/>
                    <a:pt x="5192" y="2434"/>
                  </a:cubicBezTo>
                  <a:cubicBezTo>
                    <a:pt x="5192" y="1270"/>
                    <a:pt x="6136" y="325"/>
                    <a:pt x="7301" y="325"/>
                  </a:cubicBezTo>
                  <a:close/>
                  <a:moveTo>
                    <a:pt x="6004" y="7618"/>
                  </a:moveTo>
                  <a:cubicBezTo>
                    <a:pt x="6094" y="7618"/>
                    <a:pt x="6166" y="7692"/>
                    <a:pt x="6166" y="7781"/>
                  </a:cubicBezTo>
                  <a:lnTo>
                    <a:pt x="6166" y="9244"/>
                  </a:lnTo>
                  <a:cubicBezTo>
                    <a:pt x="6166" y="9333"/>
                    <a:pt x="6094" y="9406"/>
                    <a:pt x="6004" y="9406"/>
                  </a:cubicBezTo>
                  <a:lnTo>
                    <a:pt x="5359" y="9406"/>
                  </a:lnTo>
                  <a:cubicBezTo>
                    <a:pt x="5269" y="9406"/>
                    <a:pt x="5197" y="9333"/>
                    <a:pt x="5197" y="9244"/>
                  </a:cubicBezTo>
                  <a:lnTo>
                    <a:pt x="5197" y="7781"/>
                  </a:lnTo>
                  <a:cubicBezTo>
                    <a:pt x="5197" y="7692"/>
                    <a:pt x="5269" y="7618"/>
                    <a:pt x="5359" y="7618"/>
                  </a:cubicBezTo>
                  <a:close/>
                  <a:moveTo>
                    <a:pt x="7231" y="5784"/>
                  </a:moveTo>
                  <a:cubicBezTo>
                    <a:pt x="7301" y="5784"/>
                    <a:pt x="7411" y="5817"/>
                    <a:pt x="7518" y="6022"/>
                  </a:cubicBezTo>
                  <a:cubicBezTo>
                    <a:pt x="7594" y="6177"/>
                    <a:pt x="7633" y="6347"/>
                    <a:pt x="7630" y="6519"/>
                  </a:cubicBezTo>
                  <a:lnTo>
                    <a:pt x="7630" y="6981"/>
                  </a:lnTo>
                  <a:cubicBezTo>
                    <a:pt x="7630" y="7071"/>
                    <a:pt x="7702" y="7144"/>
                    <a:pt x="7793" y="7144"/>
                  </a:cubicBezTo>
                  <a:lnTo>
                    <a:pt x="9079" y="7144"/>
                  </a:lnTo>
                  <a:cubicBezTo>
                    <a:pt x="9165" y="7144"/>
                    <a:pt x="9241" y="7209"/>
                    <a:pt x="9246" y="7295"/>
                  </a:cubicBezTo>
                  <a:cubicBezTo>
                    <a:pt x="9251" y="7389"/>
                    <a:pt x="9178" y="7467"/>
                    <a:pt x="9084" y="7467"/>
                  </a:cubicBezTo>
                  <a:lnTo>
                    <a:pt x="8604" y="7467"/>
                  </a:lnTo>
                  <a:cubicBezTo>
                    <a:pt x="8518" y="7467"/>
                    <a:pt x="8443" y="7532"/>
                    <a:pt x="8437" y="7618"/>
                  </a:cubicBezTo>
                  <a:cubicBezTo>
                    <a:pt x="8431" y="7712"/>
                    <a:pt x="8506" y="7790"/>
                    <a:pt x="8598" y="7790"/>
                  </a:cubicBezTo>
                  <a:lnTo>
                    <a:pt x="9080" y="7790"/>
                  </a:lnTo>
                  <a:cubicBezTo>
                    <a:pt x="9166" y="7790"/>
                    <a:pt x="9242" y="7856"/>
                    <a:pt x="9247" y="7942"/>
                  </a:cubicBezTo>
                  <a:cubicBezTo>
                    <a:pt x="9253" y="8035"/>
                    <a:pt x="9179" y="8113"/>
                    <a:pt x="9085" y="8113"/>
                  </a:cubicBezTo>
                  <a:lnTo>
                    <a:pt x="8604" y="8113"/>
                  </a:lnTo>
                  <a:cubicBezTo>
                    <a:pt x="8518" y="8113"/>
                    <a:pt x="8443" y="8178"/>
                    <a:pt x="8437" y="8265"/>
                  </a:cubicBezTo>
                  <a:cubicBezTo>
                    <a:pt x="8431" y="8359"/>
                    <a:pt x="8506" y="8436"/>
                    <a:pt x="8598" y="8436"/>
                  </a:cubicBezTo>
                  <a:lnTo>
                    <a:pt x="8917" y="8436"/>
                  </a:lnTo>
                  <a:cubicBezTo>
                    <a:pt x="9003" y="8436"/>
                    <a:pt x="9080" y="8502"/>
                    <a:pt x="9085" y="8588"/>
                  </a:cubicBezTo>
                  <a:cubicBezTo>
                    <a:pt x="9091" y="8682"/>
                    <a:pt x="9016" y="8760"/>
                    <a:pt x="8924" y="8760"/>
                  </a:cubicBezTo>
                  <a:lnTo>
                    <a:pt x="8604" y="8760"/>
                  </a:lnTo>
                  <a:cubicBezTo>
                    <a:pt x="8518" y="8760"/>
                    <a:pt x="8443" y="8825"/>
                    <a:pt x="8437" y="8911"/>
                  </a:cubicBezTo>
                  <a:cubicBezTo>
                    <a:pt x="8431" y="9006"/>
                    <a:pt x="8506" y="9083"/>
                    <a:pt x="8598" y="9083"/>
                  </a:cubicBezTo>
                  <a:lnTo>
                    <a:pt x="8767" y="9083"/>
                  </a:lnTo>
                  <a:cubicBezTo>
                    <a:pt x="8848" y="9083"/>
                    <a:pt x="8920" y="9141"/>
                    <a:pt x="8932" y="9221"/>
                  </a:cubicBezTo>
                  <a:cubicBezTo>
                    <a:pt x="8947" y="9321"/>
                    <a:pt x="8869" y="9407"/>
                    <a:pt x="8771" y="9407"/>
                  </a:cubicBezTo>
                  <a:lnTo>
                    <a:pt x="6814" y="9407"/>
                  </a:lnTo>
                  <a:cubicBezTo>
                    <a:pt x="6636" y="9407"/>
                    <a:pt x="6490" y="9261"/>
                    <a:pt x="6490" y="9082"/>
                  </a:cubicBezTo>
                  <a:lnTo>
                    <a:pt x="6490" y="7723"/>
                  </a:lnTo>
                  <a:cubicBezTo>
                    <a:pt x="6693" y="7596"/>
                    <a:pt x="6847" y="7403"/>
                    <a:pt x="6922" y="7176"/>
                  </a:cubicBezTo>
                  <a:cubicBezTo>
                    <a:pt x="7068" y="6745"/>
                    <a:pt x="7142" y="6292"/>
                    <a:pt x="7142" y="5838"/>
                  </a:cubicBezTo>
                  <a:cubicBezTo>
                    <a:pt x="7142" y="5814"/>
                    <a:pt x="7156" y="5796"/>
                    <a:pt x="7178" y="5789"/>
                  </a:cubicBezTo>
                  <a:cubicBezTo>
                    <a:pt x="7191" y="5787"/>
                    <a:pt x="7209" y="5784"/>
                    <a:pt x="7231" y="5784"/>
                  </a:cubicBezTo>
                  <a:close/>
                  <a:moveTo>
                    <a:pt x="7301" y="0"/>
                  </a:moveTo>
                  <a:cubicBezTo>
                    <a:pt x="6570" y="0"/>
                    <a:pt x="5877" y="329"/>
                    <a:pt x="5415" y="895"/>
                  </a:cubicBezTo>
                  <a:cubicBezTo>
                    <a:pt x="4953" y="1461"/>
                    <a:pt x="4770" y="2204"/>
                    <a:pt x="4915" y="2923"/>
                  </a:cubicBezTo>
                  <a:lnTo>
                    <a:pt x="811" y="2923"/>
                  </a:lnTo>
                  <a:cubicBezTo>
                    <a:pt x="810" y="2923"/>
                    <a:pt x="809" y="2923"/>
                    <a:pt x="809" y="2923"/>
                  </a:cubicBezTo>
                  <a:cubicBezTo>
                    <a:pt x="362" y="2923"/>
                    <a:pt x="0" y="3284"/>
                    <a:pt x="0" y="3732"/>
                  </a:cubicBezTo>
                  <a:cubicBezTo>
                    <a:pt x="0" y="3821"/>
                    <a:pt x="73" y="3894"/>
                    <a:pt x="162" y="3894"/>
                  </a:cubicBezTo>
                  <a:cubicBezTo>
                    <a:pt x="252" y="3894"/>
                    <a:pt x="325" y="3821"/>
                    <a:pt x="325" y="3732"/>
                  </a:cubicBezTo>
                  <a:cubicBezTo>
                    <a:pt x="325" y="3463"/>
                    <a:pt x="811" y="3246"/>
                    <a:pt x="811" y="3246"/>
                  </a:cubicBezTo>
                  <a:lnTo>
                    <a:pt x="5009" y="3246"/>
                  </a:lnTo>
                  <a:cubicBezTo>
                    <a:pt x="5092" y="3478"/>
                    <a:pt x="5210" y="3695"/>
                    <a:pt x="5358" y="3893"/>
                  </a:cubicBezTo>
                  <a:lnTo>
                    <a:pt x="1001" y="3893"/>
                  </a:lnTo>
                  <a:cubicBezTo>
                    <a:pt x="915" y="3893"/>
                    <a:pt x="839" y="3958"/>
                    <a:pt x="834" y="4044"/>
                  </a:cubicBezTo>
                  <a:cubicBezTo>
                    <a:pt x="828" y="4137"/>
                    <a:pt x="902" y="4215"/>
                    <a:pt x="996" y="4215"/>
                  </a:cubicBezTo>
                  <a:lnTo>
                    <a:pt x="5654" y="4215"/>
                  </a:lnTo>
                  <a:cubicBezTo>
                    <a:pt x="5977" y="4518"/>
                    <a:pt x="6378" y="4726"/>
                    <a:pt x="6813" y="4815"/>
                  </a:cubicBezTo>
                  <a:lnTo>
                    <a:pt x="6813" y="5827"/>
                  </a:lnTo>
                  <a:cubicBezTo>
                    <a:pt x="6813" y="6247"/>
                    <a:pt x="6746" y="6664"/>
                    <a:pt x="6612" y="7063"/>
                  </a:cubicBezTo>
                  <a:cubicBezTo>
                    <a:pt x="6562" y="7212"/>
                    <a:pt x="6464" y="7339"/>
                    <a:pt x="6333" y="7425"/>
                  </a:cubicBezTo>
                  <a:cubicBezTo>
                    <a:pt x="6244" y="7342"/>
                    <a:pt x="6126" y="7296"/>
                    <a:pt x="6004" y="7296"/>
                  </a:cubicBezTo>
                  <a:lnTo>
                    <a:pt x="5361" y="7296"/>
                  </a:lnTo>
                  <a:cubicBezTo>
                    <a:pt x="5092" y="7296"/>
                    <a:pt x="4873" y="7513"/>
                    <a:pt x="4873" y="7782"/>
                  </a:cubicBezTo>
                  <a:lnTo>
                    <a:pt x="4873" y="8265"/>
                  </a:lnTo>
                  <a:lnTo>
                    <a:pt x="2593" y="8265"/>
                  </a:lnTo>
                  <a:cubicBezTo>
                    <a:pt x="2558" y="8265"/>
                    <a:pt x="2526" y="8276"/>
                    <a:pt x="2497" y="8296"/>
                  </a:cubicBezTo>
                  <a:lnTo>
                    <a:pt x="977" y="9400"/>
                  </a:lnTo>
                  <a:lnTo>
                    <a:pt x="977" y="8427"/>
                  </a:lnTo>
                  <a:cubicBezTo>
                    <a:pt x="977" y="8338"/>
                    <a:pt x="903" y="8265"/>
                    <a:pt x="814" y="8265"/>
                  </a:cubicBezTo>
                  <a:cubicBezTo>
                    <a:pt x="546" y="8264"/>
                    <a:pt x="330" y="8047"/>
                    <a:pt x="330" y="7778"/>
                  </a:cubicBezTo>
                  <a:lnTo>
                    <a:pt x="330" y="5035"/>
                  </a:lnTo>
                  <a:cubicBezTo>
                    <a:pt x="330" y="4949"/>
                    <a:pt x="265" y="4874"/>
                    <a:pt x="179" y="4868"/>
                  </a:cubicBezTo>
                  <a:cubicBezTo>
                    <a:pt x="175" y="4868"/>
                    <a:pt x="172" y="4868"/>
                    <a:pt x="169" y="4868"/>
                  </a:cubicBezTo>
                  <a:cubicBezTo>
                    <a:pt x="79" y="4868"/>
                    <a:pt x="6" y="4940"/>
                    <a:pt x="6" y="5030"/>
                  </a:cubicBezTo>
                  <a:lnTo>
                    <a:pt x="6" y="7790"/>
                  </a:lnTo>
                  <a:cubicBezTo>
                    <a:pt x="7" y="8173"/>
                    <a:pt x="277" y="8504"/>
                    <a:pt x="653" y="8581"/>
                  </a:cubicBezTo>
                  <a:lnTo>
                    <a:pt x="653" y="9418"/>
                  </a:lnTo>
                  <a:cubicBezTo>
                    <a:pt x="653" y="9541"/>
                    <a:pt x="721" y="9652"/>
                    <a:pt x="831" y="9708"/>
                  </a:cubicBezTo>
                  <a:cubicBezTo>
                    <a:pt x="877" y="9732"/>
                    <a:pt x="927" y="9744"/>
                    <a:pt x="978" y="9744"/>
                  </a:cubicBezTo>
                  <a:cubicBezTo>
                    <a:pt x="1045" y="9744"/>
                    <a:pt x="1112" y="9723"/>
                    <a:pt x="1169" y="9682"/>
                  </a:cubicBezTo>
                  <a:lnTo>
                    <a:pt x="2654" y="8608"/>
                  </a:lnTo>
                  <a:lnTo>
                    <a:pt x="4873" y="8608"/>
                  </a:lnTo>
                  <a:lnTo>
                    <a:pt x="4873" y="9243"/>
                  </a:lnTo>
                  <a:cubicBezTo>
                    <a:pt x="4873" y="9512"/>
                    <a:pt x="5092" y="9729"/>
                    <a:pt x="5361" y="9729"/>
                  </a:cubicBezTo>
                  <a:lnTo>
                    <a:pt x="6009" y="9729"/>
                  </a:lnTo>
                  <a:cubicBezTo>
                    <a:pt x="6150" y="9729"/>
                    <a:pt x="6284" y="9666"/>
                    <a:pt x="6375" y="9558"/>
                  </a:cubicBezTo>
                  <a:cubicBezTo>
                    <a:pt x="6378" y="9558"/>
                    <a:pt x="6380" y="9558"/>
                    <a:pt x="6382" y="9557"/>
                  </a:cubicBezTo>
                  <a:cubicBezTo>
                    <a:pt x="6501" y="9667"/>
                    <a:pt x="6658" y="9729"/>
                    <a:pt x="6819" y="9729"/>
                  </a:cubicBezTo>
                  <a:lnTo>
                    <a:pt x="8764" y="9729"/>
                  </a:lnTo>
                  <a:cubicBezTo>
                    <a:pt x="9033" y="9729"/>
                    <a:pt x="9250" y="9511"/>
                    <a:pt x="9250" y="9241"/>
                  </a:cubicBezTo>
                  <a:cubicBezTo>
                    <a:pt x="9250" y="9157"/>
                    <a:pt x="9228" y="9075"/>
                    <a:pt x="9186" y="9002"/>
                  </a:cubicBezTo>
                  <a:cubicBezTo>
                    <a:pt x="9407" y="8865"/>
                    <a:pt x="9478" y="8576"/>
                    <a:pt x="9348" y="8351"/>
                  </a:cubicBezTo>
                  <a:cubicBezTo>
                    <a:pt x="9470" y="8276"/>
                    <a:pt x="9552" y="8149"/>
                    <a:pt x="9570" y="8007"/>
                  </a:cubicBezTo>
                  <a:cubicBezTo>
                    <a:pt x="9590" y="7864"/>
                    <a:pt x="9545" y="7720"/>
                    <a:pt x="9449" y="7614"/>
                  </a:cubicBezTo>
                  <a:cubicBezTo>
                    <a:pt x="9578" y="7473"/>
                    <a:pt x="9611" y="7267"/>
                    <a:pt x="9534" y="7090"/>
                  </a:cubicBezTo>
                  <a:cubicBezTo>
                    <a:pt x="9455" y="6915"/>
                    <a:pt x="9282" y="6802"/>
                    <a:pt x="9091" y="6802"/>
                  </a:cubicBezTo>
                  <a:cubicBezTo>
                    <a:pt x="9090" y="6802"/>
                    <a:pt x="9089" y="6802"/>
                    <a:pt x="9088" y="6802"/>
                  </a:cubicBezTo>
                  <a:lnTo>
                    <a:pt x="7953" y="6802"/>
                  </a:lnTo>
                  <a:lnTo>
                    <a:pt x="7953" y="6512"/>
                  </a:lnTo>
                  <a:cubicBezTo>
                    <a:pt x="7953" y="6512"/>
                    <a:pt x="7902" y="6065"/>
                    <a:pt x="7802" y="5865"/>
                  </a:cubicBezTo>
                  <a:cubicBezTo>
                    <a:pt x="7663" y="5595"/>
                    <a:pt x="7461" y="5452"/>
                    <a:pt x="7225" y="5452"/>
                  </a:cubicBezTo>
                  <a:cubicBezTo>
                    <a:pt x="7196" y="5452"/>
                    <a:pt x="7167" y="5454"/>
                    <a:pt x="7136" y="5458"/>
                  </a:cubicBezTo>
                  <a:lnTo>
                    <a:pt x="7136" y="4859"/>
                  </a:lnTo>
                  <a:cubicBezTo>
                    <a:pt x="7193" y="4863"/>
                    <a:pt x="7247" y="4867"/>
                    <a:pt x="7301" y="4867"/>
                  </a:cubicBezTo>
                  <a:cubicBezTo>
                    <a:pt x="8645" y="4867"/>
                    <a:pt x="9734" y="3778"/>
                    <a:pt x="9734" y="2434"/>
                  </a:cubicBezTo>
                  <a:cubicBezTo>
                    <a:pt x="9734" y="1090"/>
                    <a:pt x="8645" y="0"/>
                    <a:pt x="7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16"/>
            <p:cNvSpPr/>
            <p:nvPr/>
          </p:nvSpPr>
          <p:spPr>
            <a:xfrm>
              <a:off x="7457537" y="2850798"/>
              <a:ext cx="45113" cy="45616"/>
            </a:xfrm>
            <a:custGeom>
              <a:avLst/>
              <a:gdLst/>
              <a:ahLst/>
              <a:cxnLst/>
              <a:rect l="l" t="t" r="r" b="b"/>
              <a:pathLst>
                <a:path w="1166" h="1179" extrusionOk="0">
                  <a:moveTo>
                    <a:pt x="245" y="1145"/>
                  </a:moveTo>
                  <a:lnTo>
                    <a:pt x="1056" y="820"/>
                  </a:lnTo>
                  <a:cubicBezTo>
                    <a:pt x="1110" y="799"/>
                    <a:pt x="1149" y="750"/>
                    <a:pt x="1157" y="691"/>
                  </a:cubicBezTo>
                  <a:cubicBezTo>
                    <a:pt x="1165" y="634"/>
                    <a:pt x="1141" y="576"/>
                    <a:pt x="1094" y="540"/>
                  </a:cubicBezTo>
                  <a:lnTo>
                    <a:pt x="445" y="54"/>
                  </a:lnTo>
                  <a:cubicBezTo>
                    <a:pt x="373" y="0"/>
                    <a:pt x="271" y="14"/>
                    <a:pt x="218" y="86"/>
                  </a:cubicBezTo>
                  <a:cubicBezTo>
                    <a:pt x="163" y="158"/>
                    <a:pt x="178" y="260"/>
                    <a:pt x="249" y="313"/>
                  </a:cubicBezTo>
                  <a:lnTo>
                    <a:pt x="668" y="626"/>
                  </a:lnTo>
                  <a:lnTo>
                    <a:pt x="124" y="844"/>
                  </a:lnTo>
                  <a:cubicBezTo>
                    <a:pt x="42" y="877"/>
                    <a:pt x="1" y="972"/>
                    <a:pt x="34" y="1055"/>
                  </a:cubicBezTo>
                  <a:cubicBezTo>
                    <a:pt x="68" y="1138"/>
                    <a:pt x="162" y="1179"/>
                    <a:pt x="245" y="1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16"/>
            <p:cNvSpPr/>
            <p:nvPr/>
          </p:nvSpPr>
          <p:spPr>
            <a:xfrm>
              <a:off x="7527217" y="2850798"/>
              <a:ext cx="44493" cy="45151"/>
            </a:xfrm>
            <a:custGeom>
              <a:avLst/>
              <a:gdLst/>
              <a:ahLst/>
              <a:cxnLst/>
              <a:rect l="l" t="t" r="r" b="b"/>
              <a:pathLst>
                <a:path w="1150" h="1167" extrusionOk="0">
                  <a:moveTo>
                    <a:pt x="1040" y="844"/>
                  </a:moveTo>
                  <a:lnTo>
                    <a:pt x="497" y="626"/>
                  </a:lnTo>
                  <a:lnTo>
                    <a:pt x="915" y="313"/>
                  </a:lnTo>
                  <a:cubicBezTo>
                    <a:pt x="986" y="260"/>
                    <a:pt x="1001" y="158"/>
                    <a:pt x="948" y="86"/>
                  </a:cubicBezTo>
                  <a:cubicBezTo>
                    <a:pt x="893" y="14"/>
                    <a:pt x="792" y="0"/>
                    <a:pt x="720" y="54"/>
                  </a:cubicBezTo>
                  <a:lnTo>
                    <a:pt x="71" y="540"/>
                  </a:lnTo>
                  <a:cubicBezTo>
                    <a:pt x="25" y="576"/>
                    <a:pt x="0" y="634"/>
                    <a:pt x="8" y="691"/>
                  </a:cubicBezTo>
                  <a:cubicBezTo>
                    <a:pt x="15" y="750"/>
                    <a:pt x="54" y="799"/>
                    <a:pt x="109" y="820"/>
                  </a:cubicBezTo>
                  <a:lnTo>
                    <a:pt x="919" y="1145"/>
                  </a:lnTo>
                  <a:cubicBezTo>
                    <a:pt x="974" y="1167"/>
                    <a:pt x="1035" y="1158"/>
                    <a:pt x="1080" y="1122"/>
                  </a:cubicBezTo>
                  <a:cubicBezTo>
                    <a:pt x="1126" y="1086"/>
                    <a:pt x="1149" y="1028"/>
                    <a:pt x="1141" y="972"/>
                  </a:cubicBezTo>
                  <a:cubicBezTo>
                    <a:pt x="1132" y="914"/>
                    <a:pt x="1094" y="866"/>
                    <a:pt x="1040" y="8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16"/>
            <p:cNvSpPr/>
            <p:nvPr/>
          </p:nvSpPr>
          <p:spPr>
            <a:xfrm>
              <a:off x="7459239" y="2908098"/>
              <a:ext cx="111311" cy="56526"/>
            </a:xfrm>
            <a:custGeom>
              <a:avLst/>
              <a:gdLst/>
              <a:ahLst/>
              <a:cxnLst/>
              <a:rect l="l" t="t" r="r" b="b"/>
              <a:pathLst>
                <a:path w="2877" h="1461" extrusionOk="0">
                  <a:moveTo>
                    <a:pt x="1439" y="324"/>
                  </a:moveTo>
                  <a:cubicBezTo>
                    <a:pt x="1793" y="328"/>
                    <a:pt x="2146" y="361"/>
                    <a:pt x="2494" y="427"/>
                  </a:cubicBezTo>
                  <a:cubicBezTo>
                    <a:pt x="2321" y="856"/>
                    <a:pt x="1904" y="1136"/>
                    <a:pt x="1442" y="1136"/>
                  </a:cubicBezTo>
                  <a:cubicBezTo>
                    <a:pt x="1441" y="1136"/>
                    <a:pt x="1440" y="1136"/>
                    <a:pt x="1439" y="1136"/>
                  </a:cubicBezTo>
                  <a:cubicBezTo>
                    <a:pt x="1438" y="1136"/>
                    <a:pt x="1436" y="1136"/>
                    <a:pt x="1434" y="1136"/>
                  </a:cubicBezTo>
                  <a:cubicBezTo>
                    <a:pt x="972" y="1136"/>
                    <a:pt x="557" y="855"/>
                    <a:pt x="384" y="427"/>
                  </a:cubicBezTo>
                  <a:cubicBezTo>
                    <a:pt x="732" y="361"/>
                    <a:pt x="1084" y="328"/>
                    <a:pt x="1439" y="324"/>
                  </a:cubicBezTo>
                  <a:close/>
                  <a:moveTo>
                    <a:pt x="1439" y="0"/>
                  </a:moveTo>
                  <a:cubicBezTo>
                    <a:pt x="1000" y="0"/>
                    <a:pt x="560" y="53"/>
                    <a:pt x="131" y="159"/>
                  </a:cubicBezTo>
                  <a:cubicBezTo>
                    <a:pt x="49" y="184"/>
                    <a:pt x="1" y="269"/>
                    <a:pt x="21" y="353"/>
                  </a:cubicBezTo>
                  <a:cubicBezTo>
                    <a:pt x="183" y="1004"/>
                    <a:pt x="768" y="1461"/>
                    <a:pt x="1439" y="1461"/>
                  </a:cubicBezTo>
                  <a:cubicBezTo>
                    <a:pt x="2110" y="1461"/>
                    <a:pt x="2695" y="1004"/>
                    <a:pt x="2857" y="353"/>
                  </a:cubicBezTo>
                  <a:cubicBezTo>
                    <a:pt x="2877" y="269"/>
                    <a:pt x="2830" y="184"/>
                    <a:pt x="2748" y="159"/>
                  </a:cubicBezTo>
                  <a:cubicBezTo>
                    <a:pt x="2318" y="53"/>
                    <a:pt x="1878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5" name="Google Shape;4035;p116"/>
          <p:cNvGrpSpPr/>
          <p:nvPr/>
        </p:nvGrpSpPr>
        <p:grpSpPr>
          <a:xfrm>
            <a:off x="2379281" y="1947029"/>
            <a:ext cx="319734" cy="376647"/>
            <a:chOff x="2379281" y="1604129"/>
            <a:chExt cx="319734" cy="376647"/>
          </a:xfrm>
        </p:grpSpPr>
        <p:sp>
          <p:nvSpPr>
            <p:cNvPr id="4036" name="Google Shape;4036;p116"/>
            <p:cNvSpPr/>
            <p:nvPr/>
          </p:nvSpPr>
          <p:spPr>
            <a:xfrm>
              <a:off x="2385394" y="1924288"/>
              <a:ext cx="202039" cy="50645"/>
            </a:xfrm>
            <a:custGeom>
              <a:avLst/>
              <a:gdLst/>
              <a:ahLst/>
              <a:cxnLst/>
              <a:rect l="l" t="t" r="r" b="b"/>
              <a:pathLst>
                <a:path w="5222" h="1309" extrusionOk="0">
                  <a:moveTo>
                    <a:pt x="5222" y="1283"/>
                  </a:moveTo>
                  <a:cubicBezTo>
                    <a:pt x="5173" y="1300"/>
                    <a:pt x="5121" y="1309"/>
                    <a:pt x="5070" y="1308"/>
                  </a:cubicBezTo>
                  <a:lnTo>
                    <a:pt x="487" y="1308"/>
                  </a:lnTo>
                  <a:cubicBezTo>
                    <a:pt x="218" y="1308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20" y="491"/>
                    <a:pt x="491" y="491"/>
                  </a:cubicBezTo>
                  <a:lnTo>
                    <a:pt x="3809" y="491"/>
                  </a:lnTo>
                  <a:cubicBezTo>
                    <a:pt x="4167" y="919"/>
                    <a:pt x="4670" y="1202"/>
                    <a:pt x="5222" y="12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16"/>
            <p:cNvSpPr/>
            <p:nvPr/>
          </p:nvSpPr>
          <p:spPr>
            <a:xfrm>
              <a:off x="2512606" y="1943246"/>
              <a:ext cx="73704" cy="31687"/>
            </a:xfrm>
            <a:custGeom>
              <a:avLst/>
              <a:gdLst/>
              <a:ahLst/>
              <a:cxnLst/>
              <a:rect l="l" t="t" r="r" b="b"/>
              <a:pathLst>
                <a:path w="1905" h="819" extrusionOk="0">
                  <a:moveTo>
                    <a:pt x="492" y="1"/>
                  </a:moveTo>
                  <a:lnTo>
                    <a:pt x="1" y="1"/>
                  </a:lnTo>
                  <a:cubicBezTo>
                    <a:pt x="359" y="429"/>
                    <a:pt x="862" y="712"/>
                    <a:pt x="1414" y="793"/>
                  </a:cubicBezTo>
                  <a:cubicBezTo>
                    <a:pt x="1365" y="810"/>
                    <a:pt x="1313" y="819"/>
                    <a:pt x="1262" y="818"/>
                  </a:cubicBezTo>
                  <a:lnTo>
                    <a:pt x="1752" y="818"/>
                  </a:lnTo>
                  <a:cubicBezTo>
                    <a:pt x="1805" y="819"/>
                    <a:pt x="1856" y="810"/>
                    <a:pt x="1905" y="793"/>
                  </a:cubicBezTo>
                  <a:cubicBezTo>
                    <a:pt x="1352" y="712"/>
                    <a:pt x="849" y="429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16"/>
            <p:cNvSpPr/>
            <p:nvPr/>
          </p:nvSpPr>
          <p:spPr>
            <a:xfrm>
              <a:off x="2385394" y="1817465"/>
              <a:ext cx="159016" cy="125820"/>
            </a:xfrm>
            <a:custGeom>
              <a:avLst/>
              <a:gdLst/>
              <a:ahLst/>
              <a:cxnLst/>
              <a:rect l="l" t="t" r="r" b="b"/>
              <a:pathLst>
                <a:path w="4110" h="3252" extrusionOk="0">
                  <a:moveTo>
                    <a:pt x="3243" y="1784"/>
                  </a:moveTo>
                  <a:cubicBezTo>
                    <a:pt x="3243" y="1997"/>
                    <a:pt x="3273" y="2209"/>
                    <a:pt x="3332" y="2415"/>
                  </a:cubicBezTo>
                  <a:cubicBezTo>
                    <a:pt x="3284" y="2494"/>
                    <a:pt x="3253" y="2583"/>
                    <a:pt x="3243" y="2675"/>
                  </a:cubicBezTo>
                  <a:cubicBezTo>
                    <a:pt x="3243" y="2899"/>
                    <a:pt x="3424" y="3081"/>
                    <a:pt x="3648" y="3081"/>
                  </a:cubicBezTo>
                  <a:lnTo>
                    <a:pt x="3654" y="3081"/>
                  </a:lnTo>
                  <a:cubicBezTo>
                    <a:pt x="3694" y="3140"/>
                    <a:pt x="3736" y="3197"/>
                    <a:pt x="3779" y="3252"/>
                  </a:cubicBezTo>
                  <a:lnTo>
                    <a:pt x="488" y="3252"/>
                  </a:lnTo>
                  <a:cubicBezTo>
                    <a:pt x="219" y="3252"/>
                    <a:pt x="1" y="3033"/>
                    <a:pt x="1" y="2766"/>
                  </a:cubicBezTo>
                  <a:lnTo>
                    <a:pt x="1" y="1"/>
                  </a:lnTo>
                  <a:lnTo>
                    <a:pt x="4110" y="1"/>
                  </a:lnTo>
                  <a:cubicBezTo>
                    <a:pt x="3562" y="430"/>
                    <a:pt x="3243" y="1088"/>
                    <a:pt x="3243" y="1784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16"/>
            <p:cNvSpPr/>
            <p:nvPr/>
          </p:nvSpPr>
          <p:spPr>
            <a:xfrm>
              <a:off x="2485794" y="1817465"/>
              <a:ext cx="58925" cy="125820"/>
            </a:xfrm>
            <a:custGeom>
              <a:avLst/>
              <a:gdLst/>
              <a:ahLst/>
              <a:cxnLst/>
              <a:rect l="l" t="t" r="r" b="b"/>
              <a:pathLst>
                <a:path w="1523" h="3252" extrusionOk="0">
                  <a:moveTo>
                    <a:pt x="1522" y="1"/>
                  </a:moveTo>
                  <a:lnTo>
                    <a:pt x="1036" y="1"/>
                  </a:lnTo>
                  <a:cubicBezTo>
                    <a:pt x="308" y="572"/>
                    <a:pt x="1" y="1526"/>
                    <a:pt x="257" y="2415"/>
                  </a:cubicBezTo>
                  <a:cubicBezTo>
                    <a:pt x="210" y="2494"/>
                    <a:pt x="179" y="2583"/>
                    <a:pt x="169" y="2675"/>
                  </a:cubicBezTo>
                  <a:cubicBezTo>
                    <a:pt x="169" y="2899"/>
                    <a:pt x="349" y="3081"/>
                    <a:pt x="573" y="3081"/>
                  </a:cubicBezTo>
                  <a:lnTo>
                    <a:pt x="559" y="3081"/>
                  </a:lnTo>
                  <a:cubicBezTo>
                    <a:pt x="601" y="3140"/>
                    <a:pt x="645" y="3197"/>
                    <a:pt x="692" y="3252"/>
                  </a:cubicBezTo>
                  <a:lnTo>
                    <a:pt x="1205" y="3252"/>
                  </a:lnTo>
                  <a:cubicBezTo>
                    <a:pt x="1159" y="3197"/>
                    <a:pt x="1115" y="3140"/>
                    <a:pt x="1073" y="3081"/>
                  </a:cubicBezTo>
                  <a:lnTo>
                    <a:pt x="1060" y="3081"/>
                  </a:lnTo>
                  <a:cubicBezTo>
                    <a:pt x="836" y="3081"/>
                    <a:pt x="655" y="2899"/>
                    <a:pt x="655" y="2675"/>
                  </a:cubicBezTo>
                  <a:cubicBezTo>
                    <a:pt x="665" y="2583"/>
                    <a:pt x="696" y="2494"/>
                    <a:pt x="743" y="2415"/>
                  </a:cubicBezTo>
                  <a:cubicBezTo>
                    <a:pt x="487" y="1526"/>
                    <a:pt x="795" y="572"/>
                    <a:pt x="1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16"/>
            <p:cNvSpPr/>
            <p:nvPr/>
          </p:nvSpPr>
          <p:spPr>
            <a:xfrm>
              <a:off x="2385394" y="1610745"/>
              <a:ext cx="213375" cy="207494"/>
            </a:xfrm>
            <a:custGeom>
              <a:avLst/>
              <a:gdLst/>
              <a:ahLst/>
              <a:cxnLst/>
              <a:rect l="l" t="t" r="r" b="b"/>
              <a:pathLst>
                <a:path w="5515" h="5363" extrusionOk="0">
                  <a:moveTo>
                    <a:pt x="5515" y="488"/>
                  </a:moveTo>
                  <a:lnTo>
                    <a:pt x="5515" y="4875"/>
                  </a:lnTo>
                  <a:cubicBezTo>
                    <a:pt x="5006" y="4875"/>
                    <a:pt x="4511" y="5047"/>
                    <a:pt x="4112" y="5363"/>
                  </a:cubicBezTo>
                  <a:lnTo>
                    <a:pt x="1" y="5363"/>
                  </a:ln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28" y="1"/>
                  </a:lnTo>
                  <a:cubicBezTo>
                    <a:pt x="5297" y="1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16"/>
            <p:cNvSpPr/>
            <p:nvPr/>
          </p:nvSpPr>
          <p:spPr>
            <a:xfrm>
              <a:off x="2561201" y="1610745"/>
              <a:ext cx="38303" cy="188382"/>
            </a:xfrm>
            <a:custGeom>
              <a:avLst/>
              <a:gdLst/>
              <a:ahLst/>
              <a:cxnLst/>
              <a:rect l="l" t="t" r="r" b="b"/>
              <a:pathLst>
                <a:path w="990" h="4869" extrusionOk="0">
                  <a:moveTo>
                    <a:pt x="990" y="4868"/>
                  </a:moveTo>
                  <a:lnTo>
                    <a:pt x="990" y="488"/>
                  </a:lnTo>
                  <a:cubicBezTo>
                    <a:pt x="990" y="219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4868"/>
                  </a:lnTo>
                  <a:lnTo>
                    <a:pt x="990" y="48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16"/>
            <p:cNvSpPr/>
            <p:nvPr/>
          </p:nvSpPr>
          <p:spPr>
            <a:xfrm>
              <a:off x="2429732" y="1610745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9" y="592"/>
                    <a:pt x="2551" y="648"/>
                    <a:pt x="2417" y="648"/>
                  </a:cubicBezTo>
                  <a:lnTo>
                    <a:pt x="817" y="648"/>
                  </a:lnTo>
                  <a:cubicBezTo>
                    <a:pt x="683" y="648"/>
                    <a:pt x="555" y="592"/>
                    <a:pt x="464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16"/>
            <p:cNvSpPr/>
            <p:nvPr/>
          </p:nvSpPr>
          <p:spPr>
            <a:xfrm>
              <a:off x="2504598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19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16"/>
            <p:cNvSpPr/>
            <p:nvPr/>
          </p:nvSpPr>
          <p:spPr>
            <a:xfrm>
              <a:off x="2410387" y="1660771"/>
              <a:ext cx="163388" cy="132513"/>
            </a:xfrm>
            <a:custGeom>
              <a:avLst/>
              <a:gdLst/>
              <a:ahLst/>
              <a:cxnLst/>
              <a:rect l="l" t="t" r="r" b="b"/>
              <a:pathLst>
                <a:path w="4223" h="3425" extrusionOk="0">
                  <a:moveTo>
                    <a:pt x="495" y="2929"/>
                  </a:moveTo>
                  <a:lnTo>
                    <a:pt x="495" y="3254"/>
                  </a:lnTo>
                  <a:cubicBezTo>
                    <a:pt x="495" y="3313"/>
                    <a:pt x="527" y="3366"/>
                    <a:pt x="576" y="3395"/>
                  </a:cubicBezTo>
                  <a:cubicBezTo>
                    <a:pt x="627" y="3425"/>
                    <a:pt x="689" y="3425"/>
                    <a:pt x="739" y="3395"/>
                  </a:cubicBezTo>
                  <a:lnTo>
                    <a:pt x="1629" y="2929"/>
                  </a:lnTo>
                  <a:lnTo>
                    <a:pt x="3898" y="2929"/>
                  </a:lnTo>
                  <a:cubicBezTo>
                    <a:pt x="4076" y="2929"/>
                    <a:pt x="4222" y="2783"/>
                    <a:pt x="4222" y="2605"/>
                  </a:cubicBezTo>
                  <a:lnTo>
                    <a:pt x="4222" y="325"/>
                  </a:lnTo>
                  <a:cubicBezTo>
                    <a:pt x="4222" y="147"/>
                    <a:pt x="4076" y="1"/>
                    <a:pt x="3898" y="1"/>
                  </a:cubicBezTo>
                  <a:lnTo>
                    <a:pt x="325" y="1"/>
                  </a:lnTo>
                  <a:cubicBezTo>
                    <a:pt x="147" y="1"/>
                    <a:pt x="1" y="147"/>
                    <a:pt x="1" y="325"/>
                  </a:cubicBezTo>
                  <a:lnTo>
                    <a:pt x="1" y="2605"/>
                  </a:lnTo>
                  <a:cubicBezTo>
                    <a:pt x="1" y="2783"/>
                    <a:pt x="147" y="2929"/>
                    <a:pt x="325" y="2929"/>
                  </a:cubicBezTo>
                  <a:lnTo>
                    <a:pt x="495" y="29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16"/>
            <p:cNvSpPr/>
            <p:nvPr/>
          </p:nvSpPr>
          <p:spPr>
            <a:xfrm>
              <a:off x="2541817" y="1660771"/>
              <a:ext cx="31958" cy="113362"/>
            </a:xfrm>
            <a:custGeom>
              <a:avLst/>
              <a:gdLst/>
              <a:ahLst/>
              <a:cxnLst/>
              <a:rect l="l" t="t" r="r" b="b"/>
              <a:pathLst>
                <a:path w="826" h="2930" extrusionOk="0">
                  <a:moveTo>
                    <a:pt x="825" y="325"/>
                  </a:moveTo>
                  <a:cubicBezTo>
                    <a:pt x="825" y="147"/>
                    <a:pt x="680" y="1"/>
                    <a:pt x="501" y="1"/>
                  </a:cubicBezTo>
                  <a:lnTo>
                    <a:pt x="1" y="1"/>
                  </a:lnTo>
                  <a:cubicBezTo>
                    <a:pt x="183" y="1"/>
                    <a:pt x="330" y="147"/>
                    <a:pt x="330" y="326"/>
                  </a:cubicBezTo>
                  <a:lnTo>
                    <a:pt x="330" y="2604"/>
                  </a:lnTo>
                  <a:cubicBezTo>
                    <a:pt x="330" y="2783"/>
                    <a:pt x="183" y="2929"/>
                    <a:pt x="1" y="2929"/>
                  </a:cubicBezTo>
                  <a:lnTo>
                    <a:pt x="501" y="2929"/>
                  </a:lnTo>
                  <a:cubicBezTo>
                    <a:pt x="680" y="2929"/>
                    <a:pt x="825" y="2783"/>
                    <a:pt x="825" y="26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16"/>
            <p:cNvSpPr/>
            <p:nvPr/>
          </p:nvSpPr>
          <p:spPr>
            <a:xfrm>
              <a:off x="2506919" y="1798662"/>
              <a:ext cx="179986" cy="175807"/>
            </a:xfrm>
            <a:custGeom>
              <a:avLst/>
              <a:gdLst/>
              <a:ahLst/>
              <a:cxnLst/>
              <a:rect l="l" t="t" r="r" b="b"/>
              <a:pathLst>
                <a:path w="4652" h="4544" extrusionOk="0">
                  <a:moveTo>
                    <a:pt x="4652" y="2272"/>
                  </a:moveTo>
                  <a:cubicBezTo>
                    <a:pt x="4652" y="2875"/>
                    <a:pt x="4412" y="3452"/>
                    <a:pt x="3986" y="3878"/>
                  </a:cubicBezTo>
                  <a:cubicBezTo>
                    <a:pt x="3559" y="4304"/>
                    <a:pt x="2982" y="4543"/>
                    <a:pt x="2380" y="4543"/>
                  </a:cubicBezTo>
                  <a:cubicBezTo>
                    <a:pt x="2268" y="4543"/>
                    <a:pt x="2157" y="4535"/>
                    <a:pt x="2045" y="4517"/>
                  </a:cubicBezTo>
                  <a:lnTo>
                    <a:pt x="2044" y="4517"/>
                  </a:lnTo>
                  <a:cubicBezTo>
                    <a:pt x="1496" y="4437"/>
                    <a:pt x="997" y="4158"/>
                    <a:pt x="642" y="3733"/>
                  </a:cubicBezTo>
                  <a:cubicBezTo>
                    <a:pt x="598" y="3680"/>
                    <a:pt x="556" y="3626"/>
                    <a:pt x="517" y="3570"/>
                  </a:cubicBezTo>
                  <a:cubicBezTo>
                    <a:pt x="740" y="3568"/>
                    <a:pt x="920" y="3387"/>
                    <a:pt x="920" y="3164"/>
                  </a:cubicBezTo>
                  <a:cubicBezTo>
                    <a:pt x="920" y="2941"/>
                    <a:pt x="514" y="2435"/>
                    <a:pt x="514" y="2435"/>
                  </a:cubicBezTo>
                  <a:cubicBezTo>
                    <a:pt x="397" y="2582"/>
                    <a:pt x="292" y="2739"/>
                    <a:pt x="198" y="2903"/>
                  </a:cubicBezTo>
                  <a:cubicBezTo>
                    <a:pt x="1" y="2217"/>
                    <a:pt x="136" y="1478"/>
                    <a:pt x="566" y="908"/>
                  </a:cubicBezTo>
                  <a:cubicBezTo>
                    <a:pt x="994" y="338"/>
                    <a:pt x="1666" y="2"/>
                    <a:pt x="2380" y="1"/>
                  </a:cubicBezTo>
                  <a:cubicBezTo>
                    <a:pt x="2982" y="1"/>
                    <a:pt x="3561" y="240"/>
                    <a:pt x="3986" y="665"/>
                  </a:cubicBezTo>
                  <a:cubicBezTo>
                    <a:pt x="4412" y="1092"/>
                    <a:pt x="4652" y="1669"/>
                    <a:pt x="4652" y="2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16"/>
            <p:cNvSpPr/>
            <p:nvPr/>
          </p:nvSpPr>
          <p:spPr>
            <a:xfrm>
              <a:off x="2511871" y="1898289"/>
              <a:ext cx="5533" cy="13000"/>
            </a:xfrm>
            <a:custGeom>
              <a:avLst/>
              <a:gdLst/>
              <a:ahLst/>
              <a:cxnLst/>
              <a:rect l="l" t="t" r="r" b="b"/>
              <a:pathLst>
                <a:path w="143" h="336" extrusionOk="0">
                  <a:moveTo>
                    <a:pt x="143" y="211"/>
                  </a:moveTo>
                  <a:cubicBezTo>
                    <a:pt x="94" y="134"/>
                    <a:pt x="44" y="60"/>
                    <a:pt x="1" y="0"/>
                  </a:cubicBezTo>
                  <a:cubicBezTo>
                    <a:pt x="15" y="114"/>
                    <a:pt x="38" y="226"/>
                    <a:pt x="70" y="335"/>
                  </a:cubicBezTo>
                  <a:cubicBezTo>
                    <a:pt x="92" y="294"/>
                    <a:pt x="117" y="252"/>
                    <a:pt x="143" y="211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16"/>
            <p:cNvSpPr/>
            <p:nvPr/>
          </p:nvSpPr>
          <p:spPr>
            <a:xfrm>
              <a:off x="2589677" y="1798933"/>
              <a:ext cx="97228" cy="175807"/>
            </a:xfrm>
            <a:custGeom>
              <a:avLst/>
              <a:gdLst/>
              <a:ahLst/>
              <a:cxnLst/>
              <a:rect l="l" t="t" r="r" b="b"/>
              <a:pathLst>
                <a:path w="2513" h="4544" extrusionOk="0">
                  <a:moveTo>
                    <a:pt x="241" y="1"/>
                  </a:moveTo>
                  <a:cubicBezTo>
                    <a:pt x="160" y="2"/>
                    <a:pt x="81" y="6"/>
                    <a:pt x="1" y="15"/>
                  </a:cubicBezTo>
                  <a:cubicBezTo>
                    <a:pt x="1151" y="144"/>
                    <a:pt x="2020" y="1115"/>
                    <a:pt x="2020" y="2271"/>
                  </a:cubicBezTo>
                  <a:cubicBezTo>
                    <a:pt x="2021" y="3427"/>
                    <a:pt x="1153" y="4400"/>
                    <a:pt x="4" y="4529"/>
                  </a:cubicBezTo>
                  <a:cubicBezTo>
                    <a:pt x="83" y="4538"/>
                    <a:pt x="161" y="4544"/>
                    <a:pt x="241" y="4544"/>
                  </a:cubicBezTo>
                  <a:cubicBezTo>
                    <a:pt x="1495" y="4544"/>
                    <a:pt x="2511" y="3527"/>
                    <a:pt x="2511" y="2272"/>
                  </a:cubicBezTo>
                  <a:cubicBezTo>
                    <a:pt x="2513" y="1018"/>
                    <a:pt x="149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16"/>
            <p:cNvSpPr/>
            <p:nvPr/>
          </p:nvSpPr>
          <p:spPr>
            <a:xfrm>
              <a:off x="2548782" y="1855459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5"/>
                    <a:pt x="145" y="1"/>
                    <a:pt x="325" y="1"/>
                  </a:cubicBezTo>
                  <a:cubicBezTo>
                    <a:pt x="503" y="1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16"/>
            <p:cNvSpPr/>
            <p:nvPr/>
          </p:nvSpPr>
          <p:spPr>
            <a:xfrm>
              <a:off x="2559383" y="1906027"/>
              <a:ext cx="79160" cy="29482"/>
            </a:xfrm>
            <a:custGeom>
              <a:avLst/>
              <a:gdLst/>
              <a:ahLst/>
              <a:cxnLst/>
              <a:rect l="l" t="t" r="r" b="b"/>
              <a:pathLst>
                <a:path w="2046" h="762" extrusionOk="0">
                  <a:moveTo>
                    <a:pt x="1965" y="468"/>
                  </a:moveTo>
                  <a:cubicBezTo>
                    <a:pt x="2046" y="587"/>
                    <a:pt x="1962" y="760"/>
                    <a:pt x="1835" y="733"/>
                  </a:cubicBezTo>
                  <a:cubicBezTo>
                    <a:pt x="1299" y="620"/>
                    <a:pt x="747" y="620"/>
                    <a:pt x="211" y="733"/>
                  </a:cubicBezTo>
                  <a:cubicBezTo>
                    <a:pt x="85" y="761"/>
                    <a:pt x="0" y="587"/>
                    <a:pt x="82" y="468"/>
                  </a:cubicBezTo>
                  <a:cubicBezTo>
                    <a:pt x="305" y="174"/>
                    <a:pt x="654" y="1"/>
                    <a:pt x="1023" y="1"/>
                  </a:cubicBezTo>
                  <a:cubicBezTo>
                    <a:pt x="1393" y="1"/>
                    <a:pt x="1740" y="174"/>
                    <a:pt x="1964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16"/>
            <p:cNvSpPr/>
            <p:nvPr/>
          </p:nvSpPr>
          <p:spPr>
            <a:xfrm>
              <a:off x="2511098" y="1893452"/>
              <a:ext cx="31416" cy="43952"/>
            </a:xfrm>
            <a:custGeom>
              <a:avLst/>
              <a:gdLst/>
              <a:ahLst/>
              <a:cxnLst/>
              <a:rect l="l" t="t" r="r" b="b"/>
              <a:pathLst>
                <a:path w="812" h="1136" extrusionOk="0">
                  <a:moveTo>
                    <a:pt x="812" y="730"/>
                  </a:moveTo>
                  <a:cubicBezTo>
                    <a:pt x="812" y="953"/>
                    <a:pt x="632" y="1133"/>
                    <a:pt x="409" y="1136"/>
                  </a:cubicBezTo>
                  <a:lnTo>
                    <a:pt x="406" y="1136"/>
                  </a:lnTo>
                  <a:cubicBezTo>
                    <a:pt x="183" y="1136"/>
                    <a:pt x="1" y="954"/>
                    <a:pt x="1" y="730"/>
                  </a:cubicBezTo>
                  <a:cubicBezTo>
                    <a:pt x="11" y="638"/>
                    <a:pt x="42" y="549"/>
                    <a:pt x="90" y="469"/>
                  </a:cubicBezTo>
                  <a:cubicBezTo>
                    <a:pt x="184" y="305"/>
                    <a:pt x="289" y="148"/>
                    <a:pt x="406" y="0"/>
                  </a:cubicBezTo>
                  <a:cubicBezTo>
                    <a:pt x="406" y="0"/>
                    <a:pt x="812" y="507"/>
                    <a:pt x="812" y="7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16"/>
            <p:cNvSpPr/>
            <p:nvPr/>
          </p:nvSpPr>
          <p:spPr>
            <a:xfrm>
              <a:off x="2624111" y="1855459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5"/>
                    <a:pt x="145" y="1"/>
                    <a:pt x="325" y="1"/>
                  </a:cubicBezTo>
                  <a:cubicBezTo>
                    <a:pt x="503" y="1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16"/>
            <p:cNvSpPr/>
            <p:nvPr/>
          </p:nvSpPr>
          <p:spPr>
            <a:xfrm>
              <a:off x="2385394" y="1610745"/>
              <a:ext cx="38303" cy="364150"/>
            </a:xfrm>
            <a:custGeom>
              <a:avLst/>
              <a:gdLst/>
              <a:ahLst/>
              <a:cxnLst/>
              <a:rect l="l" t="t" r="r" b="b"/>
              <a:pathLst>
                <a:path w="990" h="9412" extrusionOk="0">
                  <a:moveTo>
                    <a:pt x="989" y="9412"/>
                  </a:moveTo>
                  <a:cubicBezTo>
                    <a:pt x="716" y="9412"/>
                    <a:pt x="496" y="9194"/>
                    <a:pt x="496" y="8926"/>
                  </a:cubicBezTo>
                  <a:lnTo>
                    <a:pt x="496" y="488"/>
                  </a:lnTo>
                  <a:cubicBezTo>
                    <a:pt x="496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6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16"/>
            <p:cNvSpPr/>
            <p:nvPr/>
          </p:nvSpPr>
          <p:spPr>
            <a:xfrm>
              <a:off x="2379513" y="167036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16"/>
            <p:cNvSpPr/>
            <p:nvPr/>
          </p:nvSpPr>
          <p:spPr>
            <a:xfrm>
              <a:off x="2379281" y="1688937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3" y="0"/>
                  </a:cubicBezTo>
                  <a:cubicBezTo>
                    <a:pt x="252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16"/>
            <p:cNvSpPr/>
            <p:nvPr/>
          </p:nvSpPr>
          <p:spPr>
            <a:xfrm>
              <a:off x="2379513" y="1604129"/>
              <a:ext cx="319502" cy="376647"/>
            </a:xfrm>
            <a:custGeom>
              <a:avLst/>
              <a:gdLst/>
              <a:ahLst/>
              <a:cxnLst/>
              <a:rect l="l" t="t" r="r" b="b"/>
              <a:pathLst>
                <a:path w="8258" h="9735" extrusionOk="0">
                  <a:moveTo>
                    <a:pt x="4158" y="324"/>
                  </a:moveTo>
                  <a:lnTo>
                    <a:pt x="3950" y="546"/>
                  </a:lnTo>
                  <a:cubicBezTo>
                    <a:pt x="3889" y="611"/>
                    <a:pt x="3804" y="648"/>
                    <a:pt x="3715" y="648"/>
                  </a:cubicBezTo>
                  <a:lnTo>
                    <a:pt x="2115" y="648"/>
                  </a:lnTo>
                  <a:cubicBezTo>
                    <a:pt x="2025" y="648"/>
                    <a:pt x="1940" y="611"/>
                    <a:pt x="1879" y="546"/>
                  </a:cubicBezTo>
                  <a:lnTo>
                    <a:pt x="1672" y="324"/>
                  </a:lnTo>
                  <a:close/>
                  <a:moveTo>
                    <a:pt x="3807" y="7740"/>
                  </a:moveTo>
                  <a:cubicBezTo>
                    <a:pt x="3917" y="7876"/>
                    <a:pt x="4000" y="8032"/>
                    <a:pt x="4051" y="8200"/>
                  </a:cubicBezTo>
                  <a:cubicBezTo>
                    <a:pt x="4051" y="8334"/>
                    <a:pt x="3942" y="8443"/>
                    <a:pt x="3807" y="8443"/>
                  </a:cubicBezTo>
                  <a:cubicBezTo>
                    <a:pt x="3673" y="8443"/>
                    <a:pt x="3564" y="8334"/>
                    <a:pt x="3564" y="8200"/>
                  </a:cubicBezTo>
                  <a:cubicBezTo>
                    <a:pt x="3614" y="8032"/>
                    <a:pt x="3697" y="7876"/>
                    <a:pt x="3807" y="7740"/>
                  </a:cubicBezTo>
                  <a:close/>
                  <a:moveTo>
                    <a:pt x="3879" y="5686"/>
                  </a:moveTo>
                  <a:cubicBezTo>
                    <a:pt x="3328" y="6294"/>
                    <a:pt x="3124" y="7138"/>
                    <a:pt x="3334" y="7930"/>
                  </a:cubicBezTo>
                  <a:cubicBezTo>
                    <a:pt x="3287" y="8016"/>
                    <a:pt x="3259" y="8111"/>
                    <a:pt x="3252" y="8207"/>
                  </a:cubicBezTo>
                  <a:cubicBezTo>
                    <a:pt x="3252" y="8360"/>
                    <a:pt x="3314" y="8506"/>
                    <a:pt x="3424" y="8614"/>
                  </a:cubicBezTo>
                  <a:lnTo>
                    <a:pt x="649" y="8614"/>
                  </a:lnTo>
                  <a:cubicBezTo>
                    <a:pt x="469" y="8614"/>
                    <a:pt x="324" y="8469"/>
                    <a:pt x="324" y="8289"/>
                  </a:cubicBezTo>
                  <a:lnTo>
                    <a:pt x="324" y="5686"/>
                  </a:lnTo>
                  <a:close/>
                  <a:moveTo>
                    <a:pt x="324" y="8827"/>
                  </a:moveTo>
                  <a:cubicBezTo>
                    <a:pt x="422" y="8885"/>
                    <a:pt x="534" y="8917"/>
                    <a:pt x="649" y="8918"/>
                  </a:cubicBezTo>
                  <a:lnTo>
                    <a:pt x="3865" y="8918"/>
                  </a:lnTo>
                  <a:cubicBezTo>
                    <a:pt x="4039" y="9114"/>
                    <a:pt x="4245" y="9281"/>
                    <a:pt x="4472" y="9413"/>
                  </a:cubicBezTo>
                  <a:lnTo>
                    <a:pt x="649" y="9413"/>
                  </a:lnTo>
                  <a:cubicBezTo>
                    <a:pt x="469" y="9413"/>
                    <a:pt x="324" y="9267"/>
                    <a:pt x="324" y="9088"/>
                  </a:cubicBezTo>
                  <a:lnTo>
                    <a:pt x="324" y="8827"/>
                  </a:lnTo>
                  <a:close/>
                  <a:moveTo>
                    <a:pt x="5673" y="5199"/>
                  </a:moveTo>
                  <a:cubicBezTo>
                    <a:pt x="6838" y="5199"/>
                    <a:pt x="7782" y="6143"/>
                    <a:pt x="7782" y="7307"/>
                  </a:cubicBezTo>
                  <a:cubicBezTo>
                    <a:pt x="7783" y="8187"/>
                    <a:pt x="7238" y="8975"/>
                    <a:pt x="6414" y="9282"/>
                  </a:cubicBezTo>
                  <a:cubicBezTo>
                    <a:pt x="6172" y="9373"/>
                    <a:pt x="5922" y="9417"/>
                    <a:pt x="5675" y="9417"/>
                  </a:cubicBezTo>
                  <a:cubicBezTo>
                    <a:pt x="5077" y="9417"/>
                    <a:pt x="4493" y="9162"/>
                    <a:pt x="4084" y="8692"/>
                  </a:cubicBezTo>
                  <a:cubicBezTo>
                    <a:pt x="4263" y="8593"/>
                    <a:pt x="4374" y="8403"/>
                    <a:pt x="4375" y="8200"/>
                  </a:cubicBezTo>
                  <a:cubicBezTo>
                    <a:pt x="4375" y="7939"/>
                    <a:pt x="4037" y="7497"/>
                    <a:pt x="3933" y="7368"/>
                  </a:cubicBezTo>
                  <a:cubicBezTo>
                    <a:pt x="3902" y="7331"/>
                    <a:pt x="3856" y="7310"/>
                    <a:pt x="3807" y="7310"/>
                  </a:cubicBezTo>
                  <a:cubicBezTo>
                    <a:pt x="3759" y="7310"/>
                    <a:pt x="3713" y="7331"/>
                    <a:pt x="3680" y="7368"/>
                  </a:cubicBezTo>
                  <a:cubicBezTo>
                    <a:pt x="3656" y="7399"/>
                    <a:pt x="3617" y="7448"/>
                    <a:pt x="3574" y="7508"/>
                  </a:cubicBezTo>
                  <a:cubicBezTo>
                    <a:pt x="3568" y="7442"/>
                    <a:pt x="3564" y="7374"/>
                    <a:pt x="3564" y="7307"/>
                  </a:cubicBezTo>
                  <a:cubicBezTo>
                    <a:pt x="3564" y="6143"/>
                    <a:pt x="4508" y="5199"/>
                    <a:pt x="5673" y="5199"/>
                  </a:cubicBezTo>
                  <a:close/>
                  <a:moveTo>
                    <a:pt x="650" y="1"/>
                  </a:moveTo>
                  <a:cubicBezTo>
                    <a:pt x="292" y="1"/>
                    <a:pt x="1" y="292"/>
                    <a:pt x="1" y="650"/>
                  </a:cubicBezTo>
                  <a:lnTo>
                    <a:pt x="1" y="1687"/>
                  </a:lnTo>
                  <a:cubicBezTo>
                    <a:pt x="1" y="1773"/>
                    <a:pt x="66" y="1849"/>
                    <a:pt x="152" y="1854"/>
                  </a:cubicBezTo>
                  <a:cubicBezTo>
                    <a:pt x="156" y="1854"/>
                    <a:pt x="159" y="1855"/>
                    <a:pt x="163" y="1855"/>
                  </a:cubicBezTo>
                  <a:cubicBezTo>
                    <a:pt x="252" y="1855"/>
                    <a:pt x="324" y="1782"/>
                    <a:pt x="324" y="1694"/>
                  </a:cubicBezTo>
                  <a:lnTo>
                    <a:pt x="324" y="649"/>
                  </a:lnTo>
                  <a:cubicBezTo>
                    <a:pt x="324" y="470"/>
                    <a:pt x="469" y="324"/>
                    <a:pt x="649" y="324"/>
                  </a:cubicBezTo>
                  <a:lnTo>
                    <a:pt x="1224" y="324"/>
                  </a:lnTo>
                  <a:lnTo>
                    <a:pt x="1638" y="766"/>
                  </a:lnTo>
                  <a:cubicBezTo>
                    <a:pt x="1761" y="897"/>
                    <a:pt x="1931" y="971"/>
                    <a:pt x="2110" y="971"/>
                  </a:cubicBezTo>
                  <a:lnTo>
                    <a:pt x="3710" y="971"/>
                  </a:lnTo>
                  <a:cubicBezTo>
                    <a:pt x="3888" y="971"/>
                    <a:pt x="4059" y="897"/>
                    <a:pt x="4181" y="766"/>
                  </a:cubicBezTo>
                  <a:lnTo>
                    <a:pt x="4596" y="324"/>
                  </a:lnTo>
                  <a:lnTo>
                    <a:pt x="5190" y="324"/>
                  </a:lnTo>
                  <a:cubicBezTo>
                    <a:pt x="5370" y="324"/>
                    <a:pt x="5515" y="470"/>
                    <a:pt x="5515" y="649"/>
                  </a:cubicBezTo>
                  <a:lnTo>
                    <a:pt x="5515" y="4884"/>
                  </a:lnTo>
                  <a:cubicBezTo>
                    <a:pt x="5046" y="4914"/>
                    <a:pt x="4596" y="5081"/>
                    <a:pt x="4221" y="5362"/>
                  </a:cubicBezTo>
                  <a:lnTo>
                    <a:pt x="324" y="5362"/>
                  </a:lnTo>
                  <a:lnTo>
                    <a:pt x="324" y="3015"/>
                  </a:lnTo>
                  <a:cubicBezTo>
                    <a:pt x="324" y="2934"/>
                    <a:pt x="266" y="2860"/>
                    <a:pt x="187" y="2850"/>
                  </a:cubicBezTo>
                  <a:cubicBezTo>
                    <a:pt x="178" y="2848"/>
                    <a:pt x="170" y="2848"/>
                    <a:pt x="162" y="2848"/>
                  </a:cubicBezTo>
                  <a:cubicBezTo>
                    <a:pt x="73" y="2848"/>
                    <a:pt x="1" y="2921"/>
                    <a:pt x="1" y="3009"/>
                  </a:cubicBezTo>
                  <a:lnTo>
                    <a:pt x="1" y="9086"/>
                  </a:lnTo>
                  <a:cubicBezTo>
                    <a:pt x="1" y="9445"/>
                    <a:pt x="292" y="9735"/>
                    <a:pt x="650" y="9735"/>
                  </a:cubicBezTo>
                  <a:lnTo>
                    <a:pt x="5189" y="9735"/>
                  </a:lnTo>
                  <a:cubicBezTo>
                    <a:pt x="5244" y="9735"/>
                    <a:pt x="5298" y="9728"/>
                    <a:pt x="5351" y="9712"/>
                  </a:cubicBezTo>
                  <a:cubicBezTo>
                    <a:pt x="5461" y="9727"/>
                    <a:pt x="5570" y="9734"/>
                    <a:pt x="5679" y="9734"/>
                  </a:cubicBezTo>
                  <a:cubicBezTo>
                    <a:pt x="6444" y="9734"/>
                    <a:pt x="7172" y="9373"/>
                    <a:pt x="7635" y="8746"/>
                  </a:cubicBezTo>
                  <a:cubicBezTo>
                    <a:pt x="8162" y="8031"/>
                    <a:pt x="8257" y="7085"/>
                    <a:pt x="7883" y="6278"/>
                  </a:cubicBezTo>
                  <a:cubicBezTo>
                    <a:pt x="7509" y="5472"/>
                    <a:pt x="6724" y="4934"/>
                    <a:pt x="5837" y="4876"/>
                  </a:cubicBezTo>
                  <a:lnTo>
                    <a:pt x="5837" y="650"/>
                  </a:lnTo>
                  <a:cubicBezTo>
                    <a:pt x="5837" y="292"/>
                    <a:pt x="554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16"/>
            <p:cNvSpPr/>
            <p:nvPr/>
          </p:nvSpPr>
          <p:spPr>
            <a:xfrm>
              <a:off x="2404545" y="1654193"/>
              <a:ext cx="175846" cy="144701"/>
            </a:xfrm>
            <a:custGeom>
              <a:avLst/>
              <a:gdLst/>
              <a:ahLst/>
              <a:cxnLst/>
              <a:rect l="l" t="t" r="r" b="b"/>
              <a:pathLst>
                <a:path w="4545" h="3740" extrusionOk="0">
                  <a:moveTo>
                    <a:pt x="4059" y="323"/>
                  </a:moveTo>
                  <a:cubicBezTo>
                    <a:pt x="4148" y="323"/>
                    <a:pt x="4221" y="395"/>
                    <a:pt x="4221" y="486"/>
                  </a:cubicBezTo>
                  <a:lnTo>
                    <a:pt x="4221" y="2765"/>
                  </a:lnTo>
                  <a:cubicBezTo>
                    <a:pt x="4221" y="2856"/>
                    <a:pt x="4148" y="2928"/>
                    <a:pt x="4059" y="2928"/>
                  </a:cubicBezTo>
                  <a:lnTo>
                    <a:pt x="1807" y="2928"/>
                  </a:lnTo>
                  <a:cubicBezTo>
                    <a:pt x="1779" y="2928"/>
                    <a:pt x="1754" y="2934"/>
                    <a:pt x="1730" y="2946"/>
                  </a:cubicBezTo>
                  <a:lnTo>
                    <a:pt x="818" y="3414"/>
                  </a:lnTo>
                  <a:lnTo>
                    <a:pt x="818" y="3090"/>
                  </a:lnTo>
                  <a:cubicBezTo>
                    <a:pt x="818" y="3001"/>
                    <a:pt x="745" y="2928"/>
                    <a:pt x="656" y="2928"/>
                  </a:cubicBezTo>
                  <a:lnTo>
                    <a:pt x="486" y="2928"/>
                  </a:lnTo>
                  <a:cubicBezTo>
                    <a:pt x="396" y="2928"/>
                    <a:pt x="323" y="2856"/>
                    <a:pt x="323" y="2765"/>
                  </a:cubicBezTo>
                  <a:lnTo>
                    <a:pt x="323" y="486"/>
                  </a:lnTo>
                  <a:cubicBezTo>
                    <a:pt x="323" y="395"/>
                    <a:pt x="396" y="323"/>
                    <a:pt x="486" y="323"/>
                  </a:cubicBezTo>
                  <a:close/>
                  <a:moveTo>
                    <a:pt x="487" y="0"/>
                  </a:moveTo>
                  <a:cubicBezTo>
                    <a:pt x="218" y="0"/>
                    <a:pt x="1" y="218"/>
                    <a:pt x="1" y="487"/>
                  </a:cubicBezTo>
                  <a:lnTo>
                    <a:pt x="1" y="2763"/>
                  </a:lnTo>
                  <a:cubicBezTo>
                    <a:pt x="1" y="3033"/>
                    <a:pt x="221" y="3252"/>
                    <a:pt x="494" y="3252"/>
                  </a:cubicBezTo>
                  <a:lnTo>
                    <a:pt x="494" y="3413"/>
                  </a:lnTo>
                  <a:cubicBezTo>
                    <a:pt x="494" y="3530"/>
                    <a:pt x="557" y="3637"/>
                    <a:pt x="659" y="3695"/>
                  </a:cubicBezTo>
                  <a:cubicBezTo>
                    <a:pt x="710" y="3724"/>
                    <a:pt x="767" y="3740"/>
                    <a:pt x="826" y="3740"/>
                  </a:cubicBezTo>
                  <a:cubicBezTo>
                    <a:pt x="881" y="3740"/>
                    <a:pt x="935" y="3726"/>
                    <a:pt x="982" y="3699"/>
                  </a:cubicBezTo>
                  <a:lnTo>
                    <a:pt x="1853" y="3252"/>
                  </a:lnTo>
                  <a:lnTo>
                    <a:pt x="4057" y="3252"/>
                  </a:lnTo>
                  <a:cubicBezTo>
                    <a:pt x="4326" y="3252"/>
                    <a:pt x="4544" y="3033"/>
                    <a:pt x="4544" y="2764"/>
                  </a:cubicBezTo>
                  <a:lnTo>
                    <a:pt x="4544" y="487"/>
                  </a:lnTo>
                  <a:cubicBezTo>
                    <a:pt x="4544" y="218"/>
                    <a:pt x="4326" y="0"/>
                    <a:pt x="4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16"/>
            <p:cNvSpPr/>
            <p:nvPr/>
          </p:nvSpPr>
          <p:spPr>
            <a:xfrm>
              <a:off x="2536091" y="1842846"/>
              <a:ext cx="44958" cy="44029"/>
            </a:xfrm>
            <a:custGeom>
              <a:avLst/>
              <a:gdLst/>
              <a:ahLst/>
              <a:cxnLst/>
              <a:rect l="l" t="t" r="r" b="b"/>
              <a:pathLst>
                <a:path w="1162" h="1138" extrusionOk="0">
                  <a:moveTo>
                    <a:pt x="653" y="488"/>
                  </a:moveTo>
                  <a:cubicBezTo>
                    <a:pt x="742" y="488"/>
                    <a:pt x="815" y="561"/>
                    <a:pt x="815" y="651"/>
                  </a:cubicBezTo>
                  <a:cubicBezTo>
                    <a:pt x="815" y="740"/>
                    <a:pt x="742" y="813"/>
                    <a:pt x="653" y="813"/>
                  </a:cubicBezTo>
                  <a:cubicBezTo>
                    <a:pt x="562" y="813"/>
                    <a:pt x="490" y="740"/>
                    <a:pt x="490" y="651"/>
                  </a:cubicBezTo>
                  <a:cubicBezTo>
                    <a:pt x="490" y="561"/>
                    <a:pt x="562" y="488"/>
                    <a:pt x="653" y="488"/>
                  </a:cubicBezTo>
                  <a:close/>
                  <a:moveTo>
                    <a:pt x="988" y="1"/>
                  </a:moveTo>
                  <a:cubicBezTo>
                    <a:pt x="974" y="1"/>
                    <a:pt x="960" y="3"/>
                    <a:pt x="946" y="6"/>
                  </a:cubicBezTo>
                  <a:cubicBezTo>
                    <a:pt x="286" y="171"/>
                    <a:pt x="92" y="341"/>
                    <a:pt x="60" y="374"/>
                  </a:cubicBezTo>
                  <a:cubicBezTo>
                    <a:pt x="13" y="420"/>
                    <a:pt x="1" y="489"/>
                    <a:pt x="26" y="549"/>
                  </a:cubicBezTo>
                  <a:cubicBezTo>
                    <a:pt x="51" y="609"/>
                    <a:pt x="110" y="648"/>
                    <a:pt x="174" y="648"/>
                  </a:cubicBezTo>
                  <a:lnTo>
                    <a:pt x="174" y="649"/>
                  </a:lnTo>
                  <a:cubicBezTo>
                    <a:pt x="174" y="868"/>
                    <a:pt x="319" y="1066"/>
                    <a:pt x="531" y="1120"/>
                  </a:cubicBezTo>
                  <a:cubicBezTo>
                    <a:pt x="575" y="1132"/>
                    <a:pt x="619" y="1137"/>
                    <a:pt x="661" y="1137"/>
                  </a:cubicBezTo>
                  <a:cubicBezTo>
                    <a:pt x="930" y="1137"/>
                    <a:pt x="1148" y="920"/>
                    <a:pt x="1148" y="651"/>
                  </a:cubicBezTo>
                  <a:cubicBezTo>
                    <a:pt x="1147" y="529"/>
                    <a:pt x="1101" y="412"/>
                    <a:pt x="1018" y="323"/>
                  </a:cubicBezTo>
                  <a:lnTo>
                    <a:pt x="1025" y="321"/>
                  </a:lnTo>
                  <a:cubicBezTo>
                    <a:pt x="1082" y="309"/>
                    <a:pt x="1127" y="266"/>
                    <a:pt x="1144" y="209"/>
                  </a:cubicBezTo>
                  <a:cubicBezTo>
                    <a:pt x="1161" y="152"/>
                    <a:pt x="1146" y="91"/>
                    <a:pt x="1104" y="49"/>
                  </a:cubicBezTo>
                  <a:cubicBezTo>
                    <a:pt x="1073" y="18"/>
                    <a:pt x="1031" y="1"/>
                    <a:pt x="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16"/>
            <p:cNvSpPr/>
            <p:nvPr/>
          </p:nvSpPr>
          <p:spPr>
            <a:xfrm>
              <a:off x="2554276" y="1899372"/>
              <a:ext cx="89490" cy="41089"/>
            </a:xfrm>
            <a:custGeom>
              <a:avLst/>
              <a:gdLst/>
              <a:ahLst/>
              <a:cxnLst/>
              <a:rect l="l" t="t" r="r" b="b"/>
              <a:pathLst>
                <a:path w="2313" h="1062" extrusionOk="0">
                  <a:moveTo>
                    <a:pt x="1156" y="325"/>
                  </a:moveTo>
                  <a:cubicBezTo>
                    <a:pt x="1472" y="325"/>
                    <a:pt x="1771" y="472"/>
                    <a:pt x="1964" y="724"/>
                  </a:cubicBezTo>
                  <a:cubicBezTo>
                    <a:pt x="1965" y="725"/>
                    <a:pt x="1966" y="727"/>
                    <a:pt x="1966" y="729"/>
                  </a:cubicBezTo>
                  <a:cubicBezTo>
                    <a:pt x="1704" y="677"/>
                    <a:pt x="1438" y="650"/>
                    <a:pt x="1171" y="650"/>
                  </a:cubicBezTo>
                  <a:cubicBezTo>
                    <a:pt x="1166" y="650"/>
                    <a:pt x="1161" y="650"/>
                    <a:pt x="1156" y="650"/>
                  </a:cubicBezTo>
                  <a:cubicBezTo>
                    <a:pt x="1151" y="650"/>
                    <a:pt x="1146" y="650"/>
                    <a:pt x="1141" y="650"/>
                  </a:cubicBezTo>
                  <a:cubicBezTo>
                    <a:pt x="874" y="650"/>
                    <a:pt x="607" y="677"/>
                    <a:pt x="346" y="729"/>
                  </a:cubicBezTo>
                  <a:cubicBezTo>
                    <a:pt x="346" y="727"/>
                    <a:pt x="347" y="725"/>
                    <a:pt x="349" y="724"/>
                  </a:cubicBezTo>
                  <a:cubicBezTo>
                    <a:pt x="541" y="472"/>
                    <a:pt x="839" y="325"/>
                    <a:pt x="1156" y="325"/>
                  </a:cubicBezTo>
                  <a:close/>
                  <a:moveTo>
                    <a:pt x="1156" y="1"/>
                  </a:moveTo>
                  <a:cubicBezTo>
                    <a:pt x="733" y="1"/>
                    <a:pt x="334" y="200"/>
                    <a:pt x="81" y="539"/>
                  </a:cubicBezTo>
                  <a:cubicBezTo>
                    <a:pt x="1" y="657"/>
                    <a:pt x="0" y="811"/>
                    <a:pt x="79" y="930"/>
                  </a:cubicBezTo>
                  <a:cubicBezTo>
                    <a:pt x="131" y="1011"/>
                    <a:pt x="221" y="1060"/>
                    <a:pt x="317" y="1061"/>
                  </a:cubicBezTo>
                  <a:cubicBezTo>
                    <a:pt x="338" y="1061"/>
                    <a:pt x="359" y="1059"/>
                    <a:pt x="379" y="1054"/>
                  </a:cubicBezTo>
                  <a:cubicBezTo>
                    <a:pt x="635" y="1002"/>
                    <a:pt x="896" y="976"/>
                    <a:pt x="1156" y="976"/>
                  </a:cubicBezTo>
                  <a:cubicBezTo>
                    <a:pt x="1416" y="976"/>
                    <a:pt x="1676" y="1002"/>
                    <a:pt x="1932" y="1054"/>
                  </a:cubicBezTo>
                  <a:cubicBezTo>
                    <a:pt x="1953" y="1059"/>
                    <a:pt x="1974" y="1061"/>
                    <a:pt x="1994" y="1061"/>
                  </a:cubicBezTo>
                  <a:cubicBezTo>
                    <a:pt x="2089" y="1061"/>
                    <a:pt x="2180" y="1013"/>
                    <a:pt x="2233" y="930"/>
                  </a:cubicBezTo>
                  <a:cubicBezTo>
                    <a:pt x="2312" y="812"/>
                    <a:pt x="2311" y="657"/>
                    <a:pt x="2230" y="539"/>
                  </a:cubicBezTo>
                  <a:cubicBezTo>
                    <a:pt x="1977" y="200"/>
                    <a:pt x="1579" y="1"/>
                    <a:pt x="1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16"/>
            <p:cNvSpPr/>
            <p:nvPr/>
          </p:nvSpPr>
          <p:spPr>
            <a:xfrm>
              <a:off x="2616373" y="1842846"/>
              <a:ext cx="45925" cy="44029"/>
            </a:xfrm>
            <a:custGeom>
              <a:avLst/>
              <a:gdLst/>
              <a:ahLst/>
              <a:cxnLst/>
              <a:rect l="l" t="t" r="r" b="b"/>
              <a:pathLst>
                <a:path w="1187" h="1138" extrusionOk="0">
                  <a:moveTo>
                    <a:pt x="525" y="488"/>
                  </a:moveTo>
                  <a:cubicBezTo>
                    <a:pt x="614" y="488"/>
                    <a:pt x="686" y="561"/>
                    <a:pt x="686" y="651"/>
                  </a:cubicBezTo>
                  <a:cubicBezTo>
                    <a:pt x="686" y="740"/>
                    <a:pt x="614" y="813"/>
                    <a:pt x="525" y="813"/>
                  </a:cubicBezTo>
                  <a:cubicBezTo>
                    <a:pt x="434" y="813"/>
                    <a:pt x="362" y="740"/>
                    <a:pt x="362" y="651"/>
                  </a:cubicBezTo>
                  <a:cubicBezTo>
                    <a:pt x="362" y="561"/>
                    <a:pt x="434" y="488"/>
                    <a:pt x="525" y="488"/>
                  </a:cubicBezTo>
                  <a:close/>
                  <a:moveTo>
                    <a:pt x="196" y="0"/>
                  </a:moveTo>
                  <a:cubicBezTo>
                    <a:pt x="153" y="0"/>
                    <a:pt x="111" y="18"/>
                    <a:pt x="80" y="49"/>
                  </a:cubicBezTo>
                  <a:cubicBezTo>
                    <a:pt x="40" y="91"/>
                    <a:pt x="24" y="152"/>
                    <a:pt x="41" y="209"/>
                  </a:cubicBezTo>
                  <a:cubicBezTo>
                    <a:pt x="57" y="266"/>
                    <a:pt x="104" y="309"/>
                    <a:pt x="160" y="321"/>
                  </a:cubicBezTo>
                  <a:lnTo>
                    <a:pt x="167" y="323"/>
                  </a:lnTo>
                  <a:cubicBezTo>
                    <a:pt x="35" y="465"/>
                    <a:pt x="1" y="671"/>
                    <a:pt x="78" y="847"/>
                  </a:cubicBezTo>
                  <a:cubicBezTo>
                    <a:pt x="156" y="1024"/>
                    <a:pt x="330" y="1137"/>
                    <a:pt x="522" y="1137"/>
                  </a:cubicBezTo>
                  <a:cubicBezTo>
                    <a:pt x="523" y="1137"/>
                    <a:pt x="524" y="1137"/>
                    <a:pt x="525" y="1137"/>
                  </a:cubicBezTo>
                  <a:cubicBezTo>
                    <a:pt x="793" y="1137"/>
                    <a:pt x="1011" y="920"/>
                    <a:pt x="1011" y="651"/>
                  </a:cubicBezTo>
                  <a:cubicBezTo>
                    <a:pt x="1077" y="651"/>
                    <a:pt x="1136" y="611"/>
                    <a:pt x="1161" y="550"/>
                  </a:cubicBezTo>
                  <a:cubicBezTo>
                    <a:pt x="1186" y="490"/>
                    <a:pt x="1173" y="420"/>
                    <a:pt x="1125" y="374"/>
                  </a:cubicBezTo>
                  <a:cubicBezTo>
                    <a:pt x="1093" y="341"/>
                    <a:pt x="898" y="171"/>
                    <a:pt x="239" y="6"/>
                  </a:cubicBezTo>
                  <a:cubicBezTo>
                    <a:pt x="225" y="2"/>
                    <a:pt x="211" y="0"/>
                    <a:pt x="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16"/>
            <p:cNvSpPr/>
            <p:nvPr/>
          </p:nvSpPr>
          <p:spPr>
            <a:xfrm>
              <a:off x="2429539" y="1679922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8"/>
                    <a:pt x="3238" y="172"/>
                  </a:cubicBezTo>
                  <a:cubicBezTo>
                    <a:pt x="3243" y="78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16"/>
            <p:cNvSpPr/>
            <p:nvPr/>
          </p:nvSpPr>
          <p:spPr>
            <a:xfrm>
              <a:off x="2429539" y="1710797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9"/>
                    <a:pt x="3238" y="172"/>
                  </a:cubicBezTo>
                  <a:cubicBezTo>
                    <a:pt x="3243" y="79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16"/>
            <p:cNvSpPr/>
            <p:nvPr/>
          </p:nvSpPr>
          <p:spPr>
            <a:xfrm>
              <a:off x="2429539" y="1742445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9"/>
                    <a:pt x="3238" y="172"/>
                  </a:cubicBezTo>
                  <a:cubicBezTo>
                    <a:pt x="3243" y="78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16"/>
            <p:cNvSpPr/>
            <p:nvPr/>
          </p:nvSpPr>
          <p:spPr>
            <a:xfrm>
              <a:off x="2404236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4" y="323"/>
                  </a:lnTo>
                  <a:cubicBezTo>
                    <a:pt x="570" y="323"/>
                    <a:pt x="647" y="258"/>
                    <a:pt x="652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16"/>
            <p:cNvSpPr/>
            <p:nvPr/>
          </p:nvSpPr>
          <p:spPr>
            <a:xfrm>
              <a:off x="2441881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8" y="323"/>
                  </a:moveTo>
                  <a:lnTo>
                    <a:pt x="485" y="323"/>
                  </a:lnTo>
                  <a:cubicBezTo>
                    <a:pt x="571" y="323"/>
                    <a:pt x="647" y="258"/>
                    <a:pt x="653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1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16"/>
            <p:cNvSpPr/>
            <p:nvPr/>
          </p:nvSpPr>
          <p:spPr>
            <a:xfrm>
              <a:off x="2479565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4" y="323"/>
                  </a:lnTo>
                  <a:cubicBezTo>
                    <a:pt x="571" y="323"/>
                    <a:pt x="647" y="258"/>
                    <a:pt x="652" y="171"/>
                  </a:cubicBezTo>
                  <a:cubicBezTo>
                    <a:pt x="657" y="78"/>
                    <a:pt x="583" y="0"/>
                    <a:pt x="490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16"/>
            <p:cNvSpPr/>
            <p:nvPr/>
          </p:nvSpPr>
          <p:spPr>
            <a:xfrm>
              <a:off x="2423078" y="1855691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74" y="324"/>
                  </a:moveTo>
                  <a:lnTo>
                    <a:pt x="484" y="324"/>
                  </a:lnTo>
                  <a:cubicBezTo>
                    <a:pt x="571" y="324"/>
                    <a:pt x="646" y="259"/>
                    <a:pt x="651" y="173"/>
                  </a:cubicBezTo>
                  <a:cubicBezTo>
                    <a:pt x="658" y="80"/>
                    <a:pt x="583" y="1"/>
                    <a:pt x="490" y="1"/>
                  </a:cubicBezTo>
                  <a:lnTo>
                    <a:pt x="167" y="1"/>
                  </a:lnTo>
                  <a:cubicBezTo>
                    <a:pt x="74" y="1"/>
                    <a:pt x="0" y="80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16"/>
            <p:cNvSpPr/>
            <p:nvPr/>
          </p:nvSpPr>
          <p:spPr>
            <a:xfrm>
              <a:off x="2460723" y="1855691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1" y="324"/>
                    <a:pt x="647" y="259"/>
                    <a:pt x="652" y="173"/>
                  </a:cubicBezTo>
                  <a:cubicBezTo>
                    <a:pt x="658" y="80"/>
                    <a:pt x="584" y="1"/>
                    <a:pt x="491" y="1"/>
                  </a:cubicBezTo>
                  <a:lnTo>
                    <a:pt x="168" y="1"/>
                  </a:lnTo>
                  <a:cubicBezTo>
                    <a:pt x="75" y="1"/>
                    <a:pt x="1" y="80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16"/>
            <p:cNvSpPr/>
            <p:nvPr/>
          </p:nvSpPr>
          <p:spPr>
            <a:xfrm>
              <a:off x="2404236" y="1874107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7" y="259"/>
                    <a:pt x="652" y="173"/>
                  </a:cubicBezTo>
                  <a:cubicBezTo>
                    <a:pt x="658" y="78"/>
                    <a:pt x="583" y="1"/>
                    <a:pt x="491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16"/>
            <p:cNvSpPr/>
            <p:nvPr/>
          </p:nvSpPr>
          <p:spPr>
            <a:xfrm>
              <a:off x="2441881" y="1874107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324"/>
                  </a:moveTo>
                  <a:cubicBezTo>
                    <a:pt x="583" y="324"/>
                    <a:pt x="658" y="246"/>
                    <a:pt x="653" y="152"/>
                  </a:cubicBezTo>
                  <a:cubicBezTo>
                    <a:pt x="647" y="66"/>
                    <a:pt x="572" y="1"/>
                    <a:pt x="485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16"/>
            <p:cNvSpPr/>
            <p:nvPr/>
          </p:nvSpPr>
          <p:spPr>
            <a:xfrm>
              <a:off x="2423078" y="1893259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0"/>
                  </a:moveTo>
                  <a:cubicBezTo>
                    <a:pt x="75" y="0"/>
                    <a:pt x="0" y="78"/>
                    <a:pt x="6" y="171"/>
                  </a:cubicBezTo>
                  <a:cubicBezTo>
                    <a:pt x="11" y="258"/>
                    <a:pt x="87" y="324"/>
                    <a:pt x="174" y="324"/>
                  </a:cubicBezTo>
                  <a:lnTo>
                    <a:pt x="484" y="324"/>
                  </a:lnTo>
                  <a:cubicBezTo>
                    <a:pt x="571" y="324"/>
                    <a:pt x="646" y="258"/>
                    <a:pt x="651" y="171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16"/>
            <p:cNvSpPr/>
            <p:nvPr/>
          </p:nvSpPr>
          <p:spPr>
            <a:xfrm>
              <a:off x="2460723" y="1893259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5"/>
                    <a:pt x="74" y="324"/>
                    <a:pt x="168" y="324"/>
                  </a:cubicBezTo>
                  <a:lnTo>
                    <a:pt x="485" y="324"/>
                  </a:lnTo>
                  <a:cubicBezTo>
                    <a:pt x="571" y="324"/>
                    <a:pt x="647" y="258"/>
                    <a:pt x="652" y="171"/>
                  </a:cubicBezTo>
                  <a:cubicBezTo>
                    <a:pt x="658" y="78"/>
                    <a:pt x="584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16"/>
            <p:cNvSpPr/>
            <p:nvPr/>
          </p:nvSpPr>
          <p:spPr>
            <a:xfrm>
              <a:off x="2404236" y="1911598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7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3" y="1"/>
                  </a:lnTo>
                  <a:cubicBezTo>
                    <a:pt x="87" y="1"/>
                    <a:pt x="12" y="67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16"/>
            <p:cNvSpPr/>
            <p:nvPr/>
          </p:nvSpPr>
          <p:spPr>
            <a:xfrm>
              <a:off x="2441881" y="1911598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91" y="1"/>
                  </a:move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1" y="324"/>
                    <a:pt x="647" y="259"/>
                    <a:pt x="653" y="173"/>
                  </a:cubicBezTo>
                  <a:cubicBezTo>
                    <a:pt x="658" y="80"/>
                    <a:pt x="583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5" name="Google Shape;4075;p116"/>
          <p:cNvGrpSpPr/>
          <p:nvPr/>
        </p:nvGrpSpPr>
        <p:grpSpPr>
          <a:xfrm>
            <a:off x="8103041" y="1947029"/>
            <a:ext cx="269824" cy="376647"/>
            <a:chOff x="8103041" y="1604129"/>
            <a:chExt cx="269824" cy="376647"/>
          </a:xfrm>
        </p:grpSpPr>
        <p:sp>
          <p:nvSpPr>
            <p:cNvPr id="4076" name="Google Shape;4076;p116"/>
            <p:cNvSpPr/>
            <p:nvPr/>
          </p:nvSpPr>
          <p:spPr>
            <a:xfrm>
              <a:off x="8128537" y="1610745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3" y="488"/>
                  </a:moveTo>
                  <a:lnTo>
                    <a:pt x="5513" y="8109"/>
                  </a:lnTo>
                  <a:cubicBezTo>
                    <a:pt x="5513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1" y="8376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599" y="494"/>
                  </a:lnTo>
                  <a:cubicBezTo>
                    <a:pt x="1691" y="592"/>
                    <a:pt x="1819" y="648"/>
                    <a:pt x="1954" y="648"/>
                  </a:cubicBezTo>
                  <a:lnTo>
                    <a:pt x="3559" y="648"/>
                  </a:lnTo>
                  <a:cubicBezTo>
                    <a:pt x="3695" y="648"/>
                    <a:pt x="3823" y="592"/>
                    <a:pt x="3915" y="494"/>
                  </a:cubicBezTo>
                  <a:lnTo>
                    <a:pt x="4378" y="1"/>
                  </a:lnTo>
                  <a:lnTo>
                    <a:pt x="5027" y="1"/>
                  </a:lnTo>
                  <a:cubicBezTo>
                    <a:pt x="5296" y="1"/>
                    <a:pt x="5513" y="219"/>
                    <a:pt x="551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16"/>
            <p:cNvSpPr/>
            <p:nvPr/>
          </p:nvSpPr>
          <p:spPr>
            <a:xfrm>
              <a:off x="8303610" y="1610745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8" y="488"/>
                  </a:moveTo>
                  <a:cubicBezTo>
                    <a:pt x="988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4" y="219"/>
                    <a:pt x="494" y="488"/>
                  </a:cubicBezTo>
                  <a:lnTo>
                    <a:pt x="494" y="8109"/>
                  </a:lnTo>
                  <a:cubicBezTo>
                    <a:pt x="494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8" y="8377"/>
                    <a:pt x="988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16"/>
            <p:cNvSpPr/>
            <p:nvPr/>
          </p:nvSpPr>
          <p:spPr>
            <a:xfrm>
              <a:off x="8128537" y="1924288"/>
              <a:ext cx="213337" cy="50607"/>
            </a:xfrm>
            <a:custGeom>
              <a:avLst/>
              <a:gdLst/>
              <a:ahLst/>
              <a:cxnLst/>
              <a:rect l="l" t="t" r="r" b="b"/>
              <a:pathLst>
                <a:path w="5514" h="1308" extrusionOk="0">
                  <a:moveTo>
                    <a:pt x="5513" y="0"/>
                  </a:moveTo>
                  <a:lnTo>
                    <a:pt x="5513" y="822"/>
                  </a:lnTo>
                  <a:cubicBezTo>
                    <a:pt x="5513" y="1090"/>
                    <a:pt x="5296" y="1308"/>
                    <a:pt x="5027" y="1308"/>
                  </a:cubicBezTo>
                  <a:lnTo>
                    <a:pt x="487" y="1308"/>
                  </a:lnTo>
                  <a:cubicBezTo>
                    <a:pt x="218" y="1308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3" y="271"/>
                    <a:pt x="5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16"/>
            <p:cNvSpPr/>
            <p:nvPr/>
          </p:nvSpPr>
          <p:spPr>
            <a:xfrm>
              <a:off x="8303610" y="1924675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7"/>
                  </a:moveTo>
                  <a:lnTo>
                    <a:pt x="494" y="812"/>
                  </a:lnTo>
                  <a:cubicBezTo>
                    <a:pt x="494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8" y="1080"/>
                    <a:pt x="988" y="812"/>
                  </a:cubicBezTo>
                  <a:lnTo>
                    <a:pt x="988" y="1"/>
                  </a:lnTo>
                  <a:cubicBezTo>
                    <a:pt x="988" y="270"/>
                    <a:pt x="767" y="487"/>
                    <a:pt x="494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16"/>
            <p:cNvSpPr/>
            <p:nvPr/>
          </p:nvSpPr>
          <p:spPr>
            <a:xfrm>
              <a:off x="8172567" y="1610745"/>
              <a:ext cx="125046" cy="25071"/>
            </a:xfrm>
            <a:custGeom>
              <a:avLst/>
              <a:gdLst/>
              <a:ahLst/>
              <a:cxnLst/>
              <a:rect l="l" t="t" r="r" b="b"/>
              <a:pathLst>
                <a:path w="3232" h="648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9" y="592"/>
                    <a:pt x="2550" y="648"/>
                    <a:pt x="2416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16"/>
            <p:cNvSpPr/>
            <p:nvPr/>
          </p:nvSpPr>
          <p:spPr>
            <a:xfrm>
              <a:off x="8247432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5" y="648"/>
                    <a:pt x="0" y="648"/>
                  </a:cubicBezTo>
                  <a:lnTo>
                    <a:pt x="485" y="648"/>
                  </a:lnTo>
                  <a:cubicBezTo>
                    <a:pt x="620" y="648"/>
                    <a:pt x="748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16"/>
            <p:cNvSpPr/>
            <p:nvPr/>
          </p:nvSpPr>
          <p:spPr>
            <a:xfrm>
              <a:off x="8109579" y="1660848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6" y="6490"/>
                    <a:pt x="3245" y="6490"/>
                  </a:cubicBezTo>
                  <a:cubicBezTo>
                    <a:pt x="1452" y="6490"/>
                    <a:pt x="0" y="5038"/>
                    <a:pt x="0" y="3245"/>
                  </a:cubicBezTo>
                  <a:cubicBezTo>
                    <a:pt x="0" y="1454"/>
                    <a:pt x="1452" y="1"/>
                    <a:pt x="3245" y="1"/>
                  </a:cubicBezTo>
                  <a:cubicBezTo>
                    <a:pt x="5036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16"/>
            <p:cNvSpPr/>
            <p:nvPr/>
          </p:nvSpPr>
          <p:spPr>
            <a:xfrm>
              <a:off x="8225688" y="1660848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1" y="1"/>
                    <a:pt x="81" y="7"/>
                    <a:pt x="0" y="13"/>
                  </a:cubicBezTo>
                  <a:cubicBezTo>
                    <a:pt x="1692" y="139"/>
                    <a:pt x="3001" y="1549"/>
                    <a:pt x="3001" y="3245"/>
                  </a:cubicBezTo>
                  <a:cubicBezTo>
                    <a:pt x="3001" y="4942"/>
                    <a:pt x="1692" y="6353"/>
                    <a:pt x="0" y="6478"/>
                  </a:cubicBezTo>
                  <a:cubicBezTo>
                    <a:pt x="81" y="6484"/>
                    <a:pt x="161" y="6490"/>
                    <a:pt x="244" y="6490"/>
                  </a:cubicBezTo>
                  <a:cubicBezTo>
                    <a:pt x="2035" y="6490"/>
                    <a:pt x="3489" y="5038"/>
                    <a:pt x="3489" y="3245"/>
                  </a:cubicBezTo>
                  <a:cubicBezTo>
                    <a:pt x="3489" y="1454"/>
                    <a:pt x="2035" y="1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16"/>
            <p:cNvSpPr/>
            <p:nvPr/>
          </p:nvSpPr>
          <p:spPr>
            <a:xfrm>
              <a:off x="8147225" y="1698532"/>
              <a:ext cx="175807" cy="175769"/>
            </a:xfrm>
            <a:custGeom>
              <a:avLst/>
              <a:gdLst/>
              <a:ahLst/>
              <a:cxnLst/>
              <a:rect l="l" t="t" r="r" b="b"/>
              <a:pathLst>
                <a:path w="4544" h="4543" extrusionOk="0">
                  <a:moveTo>
                    <a:pt x="4543" y="2271"/>
                  </a:moveTo>
                  <a:cubicBezTo>
                    <a:pt x="4543" y="3526"/>
                    <a:pt x="3526" y="4543"/>
                    <a:pt x="2272" y="4543"/>
                  </a:cubicBezTo>
                  <a:cubicBezTo>
                    <a:pt x="1017" y="4543"/>
                    <a:pt x="1" y="3526"/>
                    <a:pt x="1" y="2271"/>
                  </a:cubicBezTo>
                  <a:cubicBezTo>
                    <a:pt x="1" y="1018"/>
                    <a:pt x="1017" y="0"/>
                    <a:pt x="2272" y="0"/>
                  </a:cubicBezTo>
                  <a:cubicBezTo>
                    <a:pt x="3526" y="0"/>
                    <a:pt x="4543" y="1018"/>
                    <a:pt x="4543" y="22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16"/>
            <p:cNvSpPr/>
            <p:nvPr/>
          </p:nvSpPr>
          <p:spPr>
            <a:xfrm>
              <a:off x="8225688" y="1698493"/>
              <a:ext cx="102451" cy="178864"/>
            </a:xfrm>
            <a:custGeom>
              <a:avLst/>
              <a:gdLst/>
              <a:ahLst/>
              <a:cxnLst/>
              <a:rect l="l" t="t" r="r" b="b"/>
              <a:pathLst>
                <a:path w="2648" h="4623" extrusionOk="0">
                  <a:moveTo>
                    <a:pt x="244" y="1"/>
                  </a:moveTo>
                  <a:cubicBezTo>
                    <a:pt x="162" y="1"/>
                    <a:pt x="81" y="6"/>
                    <a:pt x="0" y="15"/>
                  </a:cubicBezTo>
                  <a:cubicBezTo>
                    <a:pt x="1152" y="141"/>
                    <a:pt x="2025" y="1114"/>
                    <a:pt x="2025" y="2272"/>
                  </a:cubicBezTo>
                  <a:cubicBezTo>
                    <a:pt x="2025" y="3432"/>
                    <a:pt x="1152" y="4405"/>
                    <a:pt x="0" y="4531"/>
                  </a:cubicBezTo>
                  <a:cubicBezTo>
                    <a:pt x="836" y="4622"/>
                    <a:pt x="1655" y="4243"/>
                    <a:pt x="2127" y="3547"/>
                  </a:cubicBezTo>
                  <a:cubicBezTo>
                    <a:pt x="2599" y="2851"/>
                    <a:pt x="2648" y="1950"/>
                    <a:pt x="2253" y="1207"/>
                  </a:cubicBezTo>
                  <a:cubicBezTo>
                    <a:pt x="1858" y="464"/>
                    <a:pt x="1085" y="0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16"/>
            <p:cNvSpPr/>
            <p:nvPr/>
          </p:nvSpPr>
          <p:spPr>
            <a:xfrm>
              <a:off x="8195510" y="1805239"/>
              <a:ext cx="79160" cy="29443"/>
            </a:xfrm>
            <a:custGeom>
              <a:avLst/>
              <a:gdLst/>
              <a:ahLst/>
              <a:cxnLst/>
              <a:rect l="l" t="t" r="r" b="b"/>
              <a:pathLst>
                <a:path w="2046" h="761" extrusionOk="0">
                  <a:moveTo>
                    <a:pt x="1965" y="469"/>
                  </a:moveTo>
                  <a:cubicBezTo>
                    <a:pt x="2046" y="587"/>
                    <a:pt x="1962" y="761"/>
                    <a:pt x="1835" y="733"/>
                  </a:cubicBezTo>
                  <a:cubicBezTo>
                    <a:pt x="1299" y="621"/>
                    <a:pt x="747" y="621"/>
                    <a:pt x="211" y="733"/>
                  </a:cubicBezTo>
                  <a:cubicBezTo>
                    <a:pt x="84" y="761"/>
                    <a:pt x="0" y="587"/>
                    <a:pt x="81" y="469"/>
                  </a:cubicBezTo>
                  <a:cubicBezTo>
                    <a:pt x="305" y="174"/>
                    <a:pt x="652" y="1"/>
                    <a:pt x="1023" y="1"/>
                  </a:cubicBezTo>
                  <a:cubicBezTo>
                    <a:pt x="1393" y="1"/>
                    <a:pt x="1740" y="174"/>
                    <a:pt x="1964" y="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16"/>
            <p:cNvSpPr/>
            <p:nvPr/>
          </p:nvSpPr>
          <p:spPr>
            <a:xfrm>
              <a:off x="8184909" y="1755020"/>
              <a:ext cx="25110" cy="25149"/>
            </a:xfrm>
            <a:custGeom>
              <a:avLst/>
              <a:gdLst/>
              <a:ahLst/>
              <a:cxnLst/>
              <a:rect l="l" t="t" r="r" b="b"/>
              <a:pathLst>
                <a:path w="649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6"/>
                    <a:pt x="145" y="1"/>
                    <a:pt x="325" y="1"/>
                  </a:cubicBezTo>
                  <a:cubicBezTo>
                    <a:pt x="503" y="1"/>
                    <a:pt x="649" y="146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16"/>
            <p:cNvSpPr/>
            <p:nvPr/>
          </p:nvSpPr>
          <p:spPr>
            <a:xfrm>
              <a:off x="8260161" y="1755020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50" y="325"/>
                  </a:moveTo>
                  <a:cubicBezTo>
                    <a:pt x="650" y="504"/>
                    <a:pt x="505" y="650"/>
                    <a:pt x="325" y="650"/>
                  </a:cubicBezTo>
                  <a:cubicBezTo>
                    <a:pt x="147" y="650"/>
                    <a:pt x="1" y="504"/>
                    <a:pt x="1" y="325"/>
                  </a:cubicBezTo>
                  <a:cubicBezTo>
                    <a:pt x="1" y="146"/>
                    <a:pt x="147" y="1"/>
                    <a:pt x="325" y="1"/>
                  </a:cubicBezTo>
                  <a:cubicBezTo>
                    <a:pt x="505" y="1"/>
                    <a:pt x="650" y="146"/>
                    <a:pt x="650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16"/>
            <p:cNvSpPr/>
            <p:nvPr/>
          </p:nvSpPr>
          <p:spPr>
            <a:xfrm>
              <a:off x="8103041" y="1610745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660" y="8114"/>
                  </a:moveTo>
                  <a:lnTo>
                    <a:pt x="660" y="8926"/>
                  </a:lnTo>
                  <a:cubicBezTo>
                    <a:pt x="660" y="9194"/>
                    <a:pt x="877" y="9413"/>
                    <a:pt x="1146" y="9413"/>
                  </a:cubicBezTo>
                  <a:lnTo>
                    <a:pt x="1648" y="9413"/>
                  </a:lnTo>
                  <a:cubicBezTo>
                    <a:pt x="1375" y="9413"/>
                    <a:pt x="1153" y="9194"/>
                    <a:pt x="1153" y="8926"/>
                  </a:cubicBezTo>
                  <a:lnTo>
                    <a:pt x="1153" y="6379"/>
                  </a:lnTo>
                  <a:cubicBezTo>
                    <a:pt x="1153" y="6293"/>
                    <a:pt x="1129" y="6209"/>
                    <a:pt x="1086" y="6134"/>
                  </a:cubicBezTo>
                  <a:cubicBezTo>
                    <a:pt x="517" y="5148"/>
                    <a:pt x="517" y="3941"/>
                    <a:pt x="1086" y="2955"/>
                  </a:cubicBezTo>
                  <a:cubicBezTo>
                    <a:pt x="1129" y="2880"/>
                    <a:pt x="1153" y="2795"/>
                    <a:pt x="1153" y="2709"/>
                  </a:cubicBezTo>
                  <a:lnTo>
                    <a:pt x="1153" y="499"/>
                  </a:lnTo>
                  <a:cubicBezTo>
                    <a:pt x="1153" y="405"/>
                    <a:pt x="1177" y="312"/>
                    <a:pt x="1227" y="232"/>
                  </a:cubicBezTo>
                  <a:cubicBezTo>
                    <a:pt x="1319" y="86"/>
                    <a:pt x="1479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0" y="3884"/>
                    <a:pt x="0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16"/>
            <p:cNvSpPr/>
            <p:nvPr/>
          </p:nvSpPr>
          <p:spPr>
            <a:xfrm>
              <a:off x="8103273" y="1786552"/>
              <a:ext cx="22015" cy="51380"/>
            </a:xfrm>
            <a:custGeom>
              <a:avLst/>
              <a:gdLst/>
              <a:ahLst/>
              <a:cxnLst/>
              <a:rect l="l" t="t" r="r" b="b"/>
              <a:pathLst>
                <a:path w="569" h="1328" extrusionOk="0">
                  <a:moveTo>
                    <a:pt x="569" y="1202"/>
                  </a:moveTo>
                  <a:lnTo>
                    <a:pt x="269" y="1328"/>
                  </a:lnTo>
                  <a:cubicBezTo>
                    <a:pt x="92" y="908"/>
                    <a:pt x="0" y="457"/>
                    <a:pt x="0" y="1"/>
                  </a:cubicBezTo>
                  <a:lnTo>
                    <a:pt x="325" y="1"/>
                  </a:lnTo>
                  <a:cubicBezTo>
                    <a:pt x="325" y="413"/>
                    <a:pt x="408" y="822"/>
                    <a:pt x="569" y="12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16"/>
            <p:cNvSpPr/>
            <p:nvPr/>
          </p:nvSpPr>
          <p:spPr>
            <a:xfrm>
              <a:off x="8104163" y="1804968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8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3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3" y="38"/>
                    <a:pt x="358" y="96"/>
                  </a:cubicBezTo>
                  <a:cubicBezTo>
                    <a:pt x="405" y="213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16"/>
            <p:cNvSpPr/>
            <p:nvPr/>
          </p:nvSpPr>
          <p:spPr>
            <a:xfrm>
              <a:off x="8103079" y="1604129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5" y="324"/>
                  </a:moveTo>
                  <a:lnTo>
                    <a:pt x="4448" y="546"/>
                  </a:lnTo>
                  <a:cubicBezTo>
                    <a:pt x="4387" y="611"/>
                    <a:pt x="4301" y="648"/>
                    <a:pt x="4212" y="648"/>
                  </a:cubicBezTo>
                  <a:lnTo>
                    <a:pt x="2613" y="648"/>
                  </a:lnTo>
                  <a:cubicBezTo>
                    <a:pt x="2524" y="648"/>
                    <a:pt x="2437" y="611"/>
                    <a:pt x="2377" y="546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5" y="324"/>
                    <a:pt x="6000" y="469"/>
                    <a:pt x="6000" y="649"/>
                  </a:cubicBezTo>
                  <a:lnTo>
                    <a:pt x="6000" y="2495"/>
                  </a:lnTo>
                  <a:cubicBezTo>
                    <a:pt x="5356" y="1733"/>
                    <a:pt x="4406" y="1293"/>
                    <a:pt x="3406" y="1293"/>
                  </a:cubicBezTo>
                  <a:cubicBezTo>
                    <a:pt x="2405" y="1293"/>
                    <a:pt x="1456" y="1733"/>
                    <a:pt x="811" y="2495"/>
                  </a:cubicBezTo>
                  <a:lnTo>
                    <a:pt x="811" y="649"/>
                  </a:lnTo>
                  <a:cubicBezTo>
                    <a:pt x="810" y="469"/>
                    <a:pt x="956" y="324"/>
                    <a:pt x="1134" y="324"/>
                  </a:cubicBezTo>
                  <a:lnTo>
                    <a:pt x="1713" y="324"/>
                  </a:lnTo>
                  <a:lnTo>
                    <a:pt x="2130" y="766"/>
                  </a:lnTo>
                  <a:cubicBezTo>
                    <a:pt x="2253" y="897"/>
                    <a:pt x="2424" y="970"/>
                    <a:pt x="2602" y="971"/>
                  </a:cubicBezTo>
                  <a:lnTo>
                    <a:pt x="4208" y="971"/>
                  </a:lnTo>
                  <a:cubicBezTo>
                    <a:pt x="4387" y="970"/>
                    <a:pt x="4559" y="897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1"/>
                  </a:moveTo>
                  <a:lnTo>
                    <a:pt x="6000" y="8289"/>
                  </a:lnTo>
                  <a:cubicBezTo>
                    <a:pt x="6000" y="8469"/>
                    <a:pt x="5855" y="8614"/>
                    <a:pt x="5676" y="8614"/>
                  </a:cubicBezTo>
                  <a:lnTo>
                    <a:pt x="1134" y="8614"/>
                  </a:lnTo>
                  <a:cubicBezTo>
                    <a:pt x="956" y="8614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20" y="7165"/>
                    <a:pt x="1259" y="7379"/>
                    <a:pt x="1524" y="7559"/>
                  </a:cubicBezTo>
                  <a:cubicBezTo>
                    <a:pt x="1802" y="7740"/>
                    <a:pt x="2106" y="7883"/>
                    <a:pt x="2423" y="7981"/>
                  </a:cubicBezTo>
                  <a:cubicBezTo>
                    <a:pt x="2742" y="8074"/>
                    <a:pt x="3073" y="8122"/>
                    <a:pt x="3406" y="8126"/>
                  </a:cubicBezTo>
                  <a:cubicBezTo>
                    <a:pt x="4405" y="8126"/>
                    <a:pt x="5355" y="7685"/>
                    <a:pt x="6000" y="6921"/>
                  </a:cubicBezTo>
                  <a:close/>
                  <a:moveTo>
                    <a:pt x="6000" y="8826"/>
                  </a:moveTo>
                  <a:lnTo>
                    <a:pt x="6000" y="9087"/>
                  </a:lnTo>
                  <a:cubicBezTo>
                    <a:pt x="6000" y="9267"/>
                    <a:pt x="5855" y="9413"/>
                    <a:pt x="5676" y="9413"/>
                  </a:cubicBezTo>
                  <a:lnTo>
                    <a:pt x="1134" y="9413"/>
                  </a:lnTo>
                  <a:cubicBezTo>
                    <a:pt x="956" y="9413"/>
                    <a:pt x="810" y="9267"/>
                    <a:pt x="810" y="9087"/>
                  </a:cubicBezTo>
                  <a:lnTo>
                    <a:pt x="810" y="8826"/>
                  </a:lnTo>
                  <a:cubicBezTo>
                    <a:pt x="909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90" y="8917"/>
                    <a:pt x="5903" y="8885"/>
                    <a:pt x="6000" y="8826"/>
                  </a:cubicBezTo>
                  <a:close/>
                  <a:moveTo>
                    <a:pt x="1136" y="1"/>
                  </a:moveTo>
                  <a:cubicBezTo>
                    <a:pt x="777" y="1"/>
                    <a:pt x="487" y="292"/>
                    <a:pt x="487" y="650"/>
                  </a:cubicBezTo>
                  <a:lnTo>
                    <a:pt x="487" y="2960"/>
                  </a:lnTo>
                  <a:cubicBezTo>
                    <a:pt x="169" y="3487"/>
                    <a:pt x="1" y="4091"/>
                    <a:pt x="0" y="4706"/>
                  </a:cubicBezTo>
                  <a:cubicBezTo>
                    <a:pt x="0" y="4795"/>
                    <a:pt x="74" y="4868"/>
                    <a:pt x="163" y="4868"/>
                  </a:cubicBezTo>
                  <a:cubicBezTo>
                    <a:pt x="252" y="4868"/>
                    <a:pt x="325" y="4795"/>
                    <a:pt x="325" y="4706"/>
                  </a:cubicBezTo>
                  <a:cubicBezTo>
                    <a:pt x="325" y="3004"/>
                    <a:pt x="1704" y="1623"/>
                    <a:pt x="3405" y="1623"/>
                  </a:cubicBezTo>
                  <a:cubicBezTo>
                    <a:pt x="3630" y="1623"/>
                    <a:pt x="3859" y="1647"/>
                    <a:pt x="4092" y="1698"/>
                  </a:cubicBezTo>
                  <a:cubicBezTo>
                    <a:pt x="5135" y="1923"/>
                    <a:pt x="6186" y="2975"/>
                    <a:pt x="6411" y="4017"/>
                  </a:cubicBezTo>
                  <a:cubicBezTo>
                    <a:pt x="6845" y="6020"/>
                    <a:pt x="5331" y="7788"/>
                    <a:pt x="3406" y="7788"/>
                  </a:cubicBezTo>
                  <a:cubicBezTo>
                    <a:pt x="3104" y="7784"/>
                    <a:pt x="2806" y="7740"/>
                    <a:pt x="2516" y="7657"/>
                  </a:cubicBezTo>
                  <a:cubicBezTo>
                    <a:pt x="2230" y="7568"/>
                    <a:pt x="1956" y="7438"/>
                    <a:pt x="1704" y="7275"/>
                  </a:cubicBezTo>
                  <a:cubicBezTo>
                    <a:pt x="1456" y="7106"/>
                    <a:pt x="1231" y="6903"/>
                    <a:pt x="1036" y="6674"/>
                  </a:cubicBezTo>
                  <a:cubicBezTo>
                    <a:pt x="847" y="6440"/>
                    <a:pt x="690" y="6182"/>
                    <a:pt x="568" y="5906"/>
                  </a:cubicBezTo>
                  <a:cubicBezTo>
                    <a:pt x="543" y="5844"/>
                    <a:pt x="484" y="5806"/>
                    <a:pt x="420" y="5806"/>
                  </a:cubicBezTo>
                  <a:cubicBezTo>
                    <a:pt x="401" y="5806"/>
                    <a:pt x="381" y="5810"/>
                    <a:pt x="362" y="5817"/>
                  </a:cubicBezTo>
                  <a:cubicBezTo>
                    <a:pt x="322" y="5833"/>
                    <a:pt x="289" y="5865"/>
                    <a:pt x="271" y="5905"/>
                  </a:cubicBezTo>
                  <a:cubicBezTo>
                    <a:pt x="253" y="5946"/>
                    <a:pt x="253" y="5991"/>
                    <a:pt x="269" y="6033"/>
                  </a:cubicBezTo>
                  <a:cubicBezTo>
                    <a:pt x="333" y="6177"/>
                    <a:pt x="406" y="6318"/>
                    <a:pt x="487" y="6454"/>
                  </a:cubicBezTo>
                  <a:lnTo>
                    <a:pt x="487" y="9086"/>
                  </a:lnTo>
                  <a:cubicBezTo>
                    <a:pt x="487" y="9445"/>
                    <a:pt x="777" y="9735"/>
                    <a:pt x="1136" y="9735"/>
                  </a:cubicBezTo>
                  <a:lnTo>
                    <a:pt x="5675" y="9735"/>
                  </a:lnTo>
                  <a:cubicBezTo>
                    <a:pt x="6033" y="9735"/>
                    <a:pt x="6324" y="9445"/>
                    <a:pt x="6324" y="9086"/>
                  </a:cubicBezTo>
                  <a:lnTo>
                    <a:pt x="6324" y="6451"/>
                  </a:lnTo>
                  <a:cubicBezTo>
                    <a:pt x="6973" y="5378"/>
                    <a:pt x="6973" y="4033"/>
                    <a:pt x="6324" y="2960"/>
                  </a:cubicBezTo>
                  <a:lnTo>
                    <a:pt x="6324" y="650"/>
                  </a:lnTo>
                  <a:cubicBezTo>
                    <a:pt x="6324" y="292"/>
                    <a:pt x="6033" y="1"/>
                    <a:pt x="5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16"/>
            <p:cNvSpPr/>
            <p:nvPr/>
          </p:nvSpPr>
          <p:spPr>
            <a:xfrm>
              <a:off x="8177712" y="1739389"/>
              <a:ext cx="50877" cy="46235"/>
            </a:xfrm>
            <a:custGeom>
              <a:avLst/>
              <a:gdLst/>
              <a:ahLst/>
              <a:cxnLst/>
              <a:rect l="l" t="t" r="r" b="b"/>
              <a:pathLst>
                <a:path w="1315" h="1195" extrusionOk="0">
                  <a:moveTo>
                    <a:pt x="511" y="566"/>
                  </a:moveTo>
                  <a:cubicBezTo>
                    <a:pt x="600" y="566"/>
                    <a:pt x="672" y="639"/>
                    <a:pt x="672" y="729"/>
                  </a:cubicBezTo>
                  <a:cubicBezTo>
                    <a:pt x="672" y="818"/>
                    <a:pt x="600" y="891"/>
                    <a:pt x="511" y="891"/>
                  </a:cubicBezTo>
                  <a:cubicBezTo>
                    <a:pt x="420" y="891"/>
                    <a:pt x="348" y="818"/>
                    <a:pt x="348" y="729"/>
                  </a:cubicBezTo>
                  <a:cubicBezTo>
                    <a:pt x="348" y="639"/>
                    <a:pt x="420" y="566"/>
                    <a:pt x="511" y="566"/>
                  </a:cubicBezTo>
                  <a:close/>
                  <a:moveTo>
                    <a:pt x="183" y="1"/>
                  </a:moveTo>
                  <a:cubicBezTo>
                    <a:pt x="121" y="1"/>
                    <a:pt x="61" y="37"/>
                    <a:pt x="35" y="99"/>
                  </a:cubicBezTo>
                  <a:cubicBezTo>
                    <a:pt x="0" y="179"/>
                    <a:pt x="39" y="271"/>
                    <a:pt x="117" y="310"/>
                  </a:cubicBezTo>
                  <a:lnTo>
                    <a:pt x="203" y="353"/>
                  </a:lnTo>
                  <a:cubicBezTo>
                    <a:pt x="89" y="445"/>
                    <a:pt x="22" y="582"/>
                    <a:pt x="22" y="728"/>
                  </a:cubicBezTo>
                  <a:cubicBezTo>
                    <a:pt x="32" y="985"/>
                    <a:pt x="241" y="1189"/>
                    <a:pt x="497" y="1194"/>
                  </a:cubicBezTo>
                  <a:cubicBezTo>
                    <a:pt x="500" y="1194"/>
                    <a:pt x="502" y="1194"/>
                    <a:pt x="505" y="1194"/>
                  </a:cubicBezTo>
                  <a:cubicBezTo>
                    <a:pt x="759" y="1194"/>
                    <a:pt x="971" y="1000"/>
                    <a:pt x="989" y="746"/>
                  </a:cubicBezTo>
                  <a:lnTo>
                    <a:pt x="1081" y="792"/>
                  </a:lnTo>
                  <a:cubicBezTo>
                    <a:pt x="1103" y="803"/>
                    <a:pt x="1127" y="808"/>
                    <a:pt x="1151" y="808"/>
                  </a:cubicBezTo>
                  <a:cubicBezTo>
                    <a:pt x="1181" y="808"/>
                    <a:pt x="1211" y="800"/>
                    <a:pt x="1237" y="784"/>
                  </a:cubicBezTo>
                  <a:cubicBezTo>
                    <a:pt x="1285" y="754"/>
                    <a:pt x="1314" y="703"/>
                    <a:pt x="1315" y="647"/>
                  </a:cubicBezTo>
                  <a:lnTo>
                    <a:pt x="1315" y="249"/>
                  </a:lnTo>
                  <a:cubicBezTo>
                    <a:pt x="1315" y="163"/>
                    <a:pt x="1250" y="88"/>
                    <a:pt x="1164" y="82"/>
                  </a:cubicBezTo>
                  <a:cubicBezTo>
                    <a:pt x="1160" y="82"/>
                    <a:pt x="1156" y="82"/>
                    <a:pt x="1153" y="82"/>
                  </a:cubicBezTo>
                  <a:cubicBezTo>
                    <a:pt x="1063" y="82"/>
                    <a:pt x="991" y="154"/>
                    <a:pt x="991" y="243"/>
                  </a:cubicBezTo>
                  <a:lnTo>
                    <a:pt x="991" y="386"/>
                  </a:lnTo>
                  <a:lnTo>
                    <a:pt x="255" y="18"/>
                  </a:lnTo>
                  <a:cubicBezTo>
                    <a:pt x="232" y="7"/>
                    <a:pt x="207" y="1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16"/>
            <p:cNvSpPr/>
            <p:nvPr/>
          </p:nvSpPr>
          <p:spPr>
            <a:xfrm>
              <a:off x="8241048" y="1739466"/>
              <a:ext cx="52464" cy="47086"/>
            </a:xfrm>
            <a:custGeom>
              <a:avLst/>
              <a:gdLst/>
              <a:ahLst/>
              <a:cxnLst/>
              <a:rect l="l" t="t" r="r" b="b"/>
              <a:pathLst>
                <a:path w="1356" h="1217" extrusionOk="0">
                  <a:moveTo>
                    <a:pt x="820" y="564"/>
                  </a:moveTo>
                  <a:cubicBezTo>
                    <a:pt x="910" y="564"/>
                    <a:pt x="982" y="637"/>
                    <a:pt x="982" y="727"/>
                  </a:cubicBezTo>
                  <a:cubicBezTo>
                    <a:pt x="982" y="816"/>
                    <a:pt x="910" y="889"/>
                    <a:pt x="820" y="889"/>
                  </a:cubicBezTo>
                  <a:cubicBezTo>
                    <a:pt x="730" y="889"/>
                    <a:pt x="658" y="816"/>
                    <a:pt x="658" y="727"/>
                  </a:cubicBezTo>
                  <a:cubicBezTo>
                    <a:pt x="658" y="637"/>
                    <a:pt x="730" y="564"/>
                    <a:pt x="820" y="564"/>
                  </a:cubicBezTo>
                  <a:close/>
                  <a:moveTo>
                    <a:pt x="1132" y="0"/>
                  </a:moveTo>
                  <a:cubicBezTo>
                    <a:pt x="1107" y="0"/>
                    <a:pt x="1082" y="6"/>
                    <a:pt x="1060" y="17"/>
                  </a:cubicBezTo>
                  <a:lnTo>
                    <a:pt x="325" y="385"/>
                  </a:lnTo>
                  <a:lnTo>
                    <a:pt x="325" y="248"/>
                  </a:lnTo>
                  <a:cubicBezTo>
                    <a:pt x="325" y="161"/>
                    <a:pt x="259" y="86"/>
                    <a:pt x="172" y="80"/>
                  </a:cubicBezTo>
                  <a:cubicBezTo>
                    <a:pt x="169" y="80"/>
                    <a:pt x="166" y="80"/>
                    <a:pt x="163" y="80"/>
                  </a:cubicBezTo>
                  <a:cubicBezTo>
                    <a:pt x="74" y="80"/>
                    <a:pt x="1" y="153"/>
                    <a:pt x="1" y="242"/>
                  </a:cubicBezTo>
                  <a:lnTo>
                    <a:pt x="1" y="646"/>
                  </a:lnTo>
                  <a:cubicBezTo>
                    <a:pt x="0" y="702"/>
                    <a:pt x="30" y="755"/>
                    <a:pt x="77" y="784"/>
                  </a:cubicBezTo>
                  <a:cubicBezTo>
                    <a:pt x="103" y="800"/>
                    <a:pt x="133" y="808"/>
                    <a:pt x="163" y="808"/>
                  </a:cubicBezTo>
                  <a:cubicBezTo>
                    <a:pt x="188" y="808"/>
                    <a:pt x="212" y="803"/>
                    <a:pt x="234" y="791"/>
                  </a:cubicBezTo>
                  <a:lnTo>
                    <a:pt x="326" y="745"/>
                  </a:lnTo>
                  <a:cubicBezTo>
                    <a:pt x="333" y="996"/>
                    <a:pt x="532" y="1205"/>
                    <a:pt x="792" y="1217"/>
                  </a:cubicBezTo>
                  <a:cubicBezTo>
                    <a:pt x="798" y="1217"/>
                    <a:pt x="804" y="1217"/>
                    <a:pt x="810" y="1217"/>
                  </a:cubicBezTo>
                  <a:cubicBezTo>
                    <a:pt x="969" y="1217"/>
                    <a:pt x="1120" y="1139"/>
                    <a:pt x="1209" y="1008"/>
                  </a:cubicBezTo>
                  <a:cubicBezTo>
                    <a:pt x="1356" y="792"/>
                    <a:pt x="1309" y="509"/>
                    <a:pt x="1112" y="352"/>
                  </a:cubicBezTo>
                  <a:lnTo>
                    <a:pt x="1200" y="308"/>
                  </a:lnTo>
                  <a:cubicBezTo>
                    <a:pt x="1237" y="290"/>
                    <a:pt x="1268" y="260"/>
                    <a:pt x="1282" y="221"/>
                  </a:cubicBezTo>
                  <a:cubicBezTo>
                    <a:pt x="1311" y="148"/>
                    <a:pt x="1283" y="68"/>
                    <a:pt x="1221" y="27"/>
                  </a:cubicBezTo>
                  <a:cubicBezTo>
                    <a:pt x="1194" y="9"/>
                    <a:pt x="1163" y="0"/>
                    <a:pt x="11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16"/>
            <p:cNvSpPr/>
            <p:nvPr/>
          </p:nvSpPr>
          <p:spPr>
            <a:xfrm>
              <a:off x="8190364" y="1798933"/>
              <a:ext cx="89490" cy="41089"/>
            </a:xfrm>
            <a:custGeom>
              <a:avLst/>
              <a:gdLst/>
              <a:ahLst/>
              <a:cxnLst/>
              <a:rect l="l" t="t" r="r" b="b"/>
              <a:pathLst>
                <a:path w="2313" h="1062" extrusionOk="0">
                  <a:moveTo>
                    <a:pt x="1157" y="325"/>
                  </a:moveTo>
                  <a:cubicBezTo>
                    <a:pt x="1473" y="325"/>
                    <a:pt x="1771" y="472"/>
                    <a:pt x="1964" y="724"/>
                  </a:cubicBezTo>
                  <a:cubicBezTo>
                    <a:pt x="1965" y="725"/>
                    <a:pt x="1967" y="728"/>
                    <a:pt x="1967" y="730"/>
                  </a:cubicBezTo>
                  <a:cubicBezTo>
                    <a:pt x="1699" y="677"/>
                    <a:pt x="1428" y="650"/>
                    <a:pt x="1156" y="650"/>
                  </a:cubicBezTo>
                  <a:cubicBezTo>
                    <a:pt x="885" y="650"/>
                    <a:pt x="614" y="677"/>
                    <a:pt x="346" y="730"/>
                  </a:cubicBezTo>
                  <a:cubicBezTo>
                    <a:pt x="346" y="728"/>
                    <a:pt x="347" y="725"/>
                    <a:pt x="348" y="724"/>
                  </a:cubicBezTo>
                  <a:cubicBezTo>
                    <a:pt x="542" y="472"/>
                    <a:pt x="840" y="325"/>
                    <a:pt x="1157" y="325"/>
                  </a:cubicBezTo>
                  <a:close/>
                  <a:moveTo>
                    <a:pt x="1133" y="1"/>
                  </a:moveTo>
                  <a:cubicBezTo>
                    <a:pt x="717" y="1"/>
                    <a:pt x="325" y="200"/>
                    <a:pt x="82" y="540"/>
                  </a:cubicBezTo>
                  <a:cubicBezTo>
                    <a:pt x="1" y="657"/>
                    <a:pt x="1" y="812"/>
                    <a:pt x="80" y="930"/>
                  </a:cubicBezTo>
                  <a:cubicBezTo>
                    <a:pt x="132" y="1011"/>
                    <a:pt x="221" y="1060"/>
                    <a:pt x="317" y="1061"/>
                  </a:cubicBezTo>
                  <a:cubicBezTo>
                    <a:pt x="339" y="1061"/>
                    <a:pt x="359" y="1059"/>
                    <a:pt x="380" y="1054"/>
                  </a:cubicBezTo>
                  <a:cubicBezTo>
                    <a:pt x="636" y="1002"/>
                    <a:pt x="896" y="976"/>
                    <a:pt x="1156" y="976"/>
                  </a:cubicBezTo>
                  <a:cubicBezTo>
                    <a:pt x="1417" y="976"/>
                    <a:pt x="1677" y="1002"/>
                    <a:pt x="1933" y="1054"/>
                  </a:cubicBezTo>
                  <a:cubicBezTo>
                    <a:pt x="1954" y="1059"/>
                    <a:pt x="1974" y="1061"/>
                    <a:pt x="1995" y="1061"/>
                  </a:cubicBezTo>
                  <a:cubicBezTo>
                    <a:pt x="2090" y="1061"/>
                    <a:pt x="2181" y="1013"/>
                    <a:pt x="2233" y="930"/>
                  </a:cubicBezTo>
                  <a:cubicBezTo>
                    <a:pt x="2312" y="812"/>
                    <a:pt x="2312" y="657"/>
                    <a:pt x="2231" y="540"/>
                  </a:cubicBezTo>
                  <a:cubicBezTo>
                    <a:pt x="1988" y="200"/>
                    <a:pt x="1595" y="1"/>
                    <a:pt x="1178" y="1"/>
                  </a:cubicBezTo>
                  <a:cubicBezTo>
                    <a:pt x="1171" y="1"/>
                    <a:pt x="1163" y="1"/>
                    <a:pt x="1156" y="1"/>
                  </a:cubicBezTo>
                  <a:cubicBezTo>
                    <a:pt x="1148" y="1"/>
                    <a:pt x="1141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16"/>
            <p:cNvSpPr/>
            <p:nvPr/>
          </p:nvSpPr>
          <p:spPr>
            <a:xfrm>
              <a:off x="8140918" y="1692264"/>
              <a:ext cx="188343" cy="188343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2435" y="325"/>
                  </a:moveTo>
                  <a:cubicBezTo>
                    <a:pt x="3599" y="325"/>
                    <a:pt x="4543" y="1269"/>
                    <a:pt x="4543" y="2433"/>
                  </a:cubicBezTo>
                  <a:cubicBezTo>
                    <a:pt x="4543" y="3598"/>
                    <a:pt x="3599" y="4543"/>
                    <a:pt x="2435" y="4543"/>
                  </a:cubicBezTo>
                  <a:cubicBezTo>
                    <a:pt x="1269" y="4543"/>
                    <a:pt x="325" y="3598"/>
                    <a:pt x="325" y="2433"/>
                  </a:cubicBezTo>
                  <a:cubicBezTo>
                    <a:pt x="326" y="1269"/>
                    <a:pt x="1270" y="326"/>
                    <a:pt x="2435" y="325"/>
                  </a:cubicBezTo>
                  <a:close/>
                  <a:moveTo>
                    <a:pt x="2435" y="0"/>
                  </a:moveTo>
                  <a:cubicBezTo>
                    <a:pt x="1091" y="0"/>
                    <a:pt x="1" y="1089"/>
                    <a:pt x="1" y="2433"/>
                  </a:cubicBezTo>
                  <a:cubicBezTo>
                    <a:pt x="2" y="3778"/>
                    <a:pt x="1091" y="4865"/>
                    <a:pt x="2435" y="4868"/>
                  </a:cubicBezTo>
                  <a:cubicBezTo>
                    <a:pt x="3778" y="4868"/>
                    <a:pt x="4868" y="3778"/>
                    <a:pt x="4868" y="2433"/>
                  </a:cubicBezTo>
                  <a:cubicBezTo>
                    <a:pt x="4868" y="1089"/>
                    <a:pt x="3778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7" name="Google Shape;4097;p116"/>
          <p:cNvGrpSpPr/>
          <p:nvPr/>
        </p:nvGrpSpPr>
        <p:grpSpPr>
          <a:xfrm>
            <a:off x="8077737" y="2548778"/>
            <a:ext cx="315324" cy="376647"/>
            <a:chOff x="8077737" y="2205878"/>
            <a:chExt cx="315324" cy="376647"/>
          </a:xfrm>
        </p:grpSpPr>
        <p:sp>
          <p:nvSpPr>
            <p:cNvPr id="4098" name="Google Shape;4098;p116"/>
            <p:cNvSpPr/>
            <p:nvPr/>
          </p:nvSpPr>
          <p:spPr>
            <a:xfrm>
              <a:off x="8084005" y="2212606"/>
              <a:ext cx="213337" cy="332502"/>
            </a:xfrm>
            <a:custGeom>
              <a:avLst/>
              <a:gdLst/>
              <a:ahLst/>
              <a:cxnLst/>
              <a:rect l="l" t="t" r="r" b="b"/>
              <a:pathLst>
                <a:path w="5514" h="8594" extrusionOk="0">
                  <a:moveTo>
                    <a:pt x="5514" y="487"/>
                  </a:moveTo>
                  <a:lnTo>
                    <a:pt x="5514" y="4865"/>
                  </a:lnTo>
                  <a:cubicBezTo>
                    <a:pt x="4632" y="4865"/>
                    <a:pt x="3829" y="5376"/>
                    <a:pt x="3457" y="6176"/>
                  </a:cubicBezTo>
                  <a:cubicBezTo>
                    <a:pt x="3085" y="6975"/>
                    <a:pt x="3209" y="7918"/>
                    <a:pt x="3776" y="8594"/>
                  </a:cubicBezTo>
                  <a:lnTo>
                    <a:pt x="487" y="8594"/>
                  </a:lnTo>
                  <a:cubicBezTo>
                    <a:pt x="218" y="8594"/>
                    <a:pt x="1" y="8376"/>
                    <a:pt x="1" y="8107"/>
                  </a:cubicBezTo>
                  <a:lnTo>
                    <a:pt x="1" y="487"/>
                  </a:lnTo>
                  <a:cubicBezTo>
                    <a:pt x="1" y="218"/>
                    <a:pt x="218" y="1"/>
                    <a:pt x="487" y="1"/>
                  </a:cubicBezTo>
                  <a:lnTo>
                    <a:pt x="5027" y="1"/>
                  </a:lnTo>
                  <a:cubicBezTo>
                    <a:pt x="5296" y="1"/>
                    <a:pt x="5514" y="218"/>
                    <a:pt x="5514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16"/>
            <p:cNvSpPr/>
            <p:nvPr/>
          </p:nvSpPr>
          <p:spPr>
            <a:xfrm>
              <a:off x="8183400" y="2212606"/>
              <a:ext cx="114677" cy="332541"/>
            </a:xfrm>
            <a:custGeom>
              <a:avLst/>
              <a:gdLst/>
              <a:ahLst/>
              <a:cxnLst/>
              <a:rect l="l" t="t" r="r" b="b"/>
              <a:pathLst>
                <a:path w="2964" h="8595" extrusionOk="0">
                  <a:moveTo>
                    <a:pt x="2964" y="487"/>
                  </a:moveTo>
                  <a:cubicBezTo>
                    <a:pt x="2964" y="218"/>
                    <a:pt x="2746" y="1"/>
                    <a:pt x="2477" y="1"/>
                  </a:cubicBezTo>
                  <a:lnTo>
                    <a:pt x="1975" y="1"/>
                  </a:lnTo>
                  <a:cubicBezTo>
                    <a:pt x="2248" y="1"/>
                    <a:pt x="2470" y="218"/>
                    <a:pt x="2470" y="487"/>
                  </a:cubicBezTo>
                  <a:lnTo>
                    <a:pt x="2470" y="4865"/>
                  </a:lnTo>
                  <a:cubicBezTo>
                    <a:pt x="1573" y="4865"/>
                    <a:pt x="758" y="5376"/>
                    <a:pt x="379" y="6176"/>
                  </a:cubicBezTo>
                  <a:cubicBezTo>
                    <a:pt x="0" y="6975"/>
                    <a:pt x="127" y="7918"/>
                    <a:pt x="703" y="8595"/>
                  </a:cubicBezTo>
                  <a:lnTo>
                    <a:pt x="1197" y="8595"/>
                  </a:lnTo>
                  <a:cubicBezTo>
                    <a:pt x="621" y="7918"/>
                    <a:pt x="495" y="6975"/>
                    <a:pt x="874" y="6176"/>
                  </a:cubicBezTo>
                  <a:cubicBezTo>
                    <a:pt x="1252" y="5376"/>
                    <a:pt x="2068" y="4865"/>
                    <a:pt x="2964" y="4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16"/>
            <p:cNvSpPr/>
            <p:nvPr/>
          </p:nvSpPr>
          <p:spPr>
            <a:xfrm>
              <a:off x="8084005" y="2526150"/>
              <a:ext cx="202039" cy="50645"/>
            </a:xfrm>
            <a:custGeom>
              <a:avLst/>
              <a:gdLst/>
              <a:ahLst/>
              <a:cxnLst/>
              <a:rect l="l" t="t" r="r" b="b"/>
              <a:pathLst>
                <a:path w="5222" h="1309" extrusionOk="0">
                  <a:moveTo>
                    <a:pt x="5222" y="1283"/>
                  </a:moveTo>
                  <a:cubicBezTo>
                    <a:pt x="5172" y="1300"/>
                    <a:pt x="5121" y="1309"/>
                    <a:pt x="5069" y="1308"/>
                  </a:cubicBezTo>
                  <a:lnTo>
                    <a:pt x="487" y="1308"/>
                  </a:lnTo>
                  <a:cubicBezTo>
                    <a:pt x="218" y="1308"/>
                    <a:pt x="1" y="1090"/>
                    <a:pt x="1" y="821"/>
                  </a:cubicBezTo>
                  <a:lnTo>
                    <a:pt x="1" y="0"/>
                  </a:lnTo>
                  <a:cubicBezTo>
                    <a:pt x="1" y="271"/>
                    <a:pt x="220" y="491"/>
                    <a:pt x="491" y="491"/>
                  </a:cubicBezTo>
                  <a:lnTo>
                    <a:pt x="3808" y="491"/>
                  </a:lnTo>
                  <a:cubicBezTo>
                    <a:pt x="3850" y="542"/>
                    <a:pt x="3894" y="590"/>
                    <a:pt x="3941" y="638"/>
                  </a:cubicBezTo>
                  <a:cubicBezTo>
                    <a:pt x="4287" y="984"/>
                    <a:pt x="4737" y="1211"/>
                    <a:pt x="5222" y="1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16"/>
            <p:cNvSpPr/>
            <p:nvPr/>
          </p:nvSpPr>
          <p:spPr>
            <a:xfrm>
              <a:off x="8211218" y="2545108"/>
              <a:ext cx="73704" cy="31648"/>
            </a:xfrm>
            <a:custGeom>
              <a:avLst/>
              <a:gdLst/>
              <a:ahLst/>
              <a:cxnLst/>
              <a:rect l="l" t="t" r="r" b="b"/>
              <a:pathLst>
                <a:path w="1905" h="818" extrusionOk="0">
                  <a:moveTo>
                    <a:pt x="624" y="148"/>
                  </a:moveTo>
                  <a:cubicBezTo>
                    <a:pt x="577" y="100"/>
                    <a:pt x="533" y="51"/>
                    <a:pt x="491" y="1"/>
                  </a:cubicBezTo>
                  <a:lnTo>
                    <a:pt x="0" y="1"/>
                  </a:lnTo>
                  <a:cubicBezTo>
                    <a:pt x="42" y="51"/>
                    <a:pt x="87" y="100"/>
                    <a:pt x="133" y="148"/>
                  </a:cubicBezTo>
                  <a:cubicBezTo>
                    <a:pt x="479" y="494"/>
                    <a:pt x="929" y="721"/>
                    <a:pt x="1414" y="793"/>
                  </a:cubicBezTo>
                  <a:cubicBezTo>
                    <a:pt x="1365" y="809"/>
                    <a:pt x="1313" y="818"/>
                    <a:pt x="1262" y="818"/>
                  </a:cubicBezTo>
                  <a:lnTo>
                    <a:pt x="1752" y="818"/>
                  </a:lnTo>
                  <a:cubicBezTo>
                    <a:pt x="1803" y="818"/>
                    <a:pt x="1855" y="809"/>
                    <a:pt x="1904" y="793"/>
                  </a:cubicBezTo>
                  <a:cubicBezTo>
                    <a:pt x="1419" y="721"/>
                    <a:pt x="970" y="494"/>
                    <a:pt x="624" y="1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16"/>
            <p:cNvSpPr/>
            <p:nvPr/>
          </p:nvSpPr>
          <p:spPr>
            <a:xfrm>
              <a:off x="8128344" y="2212606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8" y="592"/>
                    <a:pt x="2550" y="647"/>
                    <a:pt x="2417" y="647"/>
                  </a:cubicBezTo>
                  <a:lnTo>
                    <a:pt x="816" y="647"/>
                  </a:lnTo>
                  <a:cubicBezTo>
                    <a:pt x="683" y="647"/>
                    <a:pt x="555" y="592"/>
                    <a:pt x="462" y="4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16"/>
            <p:cNvSpPr/>
            <p:nvPr/>
          </p:nvSpPr>
          <p:spPr>
            <a:xfrm>
              <a:off x="8203209" y="2212606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2" y="592"/>
                    <a:pt x="134" y="647"/>
                    <a:pt x="1" y="647"/>
                  </a:cubicBezTo>
                  <a:lnTo>
                    <a:pt x="485" y="647"/>
                  </a:lnTo>
                  <a:cubicBezTo>
                    <a:pt x="619" y="647"/>
                    <a:pt x="747" y="592"/>
                    <a:pt x="839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16"/>
            <p:cNvSpPr/>
            <p:nvPr/>
          </p:nvSpPr>
          <p:spPr>
            <a:xfrm>
              <a:off x="8108999" y="2262632"/>
              <a:ext cx="163349" cy="138278"/>
            </a:xfrm>
            <a:custGeom>
              <a:avLst/>
              <a:gdLst/>
              <a:ahLst/>
              <a:cxnLst/>
              <a:rect l="l" t="t" r="r" b="b"/>
              <a:pathLst>
                <a:path w="4222" h="3574" extrusionOk="0">
                  <a:moveTo>
                    <a:pt x="495" y="3080"/>
                  </a:moveTo>
                  <a:lnTo>
                    <a:pt x="495" y="3405"/>
                  </a:lnTo>
                  <a:cubicBezTo>
                    <a:pt x="495" y="3463"/>
                    <a:pt x="526" y="3516"/>
                    <a:pt x="576" y="3545"/>
                  </a:cubicBezTo>
                  <a:cubicBezTo>
                    <a:pt x="626" y="3574"/>
                    <a:pt x="688" y="3574"/>
                    <a:pt x="738" y="3545"/>
                  </a:cubicBezTo>
                  <a:lnTo>
                    <a:pt x="1629" y="3080"/>
                  </a:lnTo>
                  <a:lnTo>
                    <a:pt x="3897" y="3080"/>
                  </a:lnTo>
                  <a:cubicBezTo>
                    <a:pt x="4076" y="3080"/>
                    <a:pt x="4222" y="2935"/>
                    <a:pt x="4222" y="2756"/>
                  </a:cubicBezTo>
                  <a:lnTo>
                    <a:pt x="4222" y="325"/>
                  </a:lnTo>
                  <a:cubicBezTo>
                    <a:pt x="4222" y="145"/>
                    <a:pt x="4076" y="0"/>
                    <a:pt x="3897" y="0"/>
                  </a:cubicBezTo>
                  <a:lnTo>
                    <a:pt x="325" y="0"/>
                  </a:lnTo>
                  <a:cubicBezTo>
                    <a:pt x="146" y="0"/>
                    <a:pt x="1" y="145"/>
                    <a:pt x="1" y="325"/>
                  </a:cubicBezTo>
                  <a:lnTo>
                    <a:pt x="1" y="2756"/>
                  </a:lnTo>
                  <a:cubicBezTo>
                    <a:pt x="1" y="2935"/>
                    <a:pt x="146" y="3080"/>
                    <a:pt x="325" y="30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16"/>
            <p:cNvSpPr/>
            <p:nvPr/>
          </p:nvSpPr>
          <p:spPr>
            <a:xfrm>
              <a:off x="8240429" y="2262632"/>
              <a:ext cx="31919" cy="119204"/>
            </a:xfrm>
            <a:custGeom>
              <a:avLst/>
              <a:gdLst/>
              <a:ahLst/>
              <a:cxnLst/>
              <a:rect l="l" t="t" r="r" b="b"/>
              <a:pathLst>
                <a:path w="825" h="3081" extrusionOk="0">
                  <a:moveTo>
                    <a:pt x="825" y="325"/>
                  </a:moveTo>
                  <a:cubicBezTo>
                    <a:pt x="825" y="145"/>
                    <a:pt x="679" y="0"/>
                    <a:pt x="500" y="0"/>
                  </a:cubicBezTo>
                  <a:lnTo>
                    <a:pt x="1" y="0"/>
                  </a:lnTo>
                  <a:cubicBezTo>
                    <a:pt x="183" y="0"/>
                    <a:pt x="330" y="145"/>
                    <a:pt x="330" y="325"/>
                  </a:cubicBezTo>
                  <a:lnTo>
                    <a:pt x="330" y="2756"/>
                  </a:lnTo>
                  <a:cubicBezTo>
                    <a:pt x="330" y="2935"/>
                    <a:pt x="183" y="3080"/>
                    <a:pt x="1" y="3080"/>
                  </a:cubicBezTo>
                  <a:lnTo>
                    <a:pt x="500" y="3080"/>
                  </a:lnTo>
                  <a:cubicBezTo>
                    <a:pt x="679" y="3080"/>
                    <a:pt x="825" y="2935"/>
                    <a:pt x="825" y="27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16"/>
            <p:cNvSpPr/>
            <p:nvPr/>
          </p:nvSpPr>
          <p:spPr>
            <a:xfrm>
              <a:off x="8200114" y="2400833"/>
              <a:ext cx="190510" cy="175691"/>
            </a:xfrm>
            <a:custGeom>
              <a:avLst/>
              <a:gdLst/>
              <a:ahLst/>
              <a:cxnLst/>
              <a:rect l="l" t="t" r="r" b="b"/>
              <a:pathLst>
                <a:path w="4924" h="4541" extrusionOk="0">
                  <a:moveTo>
                    <a:pt x="2521" y="649"/>
                  </a:moveTo>
                  <a:cubicBezTo>
                    <a:pt x="2831" y="649"/>
                    <a:pt x="3142" y="737"/>
                    <a:pt x="3415" y="917"/>
                  </a:cubicBezTo>
                  <a:lnTo>
                    <a:pt x="1166" y="3167"/>
                  </a:lnTo>
                  <a:cubicBezTo>
                    <a:pt x="741" y="2523"/>
                    <a:pt x="827" y="1669"/>
                    <a:pt x="1372" y="1124"/>
                  </a:cubicBezTo>
                  <a:cubicBezTo>
                    <a:pt x="1686" y="811"/>
                    <a:pt x="2102" y="649"/>
                    <a:pt x="2521" y="649"/>
                  </a:cubicBezTo>
                  <a:close/>
                  <a:moveTo>
                    <a:pt x="3872" y="1375"/>
                  </a:moveTo>
                  <a:cubicBezTo>
                    <a:pt x="4298" y="2019"/>
                    <a:pt x="4212" y="2873"/>
                    <a:pt x="3667" y="3418"/>
                  </a:cubicBezTo>
                  <a:cubicBezTo>
                    <a:pt x="3353" y="3731"/>
                    <a:pt x="2937" y="3893"/>
                    <a:pt x="2518" y="3893"/>
                  </a:cubicBezTo>
                  <a:cubicBezTo>
                    <a:pt x="2209" y="3893"/>
                    <a:pt x="1897" y="3804"/>
                    <a:pt x="1624" y="3624"/>
                  </a:cubicBezTo>
                  <a:lnTo>
                    <a:pt x="3872" y="1375"/>
                  </a:lnTo>
                  <a:close/>
                  <a:moveTo>
                    <a:pt x="2522" y="1"/>
                  </a:moveTo>
                  <a:cubicBezTo>
                    <a:pt x="1973" y="1"/>
                    <a:pt x="1423" y="199"/>
                    <a:pt x="988" y="597"/>
                  </a:cubicBezTo>
                  <a:cubicBezTo>
                    <a:pt x="92" y="1418"/>
                    <a:pt x="1" y="2798"/>
                    <a:pt x="780" y="3730"/>
                  </a:cubicBezTo>
                  <a:lnTo>
                    <a:pt x="782" y="3730"/>
                  </a:lnTo>
                  <a:cubicBezTo>
                    <a:pt x="823" y="3780"/>
                    <a:pt x="867" y="3829"/>
                    <a:pt x="913" y="3876"/>
                  </a:cubicBezTo>
                  <a:cubicBezTo>
                    <a:pt x="1344" y="4307"/>
                    <a:pt x="1925" y="4540"/>
                    <a:pt x="2519" y="4540"/>
                  </a:cubicBezTo>
                  <a:cubicBezTo>
                    <a:pt x="2715" y="4540"/>
                    <a:pt x="2913" y="4515"/>
                    <a:pt x="3107" y="4463"/>
                  </a:cubicBezTo>
                  <a:cubicBezTo>
                    <a:pt x="3891" y="4253"/>
                    <a:pt x="4504" y="3640"/>
                    <a:pt x="4714" y="2857"/>
                  </a:cubicBezTo>
                  <a:cubicBezTo>
                    <a:pt x="4924" y="2073"/>
                    <a:pt x="4700" y="1237"/>
                    <a:pt x="4126" y="663"/>
                  </a:cubicBezTo>
                  <a:cubicBezTo>
                    <a:pt x="3683" y="222"/>
                    <a:pt x="3103" y="1"/>
                    <a:pt x="2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16"/>
            <p:cNvSpPr/>
            <p:nvPr/>
          </p:nvSpPr>
          <p:spPr>
            <a:xfrm>
              <a:off x="8084005" y="2212606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1" y="8925"/>
                  </a:move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16"/>
            <p:cNvSpPr/>
            <p:nvPr/>
          </p:nvSpPr>
          <p:spPr>
            <a:xfrm>
              <a:off x="8078124" y="227218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16"/>
            <p:cNvSpPr/>
            <p:nvPr/>
          </p:nvSpPr>
          <p:spPr>
            <a:xfrm>
              <a:off x="8077892" y="2290760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4"/>
                    <a:pt x="73" y="0"/>
                    <a:pt x="162" y="0"/>
                  </a:cubicBezTo>
                  <a:cubicBezTo>
                    <a:pt x="252" y="0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16"/>
            <p:cNvSpPr/>
            <p:nvPr/>
          </p:nvSpPr>
          <p:spPr>
            <a:xfrm>
              <a:off x="8077737" y="2205878"/>
              <a:ext cx="315324" cy="376647"/>
            </a:xfrm>
            <a:custGeom>
              <a:avLst/>
              <a:gdLst/>
              <a:ahLst/>
              <a:cxnLst/>
              <a:rect l="l" t="t" r="r" b="b"/>
              <a:pathLst>
                <a:path w="8150" h="9735" extrusionOk="0">
                  <a:moveTo>
                    <a:pt x="4158" y="324"/>
                  </a:moveTo>
                  <a:lnTo>
                    <a:pt x="3950" y="545"/>
                  </a:lnTo>
                  <a:cubicBezTo>
                    <a:pt x="3889" y="610"/>
                    <a:pt x="3804" y="646"/>
                    <a:pt x="3715" y="646"/>
                  </a:cubicBezTo>
                  <a:lnTo>
                    <a:pt x="2114" y="646"/>
                  </a:lnTo>
                  <a:cubicBezTo>
                    <a:pt x="2025" y="646"/>
                    <a:pt x="1940" y="610"/>
                    <a:pt x="1879" y="545"/>
                  </a:cubicBezTo>
                  <a:lnTo>
                    <a:pt x="1671" y="324"/>
                  </a:lnTo>
                  <a:close/>
                  <a:moveTo>
                    <a:pt x="324" y="8825"/>
                  </a:moveTo>
                  <a:cubicBezTo>
                    <a:pt x="422" y="8885"/>
                    <a:pt x="534" y="8917"/>
                    <a:pt x="648" y="8917"/>
                  </a:cubicBezTo>
                  <a:lnTo>
                    <a:pt x="3868" y="8917"/>
                  </a:lnTo>
                  <a:cubicBezTo>
                    <a:pt x="3897" y="8950"/>
                    <a:pt x="3925" y="8985"/>
                    <a:pt x="3957" y="9018"/>
                  </a:cubicBezTo>
                  <a:cubicBezTo>
                    <a:pt x="4108" y="9171"/>
                    <a:pt x="4280" y="9303"/>
                    <a:pt x="4466" y="9411"/>
                  </a:cubicBezTo>
                  <a:lnTo>
                    <a:pt x="648" y="9411"/>
                  </a:lnTo>
                  <a:cubicBezTo>
                    <a:pt x="469" y="9411"/>
                    <a:pt x="324" y="9266"/>
                    <a:pt x="324" y="9087"/>
                  </a:cubicBezTo>
                  <a:lnTo>
                    <a:pt x="324" y="8825"/>
                  </a:lnTo>
                  <a:close/>
                  <a:moveTo>
                    <a:pt x="5673" y="5197"/>
                  </a:moveTo>
                  <a:cubicBezTo>
                    <a:pt x="5945" y="5197"/>
                    <a:pt x="6219" y="5250"/>
                    <a:pt x="6479" y="5358"/>
                  </a:cubicBezTo>
                  <a:cubicBezTo>
                    <a:pt x="7268" y="5685"/>
                    <a:pt x="7782" y="6453"/>
                    <a:pt x="7782" y="7307"/>
                  </a:cubicBezTo>
                  <a:cubicBezTo>
                    <a:pt x="7782" y="8160"/>
                    <a:pt x="7268" y="8929"/>
                    <a:pt x="6479" y="9255"/>
                  </a:cubicBezTo>
                  <a:cubicBezTo>
                    <a:pt x="6219" y="9363"/>
                    <a:pt x="5945" y="9416"/>
                    <a:pt x="5673" y="9416"/>
                  </a:cubicBezTo>
                  <a:cubicBezTo>
                    <a:pt x="5124" y="9416"/>
                    <a:pt x="4585" y="9201"/>
                    <a:pt x="4181" y="8798"/>
                  </a:cubicBezTo>
                  <a:cubicBezTo>
                    <a:pt x="4136" y="8753"/>
                    <a:pt x="4093" y="8705"/>
                    <a:pt x="4052" y="8655"/>
                  </a:cubicBezTo>
                  <a:cubicBezTo>
                    <a:pt x="4051" y="8654"/>
                    <a:pt x="4048" y="8652"/>
                    <a:pt x="4047" y="8650"/>
                  </a:cubicBezTo>
                  <a:cubicBezTo>
                    <a:pt x="3353" y="7812"/>
                    <a:pt x="3412" y="6585"/>
                    <a:pt x="4181" y="5816"/>
                  </a:cubicBezTo>
                  <a:cubicBezTo>
                    <a:pt x="4585" y="5412"/>
                    <a:pt x="5124" y="5197"/>
                    <a:pt x="5673" y="5197"/>
                  </a:cubicBezTo>
                  <a:close/>
                  <a:moveTo>
                    <a:pt x="649" y="1"/>
                  </a:moveTo>
                  <a:cubicBezTo>
                    <a:pt x="290" y="1"/>
                    <a:pt x="0" y="291"/>
                    <a:pt x="0" y="650"/>
                  </a:cubicBezTo>
                  <a:lnTo>
                    <a:pt x="0" y="1686"/>
                  </a:lnTo>
                  <a:cubicBezTo>
                    <a:pt x="0" y="1772"/>
                    <a:pt x="66" y="1849"/>
                    <a:pt x="152" y="1854"/>
                  </a:cubicBezTo>
                  <a:cubicBezTo>
                    <a:pt x="155" y="1854"/>
                    <a:pt x="158" y="1854"/>
                    <a:pt x="161" y="1854"/>
                  </a:cubicBezTo>
                  <a:cubicBezTo>
                    <a:pt x="250" y="1854"/>
                    <a:pt x="324" y="1782"/>
                    <a:pt x="324" y="1692"/>
                  </a:cubicBezTo>
                  <a:lnTo>
                    <a:pt x="324" y="649"/>
                  </a:lnTo>
                  <a:cubicBezTo>
                    <a:pt x="324" y="469"/>
                    <a:pt x="469" y="324"/>
                    <a:pt x="648" y="324"/>
                  </a:cubicBezTo>
                  <a:lnTo>
                    <a:pt x="1223" y="324"/>
                  </a:lnTo>
                  <a:lnTo>
                    <a:pt x="1638" y="766"/>
                  </a:lnTo>
                  <a:cubicBezTo>
                    <a:pt x="1760" y="896"/>
                    <a:pt x="1930" y="970"/>
                    <a:pt x="2109" y="970"/>
                  </a:cubicBezTo>
                  <a:lnTo>
                    <a:pt x="3709" y="970"/>
                  </a:lnTo>
                  <a:cubicBezTo>
                    <a:pt x="3888" y="970"/>
                    <a:pt x="4059" y="896"/>
                    <a:pt x="4181" y="766"/>
                  </a:cubicBezTo>
                  <a:lnTo>
                    <a:pt x="4596" y="324"/>
                  </a:lnTo>
                  <a:lnTo>
                    <a:pt x="5190" y="324"/>
                  </a:lnTo>
                  <a:cubicBezTo>
                    <a:pt x="5368" y="324"/>
                    <a:pt x="5514" y="469"/>
                    <a:pt x="5514" y="649"/>
                  </a:cubicBezTo>
                  <a:lnTo>
                    <a:pt x="5514" y="4872"/>
                  </a:lnTo>
                  <a:cubicBezTo>
                    <a:pt x="4659" y="4928"/>
                    <a:pt x="3896" y="5431"/>
                    <a:pt x="3508" y="6194"/>
                  </a:cubicBezTo>
                  <a:cubicBezTo>
                    <a:pt x="3119" y="6957"/>
                    <a:pt x="3162" y="7870"/>
                    <a:pt x="3620" y="8594"/>
                  </a:cubicBezTo>
                  <a:lnTo>
                    <a:pt x="492" y="8594"/>
                  </a:lnTo>
                  <a:cubicBezTo>
                    <a:pt x="399" y="8594"/>
                    <a:pt x="324" y="8519"/>
                    <a:pt x="324" y="8425"/>
                  </a:cubicBezTo>
                  <a:lnTo>
                    <a:pt x="324" y="2950"/>
                  </a:lnTo>
                  <a:cubicBezTo>
                    <a:pt x="324" y="2925"/>
                    <a:pt x="312" y="2901"/>
                    <a:pt x="293" y="2884"/>
                  </a:cubicBezTo>
                  <a:cubicBezTo>
                    <a:pt x="250" y="2846"/>
                    <a:pt x="204" y="2830"/>
                    <a:pt x="162" y="2830"/>
                  </a:cubicBezTo>
                  <a:cubicBezTo>
                    <a:pt x="73" y="2830"/>
                    <a:pt x="0" y="2902"/>
                    <a:pt x="0" y="2992"/>
                  </a:cubicBezTo>
                  <a:lnTo>
                    <a:pt x="0" y="9086"/>
                  </a:lnTo>
                  <a:cubicBezTo>
                    <a:pt x="0" y="9444"/>
                    <a:pt x="291" y="9735"/>
                    <a:pt x="649" y="9735"/>
                  </a:cubicBezTo>
                  <a:lnTo>
                    <a:pt x="5675" y="9735"/>
                  </a:lnTo>
                  <a:cubicBezTo>
                    <a:pt x="6987" y="9735"/>
                    <a:pt x="8062" y="8695"/>
                    <a:pt x="8105" y="7384"/>
                  </a:cubicBezTo>
                  <a:cubicBezTo>
                    <a:pt x="8149" y="6072"/>
                    <a:pt x="7145" y="4962"/>
                    <a:pt x="5837" y="4875"/>
                  </a:cubicBezTo>
                  <a:lnTo>
                    <a:pt x="5837" y="650"/>
                  </a:lnTo>
                  <a:cubicBezTo>
                    <a:pt x="5837" y="290"/>
                    <a:pt x="554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16"/>
            <p:cNvSpPr/>
            <p:nvPr/>
          </p:nvSpPr>
          <p:spPr>
            <a:xfrm>
              <a:off x="8103157" y="2256751"/>
              <a:ext cx="175807" cy="150504"/>
            </a:xfrm>
            <a:custGeom>
              <a:avLst/>
              <a:gdLst/>
              <a:ahLst/>
              <a:cxnLst/>
              <a:rect l="l" t="t" r="r" b="b"/>
              <a:pathLst>
                <a:path w="4544" h="3890" extrusionOk="0">
                  <a:moveTo>
                    <a:pt x="4058" y="324"/>
                  </a:moveTo>
                  <a:cubicBezTo>
                    <a:pt x="4148" y="324"/>
                    <a:pt x="4221" y="396"/>
                    <a:pt x="4221" y="485"/>
                  </a:cubicBezTo>
                  <a:lnTo>
                    <a:pt x="4221" y="2918"/>
                  </a:lnTo>
                  <a:cubicBezTo>
                    <a:pt x="4221" y="3008"/>
                    <a:pt x="4148" y="3080"/>
                    <a:pt x="4058" y="3080"/>
                  </a:cubicBezTo>
                  <a:lnTo>
                    <a:pt x="1806" y="3080"/>
                  </a:lnTo>
                  <a:cubicBezTo>
                    <a:pt x="1779" y="3080"/>
                    <a:pt x="1753" y="3086"/>
                    <a:pt x="1730" y="3099"/>
                  </a:cubicBezTo>
                  <a:lnTo>
                    <a:pt x="817" y="3567"/>
                  </a:lnTo>
                  <a:lnTo>
                    <a:pt x="817" y="3243"/>
                  </a:lnTo>
                  <a:cubicBezTo>
                    <a:pt x="817" y="3152"/>
                    <a:pt x="745" y="3080"/>
                    <a:pt x="656" y="3080"/>
                  </a:cubicBezTo>
                  <a:lnTo>
                    <a:pt x="485" y="3080"/>
                  </a:lnTo>
                  <a:cubicBezTo>
                    <a:pt x="395" y="3080"/>
                    <a:pt x="323" y="3008"/>
                    <a:pt x="323" y="2918"/>
                  </a:cubicBezTo>
                  <a:lnTo>
                    <a:pt x="323" y="485"/>
                  </a:lnTo>
                  <a:cubicBezTo>
                    <a:pt x="323" y="396"/>
                    <a:pt x="395" y="324"/>
                    <a:pt x="485" y="324"/>
                  </a:cubicBezTo>
                  <a:close/>
                  <a:moveTo>
                    <a:pt x="486" y="0"/>
                  </a:moveTo>
                  <a:cubicBezTo>
                    <a:pt x="218" y="0"/>
                    <a:pt x="0" y="219"/>
                    <a:pt x="0" y="487"/>
                  </a:cubicBezTo>
                  <a:lnTo>
                    <a:pt x="0" y="2917"/>
                  </a:lnTo>
                  <a:cubicBezTo>
                    <a:pt x="0" y="3186"/>
                    <a:pt x="221" y="3403"/>
                    <a:pt x="494" y="3403"/>
                  </a:cubicBezTo>
                  <a:lnTo>
                    <a:pt x="494" y="3565"/>
                  </a:lnTo>
                  <a:cubicBezTo>
                    <a:pt x="494" y="3682"/>
                    <a:pt x="557" y="3789"/>
                    <a:pt x="659" y="3846"/>
                  </a:cubicBezTo>
                  <a:cubicBezTo>
                    <a:pt x="709" y="3874"/>
                    <a:pt x="767" y="3890"/>
                    <a:pt x="826" y="3890"/>
                  </a:cubicBezTo>
                  <a:cubicBezTo>
                    <a:pt x="880" y="3890"/>
                    <a:pt x="934" y="3876"/>
                    <a:pt x="981" y="3849"/>
                  </a:cubicBezTo>
                  <a:lnTo>
                    <a:pt x="1853" y="3403"/>
                  </a:lnTo>
                  <a:lnTo>
                    <a:pt x="4057" y="3403"/>
                  </a:lnTo>
                  <a:cubicBezTo>
                    <a:pt x="4326" y="3403"/>
                    <a:pt x="4544" y="3185"/>
                    <a:pt x="4544" y="2916"/>
                  </a:cubicBezTo>
                  <a:lnTo>
                    <a:pt x="4544" y="487"/>
                  </a:lnTo>
                  <a:cubicBezTo>
                    <a:pt x="4544" y="219"/>
                    <a:pt x="4326" y="0"/>
                    <a:pt x="4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16"/>
            <p:cNvSpPr/>
            <p:nvPr/>
          </p:nvSpPr>
          <p:spPr>
            <a:xfrm>
              <a:off x="8221819" y="2419559"/>
              <a:ext cx="116728" cy="110073"/>
            </a:xfrm>
            <a:custGeom>
              <a:avLst/>
              <a:gdLst/>
              <a:ahLst/>
              <a:cxnLst/>
              <a:rect l="l" t="t" r="r" b="b"/>
              <a:pathLst>
                <a:path w="3017" h="2845" extrusionOk="0">
                  <a:moveTo>
                    <a:pt x="1959" y="328"/>
                  </a:moveTo>
                  <a:cubicBezTo>
                    <a:pt x="2172" y="328"/>
                    <a:pt x="2386" y="375"/>
                    <a:pt x="2587" y="470"/>
                  </a:cubicBezTo>
                  <a:lnTo>
                    <a:pt x="642" y="2415"/>
                  </a:lnTo>
                  <a:cubicBezTo>
                    <a:pt x="376" y="1857"/>
                    <a:pt x="491" y="1193"/>
                    <a:pt x="926" y="754"/>
                  </a:cubicBezTo>
                  <a:cubicBezTo>
                    <a:pt x="1207" y="475"/>
                    <a:pt x="1580" y="328"/>
                    <a:pt x="1959" y="328"/>
                  </a:cubicBezTo>
                  <a:close/>
                  <a:moveTo>
                    <a:pt x="1958" y="1"/>
                  </a:moveTo>
                  <a:cubicBezTo>
                    <a:pt x="1497" y="1"/>
                    <a:pt x="1040" y="179"/>
                    <a:pt x="696" y="524"/>
                  </a:cubicBezTo>
                  <a:cubicBezTo>
                    <a:pt x="95" y="1123"/>
                    <a:pt x="1" y="2063"/>
                    <a:pt x="469" y="2771"/>
                  </a:cubicBezTo>
                  <a:cubicBezTo>
                    <a:pt x="496" y="2812"/>
                    <a:pt x="540" y="2838"/>
                    <a:pt x="589" y="2843"/>
                  </a:cubicBezTo>
                  <a:cubicBezTo>
                    <a:pt x="593" y="2844"/>
                    <a:pt x="598" y="2844"/>
                    <a:pt x="603" y="2844"/>
                  </a:cubicBezTo>
                  <a:cubicBezTo>
                    <a:pt x="647" y="2844"/>
                    <a:pt x="689" y="2827"/>
                    <a:pt x="720" y="2796"/>
                  </a:cubicBezTo>
                  <a:lnTo>
                    <a:pt x="2968" y="548"/>
                  </a:lnTo>
                  <a:cubicBezTo>
                    <a:pt x="3001" y="512"/>
                    <a:pt x="3016" y="465"/>
                    <a:pt x="3012" y="417"/>
                  </a:cubicBezTo>
                  <a:cubicBezTo>
                    <a:pt x="3007" y="369"/>
                    <a:pt x="2982" y="325"/>
                    <a:pt x="2943" y="298"/>
                  </a:cubicBezTo>
                  <a:cubicBezTo>
                    <a:pt x="2642" y="98"/>
                    <a:pt x="2299" y="1"/>
                    <a:pt x="1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16"/>
            <p:cNvSpPr/>
            <p:nvPr/>
          </p:nvSpPr>
          <p:spPr>
            <a:xfrm>
              <a:off x="8256640" y="2447841"/>
              <a:ext cx="116728" cy="109957"/>
            </a:xfrm>
            <a:custGeom>
              <a:avLst/>
              <a:gdLst/>
              <a:ahLst/>
              <a:cxnLst/>
              <a:rect l="l" t="t" r="r" b="b"/>
              <a:pathLst>
                <a:path w="3017" h="2842" extrusionOk="0">
                  <a:moveTo>
                    <a:pt x="2376" y="427"/>
                  </a:moveTo>
                  <a:cubicBezTo>
                    <a:pt x="2640" y="986"/>
                    <a:pt x="2526" y="1650"/>
                    <a:pt x="2091" y="2088"/>
                  </a:cubicBezTo>
                  <a:cubicBezTo>
                    <a:pt x="1810" y="2367"/>
                    <a:pt x="1437" y="2514"/>
                    <a:pt x="1058" y="2514"/>
                  </a:cubicBezTo>
                  <a:cubicBezTo>
                    <a:pt x="845" y="2514"/>
                    <a:pt x="631" y="2468"/>
                    <a:pt x="430" y="2373"/>
                  </a:cubicBezTo>
                  <a:lnTo>
                    <a:pt x="2376" y="427"/>
                  </a:lnTo>
                  <a:close/>
                  <a:moveTo>
                    <a:pt x="2411" y="1"/>
                  </a:moveTo>
                  <a:cubicBezTo>
                    <a:pt x="2369" y="1"/>
                    <a:pt x="2328" y="17"/>
                    <a:pt x="2297" y="46"/>
                  </a:cubicBezTo>
                  <a:lnTo>
                    <a:pt x="49" y="2295"/>
                  </a:lnTo>
                  <a:cubicBezTo>
                    <a:pt x="16" y="2331"/>
                    <a:pt x="0" y="2378"/>
                    <a:pt x="6" y="2425"/>
                  </a:cubicBezTo>
                  <a:cubicBezTo>
                    <a:pt x="11" y="2474"/>
                    <a:pt x="35" y="2517"/>
                    <a:pt x="74" y="2545"/>
                  </a:cubicBezTo>
                  <a:cubicBezTo>
                    <a:pt x="375" y="2744"/>
                    <a:pt x="718" y="2842"/>
                    <a:pt x="1059" y="2842"/>
                  </a:cubicBezTo>
                  <a:cubicBezTo>
                    <a:pt x="1520" y="2842"/>
                    <a:pt x="1977" y="2664"/>
                    <a:pt x="2321" y="2319"/>
                  </a:cubicBezTo>
                  <a:cubicBezTo>
                    <a:pt x="2922" y="1719"/>
                    <a:pt x="3016" y="779"/>
                    <a:pt x="2547" y="72"/>
                  </a:cubicBezTo>
                  <a:cubicBezTo>
                    <a:pt x="2520" y="32"/>
                    <a:pt x="2477" y="7"/>
                    <a:pt x="2428" y="2"/>
                  </a:cubicBezTo>
                  <a:cubicBezTo>
                    <a:pt x="2422" y="1"/>
                    <a:pt x="2417" y="1"/>
                    <a:pt x="2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16"/>
            <p:cNvSpPr/>
            <p:nvPr/>
          </p:nvSpPr>
          <p:spPr>
            <a:xfrm>
              <a:off x="8184754" y="2281436"/>
              <a:ext cx="12574" cy="56720"/>
            </a:xfrm>
            <a:custGeom>
              <a:avLst/>
              <a:gdLst/>
              <a:ahLst/>
              <a:cxnLst/>
              <a:rect l="l" t="t" r="r" b="b"/>
              <a:pathLst>
                <a:path w="325" h="1466" extrusionOk="0">
                  <a:moveTo>
                    <a:pt x="324" y="1292"/>
                  </a:moveTo>
                  <a:lnTo>
                    <a:pt x="324" y="174"/>
                  </a:lnTo>
                  <a:cubicBezTo>
                    <a:pt x="324" y="87"/>
                    <a:pt x="259" y="11"/>
                    <a:pt x="173" y="6"/>
                  </a:cubicBezTo>
                  <a:cubicBezTo>
                    <a:pt x="79" y="1"/>
                    <a:pt x="1" y="75"/>
                    <a:pt x="1" y="168"/>
                  </a:cubicBezTo>
                  <a:lnTo>
                    <a:pt x="1" y="1298"/>
                  </a:lnTo>
                  <a:cubicBezTo>
                    <a:pt x="1" y="1391"/>
                    <a:pt x="79" y="1465"/>
                    <a:pt x="173" y="1460"/>
                  </a:cubicBezTo>
                  <a:cubicBezTo>
                    <a:pt x="259" y="1455"/>
                    <a:pt x="324" y="1379"/>
                    <a:pt x="324" y="12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16"/>
            <p:cNvSpPr/>
            <p:nvPr/>
          </p:nvSpPr>
          <p:spPr>
            <a:xfrm>
              <a:off x="8184560" y="235057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6" name="Google Shape;4116;p116"/>
          <p:cNvGrpSpPr/>
          <p:nvPr/>
        </p:nvGrpSpPr>
        <p:grpSpPr>
          <a:xfrm>
            <a:off x="720060" y="3752652"/>
            <a:ext cx="376725" cy="376492"/>
            <a:chOff x="720060" y="3409752"/>
            <a:chExt cx="376725" cy="376492"/>
          </a:xfrm>
        </p:grpSpPr>
        <p:sp>
          <p:nvSpPr>
            <p:cNvPr id="4117" name="Google Shape;4117;p116"/>
            <p:cNvSpPr/>
            <p:nvPr/>
          </p:nvSpPr>
          <p:spPr>
            <a:xfrm>
              <a:off x="726173" y="3528917"/>
              <a:ext cx="263402" cy="251833"/>
            </a:xfrm>
            <a:custGeom>
              <a:avLst/>
              <a:gdLst/>
              <a:ahLst/>
              <a:cxnLst/>
              <a:rect l="l" t="t" r="r" b="b"/>
              <a:pathLst>
                <a:path w="6808" h="6509" extrusionOk="0">
                  <a:moveTo>
                    <a:pt x="6808" y="2002"/>
                  </a:moveTo>
                  <a:lnTo>
                    <a:pt x="6808" y="5090"/>
                  </a:lnTo>
                  <a:cubicBezTo>
                    <a:pt x="6808" y="5240"/>
                    <a:pt x="6685" y="5362"/>
                    <a:pt x="6534" y="5362"/>
                  </a:cubicBezTo>
                  <a:lnTo>
                    <a:pt x="2424" y="5362"/>
                  </a:lnTo>
                  <a:lnTo>
                    <a:pt x="904" y="6467"/>
                  </a:lnTo>
                  <a:cubicBezTo>
                    <a:pt x="855" y="6503"/>
                    <a:pt x="790" y="6509"/>
                    <a:pt x="735" y="6480"/>
                  </a:cubicBezTo>
                  <a:cubicBezTo>
                    <a:pt x="681" y="6453"/>
                    <a:pt x="647" y="6396"/>
                    <a:pt x="647" y="6335"/>
                  </a:cubicBezTo>
                  <a:lnTo>
                    <a:pt x="647" y="5362"/>
                  </a:lnTo>
                  <a:cubicBezTo>
                    <a:pt x="290" y="5362"/>
                    <a:pt x="1" y="5071"/>
                    <a:pt x="1" y="4713"/>
                  </a:cubicBezTo>
                  <a:lnTo>
                    <a:pt x="1" y="273"/>
                  </a:lnTo>
                  <a:cubicBezTo>
                    <a:pt x="1" y="122"/>
                    <a:pt x="123" y="0"/>
                    <a:pt x="273" y="0"/>
                  </a:cubicBezTo>
                  <a:lnTo>
                    <a:pt x="4162" y="0"/>
                  </a:lnTo>
                  <a:lnTo>
                    <a:pt x="4022" y="142"/>
                  </a:lnTo>
                  <a:cubicBezTo>
                    <a:pt x="3938" y="226"/>
                    <a:pt x="3890" y="340"/>
                    <a:pt x="3890" y="459"/>
                  </a:cubicBezTo>
                  <a:cubicBezTo>
                    <a:pt x="3890" y="579"/>
                    <a:pt x="3938" y="693"/>
                    <a:pt x="4022" y="777"/>
                  </a:cubicBezTo>
                  <a:lnTo>
                    <a:pt x="5708" y="2468"/>
                  </a:lnTo>
                  <a:cubicBezTo>
                    <a:pt x="5792" y="2553"/>
                    <a:pt x="5907" y="2600"/>
                    <a:pt x="6025" y="2600"/>
                  </a:cubicBezTo>
                  <a:cubicBezTo>
                    <a:pt x="6144" y="2600"/>
                    <a:pt x="6258" y="2553"/>
                    <a:pt x="6342" y="24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16"/>
            <p:cNvSpPr/>
            <p:nvPr/>
          </p:nvSpPr>
          <p:spPr>
            <a:xfrm>
              <a:off x="945623" y="3606530"/>
              <a:ext cx="44687" cy="129844"/>
            </a:xfrm>
            <a:custGeom>
              <a:avLst/>
              <a:gdLst/>
              <a:ahLst/>
              <a:cxnLst/>
              <a:rect l="l" t="t" r="r" b="b"/>
              <a:pathLst>
                <a:path w="1155" h="3356" extrusionOk="0">
                  <a:moveTo>
                    <a:pt x="681" y="466"/>
                  </a:moveTo>
                  <a:cubicBezTo>
                    <a:pt x="675" y="473"/>
                    <a:pt x="667" y="478"/>
                    <a:pt x="660" y="484"/>
                  </a:cubicBezTo>
                  <a:lnTo>
                    <a:pt x="660" y="2707"/>
                  </a:lnTo>
                  <a:cubicBezTo>
                    <a:pt x="660" y="3065"/>
                    <a:pt x="365" y="3356"/>
                    <a:pt x="0" y="3356"/>
                  </a:cubicBezTo>
                  <a:lnTo>
                    <a:pt x="505" y="3356"/>
                  </a:lnTo>
                  <a:cubicBezTo>
                    <a:pt x="864" y="3356"/>
                    <a:pt x="1154" y="3065"/>
                    <a:pt x="1154" y="2707"/>
                  </a:cubicBezTo>
                  <a:lnTo>
                    <a:pt x="1154" y="1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16"/>
            <p:cNvSpPr/>
            <p:nvPr/>
          </p:nvSpPr>
          <p:spPr>
            <a:xfrm>
              <a:off x="858145" y="3528917"/>
              <a:ext cx="92160" cy="102142"/>
            </a:xfrm>
            <a:custGeom>
              <a:avLst/>
              <a:gdLst/>
              <a:ahLst/>
              <a:cxnLst/>
              <a:rect l="l" t="t" r="r" b="b"/>
              <a:pathLst>
                <a:path w="2382" h="2640" extrusionOk="0">
                  <a:moveTo>
                    <a:pt x="132" y="776"/>
                  </a:moveTo>
                  <a:lnTo>
                    <a:pt x="1820" y="2465"/>
                  </a:lnTo>
                  <a:cubicBezTo>
                    <a:pt x="1971" y="2614"/>
                    <a:pt x="2204" y="2639"/>
                    <a:pt x="2381" y="2525"/>
                  </a:cubicBezTo>
                  <a:cubicBezTo>
                    <a:pt x="2355" y="2507"/>
                    <a:pt x="2330" y="2487"/>
                    <a:pt x="2308" y="2465"/>
                  </a:cubicBezTo>
                  <a:lnTo>
                    <a:pt x="619" y="776"/>
                  </a:lnTo>
                  <a:cubicBezTo>
                    <a:pt x="535" y="692"/>
                    <a:pt x="488" y="578"/>
                    <a:pt x="488" y="459"/>
                  </a:cubicBezTo>
                  <a:cubicBezTo>
                    <a:pt x="488" y="340"/>
                    <a:pt x="535" y="226"/>
                    <a:pt x="619" y="142"/>
                  </a:cubicBezTo>
                  <a:lnTo>
                    <a:pt x="760" y="0"/>
                  </a:lnTo>
                  <a:lnTo>
                    <a:pt x="274" y="0"/>
                  </a:lnTo>
                  <a:lnTo>
                    <a:pt x="132" y="142"/>
                  </a:lnTo>
                  <a:cubicBezTo>
                    <a:pt x="48" y="226"/>
                    <a:pt x="1" y="340"/>
                    <a:pt x="1" y="459"/>
                  </a:cubicBezTo>
                  <a:cubicBezTo>
                    <a:pt x="1" y="578"/>
                    <a:pt x="48" y="692"/>
                    <a:pt x="132" y="77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16"/>
            <p:cNvSpPr/>
            <p:nvPr/>
          </p:nvSpPr>
          <p:spPr>
            <a:xfrm>
              <a:off x="876948" y="3424454"/>
              <a:ext cx="205289" cy="205289"/>
            </a:xfrm>
            <a:custGeom>
              <a:avLst/>
              <a:gdLst/>
              <a:ahLst/>
              <a:cxnLst/>
              <a:rect l="l" t="t" r="r" b="b"/>
              <a:pathLst>
                <a:path w="5306" h="5306" extrusionOk="0">
                  <a:moveTo>
                    <a:pt x="3723" y="835"/>
                  </a:moveTo>
                  <a:cubicBezTo>
                    <a:pt x="3914" y="835"/>
                    <a:pt x="4105" y="908"/>
                    <a:pt x="4250" y="1054"/>
                  </a:cubicBezTo>
                  <a:cubicBezTo>
                    <a:pt x="4540" y="1346"/>
                    <a:pt x="4540" y="1817"/>
                    <a:pt x="4250" y="2110"/>
                  </a:cubicBezTo>
                  <a:cubicBezTo>
                    <a:pt x="4105" y="2255"/>
                    <a:pt x="3914" y="2328"/>
                    <a:pt x="3723" y="2328"/>
                  </a:cubicBezTo>
                  <a:cubicBezTo>
                    <a:pt x="3532" y="2328"/>
                    <a:pt x="3341" y="2255"/>
                    <a:pt x="3195" y="2109"/>
                  </a:cubicBezTo>
                  <a:cubicBezTo>
                    <a:pt x="2904" y="1818"/>
                    <a:pt x="2904" y="1346"/>
                    <a:pt x="3195" y="1054"/>
                  </a:cubicBezTo>
                  <a:cubicBezTo>
                    <a:pt x="3341" y="908"/>
                    <a:pt x="3532" y="835"/>
                    <a:pt x="3723" y="835"/>
                  </a:cubicBezTo>
                  <a:close/>
                  <a:moveTo>
                    <a:pt x="3167" y="0"/>
                  </a:moveTo>
                  <a:cubicBezTo>
                    <a:pt x="3049" y="0"/>
                    <a:pt x="2935" y="48"/>
                    <a:pt x="2851" y="132"/>
                  </a:cubicBezTo>
                  <a:lnTo>
                    <a:pt x="132" y="2851"/>
                  </a:lnTo>
                  <a:cubicBezTo>
                    <a:pt x="48" y="2935"/>
                    <a:pt x="1" y="3050"/>
                    <a:pt x="1" y="3169"/>
                  </a:cubicBezTo>
                  <a:cubicBezTo>
                    <a:pt x="1" y="3287"/>
                    <a:pt x="48" y="3402"/>
                    <a:pt x="132" y="3486"/>
                  </a:cubicBezTo>
                  <a:lnTo>
                    <a:pt x="1821" y="5174"/>
                  </a:lnTo>
                  <a:cubicBezTo>
                    <a:pt x="1905" y="5258"/>
                    <a:pt x="2019" y="5305"/>
                    <a:pt x="2138" y="5305"/>
                  </a:cubicBezTo>
                  <a:cubicBezTo>
                    <a:pt x="2256" y="5305"/>
                    <a:pt x="2371" y="5258"/>
                    <a:pt x="2455" y="5174"/>
                  </a:cubicBezTo>
                  <a:lnTo>
                    <a:pt x="5174" y="2456"/>
                  </a:lnTo>
                  <a:cubicBezTo>
                    <a:pt x="5258" y="2372"/>
                    <a:pt x="5306" y="2257"/>
                    <a:pt x="5306" y="2138"/>
                  </a:cubicBezTo>
                  <a:lnTo>
                    <a:pt x="5306" y="1242"/>
                  </a:lnTo>
                  <a:cubicBezTo>
                    <a:pt x="5306" y="1123"/>
                    <a:pt x="5258" y="1010"/>
                    <a:pt x="5174" y="926"/>
                  </a:cubicBezTo>
                  <a:lnTo>
                    <a:pt x="4381" y="132"/>
                  </a:lnTo>
                  <a:cubicBezTo>
                    <a:pt x="4297" y="48"/>
                    <a:pt x="4183" y="0"/>
                    <a:pt x="4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16"/>
            <p:cNvSpPr/>
            <p:nvPr/>
          </p:nvSpPr>
          <p:spPr>
            <a:xfrm>
              <a:off x="948176" y="3424454"/>
              <a:ext cx="134061" cy="206953"/>
            </a:xfrm>
            <a:custGeom>
              <a:avLst/>
              <a:gdLst/>
              <a:ahLst/>
              <a:cxnLst/>
              <a:rect l="l" t="t" r="r" b="b"/>
              <a:pathLst>
                <a:path w="3465" h="5349" extrusionOk="0">
                  <a:moveTo>
                    <a:pt x="3331" y="926"/>
                  </a:moveTo>
                  <a:lnTo>
                    <a:pt x="2525" y="132"/>
                  </a:lnTo>
                  <a:cubicBezTo>
                    <a:pt x="2440" y="48"/>
                    <a:pt x="2324" y="0"/>
                    <a:pt x="2204" y="0"/>
                  </a:cubicBezTo>
                  <a:lnTo>
                    <a:pt x="1710" y="0"/>
                  </a:lnTo>
                  <a:cubicBezTo>
                    <a:pt x="1830" y="0"/>
                    <a:pt x="1945" y="48"/>
                    <a:pt x="2031" y="132"/>
                  </a:cubicBezTo>
                  <a:lnTo>
                    <a:pt x="2837" y="926"/>
                  </a:lnTo>
                  <a:cubicBezTo>
                    <a:pt x="2922" y="1010"/>
                    <a:pt x="2970" y="1123"/>
                    <a:pt x="2970" y="1242"/>
                  </a:cubicBezTo>
                  <a:lnTo>
                    <a:pt x="2970" y="2139"/>
                  </a:lnTo>
                  <a:cubicBezTo>
                    <a:pt x="2970" y="2258"/>
                    <a:pt x="2922" y="2372"/>
                    <a:pt x="2837" y="2456"/>
                  </a:cubicBezTo>
                  <a:lnTo>
                    <a:pt x="75" y="5174"/>
                  </a:lnTo>
                  <a:cubicBezTo>
                    <a:pt x="52" y="5197"/>
                    <a:pt x="28" y="5217"/>
                    <a:pt x="1" y="5234"/>
                  </a:cubicBezTo>
                  <a:cubicBezTo>
                    <a:pt x="180" y="5348"/>
                    <a:pt x="417" y="5324"/>
                    <a:pt x="570" y="5174"/>
                  </a:cubicBezTo>
                  <a:lnTo>
                    <a:pt x="3331" y="2456"/>
                  </a:lnTo>
                  <a:cubicBezTo>
                    <a:pt x="3416" y="2372"/>
                    <a:pt x="3465" y="2257"/>
                    <a:pt x="3465" y="2139"/>
                  </a:cubicBezTo>
                  <a:lnTo>
                    <a:pt x="3465" y="1242"/>
                  </a:lnTo>
                  <a:cubicBezTo>
                    <a:pt x="3465" y="1123"/>
                    <a:pt x="3416" y="1010"/>
                    <a:pt x="3331" y="92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16"/>
            <p:cNvSpPr/>
            <p:nvPr/>
          </p:nvSpPr>
          <p:spPr>
            <a:xfrm>
              <a:off x="726173" y="3528917"/>
              <a:ext cx="44184" cy="251833"/>
            </a:xfrm>
            <a:custGeom>
              <a:avLst/>
              <a:gdLst/>
              <a:ahLst/>
              <a:cxnLst/>
              <a:rect l="l" t="t" r="r" b="b"/>
              <a:pathLst>
                <a:path w="1142" h="6509" extrusionOk="0">
                  <a:moveTo>
                    <a:pt x="1141" y="5355"/>
                  </a:moveTo>
                  <a:cubicBezTo>
                    <a:pt x="784" y="5355"/>
                    <a:pt x="494" y="5064"/>
                    <a:pt x="494" y="4706"/>
                  </a:cubicBezTo>
                  <a:lnTo>
                    <a:pt x="494" y="649"/>
                  </a:lnTo>
                  <a:cubicBezTo>
                    <a:pt x="494" y="291"/>
                    <a:pt x="784" y="0"/>
                    <a:pt x="1141" y="0"/>
                  </a:cubicBezTo>
                  <a:lnTo>
                    <a:pt x="650" y="0"/>
                  </a:lnTo>
                  <a:cubicBezTo>
                    <a:pt x="291" y="0"/>
                    <a:pt x="1" y="291"/>
                    <a:pt x="1" y="649"/>
                  </a:cubicBezTo>
                  <a:lnTo>
                    <a:pt x="1" y="4706"/>
                  </a:lnTo>
                  <a:cubicBezTo>
                    <a:pt x="1" y="5064"/>
                    <a:pt x="290" y="5355"/>
                    <a:pt x="647" y="5355"/>
                  </a:cubicBezTo>
                  <a:lnTo>
                    <a:pt x="647" y="6333"/>
                  </a:lnTo>
                  <a:cubicBezTo>
                    <a:pt x="647" y="6395"/>
                    <a:pt x="681" y="6452"/>
                    <a:pt x="737" y="6480"/>
                  </a:cubicBezTo>
                  <a:cubicBezTo>
                    <a:pt x="793" y="6509"/>
                    <a:pt x="859" y="6503"/>
                    <a:pt x="909" y="6467"/>
                  </a:cubicBezTo>
                  <a:lnTo>
                    <a:pt x="1141" y="6299"/>
                  </a:lnTo>
                  <a:lnTo>
                    <a:pt x="1141" y="53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16"/>
            <p:cNvSpPr/>
            <p:nvPr/>
          </p:nvSpPr>
          <p:spPr>
            <a:xfrm>
              <a:off x="720292" y="355464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16"/>
            <p:cNvSpPr/>
            <p:nvPr/>
          </p:nvSpPr>
          <p:spPr>
            <a:xfrm>
              <a:off x="720060" y="3573101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16"/>
            <p:cNvSpPr/>
            <p:nvPr/>
          </p:nvSpPr>
          <p:spPr>
            <a:xfrm>
              <a:off x="751670" y="3648083"/>
              <a:ext cx="212988" cy="12536"/>
            </a:xfrm>
            <a:custGeom>
              <a:avLst/>
              <a:gdLst/>
              <a:ahLst/>
              <a:cxnLst/>
              <a:rect l="l" t="t" r="r" b="b"/>
              <a:pathLst>
                <a:path w="5505" h="324" extrusionOk="0">
                  <a:moveTo>
                    <a:pt x="167" y="323"/>
                  </a:moveTo>
                  <a:lnTo>
                    <a:pt x="5332" y="323"/>
                  </a:lnTo>
                  <a:cubicBezTo>
                    <a:pt x="5419" y="323"/>
                    <a:pt x="5494" y="258"/>
                    <a:pt x="5500" y="172"/>
                  </a:cubicBezTo>
                  <a:cubicBezTo>
                    <a:pt x="5505" y="79"/>
                    <a:pt x="5431" y="0"/>
                    <a:pt x="5338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6" y="152"/>
                  </a:cubicBezTo>
                  <a:cubicBezTo>
                    <a:pt x="0" y="246"/>
                    <a:pt x="74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16"/>
            <p:cNvSpPr/>
            <p:nvPr/>
          </p:nvSpPr>
          <p:spPr>
            <a:xfrm>
              <a:off x="751670" y="3692228"/>
              <a:ext cx="212988" cy="12536"/>
            </a:xfrm>
            <a:custGeom>
              <a:avLst/>
              <a:gdLst/>
              <a:ahLst/>
              <a:cxnLst/>
              <a:rect l="l" t="t" r="r" b="b"/>
              <a:pathLst>
                <a:path w="5505" h="324" extrusionOk="0">
                  <a:moveTo>
                    <a:pt x="167" y="324"/>
                  </a:moveTo>
                  <a:lnTo>
                    <a:pt x="5332" y="324"/>
                  </a:lnTo>
                  <a:cubicBezTo>
                    <a:pt x="5419" y="324"/>
                    <a:pt x="5494" y="258"/>
                    <a:pt x="5500" y="172"/>
                  </a:cubicBezTo>
                  <a:cubicBezTo>
                    <a:pt x="5505" y="78"/>
                    <a:pt x="5431" y="0"/>
                    <a:pt x="5338" y="0"/>
                  </a:cubicBezTo>
                  <a:lnTo>
                    <a:pt x="173" y="0"/>
                  </a:lnTo>
                  <a:cubicBezTo>
                    <a:pt x="86" y="0"/>
                    <a:pt x="11" y="66"/>
                    <a:pt x="6" y="152"/>
                  </a:cubicBezTo>
                  <a:cubicBezTo>
                    <a:pt x="0" y="245"/>
                    <a:pt x="74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16"/>
            <p:cNvSpPr/>
            <p:nvPr/>
          </p:nvSpPr>
          <p:spPr>
            <a:xfrm>
              <a:off x="952935" y="3540060"/>
              <a:ext cx="62600" cy="62639"/>
            </a:xfrm>
            <a:custGeom>
              <a:avLst/>
              <a:gdLst/>
              <a:ahLst/>
              <a:cxnLst/>
              <a:rect l="l" t="t" r="r" b="b"/>
              <a:pathLst>
                <a:path w="1618" h="1619" extrusionOk="0">
                  <a:moveTo>
                    <a:pt x="1327" y="63"/>
                  </a:moveTo>
                  <a:lnTo>
                    <a:pt x="60" y="1329"/>
                  </a:lnTo>
                  <a:cubicBezTo>
                    <a:pt x="18" y="1370"/>
                    <a:pt x="0" y="1430"/>
                    <a:pt x="16" y="1487"/>
                  </a:cubicBezTo>
                  <a:cubicBezTo>
                    <a:pt x="31" y="1544"/>
                    <a:pt x="75" y="1589"/>
                    <a:pt x="132" y="1603"/>
                  </a:cubicBezTo>
                  <a:cubicBezTo>
                    <a:pt x="188" y="1618"/>
                    <a:pt x="248" y="1601"/>
                    <a:pt x="289" y="1559"/>
                  </a:cubicBezTo>
                  <a:lnTo>
                    <a:pt x="1557" y="292"/>
                  </a:lnTo>
                  <a:cubicBezTo>
                    <a:pt x="1618" y="228"/>
                    <a:pt x="1618" y="127"/>
                    <a:pt x="1555" y="64"/>
                  </a:cubicBezTo>
                  <a:cubicBezTo>
                    <a:pt x="1491" y="2"/>
                    <a:pt x="1391" y="1"/>
                    <a:pt x="1327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16"/>
            <p:cNvSpPr/>
            <p:nvPr/>
          </p:nvSpPr>
          <p:spPr>
            <a:xfrm>
              <a:off x="928444" y="3515492"/>
              <a:ext cx="62678" cy="62678"/>
            </a:xfrm>
            <a:custGeom>
              <a:avLst/>
              <a:gdLst/>
              <a:ahLst/>
              <a:cxnLst/>
              <a:rect l="l" t="t" r="r" b="b"/>
              <a:pathLst>
                <a:path w="1620" h="1620" extrusionOk="0">
                  <a:moveTo>
                    <a:pt x="1555" y="64"/>
                  </a:moveTo>
                  <a:cubicBezTo>
                    <a:pt x="1492" y="1"/>
                    <a:pt x="1389" y="1"/>
                    <a:pt x="1326" y="64"/>
                  </a:cubicBezTo>
                  <a:lnTo>
                    <a:pt x="59" y="1331"/>
                  </a:lnTo>
                  <a:cubicBezTo>
                    <a:pt x="17" y="1372"/>
                    <a:pt x="0" y="1432"/>
                    <a:pt x="15" y="1489"/>
                  </a:cubicBezTo>
                  <a:cubicBezTo>
                    <a:pt x="30" y="1545"/>
                    <a:pt x="75" y="1589"/>
                    <a:pt x="131" y="1604"/>
                  </a:cubicBezTo>
                  <a:cubicBezTo>
                    <a:pt x="188" y="1620"/>
                    <a:pt x="248" y="1602"/>
                    <a:pt x="289" y="1560"/>
                  </a:cubicBezTo>
                  <a:lnTo>
                    <a:pt x="1555" y="294"/>
                  </a:lnTo>
                  <a:cubicBezTo>
                    <a:pt x="1619" y="230"/>
                    <a:pt x="1619" y="128"/>
                    <a:pt x="1555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16"/>
            <p:cNvSpPr/>
            <p:nvPr/>
          </p:nvSpPr>
          <p:spPr>
            <a:xfrm>
              <a:off x="903954" y="3491001"/>
              <a:ext cx="62639" cy="62639"/>
            </a:xfrm>
            <a:custGeom>
              <a:avLst/>
              <a:gdLst/>
              <a:ahLst/>
              <a:cxnLst/>
              <a:rect l="l" t="t" r="r" b="b"/>
              <a:pathLst>
                <a:path w="1619" h="1619" extrusionOk="0">
                  <a:moveTo>
                    <a:pt x="1555" y="63"/>
                  </a:moveTo>
                  <a:cubicBezTo>
                    <a:pt x="1492" y="0"/>
                    <a:pt x="1389" y="0"/>
                    <a:pt x="1326" y="63"/>
                  </a:cubicBezTo>
                  <a:lnTo>
                    <a:pt x="59" y="1331"/>
                  </a:lnTo>
                  <a:cubicBezTo>
                    <a:pt x="17" y="1371"/>
                    <a:pt x="0" y="1432"/>
                    <a:pt x="15" y="1488"/>
                  </a:cubicBezTo>
                  <a:cubicBezTo>
                    <a:pt x="29" y="1545"/>
                    <a:pt x="74" y="1589"/>
                    <a:pt x="130" y="1604"/>
                  </a:cubicBezTo>
                  <a:cubicBezTo>
                    <a:pt x="187" y="1619"/>
                    <a:pt x="248" y="1602"/>
                    <a:pt x="288" y="1560"/>
                  </a:cubicBezTo>
                  <a:lnTo>
                    <a:pt x="1555" y="292"/>
                  </a:lnTo>
                  <a:cubicBezTo>
                    <a:pt x="1618" y="229"/>
                    <a:pt x="1618" y="126"/>
                    <a:pt x="1555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16"/>
            <p:cNvSpPr/>
            <p:nvPr/>
          </p:nvSpPr>
          <p:spPr>
            <a:xfrm>
              <a:off x="720099" y="3409752"/>
              <a:ext cx="376686" cy="376492"/>
            </a:xfrm>
            <a:custGeom>
              <a:avLst/>
              <a:gdLst/>
              <a:ahLst/>
              <a:cxnLst/>
              <a:rect l="l" t="t" r="r" b="b"/>
              <a:pathLst>
                <a:path w="9736" h="9731" extrusionOk="0">
                  <a:moveTo>
                    <a:pt x="7762" y="1377"/>
                  </a:moveTo>
                  <a:cubicBezTo>
                    <a:pt x="7860" y="1377"/>
                    <a:pt x="7958" y="1401"/>
                    <a:pt x="8048" y="1452"/>
                  </a:cubicBezTo>
                  <a:lnTo>
                    <a:pt x="7652" y="1846"/>
                  </a:lnTo>
                  <a:cubicBezTo>
                    <a:pt x="7610" y="1887"/>
                    <a:pt x="7594" y="1947"/>
                    <a:pt x="7608" y="2004"/>
                  </a:cubicBezTo>
                  <a:cubicBezTo>
                    <a:pt x="7623" y="2061"/>
                    <a:pt x="7668" y="2105"/>
                    <a:pt x="7725" y="2119"/>
                  </a:cubicBezTo>
                  <a:cubicBezTo>
                    <a:pt x="7739" y="2123"/>
                    <a:pt x="7752" y="2125"/>
                    <a:pt x="7766" y="2125"/>
                  </a:cubicBezTo>
                  <a:cubicBezTo>
                    <a:pt x="7809" y="2125"/>
                    <a:pt x="7851" y="2107"/>
                    <a:pt x="7882" y="2075"/>
                  </a:cubicBezTo>
                  <a:lnTo>
                    <a:pt x="8277" y="1680"/>
                  </a:lnTo>
                  <a:lnTo>
                    <a:pt x="8277" y="1680"/>
                  </a:lnTo>
                  <a:cubicBezTo>
                    <a:pt x="8403" y="1907"/>
                    <a:pt x="8363" y="2191"/>
                    <a:pt x="8180" y="2375"/>
                  </a:cubicBezTo>
                  <a:cubicBezTo>
                    <a:pt x="8066" y="2491"/>
                    <a:pt x="7914" y="2550"/>
                    <a:pt x="7762" y="2550"/>
                  </a:cubicBezTo>
                  <a:cubicBezTo>
                    <a:pt x="7610" y="2550"/>
                    <a:pt x="7457" y="2491"/>
                    <a:pt x="7340" y="2371"/>
                  </a:cubicBezTo>
                  <a:cubicBezTo>
                    <a:pt x="7165" y="2191"/>
                    <a:pt x="7125" y="1914"/>
                    <a:pt x="7243" y="1691"/>
                  </a:cubicBezTo>
                  <a:cubicBezTo>
                    <a:pt x="7350" y="1489"/>
                    <a:pt x="7553" y="1377"/>
                    <a:pt x="7762" y="1377"/>
                  </a:cubicBezTo>
                  <a:close/>
                  <a:moveTo>
                    <a:pt x="8128" y="533"/>
                  </a:moveTo>
                  <a:cubicBezTo>
                    <a:pt x="8204" y="533"/>
                    <a:pt x="8276" y="563"/>
                    <a:pt x="8330" y="617"/>
                  </a:cubicBezTo>
                  <a:lnTo>
                    <a:pt x="8612" y="899"/>
                  </a:lnTo>
                  <a:lnTo>
                    <a:pt x="8302" y="1209"/>
                  </a:lnTo>
                  <a:cubicBezTo>
                    <a:pt x="8145" y="1100"/>
                    <a:pt x="7964" y="1047"/>
                    <a:pt x="7785" y="1047"/>
                  </a:cubicBezTo>
                  <a:cubicBezTo>
                    <a:pt x="7503" y="1047"/>
                    <a:pt x="7225" y="1178"/>
                    <a:pt x="7045" y="1427"/>
                  </a:cubicBezTo>
                  <a:cubicBezTo>
                    <a:pt x="6803" y="1765"/>
                    <a:pt x="6824" y="2234"/>
                    <a:pt x="7096" y="2549"/>
                  </a:cubicBezTo>
                  <a:cubicBezTo>
                    <a:pt x="7277" y="2758"/>
                    <a:pt x="7530" y="2864"/>
                    <a:pt x="7784" y="2864"/>
                  </a:cubicBezTo>
                  <a:cubicBezTo>
                    <a:pt x="7990" y="2864"/>
                    <a:pt x="8197" y="2794"/>
                    <a:pt x="8366" y="2653"/>
                  </a:cubicBezTo>
                  <a:cubicBezTo>
                    <a:pt x="8728" y="2351"/>
                    <a:pt x="8799" y="1824"/>
                    <a:pt x="8531" y="1438"/>
                  </a:cubicBezTo>
                  <a:lnTo>
                    <a:pt x="8841" y="1128"/>
                  </a:lnTo>
                  <a:lnTo>
                    <a:pt x="9123" y="1411"/>
                  </a:lnTo>
                  <a:cubicBezTo>
                    <a:pt x="9177" y="1464"/>
                    <a:pt x="9207" y="1537"/>
                    <a:pt x="9207" y="1612"/>
                  </a:cubicBezTo>
                  <a:lnTo>
                    <a:pt x="9207" y="2508"/>
                  </a:lnTo>
                  <a:cubicBezTo>
                    <a:pt x="9207" y="2583"/>
                    <a:pt x="9178" y="2657"/>
                    <a:pt x="9123" y="2711"/>
                  </a:cubicBezTo>
                  <a:lnTo>
                    <a:pt x="6404" y="5430"/>
                  </a:lnTo>
                  <a:cubicBezTo>
                    <a:pt x="6348" y="5485"/>
                    <a:pt x="6275" y="5513"/>
                    <a:pt x="6202" y="5513"/>
                  </a:cubicBezTo>
                  <a:cubicBezTo>
                    <a:pt x="6129" y="5513"/>
                    <a:pt x="6056" y="5485"/>
                    <a:pt x="5999" y="5430"/>
                  </a:cubicBezTo>
                  <a:lnTo>
                    <a:pt x="4311" y="3741"/>
                  </a:lnTo>
                  <a:cubicBezTo>
                    <a:pt x="4199" y="3629"/>
                    <a:pt x="4199" y="3448"/>
                    <a:pt x="4311" y="3336"/>
                  </a:cubicBezTo>
                  <a:lnTo>
                    <a:pt x="7030" y="617"/>
                  </a:lnTo>
                  <a:cubicBezTo>
                    <a:pt x="7083" y="563"/>
                    <a:pt x="7157" y="533"/>
                    <a:pt x="7232" y="533"/>
                  </a:cubicBezTo>
                  <a:close/>
                  <a:moveTo>
                    <a:pt x="9558" y="1"/>
                  </a:moveTo>
                  <a:cubicBezTo>
                    <a:pt x="9518" y="1"/>
                    <a:pt x="9477" y="16"/>
                    <a:pt x="9446" y="47"/>
                  </a:cubicBezTo>
                  <a:lnTo>
                    <a:pt x="8823" y="670"/>
                  </a:lnTo>
                  <a:lnTo>
                    <a:pt x="8543" y="388"/>
                  </a:lnTo>
                  <a:cubicBezTo>
                    <a:pt x="8428" y="273"/>
                    <a:pt x="8274" y="209"/>
                    <a:pt x="8112" y="209"/>
                  </a:cubicBezTo>
                  <a:lnTo>
                    <a:pt x="7228" y="209"/>
                  </a:lnTo>
                  <a:cubicBezTo>
                    <a:pt x="7065" y="209"/>
                    <a:pt x="6910" y="273"/>
                    <a:pt x="6794" y="389"/>
                  </a:cubicBezTo>
                  <a:lnTo>
                    <a:pt x="4256" y="2928"/>
                  </a:lnTo>
                  <a:lnTo>
                    <a:pt x="809" y="2928"/>
                  </a:lnTo>
                  <a:cubicBezTo>
                    <a:pt x="363" y="2929"/>
                    <a:pt x="1" y="3290"/>
                    <a:pt x="0" y="3736"/>
                  </a:cubicBezTo>
                  <a:cubicBezTo>
                    <a:pt x="0" y="3826"/>
                    <a:pt x="73" y="3898"/>
                    <a:pt x="162" y="3898"/>
                  </a:cubicBezTo>
                  <a:cubicBezTo>
                    <a:pt x="181" y="3898"/>
                    <a:pt x="200" y="3895"/>
                    <a:pt x="220" y="3888"/>
                  </a:cubicBezTo>
                  <a:cubicBezTo>
                    <a:pt x="284" y="3866"/>
                    <a:pt x="324" y="3803"/>
                    <a:pt x="324" y="3735"/>
                  </a:cubicBezTo>
                  <a:cubicBezTo>
                    <a:pt x="325" y="3468"/>
                    <a:pt x="541" y="3251"/>
                    <a:pt x="809" y="3251"/>
                  </a:cubicBezTo>
                  <a:lnTo>
                    <a:pt x="3973" y="3251"/>
                  </a:lnTo>
                  <a:cubicBezTo>
                    <a:pt x="3858" y="3456"/>
                    <a:pt x="3872" y="3707"/>
                    <a:pt x="4007" y="3898"/>
                  </a:cubicBezTo>
                  <a:lnTo>
                    <a:pt x="978" y="3898"/>
                  </a:lnTo>
                  <a:cubicBezTo>
                    <a:pt x="892" y="3898"/>
                    <a:pt x="816" y="3963"/>
                    <a:pt x="811" y="4049"/>
                  </a:cubicBezTo>
                  <a:cubicBezTo>
                    <a:pt x="805" y="4144"/>
                    <a:pt x="879" y="4222"/>
                    <a:pt x="973" y="4222"/>
                  </a:cubicBezTo>
                  <a:lnTo>
                    <a:pt x="4314" y="4222"/>
                  </a:lnTo>
                  <a:lnTo>
                    <a:pt x="5132" y="5039"/>
                  </a:lnTo>
                  <a:lnTo>
                    <a:pt x="978" y="5039"/>
                  </a:lnTo>
                  <a:cubicBezTo>
                    <a:pt x="892" y="5039"/>
                    <a:pt x="816" y="5104"/>
                    <a:pt x="811" y="5191"/>
                  </a:cubicBezTo>
                  <a:cubicBezTo>
                    <a:pt x="805" y="5284"/>
                    <a:pt x="879" y="5362"/>
                    <a:pt x="973" y="5362"/>
                  </a:cubicBezTo>
                  <a:lnTo>
                    <a:pt x="5448" y="5362"/>
                  </a:lnTo>
                  <a:lnTo>
                    <a:pt x="5757" y="5672"/>
                  </a:lnTo>
                  <a:cubicBezTo>
                    <a:pt x="5877" y="5791"/>
                    <a:pt x="6033" y="5851"/>
                    <a:pt x="6190" y="5851"/>
                  </a:cubicBezTo>
                  <a:cubicBezTo>
                    <a:pt x="6347" y="5851"/>
                    <a:pt x="6503" y="5791"/>
                    <a:pt x="6622" y="5672"/>
                  </a:cubicBezTo>
                  <a:lnTo>
                    <a:pt x="6812" y="5482"/>
                  </a:lnTo>
                  <a:lnTo>
                    <a:pt x="6812" y="7803"/>
                  </a:lnTo>
                  <a:cubicBezTo>
                    <a:pt x="6812" y="8072"/>
                    <a:pt x="6594" y="8291"/>
                    <a:pt x="6325" y="8291"/>
                  </a:cubicBezTo>
                  <a:lnTo>
                    <a:pt x="2591" y="8291"/>
                  </a:lnTo>
                  <a:cubicBezTo>
                    <a:pt x="2557" y="8291"/>
                    <a:pt x="2524" y="8301"/>
                    <a:pt x="2496" y="8321"/>
                  </a:cubicBezTo>
                  <a:lnTo>
                    <a:pt x="975" y="9426"/>
                  </a:lnTo>
                  <a:lnTo>
                    <a:pt x="975" y="8452"/>
                  </a:lnTo>
                  <a:cubicBezTo>
                    <a:pt x="975" y="8363"/>
                    <a:pt x="902" y="8291"/>
                    <a:pt x="812" y="8291"/>
                  </a:cubicBezTo>
                  <a:cubicBezTo>
                    <a:pt x="545" y="8290"/>
                    <a:pt x="329" y="8072"/>
                    <a:pt x="329" y="7803"/>
                  </a:cubicBezTo>
                  <a:lnTo>
                    <a:pt x="329" y="5040"/>
                  </a:lnTo>
                  <a:cubicBezTo>
                    <a:pt x="329" y="4954"/>
                    <a:pt x="264" y="4878"/>
                    <a:pt x="178" y="4873"/>
                  </a:cubicBezTo>
                  <a:cubicBezTo>
                    <a:pt x="174" y="4872"/>
                    <a:pt x="170" y="4872"/>
                    <a:pt x="167" y="4872"/>
                  </a:cubicBezTo>
                  <a:cubicBezTo>
                    <a:pt x="77" y="4872"/>
                    <a:pt x="6" y="4945"/>
                    <a:pt x="6" y="5033"/>
                  </a:cubicBezTo>
                  <a:lnTo>
                    <a:pt x="6" y="7783"/>
                  </a:lnTo>
                  <a:cubicBezTo>
                    <a:pt x="6" y="8169"/>
                    <a:pt x="276" y="8501"/>
                    <a:pt x="653" y="8578"/>
                  </a:cubicBezTo>
                  <a:lnTo>
                    <a:pt x="653" y="9406"/>
                  </a:lnTo>
                  <a:cubicBezTo>
                    <a:pt x="651" y="9528"/>
                    <a:pt x="720" y="9640"/>
                    <a:pt x="829" y="9695"/>
                  </a:cubicBezTo>
                  <a:cubicBezTo>
                    <a:pt x="875" y="9718"/>
                    <a:pt x="926" y="9730"/>
                    <a:pt x="976" y="9730"/>
                  </a:cubicBezTo>
                  <a:cubicBezTo>
                    <a:pt x="1043" y="9730"/>
                    <a:pt x="1109" y="9709"/>
                    <a:pt x="1165" y="9668"/>
                  </a:cubicBezTo>
                  <a:lnTo>
                    <a:pt x="2643" y="8594"/>
                  </a:lnTo>
                  <a:lnTo>
                    <a:pt x="6327" y="8594"/>
                  </a:lnTo>
                  <a:cubicBezTo>
                    <a:pt x="6773" y="8594"/>
                    <a:pt x="7135" y="8231"/>
                    <a:pt x="7136" y="7783"/>
                  </a:cubicBezTo>
                  <a:lnTo>
                    <a:pt x="7136" y="5146"/>
                  </a:lnTo>
                  <a:lnTo>
                    <a:pt x="9335" y="2939"/>
                  </a:lnTo>
                  <a:cubicBezTo>
                    <a:pt x="9448" y="2825"/>
                    <a:pt x="9512" y="2671"/>
                    <a:pt x="9512" y="2509"/>
                  </a:cubicBezTo>
                  <a:lnTo>
                    <a:pt x="9512" y="1613"/>
                  </a:lnTo>
                  <a:cubicBezTo>
                    <a:pt x="9512" y="1452"/>
                    <a:pt x="9448" y="1296"/>
                    <a:pt x="9335" y="1182"/>
                  </a:cubicBezTo>
                  <a:lnTo>
                    <a:pt x="9052" y="900"/>
                  </a:lnTo>
                  <a:lnTo>
                    <a:pt x="9675" y="275"/>
                  </a:lnTo>
                  <a:cubicBezTo>
                    <a:pt x="9736" y="212"/>
                    <a:pt x="9735" y="112"/>
                    <a:pt x="9673" y="49"/>
                  </a:cubicBezTo>
                  <a:cubicBezTo>
                    <a:pt x="9641" y="17"/>
                    <a:pt x="9600" y="1"/>
                    <a:pt x="9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1" name="Google Shape;4131;p116"/>
          <p:cNvGrpSpPr/>
          <p:nvPr/>
        </p:nvGrpSpPr>
        <p:grpSpPr>
          <a:xfrm>
            <a:off x="1609156" y="3752575"/>
            <a:ext cx="226066" cy="376647"/>
            <a:chOff x="1609156" y="3409675"/>
            <a:chExt cx="226066" cy="376647"/>
          </a:xfrm>
        </p:grpSpPr>
        <p:sp>
          <p:nvSpPr>
            <p:cNvPr id="4132" name="Google Shape;4132;p116"/>
            <p:cNvSpPr/>
            <p:nvPr/>
          </p:nvSpPr>
          <p:spPr>
            <a:xfrm>
              <a:off x="1615269" y="3729796"/>
              <a:ext cx="213337" cy="50645"/>
            </a:xfrm>
            <a:custGeom>
              <a:avLst/>
              <a:gdLst/>
              <a:ahLst/>
              <a:cxnLst/>
              <a:rect l="l" t="t" r="r" b="b"/>
              <a:pathLst>
                <a:path w="5514" h="1309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8"/>
                    <a:pt x="5027" y="1308"/>
                  </a:cubicBezTo>
                  <a:lnTo>
                    <a:pt x="487" y="1308"/>
                  </a:lnTo>
                  <a:cubicBezTo>
                    <a:pt x="218" y="1308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16"/>
            <p:cNvSpPr/>
            <p:nvPr/>
          </p:nvSpPr>
          <p:spPr>
            <a:xfrm>
              <a:off x="1791077" y="3730183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1"/>
                    <a:pt x="273" y="1298"/>
                    <a:pt x="0" y="1298"/>
                  </a:cubicBezTo>
                  <a:lnTo>
                    <a:pt x="502" y="1298"/>
                  </a:lnTo>
                  <a:cubicBezTo>
                    <a:pt x="771" y="1298"/>
                    <a:pt x="990" y="1081"/>
                    <a:pt x="990" y="812"/>
                  </a:cubicBezTo>
                  <a:lnTo>
                    <a:pt x="990" y="0"/>
                  </a:lnTo>
                  <a:cubicBezTo>
                    <a:pt x="990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16"/>
            <p:cNvSpPr/>
            <p:nvPr/>
          </p:nvSpPr>
          <p:spPr>
            <a:xfrm>
              <a:off x="1615269" y="3642086"/>
              <a:ext cx="213337" cy="106746"/>
            </a:xfrm>
            <a:custGeom>
              <a:avLst/>
              <a:gdLst/>
              <a:ahLst/>
              <a:cxnLst/>
              <a:rect l="l" t="t" r="r" b="b"/>
              <a:pathLst>
                <a:path w="5514" h="2759" extrusionOk="0">
                  <a:moveTo>
                    <a:pt x="5514" y="1"/>
                  </a:moveTo>
                  <a:lnTo>
                    <a:pt x="5514" y="2271"/>
                  </a:lnTo>
                  <a:cubicBezTo>
                    <a:pt x="5514" y="2540"/>
                    <a:pt x="5296" y="2758"/>
                    <a:pt x="5027" y="2758"/>
                  </a:cubicBezTo>
                  <a:lnTo>
                    <a:pt x="487" y="2758"/>
                  </a:lnTo>
                  <a:cubicBezTo>
                    <a:pt x="218" y="2758"/>
                    <a:pt x="1" y="2540"/>
                    <a:pt x="1" y="227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16"/>
            <p:cNvSpPr/>
            <p:nvPr/>
          </p:nvSpPr>
          <p:spPr>
            <a:xfrm>
              <a:off x="1791077" y="3642086"/>
              <a:ext cx="38303" cy="106746"/>
            </a:xfrm>
            <a:custGeom>
              <a:avLst/>
              <a:gdLst/>
              <a:ahLst/>
              <a:cxnLst/>
              <a:rect l="l" t="t" r="r" b="b"/>
              <a:pathLst>
                <a:path w="990" h="2759" extrusionOk="0">
                  <a:moveTo>
                    <a:pt x="495" y="1"/>
                  </a:moveTo>
                  <a:lnTo>
                    <a:pt x="495" y="2271"/>
                  </a:lnTo>
                  <a:cubicBezTo>
                    <a:pt x="495" y="2540"/>
                    <a:pt x="273" y="2758"/>
                    <a:pt x="0" y="2758"/>
                  </a:cubicBezTo>
                  <a:lnTo>
                    <a:pt x="502" y="2758"/>
                  </a:lnTo>
                  <a:cubicBezTo>
                    <a:pt x="771" y="2758"/>
                    <a:pt x="990" y="2540"/>
                    <a:pt x="990" y="2271"/>
                  </a:cubicBezTo>
                  <a:lnTo>
                    <a:pt x="990" y="1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16"/>
            <p:cNvSpPr/>
            <p:nvPr/>
          </p:nvSpPr>
          <p:spPr>
            <a:xfrm>
              <a:off x="1615269" y="3416291"/>
              <a:ext cx="213337" cy="225872"/>
            </a:xfrm>
            <a:custGeom>
              <a:avLst/>
              <a:gdLst/>
              <a:ahLst/>
              <a:cxnLst/>
              <a:rect l="l" t="t" r="r" b="b"/>
              <a:pathLst>
                <a:path w="5514" h="5838" extrusionOk="0">
                  <a:moveTo>
                    <a:pt x="5514" y="488"/>
                  </a:moveTo>
                  <a:lnTo>
                    <a:pt x="5514" y="5838"/>
                  </a:lnTo>
                  <a:lnTo>
                    <a:pt x="1" y="5838"/>
                  </a:lnTo>
                  <a:lnTo>
                    <a:pt x="1" y="488"/>
                  </a:lnTo>
                  <a:cubicBezTo>
                    <a:pt x="1" y="219"/>
                    <a:pt x="218" y="0"/>
                    <a:pt x="487" y="0"/>
                  </a:cubicBezTo>
                  <a:lnTo>
                    <a:pt x="1136" y="0"/>
                  </a:lnTo>
                  <a:lnTo>
                    <a:pt x="1599" y="493"/>
                  </a:lnTo>
                  <a:cubicBezTo>
                    <a:pt x="1691" y="592"/>
                    <a:pt x="1819" y="647"/>
                    <a:pt x="1955" y="647"/>
                  </a:cubicBezTo>
                  <a:lnTo>
                    <a:pt x="3561" y="647"/>
                  </a:lnTo>
                  <a:cubicBezTo>
                    <a:pt x="3695" y="647"/>
                    <a:pt x="3823" y="592"/>
                    <a:pt x="3915" y="493"/>
                  </a:cubicBezTo>
                  <a:lnTo>
                    <a:pt x="4379" y="0"/>
                  </a:lnTo>
                  <a:lnTo>
                    <a:pt x="5027" y="0"/>
                  </a:lnTo>
                  <a:cubicBezTo>
                    <a:pt x="5296" y="0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16"/>
            <p:cNvSpPr/>
            <p:nvPr/>
          </p:nvSpPr>
          <p:spPr>
            <a:xfrm>
              <a:off x="1791077" y="3416291"/>
              <a:ext cx="38303" cy="225872"/>
            </a:xfrm>
            <a:custGeom>
              <a:avLst/>
              <a:gdLst/>
              <a:ahLst/>
              <a:cxnLst/>
              <a:rect l="l" t="t" r="r" b="b"/>
              <a:pathLst>
                <a:path w="990" h="5838" extrusionOk="0">
                  <a:moveTo>
                    <a:pt x="990" y="488"/>
                  </a:moveTo>
                  <a:cubicBezTo>
                    <a:pt x="990" y="219"/>
                    <a:pt x="771" y="0"/>
                    <a:pt x="502" y="0"/>
                  </a:cubicBezTo>
                  <a:lnTo>
                    <a:pt x="0" y="0"/>
                  </a:lnTo>
                  <a:cubicBezTo>
                    <a:pt x="273" y="0"/>
                    <a:pt x="495" y="218"/>
                    <a:pt x="495" y="487"/>
                  </a:cubicBezTo>
                  <a:lnTo>
                    <a:pt x="495" y="5838"/>
                  </a:lnTo>
                  <a:lnTo>
                    <a:pt x="990" y="5838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16"/>
            <p:cNvSpPr/>
            <p:nvPr/>
          </p:nvSpPr>
          <p:spPr>
            <a:xfrm>
              <a:off x="1659608" y="3416291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0"/>
                  </a:moveTo>
                  <a:lnTo>
                    <a:pt x="2770" y="493"/>
                  </a:lnTo>
                  <a:cubicBezTo>
                    <a:pt x="2679" y="592"/>
                    <a:pt x="2551" y="647"/>
                    <a:pt x="2417" y="647"/>
                  </a:cubicBezTo>
                  <a:lnTo>
                    <a:pt x="816" y="647"/>
                  </a:lnTo>
                  <a:cubicBezTo>
                    <a:pt x="682" y="647"/>
                    <a:pt x="554" y="592"/>
                    <a:pt x="462" y="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16"/>
            <p:cNvSpPr/>
            <p:nvPr/>
          </p:nvSpPr>
          <p:spPr>
            <a:xfrm>
              <a:off x="1734473" y="341629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0"/>
                  </a:moveTo>
                  <a:lnTo>
                    <a:pt x="355" y="493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19" y="647"/>
                    <a:pt x="747" y="592"/>
                    <a:pt x="840" y="493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16"/>
            <p:cNvSpPr/>
            <p:nvPr/>
          </p:nvSpPr>
          <p:spPr>
            <a:xfrm>
              <a:off x="1684408" y="3472120"/>
              <a:ext cx="94210" cy="101561"/>
            </a:xfrm>
            <a:custGeom>
              <a:avLst/>
              <a:gdLst/>
              <a:ahLst/>
              <a:cxnLst/>
              <a:rect l="l" t="t" r="r" b="b"/>
              <a:pathLst>
                <a:path w="2435" h="2625" extrusionOk="0">
                  <a:moveTo>
                    <a:pt x="1" y="287"/>
                  </a:moveTo>
                  <a:lnTo>
                    <a:pt x="1" y="2338"/>
                  </a:lnTo>
                  <a:cubicBezTo>
                    <a:pt x="5" y="2437"/>
                    <a:pt x="61" y="2528"/>
                    <a:pt x="149" y="2576"/>
                  </a:cubicBezTo>
                  <a:cubicBezTo>
                    <a:pt x="237" y="2624"/>
                    <a:pt x="343" y="2623"/>
                    <a:pt x="430" y="2573"/>
                  </a:cubicBezTo>
                  <a:lnTo>
                    <a:pt x="2291" y="1548"/>
                  </a:lnTo>
                  <a:cubicBezTo>
                    <a:pt x="2379" y="1502"/>
                    <a:pt x="2434" y="1411"/>
                    <a:pt x="2434" y="1313"/>
                  </a:cubicBezTo>
                  <a:cubicBezTo>
                    <a:pt x="2434" y="1214"/>
                    <a:pt x="2379" y="1124"/>
                    <a:pt x="2291" y="1078"/>
                  </a:cubicBezTo>
                  <a:lnTo>
                    <a:pt x="430" y="52"/>
                  </a:lnTo>
                  <a:cubicBezTo>
                    <a:pt x="343" y="2"/>
                    <a:pt x="237" y="0"/>
                    <a:pt x="149" y="48"/>
                  </a:cubicBezTo>
                  <a:cubicBezTo>
                    <a:pt x="62" y="97"/>
                    <a:pt x="5" y="187"/>
                    <a:pt x="1" y="2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16"/>
            <p:cNvSpPr/>
            <p:nvPr/>
          </p:nvSpPr>
          <p:spPr>
            <a:xfrm>
              <a:off x="1646376" y="3667234"/>
              <a:ext cx="63684" cy="56526"/>
            </a:xfrm>
            <a:custGeom>
              <a:avLst/>
              <a:gdLst/>
              <a:ahLst/>
              <a:cxnLst/>
              <a:rect l="l" t="t" r="r" b="b"/>
              <a:pathLst>
                <a:path w="1646" h="1461" extrusionOk="0">
                  <a:moveTo>
                    <a:pt x="822" y="220"/>
                  </a:moveTo>
                  <a:cubicBezTo>
                    <a:pt x="915" y="86"/>
                    <a:pt x="1066" y="4"/>
                    <a:pt x="1229" y="1"/>
                  </a:cubicBezTo>
                  <a:cubicBezTo>
                    <a:pt x="1347" y="10"/>
                    <a:pt x="1457" y="68"/>
                    <a:pt x="1533" y="159"/>
                  </a:cubicBezTo>
                  <a:cubicBezTo>
                    <a:pt x="1609" y="251"/>
                    <a:pt x="1646" y="369"/>
                    <a:pt x="1634" y="487"/>
                  </a:cubicBezTo>
                  <a:cubicBezTo>
                    <a:pt x="1634" y="790"/>
                    <a:pt x="1408" y="1149"/>
                    <a:pt x="822" y="1460"/>
                  </a:cubicBezTo>
                  <a:cubicBezTo>
                    <a:pt x="237" y="1149"/>
                    <a:pt x="12" y="790"/>
                    <a:pt x="12" y="487"/>
                  </a:cubicBezTo>
                  <a:cubicBezTo>
                    <a:pt x="0" y="369"/>
                    <a:pt x="37" y="251"/>
                    <a:pt x="112" y="159"/>
                  </a:cubicBezTo>
                  <a:cubicBezTo>
                    <a:pt x="189" y="68"/>
                    <a:pt x="298" y="10"/>
                    <a:pt x="417" y="1"/>
                  </a:cubicBezTo>
                  <a:cubicBezTo>
                    <a:pt x="580" y="4"/>
                    <a:pt x="731" y="86"/>
                    <a:pt x="822" y="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16"/>
            <p:cNvSpPr/>
            <p:nvPr/>
          </p:nvSpPr>
          <p:spPr>
            <a:xfrm>
              <a:off x="1728941" y="3666499"/>
              <a:ext cx="77651" cy="57261"/>
            </a:xfrm>
            <a:custGeom>
              <a:avLst/>
              <a:gdLst/>
              <a:ahLst/>
              <a:cxnLst/>
              <a:rect l="l" t="t" r="r" b="b"/>
              <a:pathLst>
                <a:path w="2007" h="1480" extrusionOk="0">
                  <a:moveTo>
                    <a:pt x="1942" y="539"/>
                  </a:moveTo>
                  <a:lnTo>
                    <a:pt x="1425" y="53"/>
                  </a:lnTo>
                  <a:cubicBezTo>
                    <a:pt x="1372" y="10"/>
                    <a:pt x="1301" y="1"/>
                    <a:pt x="1239" y="28"/>
                  </a:cubicBezTo>
                  <a:cubicBezTo>
                    <a:pt x="1177" y="55"/>
                    <a:pt x="1135" y="114"/>
                    <a:pt x="1131" y="181"/>
                  </a:cubicBezTo>
                  <a:lnTo>
                    <a:pt x="1131" y="344"/>
                  </a:lnTo>
                  <a:cubicBezTo>
                    <a:pt x="1131" y="344"/>
                    <a:pt x="126" y="344"/>
                    <a:pt x="7" y="1290"/>
                  </a:cubicBezTo>
                  <a:cubicBezTo>
                    <a:pt x="1" y="1339"/>
                    <a:pt x="17" y="1387"/>
                    <a:pt x="49" y="1423"/>
                  </a:cubicBezTo>
                  <a:cubicBezTo>
                    <a:pt x="82" y="1459"/>
                    <a:pt x="128" y="1479"/>
                    <a:pt x="176" y="1479"/>
                  </a:cubicBezTo>
                  <a:cubicBezTo>
                    <a:pt x="253" y="1479"/>
                    <a:pt x="320" y="1427"/>
                    <a:pt x="340" y="1352"/>
                  </a:cubicBezTo>
                  <a:cubicBezTo>
                    <a:pt x="388" y="1172"/>
                    <a:pt x="555" y="878"/>
                    <a:pt x="1131" y="993"/>
                  </a:cubicBezTo>
                  <a:lnTo>
                    <a:pt x="1131" y="1150"/>
                  </a:lnTo>
                  <a:cubicBezTo>
                    <a:pt x="1135" y="1217"/>
                    <a:pt x="1177" y="1277"/>
                    <a:pt x="1239" y="1304"/>
                  </a:cubicBezTo>
                  <a:cubicBezTo>
                    <a:pt x="1301" y="1330"/>
                    <a:pt x="1372" y="1321"/>
                    <a:pt x="1425" y="1279"/>
                  </a:cubicBezTo>
                  <a:lnTo>
                    <a:pt x="1942" y="799"/>
                  </a:lnTo>
                  <a:cubicBezTo>
                    <a:pt x="1982" y="767"/>
                    <a:pt x="2007" y="720"/>
                    <a:pt x="2007" y="669"/>
                  </a:cubicBezTo>
                  <a:cubicBezTo>
                    <a:pt x="2007" y="618"/>
                    <a:pt x="1982" y="570"/>
                    <a:pt x="1942" y="5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16"/>
            <p:cNvSpPr/>
            <p:nvPr/>
          </p:nvSpPr>
          <p:spPr>
            <a:xfrm>
              <a:off x="1615269" y="3416291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5" y="8925"/>
                  </a:moveTo>
                  <a:lnTo>
                    <a:pt x="495" y="488"/>
                  </a:lnTo>
                  <a:cubicBezTo>
                    <a:pt x="495" y="219"/>
                    <a:pt x="716" y="0"/>
                    <a:pt x="989" y="0"/>
                  </a:cubicBezTo>
                  <a:lnTo>
                    <a:pt x="487" y="0"/>
                  </a:lnTo>
                  <a:cubicBezTo>
                    <a:pt x="218" y="0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8" y="9411"/>
                    <a:pt x="487" y="9411"/>
                  </a:cubicBezTo>
                  <a:lnTo>
                    <a:pt x="989" y="9411"/>
                  </a:lnTo>
                  <a:cubicBezTo>
                    <a:pt x="716" y="9411"/>
                    <a:pt x="495" y="9194"/>
                    <a:pt x="495" y="8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16"/>
            <p:cNvSpPr/>
            <p:nvPr/>
          </p:nvSpPr>
          <p:spPr>
            <a:xfrm>
              <a:off x="1609388" y="3475873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16"/>
            <p:cNvSpPr/>
            <p:nvPr/>
          </p:nvSpPr>
          <p:spPr>
            <a:xfrm>
              <a:off x="1609156" y="3494406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2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4"/>
                    <a:pt x="73" y="1"/>
                    <a:pt x="162" y="1"/>
                  </a:cubicBezTo>
                  <a:cubicBezTo>
                    <a:pt x="252" y="1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16"/>
            <p:cNvSpPr/>
            <p:nvPr/>
          </p:nvSpPr>
          <p:spPr>
            <a:xfrm>
              <a:off x="1609388" y="3409675"/>
              <a:ext cx="225834" cy="376647"/>
            </a:xfrm>
            <a:custGeom>
              <a:avLst/>
              <a:gdLst/>
              <a:ahLst/>
              <a:cxnLst/>
              <a:rect l="l" t="t" r="r" b="b"/>
              <a:pathLst>
                <a:path w="5837" h="9735" extrusionOk="0">
                  <a:moveTo>
                    <a:pt x="4158" y="324"/>
                  </a:moveTo>
                  <a:lnTo>
                    <a:pt x="3950" y="544"/>
                  </a:lnTo>
                  <a:cubicBezTo>
                    <a:pt x="3889" y="609"/>
                    <a:pt x="3804" y="647"/>
                    <a:pt x="3715" y="647"/>
                  </a:cubicBezTo>
                  <a:lnTo>
                    <a:pt x="2114" y="647"/>
                  </a:lnTo>
                  <a:cubicBezTo>
                    <a:pt x="2025" y="646"/>
                    <a:pt x="1940" y="609"/>
                    <a:pt x="1879" y="544"/>
                  </a:cubicBezTo>
                  <a:lnTo>
                    <a:pt x="1671" y="324"/>
                  </a:lnTo>
                  <a:close/>
                  <a:moveTo>
                    <a:pt x="5514" y="6179"/>
                  </a:moveTo>
                  <a:lnTo>
                    <a:pt x="5514" y="8288"/>
                  </a:lnTo>
                  <a:cubicBezTo>
                    <a:pt x="5514" y="8468"/>
                    <a:pt x="5368" y="8613"/>
                    <a:pt x="5190" y="8613"/>
                  </a:cubicBezTo>
                  <a:lnTo>
                    <a:pt x="648" y="8613"/>
                  </a:lnTo>
                  <a:cubicBezTo>
                    <a:pt x="469" y="8613"/>
                    <a:pt x="324" y="8468"/>
                    <a:pt x="324" y="8288"/>
                  </a:cubicBezTo>
                  <a:lnTo>
                    <a:pt x="324" y="6179"/>
                  </a:lnTo>
                  <a:close/>
                  <a:moveTo>
                    <a:pt x="5513" y="8825"/>
                  </a:moveTo>
                  <a:lnTo>
                    <a:pt x="5513" y="9087"/>
                  </a:lnTo>
                  <a:cubicBezTo>
                    <a:pt x="5514" y="9266"/>
                    <a:pt x="5368" y="9411"/>
                    <a:pt x="5190" y="9411"/>
                  </a:cubicBezTo>
                  <a:lnTo>
                    <a:pt x="648" y="9411"/>
                  </a:lnTo>
                  <a:cubicBezTo>
                    <a:pt x="469" y="9411"/>
                    <a:pt x="324" y="9266"/>
                    <a:pt x="324" y="9087"/>
                  </a:cubicBezTo>
                  <a:lnTo>
                    <a:pt x="324" y="8825"/>
                  </a:lnTo>
                  <a:cubicBezTo>
                    <a:pt x="422" y="8885"/>
                    <a:pt x="534" y="8916"/>
                    <a:pt x="648" y="8916"/>
                  </a:cubicBezTo>
                  <a:lnTo>
                    <a:pt x="5190" y="8916"/>
                  </a:lnTo>
                  <a:cubicBezTo>
                    <a:pt x="5303" y="8916"/>
                    <a:pt x="5416" y="8885"/>
                    <a:pt x="5513" y="8825"/>
                  </a:cubicBezTo>
                  <a:close/>
                  <a:moveTo>
                    <a:pt x="649" y="0"/>
                  </a:moveTo>
                  <a:cubicBezTo>
                    <a:pt x="291" y="0"/>
                    <a:pt x="1" y="291"/>
                    <a:pt x="1" y="649"/>
                  </a:cubicBezTo>
                  <a:lnTo>
                    <a:pt x="1" y="1687"/>
                  </a:lnTo>
                  <a:cubicBezTo>
                    <a:pt x="1" y="1773"/>
                    <a:pt x="66" y="1848"/>
                    <a:pt x="152" y="1854"/>
                  </a:cubicBezTo>
                  <a:cubicBezTo>
                    <a:pt x="155" y="1854"/>
                    <a:pt x="158" y="1854"/>
                    <a:pt x="161" y="1854"/>
                  </a:cubicBezTo>
                  <a:cubicBezTo>
                    <a:pt x="251" y="1854"/>
                    <a:pt x="324" y="1782"/>
                    <a:pt x="324" y="1692"/>
                  </a:cubicBezTo>
                  <a:lnTo>
                    <a:pt x="324" y="648"/>
                  </a:lnTo>
                  <a:cubicBezTo>
                    <a:pt x="324" y="469"/>
                    <a:pt x="469" y="324"/>
                    <a:pt x="648" y="324"/>
                  </a:cubicBezTo>
                  <a:lnTo>
                    <a:pt x="1224" y="324"/>
                  </a:lnTo>
                  <a:lnTo>
                    <a:pt x="1638" y="766"/>
                  </a:lnTo>
                  <a:cubicBezTo>
                    <a:pt x="1760" y="896"/>
                    <a:pt x="1931" y="969"/>
                    <a:pt x="2109" y="969"/>
                  </a:cubicBezTo>
                  <a:lnTo>
                    <a:pt x="3709" y="969"/>
                  </a:lnTo>
                  <a:cubicBezTo>
                    <a:pt x="3888" y="969"/>
                    <a:pt x="4059" y="896"/>
                    <a:pt x="4181" y="766"/>
                  </a:cubicBezTo>
                  <a:lnTo>
                    <a:pt x="4596" y="324"/>
                  </a:lnTo>
                  <a:lnTo>
                    <a:pt x="5190" y="324"/>
                  </a:lnTo>
                  <a:cubicBezTo>
                    <a:pt x="5368" y="324"/>
                    <a:pt x="5514" y="469"/>
                    <a:pt x="5514" y="648"/>
                  </a:cubicBezTo>
                  <a:lnTo>
                    <a:pt x="5514" y="5837"/>
                  </a:lnTo>
                  <a:lnTo>
                    <a:pt x="324" y="5837"/>
                  </a:lnTo>
                  <a:lnTo>
                    <a:pt x="324" y="2995"/>
                  </a:lnTo>
                  <a:cubicBezTo>
                    <a:pt x="324" y="2914"/>
                    <a:pt x="266" y="2841"/>
                    <a:pt x="185" y="2829"/>
                  </a:cubicBezTo>
                  <a:cubicBezTo>
                    <a:pt x="178" y="2828"/>
                    <a:pt x="170" y="2828"/>
                    <a:pt x="163" y="2828"/>
                  </a:cubicBezTo>
                  <a:cubicBezTo>
                    <a:pt x="73" y="2828"/>
                    <a:pt x="1" y="2901"/>
                    <a:pt x="1" y="2990"/>
                  </a:cubicBezTo>
                  <a:lnTo>
                    <a:pt x="1" y="9085"/>
                  </a:lnTo>
                  <a:cubicBezTo>
                    <a:pt x="1" y="9445"/>
                    <a:pt x="291" y="9734"/>
                    <a:pt x="649" y="9734"/>
                  </a:cubicBezTo>
                  <a:lnTo>
                    <a:pt x="5188" y="9734"/>
                  </a:lnTo>
                  <a:cubicBezTo>
                    <a:pt x="5547" y="9734"/>
                    <a:pt x="5837" y="9444"/>
                    <a:pt x="5837" y="9085"/>
                  </a:cubicBezTo>
                  <a:lnTo>
                    <a:pt x="5837" y="649"/>
                  </a:lnTo>
                  <a:cubicBezTo>
                    <a:pt x="5837" y="291"/>
                    <a:pt x="5547" y="0"/>
                    <a:pt x="5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16"/>
            <p:cNvSpPr/>
            <p:nvPr/>
          </p:nvSpPr>
          <p:spPr>
            <a:xfrm>
              <a:off x="1678527" y="3466394"/>
              <a:ext cx="106746" cy="113013"/>
            </a:xfrm>
            <a:custGeom>
              <a:avLst/>
              <a:gdLst/>
              <a:ahLst/>
              <a:cxnLst/>
              <a:rect l="l" t="t" r="r" b="b"/>
              <a:pathLst>
                <a:path w="2759" h="2921" extrusionOk="0">
                  <a:moveTo>
                    <a:pt x="447" y="325"/>
                  </a:moveTo>
                  <a:cubicBezTo>
                    <a:pt x="470" y="325"/>
                    <a:pt x="492" y="330"/>
                    <a:pt x="512" y="340"/>
                  </a:cubicBezTo>
                  <a:lnTo>
                    <a:pt x="2374" y="1366"/>
                  </a:lnTo>
                  <a:cubicBezTo>
                    <a:pt x="2410" y="1383"/>
                    <a:pt x="2433" y="1420"/>
                    <a:pt x="2433" y="1460"/>
                  </a:cubicBezTo>
                  <a:cubicBezTo>
                    <a:pt x="2433" y="1500"/>
                    <a:pt x="2410" y="1535"/>
                    <a:pt x="2374" y="1553"/>
                  </a:cubicBezTo>
                  <a:lnTo>
                    <a:pt x="513" y="2579"/>
                  </a:lnTo>
                  <a:cubicBezTo>
                    <a:pt x="493" y="2591"/>
                    <a:pt x="470" y="2597"/>
                    <a:pt x="447" y="2597"/>
                  </a:cubicBezTo>
                  <a:cubicBezTo>
                    <a:pt x="423" y="2597"/>
                    <a:pt x="400" y="2590"/>
                    <a:pt x="379" y="2578"/>
                  </a:cubicBezTo>
                  <a:cubicBezTo>
                    <a:pt x="345" y="2559"/>
                    <a:pt x="324" y="2523"/>
                    <a:pt x="324" y="2486"/>
                  </a:cubicBezTo>
                  <a:lnTo>
                    <a:pt x="324" y="435"/>
                  </a:lnTo>
                  <a:cubicBezTo>
                    <a:pt x="324" y="397"/>
                    <a:pt x="345" y="361"/>
                    <a:pt x="379" y="343"/>
                  </a:cubicBezTo>
                  <a:cubicBezTo>
                    <a:pt x="400" y="331"/>
                    <a:pt x="424" y="325"/>
                    <a:pt x="447" y="325"/>
                  </a:cubicBezTo>
                  <a:close/>
                  <a:moveTo>
                    <a:pt x="450" y="1"/>
                  </a:moveTo>
                  <a:cubicBezTo>
                    <a:pt x="369" y="1"/>
                    <a:pt x="288" y="22"/>
                    <a:pt x="215" y="64"/>
                  </a:cubicBezTo>
                  <a:cubicBezTo>
                    <a:pt x="83" y="141"/>
                    <a:pt x="1" y="282"/>
                    <a:pt x="1" y="435"/>
                  </a:cubicBezTo>
                  <a:lnTo>
                    <a:pt x="1" y="2486"/>
                  </a:lnTo>
                  <a:cubicBezTo>
                    <a:pt x="1" y="2639"/>
                    <a:pt x="83" y="2780"/>
                    <a:pt x="215" y="2856"/>
                  </a:cubicBezTo>
                  <a:cubicBezTo>
                    <a:pt x="286" y="2898"/>
                    <a:pt x="367" y="2920"/>
                    <a:pt x="449" y="2920"/>
                  </a:cubicBezTo>
                  <a:cubicBezTo>
                    <a:pt x="527" y="2920"/>
                    <a:pt x="602" y="2900"/>
                    <a:pt x="671" y="2864"/>
                  </a:cubicBezTo>
                  <a:lnTo>
                    <a:pt x="2531" y="1838"/>
                  </a:lnTo>
                  <a:cubicBezTo>
                    <a:pt x="2671" y="1763"/>
                    <a:pt x="2758" y="1618"/>
                    <a:pt x="2758" y="1460"/>
                  </a:cubicBezTo>
                  <a:cubicBezTo>
                    <a:pt x="2758" y="1302"/>
                    <a:pt x="2671" y="1157"/>
                    <a:pt x="2531" y="1083"/>
                  </a:cubicBezTo>
                  <a:lnTo>
                    <a:pt x="671" y="57"/>
                  </a:lnTo>
                  <a:cubicBezTo>
                    <a:pt x="602" y="19"/>
                    <a:pt x="526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16"/>
            <p:cNvSpPr/>
            <p:nvPr/>
          </p:nvSpPr>
          <p:spPr>
            <a:xfrm>
              <a:off x="1640070" y="3660966"/>
              <a:ext cx="76297" cy="69100"/>
            </a:xfrm>
            <a:custGeom>
              <a:avLst/>
              <a:gdLst/>
              <a:ahLst/>
              <a:cxnLst/>
              <a:rect l="l" t="t" r="r" b="b"/>
              <a:pathLst>
                <a:path w="1972" h="1786" extrusionOk="0">
                  <a:moveTo>
                    <a:pt x="1392" y="324"/>
                  </a:moveTo>
                  <a:cubicBezTo>
                    <a:pt x="1544" y="324"/>
                    <a:pt x="1634" y="490"/>
                    <a:pt x="1634" y="649"/>
                  </a:cubicBezTo>
                  <a:cubicBezTo>
                    <a:pt x="1634" y="916"/>
                    <a:pt x="1399" y="1201"/>
                    <a:pt x="985" y="1437"/>
                  </a:cubicBezTo>
                  <a:cubicBezTo>
                    <a:pt x="572" y="1201"/>
                    <a:pt x="336" y="916"/>
                    <a:pt x="336" y="649"/>
                  </a:cubicBezTo>
                  <a:cubicBezTo>
                    <a:pt x="336" y="490"/>
                    <a:pt x="428" y="325"/>
                    <a:pt x="580" y="325"/>
                  </a:cubicBezTo>
                  <a:cubicBezTo>
                    <a:pt x="687" y="328"/>
                    <a:pt x="787" y="381"/>
                    <a:pt x="849" y="469"/>
                  </a:cubicBezTo>
                  <a:cubicBezTo>
                    <a:pt x="878" y="514"/>
                    <a:pt x="930" y="543"/>
                    <a:pt x="984" y="543"/>
                  </a:cubicBezTo>
                  <a:cubicBezTo>
                    <a:pt x="1040" y="543"/>
                    <a:pt x="1091" y="516"/>
                    <a:pt x="1123" y="469"/>
                  </a:cubicBezTo>
                  <a:cubicBezTo>
                    <a:pt x="1185" y="381"/>
                    <a:pt x="1283" y="328"/>
                    <a:pt x="1392" y="324"/>
                  </a:cubicBezTo>
                  <a:close/>
                  <a:moveTo>
                    <a:pt x="580" y="1"/>
                  </a:moveTo>
                  <a:cubicBezTo>
                    <a:pt x="418" y="10"/>
                    <a:pt x="267" y="84"/>
                    <a:pt x="161" y="207"/>
                  </a:cubicBezTo>
                  <a:cubicBezTo>
                    <a:pt x="54" y="329"/>
                    <a:pt x="0" y="488"/>
                    <a:pt x="12" y="650"/>
                  </a:cubicBezTo>
                  <a:cubicBezTo>
                    <a:pt x="12" y="888"/>
                    <a:pt x="129" y="1350"/>
                    <a:pt x="910" y="1766"/>
                  </a:cubicBezTo>
                  <a:cubicBezTo>
                    <a:pt x="933" y="1779"/>
                    <a:pt x="960" y="1785"/>
                    <a:pt x="986" y="1785"/>
                  </a:cubicBezTo>
                  <a:cubicBezTo>
                    <a:pt x="1012" y="1785"/>
                    <a:pt x="1038" y="1779"/>
                    <a:pt x="1062" y="1766"/>
                  </a:cubicBezTo>
                  <a:cubicBezTo>
                    <a:pt x="1842" y="1350"/>
                    <a:pt x="1959" y="888"/>
                    <a:pt x="1959" y="650"/>
                  </a:cubicBezTo>
                  <a:cubicBezTo>
                    <a:pt x="1971" y="488"/>
                    <a:pt x="1918" y="329"/>
                    <a:pt x="1811" y="207"/>
                  </a:cubicBezTo>
                  <a:cubicBezTo>
                    <a:pt x="1704" y="84"/>
                    <a:pt x="1553" y="10"/>
                    <a:pt x="1392" y="1"/>
                  </a:cubicBezTo>
                  <a:cubicBezTo>
                    <a:pt x="1244" y="1"/>
                    <a:pt x="1100" y="52"/>
                    <a:pt x="985" y="147"/>
                  </a:cubicBezTo>
                  <a:cubicBezTo>
                    <a:pt x="872" y="52"/>
                    <a:pt x="728" y="1"/>
                    <a:pt x="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16"/>
            <p:cNvSpPr/>
            <p:nvPr/>
          </p:nvSpPr>
          <p:spPr>
            <a:xfrm>
              <a:off x="1722170" y="3660696"/>
              <a:ext cx="90380" cy="69371"/>
            </a:xfrm>
            <a:custGeom>
              <a:avLst/>
              <a:gdLst/>
              <a:ahLst/>
              <a:cxnLst/>
              <a:rect l="l" t="t" r="r" b="b"/>
              <a:pathLst>
                <a:path w="2336" h="1793" extrusionOk="0">
                  <a:moveTo>
                    <a:pt x="1476" y="319"/>
                  </a:moveTo>
                  <a:cubicBezTo>
                    <a:pt x="1479" y="319"/>
                    <a:pt x="1481" y="319"/>
                    <a:pt x="1482" y="319"/>
                  </a:cubicBezTo>
                  <a:cubicBezTo>
                    <a:pt x="1482" y="319"/>
                    <a:pt x="1483" y="319"/>
                    <a:pt x="1482" y="319"/>
                  </a:cubicBezTo>
                  <a:lnTo>
                    <a:pt x="1482" y="319"/>
                  </a:lnTo>
                  <a:lnTo>
                    <a:pt x="1996" y="802"/>
                  </a:lnTo>
                  <a:cubicBezTo>
                    <a:pt x="1999" y="805"/>
                    <a:pt x="2005" y="808"/>
                    <a:pt x="2009" y="811"/>
                  </a:cubicBezTo>
                  <a:lnTo>
                    <a:pt x="1490" y="1294"/>
                  </a:lnTo>
                  <a:cubicBezTo>
                    <a:pt x="1488" y="1295"/>
                    <a:pt x="1486" y="1297"/>
                    <a:pt x="1479" y="1297"/>
                  </a:cubicBezTo>
                  <a:cubicBezTo>
                    <a:pt x="1474" y="1297"/>
                    <a:pt x="1468" y="1296"/>
                    <a:pt x="1458" y="1293"/>
                  </a:cubicBezTo>
                  <a:lnTo>
                    <a:pt x="1458" y="1136"/>
                  </a:lnTo>
                  <a:cubicBezTo>
                    <a:pt x="1458" y="1058"/>
                    <a:pt x="1404" y="992"/>
                    <a:pt x="1329" y="976"/>
                  </a:cubicBezTo>
                  <a:cubicBezTo>
                    <a:pt x="1229" y="956"/>
                    <a:pt x="1139" y="947"/>
                    <a:pt x="1058" y="947"/>
                  </a:cubicBezTo>
                  <a:cubicBezTo>
                    <a:pt x="531" y="947"/>
                    <a:pt x="382" y="1323"/>
                    <a:pt x="333" y="1453"/>
                  </a:cubicBezTo>
                  <a:cubicBezTo>
                    <a:pt x="431" y="663"/>
                    <a:pt x="1261" y="649"/>
                    <a:pt x="1295" y="649"/>
                  </a:cubicBezTo>
                  <a:cubicBezTo>
                    <a:pt x="1385" y="649"/>
                    <a:pt x="1458" y="576"/>
                    <a:pt x="1458" y="487"/>
                  </a:cubicBezTo>
                  <a:lnTo>
                    <a:pt x="1471" y="319"/>
                  </a:lnTo>
                  <a:close/>
                  <a:moveTo>
                    <a:pt x="1477" y="1"/>
                  </a:moveTo>
                  <a:cubicBezTo>
                    <a:pt x="1424" y="1"/>
                    <a:pt x="1371" y="13"/>
                    <a:pt x="1323" y="37"/>
                  </a:cubicBezTo>
                  <a:cubicBezTo>
                    <a:pt x="1208" y="91"/>
                    <a:pt x="1136" y="206"/>
                    <a:pt x="1135" y="332"/>
                  </a:cubicBezTo>
                  <a:lnTo>
                    <a:pt x="1135" y="343"/>
                  </a:lnTo>
                  <a:cubicBezTo>
                    <a:pt x="553" y="391"/>
                    <a:pt x="83" y="841"/>
                    <a:pt x="12" y="1420"/>
                  </a:cubicBezTo>
                  <a:cubicBezTo>
                    <a:pt x="1" y="1515"/>
                    <a:pt x="30" y="1609"/>
                    <a:pt x="93" y="1680"/>
                  </a:cubicBezTo>
                  <a:cubicBezTo>
                    <a:pt x="156" y="1751"/>
                    <a:pt x="246" y="1792"/>
                    <a:pt x="342" y="1792"/>
                  </a:cubicBezTo>
                  <a:cubicBezTo>
                    <a:pt x="492" y="1791"/>
                    <a:pt x="624" y="1690"/>
                    <a:pt x="662" y="1544"/>
                  </a:cubicBezTo>
                  <a:cubicBezTo>
                    <a:pt x="710" y="1368"/>
                    <a:pt x="840" y="1279"/>
                    <a:pt x="1054" y="1279"/>
                  </a:cubicBezTo>
                  <a:cubicBezTo>
                    <a:pt x="1080" y="1279"/>
                    <a:pt x="1106" y="1280"/>
                    <a:pt x="1135" y="1283"/>
                  </a:cubicBezTo>
                  <a:lnTo>
                    <a:pt x="1135" y="1299"/>
                  </a:lnTo>
                  <a:cubicBezTo>
                    <a:pt x="1136" y="1426"/>
                    <a:pt x="1208" y="1540"/>
                    <a:pt x="1323" y="1594"/>
                  </a:cubicBezTo>
                  <a:cubicBezTo>
                    <a:pt x="1371" y="1617"/>
                    <a:pt x="1423" y="1629"/>
                    <a:pt x="1476" y="1629"/>
                  </a:cubicBezTo>
                  <a:cubicBezTo>
                    <a:pt x="1557" y="1629"/>
                    <a:pt x="1637" y="1601"/>
                    <a:pt x="1702" y="1547"/>
                  </a:cubicBezTo>
                  <a:lnTo>
                    <a:pt x="2209" y="1075"/>
                  </a:lnTo>
                  <a:cubicBezTo>
                    <a:pt x="2287" y="1015"/>
                    <a:pt x="2334" y="922"/>
                    <a:pt x="2335" y="823"/>
                  </a:cubicBezTo>
                  <a:cubicBezTo>
                    <a:pt x="2336" y="724"/>
                    <a:pt x="2292" y="630"/>
                    <a:pt x="2215" y="567"/>
                  </a:cubicBezTo>
                  <a:lnTo>
                    <a:pt x="1691" y="75"/>
                  </a:lnTo>
                  <a:cubicBezTo>
                    <a:pt x="1628" y="26"/>
                    <a:pt x="155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16"/>
            <p:cNvSpPr/>
            <p:nvPr/>
          </p:nvSpPr>
          <p:spPr>
            <a:xfrm>
              <a:off x="1634189" y="3585250"/>
              <a:ext cx="175537" cy="37994"/>
            </a:xfrm>
            <a:custGeom>
              <a:avLst/>
              <a:gdLst/>
              <a:ahLst/>
              <a:cxnLst/>
              <a:rect l="l" t="t" r="r" b="b"/>
              <a:pathLst>
                <a:path w="4537" h="982" extrusionOk="0">
                  <a:moveTo>
                    <a:pt x="329" y="174"/>
                  </a:moveTo>
                  <a:lnTo>
                    <a:pt x="329" y="329"/>
                  </a:lnTo>
                  <a:lnTo>
                    <a:pt x="173" y="329"/>
                  </a:lnTo>
                  <a:cubicBezTo>
                    <a:pt x="87" y="329"/>
                    <a:pt x="12" y="394"/>
                    <a:pt x="6" y="481"/>
                  </a:cubicBezTo>
                  <a:cubicBezTo>
                    <a:pt x="0" y="575"/>
                    <a:pt x="75" y="653"/>
                    <a:pt x="167" y="653"/>
                  </a:cubicBezTo>
                  <a:lnTo>
                    <a:pt x="329" y="653"/>
                  </a:lnTo>
                  <a:lnTo>
                    <a:pt x="329" y="808"/>
                  </a:lnTo>
                  <a:cubicBezTo>
                    <a:pt x="329" y="894"/>
                    <a:pt x="394" y="970"/>
                    <a:pt x="480" y="976"/>
                  </a:cubicBezTo>
                  <a:cubicBezTo>
                    <a:pt x="574" y="981"/>
                    <a:pt x="652" y="907"/>
                    <a:pt x="652" y="814"/>
                  </a:cubicBezTo>
                  <a:lnTo>
                    <a:pt x="652" y="653"/>
                  </a:lnTo>
                  <a:lnTo>
                    <a:pt x="4363" y="653"/>
                  </a:lnTo>
                  <a:cubicBezTo>
                    <a:pt x="4449" y="653"/>
                    <a:pt x="4525" y="588"/>
                    <a:pt x="4530" y="502"/>
                  </a:cubicBezTo>
                  <a:cubicBezTo>
                    <a:pt x="4536" y="407"/>
                    <a:pt x="4462" y="329"/>
                    <a:pt x="4369" y="329"/>
                  </a:cubicBezTo>
                  <a:lnTo>
                    <a:pt x="652" y="329"/>
                  </a:lnTo>
                  <a:lnTo>
                    <a:pt x="652" y="168"/>
                  </a:lnTo>
                  <a:cubicBezTo>
                    <a:pt x="652" y="75"/>
                    <a:pt x="574" y="1"/>
                    <a:pt x="480" y="7"/>
                  </a:cubicBezTo>
                  <a:cubicBezTo>
                    <a:pt x="394" y="12"/>
                    <a:pt x="329" y="88"/>
                    <a:pt x="329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1" name="Google Shape;4151;p116"/>
          <p:cNvGrpSpPr/>
          <p:nvPr/>
        </p:nvGrpSpPr>
        <p:grpSpPr>
          <a:xfrm>
            <a:off x="2347903" y="3771262"/>
            <a:ext cx="379704" cy="339273"/>
            <a:chOff x="2347903" y="3428362"/>
            <a:chExt cx="379704" cy="339273"/>
          </a:xfrm>
        </p:grpSpPr>
        <p:sp>
          <p:nvSpPr>
            <p:cNvPr id="4152" name="Google Shape;4152;p116"/>
            <p:cNvSpPr/>
            <p:nvPr/>
          </p:nvSpPr>
          <p:spPr>
            <a:xfrm>
              <a:off x="2350611" y="3434978"/>
              <a:ext cx="367942" cy="138317"/>
            </a:xfrm>
            <a:custGeom>
              <a:avLst/>
              <a:gdLst/>
              <a:ahLst/>
              <a:cxnLst/>
              <a:rect l="l" t="t" r="r" b="b"/>
              <a:pathLst>
                <a:path w="9510" h="3575" extrusionOk="0">
                  <a:moveTo>
                    <a:pt x="9510" y="1788"/>
                  </a:moveTo>
                  <a:cubicBezTo>
                    <a:pt x="9510" y="2261"/>
                    <a:pt x="9322" y="2716"/>
                    <a:pt x="8986" y="3051"/>
                  </a:cubicBezTo>
                  <a:cubicBezTo>
                    <a:pt x="8651" y="3387"/>
                    <a:pt x="8196" y="3575"/>
                    <a:pt x="7722" y="3575"/>
                  </a:cubicBezTo>
                  <a:lnTo>
                    <a:pt x="5938" y="3575"/>
                  </a:lnTo>
                  <a:lnTo>
                    <a:pt x="4955" y="3103"/>
                  </a:lnTo>
                  <a:cubicBezTo>
                    <a:pt x="4900" y="3076"/>
                    <a:pt x="4835" y="3083"/>
                    <a:pt x="4785" y="3120"/>
                  </a:cubicBezTo>
                  <a:cubicBezTo>
                    <a:pt x="4737" y="3157"/>
                    <a:pt x="4713" y="3219"/>
                    <a:pt x="4724" y="3279"/>
                  </a:cubicBezTo>
                  <a:lnTo>
                    <a:pt x="4776" y="3575"/>
                  </a:lnTo>
                  <a:lnTo>
                    <a:pt x="1891" y="3575"/>
                  </a:lnTo>
                  <a:cubicBezTo>
                    <a:pt x="963" y="3575"/>
                    <a:pt x="173" y="2872"/>
                    <a:pt x="92" y="1947"/>
                  </a:cubicBezTo>
                  <a:cubicBezTo>
                    <a:pt x="0" y="889"/>
                    <a:pt x="833" y="0"/>
                    <a:pt x="1873" y="0"/>
                  </a:cubicBezTo>
                  <a:lnTo>
                    <a:pt x="7722" y="0"/>
                  </a:lnTo>
                  <a:cubicBezTo>
                    <a:pt x="8196" y="0"/>
                    <a:pt x="8651" y="188"/>
                    <a:pt x="8986" y="523"/>
                  </a:cubicBezTo>
                  <a:cubicBezTo>
                    <a:pt x="9322" y="858"/>
                    <a:pt x="9510" y="1313"/>
                    <a:pt x="9510" y="1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16"/>
            <p:cNvSpPr/>
            <p:nvPr/>
          </p:nvSpPr>
          <p:spPr>
            <a:xfrm>
              <a:off x="2514115" y="3554027"/>
              <a:ext cx="21318" cy="19268"/>
            </a:xfrm>
            <a:custGeom>
              <a:avLst/>
              <a:gdLst/>
              <a:ahLst/>
              <a:cxnLst/>
              <a:rect l="l" t="t" r="r" b="b"/>
              <a:pathLst>
                <a:path w="551" h="498" extrusionOk="0">
                  <a:moveTo>
                    <a:pt x="498" y="149"/>
                  </a:moveTo>
                  <a:lnTo>
                    <a:pt x="242" y="26"/>
                  </a:lnTo>
                  <a:cubicBezTo>
                    <a:pt x="188" y="0"/>
                    <a:pt x="121" y="6"/>
                    <a:pt x="73" y="43"/>
                  </a:cubicBezTo>
                  <a:cubicBezTo>
                    <a:pt x="25" y="81"/>
                    <a:pt x="1" y="142"/>
                    <a:pt x="12" y="202"/>
                  </a:cubicBezTo>
                  <a:lnTo>
                    <a:pt x="64" y="498"/>
                  </a:lnTo>
                  <a:lnTo>
                    <a:pt x="551" y="498"/>
                  </a:lnTo>
                  <a:lnTo>
                    <a:pt x="498" y="202"/>
                  </a:lnTo>
                  <a:cubicBezTo>
                    <a:pt x="495" y="185"/>
                    <a:pt x="495" y="167"/>
                    <a:pt x="498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16"/>
            <p:cNvSpPr/>
            <p:nvPr/>
          </p:nvSpPr>
          <p:spPr>
            <a:xfrm>
              <a:off x="2630301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2268" y="1627"/>
                  </a:moveTo>
                  <a:cubicBezTo>
                    <a:pt x="2187" y="702"/>
                    <a:pt x="1398" y="0"/>
                    <a:pt x="470" y="0"/>
                  </a:cubicBezTo>
                  <a:lnTo>
                    <a:pt x="1" y="0"/>
                  </a:lnTo>
                  <a:cubicBezTo>
                    <a:pt x="988" y="0"/>
                    <a:pt x="1788" y="801"/>
                    <a:pt x="1788" y="1788"/>
                  </a:cubicBezTo>
                  <a:cubicBezTo>
                    <a:pt x="1788" y="2774"/>
                    <a:pt x="988" y="3574"/>
                    <a:pt x="1" y="3574"/>
                  </a:cubicBezTo>
                  <a:lnTo>
                    <a:pt x="488" y="3574"/>
                  </a:lnTo>
                  <a:cubicBezTo>
                    <a:pt x="1528" y="3575"/>
                    <a:pt x="2360" y="2687"/>
                    <a:pt x="2268" y="1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16"/>
            <p:cNvSpPr/>
            <p:nvPr/>
          </p:nvSpPr>
          <p:spPr>
            <a:xfrm>
              <a:off x="2532919" y="3553679"/>
              <a:ext cx="167296" cy="208423"/>
            </a:xfrm>
            <a:custGeom>
              <a:avLst/>
              <a:gdLst/>
              <a:ahLst/>
              <a:cxnLst/>
              <a:rect l="l" t="t" r="r" b="b"/>
              <a:pathLst>
                <a:path w="4324" h="5387" extrusionOk="0">
                  <a:moveTo>
                    <a:pt x="4239" y="4763"/>
                  </a:moveTo>
                  <a:lnTo>
                    <a:pt x="3864" y="5046"/>
                  </a:lnTo>
                  <a:lnTo>
                    <a:pt x="3487" y="5333"/>
                  </a:lnTo>
                  <a:cubicBezTo>
                    <a:pt x="3416" y="5387"/>
                    <a:pt x="3314" y="5372"/>
                    <a:pt x="3259" y="5300"/>
                  </a:cubicBezTo>
                  <a:lnTo>
                    <a:pt x="1748" y="3306"/>
                  </a:lnTo>
                  <a:lnTo>
                    <a:pt x="942" y="4310"/>
                  </a:lnTo>
                  <a:cubicBezTo>
                    <a:pt x="911" y="4349"/>
                    <a:pt x="860" y="4367"/>
                    <a:pt x="811" y="4354"/>
                  </a:cubicBezTo>
                  <a:cubicBezTo>
                    <a:pt x="763" y="4342"/>
                    <a:pt x="727" y="4303"/>
                    <a:pt x="718" y="4254"/>
                  </a:cubicBezTo>
                  <a:lnTo>
                    <a:pt x="64" y="498"/>
                  </a:lnTo>
                  <a:lnTo>
                    <a:pt x="12" y="202"/>
                  </a:lnTo>
                  <a:cubicBezTo>
                    <a:pt x="1" y="142"/>
                    <a:pt x="25" y="82"/>
                    <a:pt x="73" y="45"/>
                  </a:cubicBezTo>
                  <a:cubicBezTo>
                    <a:pt x="123" y="7"/>
                    <a:pt x="188" y="1"/>
                    <a:pt x="242" y="28"/>
                  </a:cubicBezTo>
                  <a:lnTo>
                    <a:pt x="1224" y="498"/>
                  </a:lnTo>
                  <a:lnTo>
                    <a:pt x="3951" y="1804"/>
                  </a:lnTo>
                  <a:cubicBezTo>
                    <a:pt x="3996" y="1826"/>
                    <a:pt x="4025" y="1872"/>
                    <a:pt x="4024" y="1921"/>
                  </a:cubicBezTo>
                  <a:cubicBezTo>
                    <a:pt x="4023" y="1972"/>
                    <a:pt x="3992" y="2016"/>
                    <a:pt x="3947" y="2036"/>
                  </a:cubicBezTo>
                  <a:lnTo>
                    <a:pt x="2760" y="2541"/>
                  </a:lnTo>
                  <a:lnTo>
                    <a:pt x="4271" y="4535"/>
                  </a:lnTo>
                  <a:cubicBezTo>
                    <a:pt x="4324" y="4606"/>
                    <a:pt x="4310" y="4708"/>
                    <a:pt x="4239" y="47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116"/>
            <p:cNvSpPr/>
            <p:nvPr/>
          </p:nvSpPr>
          <p:spPr>
            <a:xfrm>
              <a:off x="2533383" y="3553834"/>
              <a:ext cx="166909" cy="208268"/>
            </a:xfrm>
            <a:custGeom>
              <a:avLst/>
              <a:gdLst/>
              <a:ahLst/>
              <a:cxnLst/>
              <a:rect l="l" t="t" r="r" b="b"/>
              <a:pathLst>
                <a:path w="4314" h="5383" extrusionOk="0">
                  <a:moveTo>
                    <a:pt x="4259" y="4530"/>
                  </a:moveTo>
                  <a:lnTo>
                    <a:pt x="2748" y="2536"/>
                  </a:lnTo>
                  <a:lnTo>
                    <a:pt x="3935" y="2032"/>
                  </a:lnTo>
                  <a:cubicBezTo>
                    <a:pt x="3980" y="2012"/>
                    <a:pt x="4011" y="1967"/>
                    <a:pt x="4012" y="1917"/>
                  </a:cubicBezTo>
                  <a:cubicBezTo>
                    <a:pt x="4013" y="1867"/>
                    <a:pt x="3984" y="1822"/>
                    <a:pt x="3939" y="1800"/>
                  </a:cubicBezTo>
                  <a:lnTo>
                    <a:pt x="1212" y="494"/>
                  </a:lnTo>
                  <a:lnTo>
                    <a:pt x="231" y="24"/>
                  </a:lnTo>
                  <a:cubicBezTo>
                    <a:pt x="184" y="1"/>
                    <a:pt x="131" y="3"/>
                    <a:pt x="84" y="27"/>
                  </a:cubicBezTo>
                  <a:cubicBezTo>
                    <a:pt x="39" y="51"/>
                    <a:pt x="8" y="95"/>
                    <a:pt x="0" y="147"/>
                  </a:cubicBezTo>
                  <a:lnTo>
                    <a:pt x="726" y="494"/>
                  </a:lnTo>
                  <a:lnTo>
                    <a:pt x="3453" y="1800"/>
                  </a:lnTo>
                  <a:cubicBezTo>
                    <a:pt x="3497" y="1822"/>
                    <a:pt x="3525" y="1868"/>
                    <a:pt x="3524" y="1917"/>
                  </a:cubicBezTo>
                  <a:cubicBezTo>
                    <a:pt x="3523" y="1968"/>
                    <a:pt x="3494" y="2012"/>
                    <a:pt x="3448" y="2032"/>
                  </a:cubicBezTo>
                  <a:lnTo>
                    <a:pt x="2262" y="2537"/>
                  </a:lnTo>
                  <a:lnTo>
                    <a:pt x="3772" y="4531"/>
                  </a:lnTo>
                  <a:cubicBezTo>
                    <a:pt x="3826" y="4603"/>
                    <a:pt x="3811" y="4705"/>
                    <a:pt x="3740" y="4760"/>
                  </a:cubicBezTo>
                  <a:lnTo>
                    <a:pt x="3365" y="5043"/>
                  </a:lnTo>
                  <a:lnTo>
                    <a:pt x="3168" y="5193"/>
                  </a:lnTo>
                  <a:lnTo>
                    <a:pt x="3247" y="5296"/>
                  </a:lnTo>
                  <a:cubicBezTo>
                    <a:pt x="3302" y="5368"/>
                    <a:pt x="3404" y="5383"/>
                    <a:pt x="3475" y="5329"/>
                  </a:cubicBezTo>
                  <a:lnTo>
                    <a:pt x="3852" y="5043"/>
                  </a:lnTo>
                  <a:lnTo>
                    <a:pt x="4227" y="4760"/>
                  </a:lnTo>
                  <a:cubicBezTo>
                    <a:pt x="4298" y="4705"/>
                    <a:pt x="4313" y="4602"/>
                    <a:pt x="4259" y="453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116"/>
            <p:cNvSpPr/>
            <p:nvPr/>
          </p:nvSpPr>
          <p:spPr>
            <a:xfrm>
              <a:off x="2350805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93" y="1947"/>
                  </a:moveTo>
                  <a:cubicBezTo>
                    <a:pt x="174" y="2872"/>
                    <a:pt x="963" y="3575"/>
                    <a:pt x="1891" y="3575"/>
                  </a:cubicBezTo>
                  <a:lnTo>
                    <a:pt x="2361" y="3575"/>
                  </a:lnTo>
                  <a:cubicBezTo>
                    <a:pt x="1374" y="3575"/>
                    <a:pt x="574" y="2775"/>
                    <a:pt x="574" y="1788"/>
                  </a:cubicBezTo>
                  <a:cubicBezTo>
                    <a:pt x="574" y="801"/>
                    <a:pt x="1374" y="0"/>
                    <a:pt x="2361" y="0"/>
                  </a:cubicBezTo>
                  <a:lnTo>
                    <a:pt x="1874" y="0"/>
                  </a:lnTo>
                  <a:cubicBezTo>
                    <a:pt x="833" y="0"/>
                    <a:pt x="0" y="889"/>
                    <a:pt x="93" y="1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16"/>
            <p:cNvSpPr/>
            <p:nvPr/>
          </p:nvSpPr>
          <p:spPr>
            <a:xfrm>
              <a:off x="2423155" y="3428362"/>
              <a:ext cx="50104" cy="12536"/>
            </a:xfrm>
            <a:custGeom>
              <a:avLst/>
              <a:gdLst/>
              <a:ahLst/>
              <a:cxnLst/>
              <a:rect l="l" t="t" r="r" b="b"/>
              <a:pathLst>
                <a:path w="1295" h="324" extrusionOk="0">
                  <a:moveTo>
                    <a:pt x="0" y="0"/>
                  </a:moveTo>
                  <a:lnTo>
                    <a:pt x="1294" y="0"/>
                  </a:lnTo>
                  <a:lnTo>
                    <a:pt x="1294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16"/>
            <p:cNvSpPr/>
            <p:nvPr/>
          </p:nvSpPr>
          <p:spPr>
            <a:xfrm>
              <a:off x="2442036" y="3428556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0"/>
                    <a:pt x="164" y="0"/>
                  </a:cubicBezTo>
                  <a:cubicBezTo>
                    <a:pt x="253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16"/>
            <p:cNvSpPr/>
            <p:nvPr/>
          </p:nvSpPr>
          <p:spPr>
            <a:xfrm>
              <a:off x="2347903" y="3428362"/>
              <a:ext cx="379704" cy="339273"/>
            </a:xfrm>
            <a:custGeom>
              <a:avLst/>
              <a:gdLst/>
              <a:ahLst/>
              <a:cxnLst/>
              <a:rect l="l" t="t" r="r" b="b"/>
              <a:pathLst>
                <a:path w="9814" h="8769" extrusionOk="0">
                  <a:moveTo>
                    <a:pt x="4955" y="3419"/>
                  </a:moveTo>
                  <a:lnTo>
                    <a:pt x="5939" y="3891"/>
                  </a:lnTo>
                  <a:cubicBezTo>
                    <a:pt x="5941" y="3892"/>
                    <a:pt x="5943" y="3893"/>
                    <a:pt x="5946" y="3894"/>
                  </a:cubicBezTo>
                  <a:lnTo>
                    <a:pt x="8592" y="5163"/>
                  </a:lnTo>
                  <a:lnTo>
                    <a:pt x="7479" y="5637"/>
                  </a:lnTo>
                  <a:cubicBezTo>
                    <a:pt x="7433" y="5656"/>
                    <a:pt x="7400" y="5696"/>
                    <a:pt x="7386" y="5744"/>
                  </a:cubicBezTo>
                  <a:cubicBezTo>
                    <a:pt x="7373" y="5792"/>
                    <a:pt x="7384" y="5844"/>
                    <a:pt x="7413" y="5884"/>
                  </a:cubicBezTo>
                  <a:lnTo>
                    <a:pt x="8923" y="7880"/>
                  </a:lnTo>
                  <a:lnTo>
                    <a:pt x="8170" y="8449"/>
                  </a:lnTo>
                  <a:lnTo>
                    <a:pt x="6660" y="6453"/>
                  </a:lnTo>
                  <a:cubicBezTo>
                    <a:pt x="6630" y="6413"/>
                    <a:pt x="6584" y="6389"/>
                    <a:pt x="6533" y="6388"/>
                  </a:cubicBezTo>
                  <a:lnTo>
                    <a:pt x="6531" y="6388"/>
                  </a:lnTo>
                  <a:cubicBezTo>
                    <a:pt x="6482" y="6388"/>
                    <a:pt x="6436" y="6411"/>
                    <a:pt x="6404" y="6449"/>
                  </a:cubicBezTo>
                  <a:lnTo>
                    <a:pt x="5646" y="7394"/>
                  </a:lnTo>
                  <a:lnTo>
                    <a:pt x="4955" y="3419"/>
                  </a:lnTo>
                  <a:close/>
                  <a:moveTo>
                    <a:pt x="3251" y="0"/>
                  </a:moveTo>
                  <a:cubicBezTo>
                    <a:pt x="3165" y="0"/>
                    <a:pt x="3089" y="65"/>
                    <a:pt x="3084" y="151"/>
                  </a:cubicBezTo>
                  <a:cubicBezTo>
                    <a:pt x="3077" y="245"/>
                    <a:pt x="3152" y="324"/>
                    <a:pt x="3244" y="324"/>
                  </a:cubicBezTo>
                  <a:lnTo>
                    <a:pt x="7770" y="324"/>
                  </a:lnTo>
                  <a:cubicBezTo>
                    <a:pt x="8615" y="324"/>
                    <a:pt x="9332" y="962"/>
                    <a:pt x="9405" y="1802"/>
                  </a:cubicBezTo>
                  <a:cubicBezTo>
                    <a:pt x="9490" y="2766"/>
                    <a:pt x="8732" y="3575"/>
                    <a:pt x="7786" y="3575"/>
                  </a:cubicBezTo>
                  <a:lnTo>
                    <a:pt x="6045" y="3575"/>
                  </a:lnTo>
                  <a:lnTo>
                    <a:pt x="5096" y="3121"/>
                  </a:lnTo>
                  <a:cubicBezTo>
                    <a:pt x="5051" y="3099"/>
                    <a:pt x="5003" y="3089"/>
                    <a:pt x="4955" y="3089"/>
                  </a:cubicBezTo>
                  <a:cubicBezTo>
                    <a:pt x="4885" y="3089"/>
                    <a:pt x="4816" y="3111"/>
                    <a:pt x="4759" y="3155"/>
                  </a:cubicBezTo>
                  <a:cubicBezTo>
                    <a:pt x="4661" y="3228"/>
                    <a:pt x="4614" y="3350"/>
                    <a:pt x="4635" y="3470"/>
                  </a:cubicBezTo>
                  <a:lnTo>
                    <a:pt x="4653" y="3594"/>
                  </a:lnTo>
                  <a:lnTo>
                    <a:pt x="1948" y="3594"/>
                  </a:lnTo>
                  <a:cubicBezTo>
                    <a:pt x="1948" y="3594"/>
                    <a:pt x="324" y="2849"/>
                    <a:pt x="324" y="1952"/>
                  </a:cubicBezTo>
                  <a:cubicBezTo>
                    <a:pt x="324" y="1057"/>
                    <a:pt x="1051" y="330"/>
                    <a:pt x="1948" y="330"/>
                  </a:cubicBezTo>
                  <a:cubicBezTo>
                    <a:pt x="2037" y="330"/>
                    <a:pt x="2109" y="258"/>
                    <a:pt x="2109" y="168"/>
                  </a:cubicBezTo>
                  <a:cubicBezTo>
                    <a:pt x="2109" y="78"/>
                    <a:pt x="2037" y="5"/>
                    <a:pt x="1948" y="5"/>
                  </a:cubicBezTo>
                  <a:cubicBezTo>
                    <a:pt x="872" y="5"/>
                    <a:pt x="1" y="877"/>
                    <a:pt x="1" y="1952"/>
                  </a:cubicBezTo>
                  <a:cubicBezTo>
                    <a:pt x="1" y="3028"/>
                    <a:pt x="1948" y="3897"/>
                    <a:pt x="1948" y="3897"/>
                  </a:cubicBezTo>
                  <a:lnTo>
                    <a:pt x="4706" y="3897"/>
                  </a:lnTo>
                  <a:lnTo>
                    <a:pt x="5338" y="7521"/>
                  </a:lnTo>
                  <a:cubicBezTo>
                    <a:pt x="5356" y="7633"/>
                    <a:pt x="5439" y="7724"/>
                    <a:pt x="5548" y="7752"/>
                  </a:cubicBezTo>
                  <a:cubicBezTo>
                    <a:pt x="5573" y="7759"/>
                    <a:pt x="5598" y="7762"/>
                    <a:pt x="5623" y="7762"/>
                  </a:cubicBezTo>
                  <a:cubicBezTo>
                    <a:pt x="5709" y="7762"/>
                    <a:pt x="5793" y="7723"/>
                    <a:pt x="5849" y="7654"/>
                  </a:cubicBezTo>
                  <a:lnTo>
                    <a:pt x="6527" y="6810"/>
                  </a:lnTo>
                  <a:lnTo>
                    <a:pt x="7913" y="8639"/>
                  </a:lnTo>
                  <a:cubicBezTo>
                    <a:pt x="7965" y="8709"/>
                    <a:pt x="8042" y="8754"/>
                    <a:pt x="8128" y="8765"/>
                  </a:cubicBezTo>
                  <a:cubicBezTo>
                    <a:pt x="8143" y="8767"/>
                    <a:pt x="8159" y="8768"/>
                    <a:pt x="8173" y="8768"/>
                  </a:cubicBezTo>
                  <a:cubicBezTo>
                    <a:pt x="8244" y="8768"/>
                    <a:pt x="8313" y="8745"/>
                    <a:pt x="8369" y="8702"/>
                  </a:cubicBezTo>
                  <a:lnTo>
                    <a:pt x="9121" y="8134"/>
                  </a:lnTo>
                  <a:cubicBezTo>
                    <a:pt x="9265" y="8025"/>
                    <a:pt x="9292" y="7821"/>
                    <a:pt x="9184" y="7677"/>
                  </a:cubicBezTo>
                  <a:lnTo>
                    <a:pt x="7798" y="5847"/>
                  </a:lnTo>
                  <a:lnTo>
                    <a:pt x="8795" y="5423"/>
                  </a:lnTo>
                  <a:cubicBezTo>
                    <a:pt x="8900" y="5378"/>
                    <a:pt x="8968" y="5275"/>
                    <a:pt x="8968" y="5160"/>
                  </a:cubicBezTo>
                  <a:cubicBezTo>
                    <a:pt x="8972" y="5048"/>
                    <a:pt x="8906" y="4944"/>
                    <a:pt x="8805" y="4897"/>
                  </a:cubicBezTo>
                  <a:lnTo>
                    <a:pt x="6721" y="3897"/>
                  </a:lnTo>
                  <a:lnTo>
                    <a:pt x="7770" y="3897"/>
                  </a:lnTo>
                  <a:cubicBezTo>
                    <a:pt x="8794" y="3897"/>
                    <a:pt x="9658" y="3114"/>
                    <a:pt x="9732" y="2092"/>
                  </a:cubicBezTo>
                  <a:cubicBezTo>
                    <a:pt x="9814" y="952"/>
                    <a:pt x="8912" y="0"/>
                    <a:pt x="7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16"/>
            <p:cNvSpPr/>
            <p:nvPr/>
          </p:nvSpPr>
          <p:spPr>
            <a:xfrm>
              <a:off x="2605385" y="3466588"/>
              <a:ext cx="62987" cy="75291"/>
            </a:xfrm>
            <a:custGeom>
              <a:avLst/>
              <a:gdLst/>
              <a:ahLst/>
              <a:cxnLst/>
              <a:rect l="l" t="t" r="r" b="b"/>
              <a:pathLst>
                <a:path w="1628" h="1946" extrusionOk="0">
                  <a:moveTo>
                    <a:pt x="976" y="1772"/>
                  </a:moveTo>
                  <a:lnTo>
                    <a:pt x="976" y="324"/>
                  </a:lnTo>
                  <a:lnTo>
                    <a:pt x="1454" y="324"/>
                  </a:lnTo>
                  <a:cubicBezTo>
                    <a:pt x="1541" y="324"/>
                    <a:pt x="1616" y="259"/>
                    <a:pt x="1621" y="173"/>
                  </a:cubicBezTo>
                  <a:cubicBezTo>
                    <a:pt x="1628" y="78"/>
                    <a:pt x="1553" y="0"/>
                    <a:pt x="1461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652" y="324"/>
                  </a:lnTo>
                  <a:lnTo>
                    <a:pt x="652" y="1778"/>
                  </a:lnTo>
                  <a:cubicBezTo>
                    <a:pt x="652" y="1871"/>
                    <a:pt x="730" y="1945"/>
                    <a:pt x="824" y="1940"/>
                  </a:cubicBezTo>
                  <a:cubicBezTo>
                    <a:pt x="910" y="1935"/>
                    <a:pt x="976" y="1859"/>
                    <a:pt x="976" y="1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16"/>
            <p:cNvSpPr/>
            <p:nvPr/>
          </p:nvSpPr>
          <p:spPr>
            <a:xfrm>
              <a:off x="2410697" y="3465853"/>
              <a:ext cx="58654" cy="75716"/>
            </a:xfrm>
            <a:custGeom>
              <a:avLst/>
              <a:gdLst/>
              <a:ahLst/>
              <a:cxnLst/>
              <a:rect l="l" t="t" r="r" b="b"/>
              <a:pathLst>
                <a:path w="1516" h="1957" extrusionOk="0">
                  <a:moveTo>
                    <a:pt x="817" y="324"/>
                  </a:moveTo>
                  <a:cubicBezTo>
                    <a:pt x="975" y="324"/>
                    <a:pt x="1096" y="470"/>
                    <a:pt x="1057" y="634"/>
                  </a:cubicBezTo>
                  <a:cubicBezTo>
                    <a:pt x="1030" y="743"/>
                    <a:pt x="928" y="818"/>
                    <a:pt x="815" y="818"/>
                  </a:cubicBezTo>
                  <a:lnTo>
                    <a:pt x="322" y="818"/>
                  </a:lnTo>
                  <a:lnTo>
                    <a:pt x="322" y="324"/>
                  </a:lnTo>
                  <a:close/>
                  <a:moveTo>
                    <a:pt x="144" y="0"/>
                  </a:moveTo>
                  <a:cubicBezTo>
                    <a:pt x="64" y="0"/>
                    <a:pt x="0" y="66"/>
                    <a:pt x="0" y="145"/>
                  </a:cubicBezTo>
                  <a:lnTo>
                    <a:pt x="0" y="1802"/>
                  </a:lnTo>
                  <a:cubicBezTo>
                    <a:pt x="0" y="1859"/>
                    <a:pt x="32" y="1912"/>
                    <a:pt x="82" y="1937"/>
                  </a:cubicBezTo>
                  <a:cubicBezTo>
                    <a:pt x="109" y="1950"/>
                    <a:pt x="136" y="1956"/>
                    <a:pt x="161" y="1956"/>
                  </a:cubicBezTo>
                  <a:cubicBezTo>
                    <a:pt x="250" y="1956"/>
                    <a:pt x="322" y="1883"/>
                    <a:pt x="322" y="1793"/>
                  </a:cubicBezTo>
                  <a:lnTo>
                    <a:pt x="322" y="1141"/>
                  </a:lnTo>
                  <a:lnTo>
                    <a:pt x="841" y="1141"/>
                  </a:lnTo>
                  <a:cubicBezTo>
                    <a:pt x="1038" y="1141"/>
                    <a:pt x="1218" y="1032"/>
                    <a:pt x="1304" y="855"/>
                  </a:cubicBezTo>
                  <a:cubicBezTo>
                    <a:pt x="1515" y="426"/>
                    <a:pt x="1211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16"/>
            <p:cNvSpPr/>
            <p:nvPr/>
          </p:nvSpPr>
          <p:spPr>
            <a:xfrm>
              <a:off x="2473452" y="3466201"/>
              <a:ext cx="56526" cy="75368"/>
            </a:xfrm>
            <a:custGeom>
              <a:avLst/>
              <a:gdLst/>
              <a:ahLst/>
              <a:cxnLst/>
              <a:rect l="l" t="t" r="r" b="b"/>
              <a:pathLst>
                <a:path w="1461" h="1948" extrusionOk="0">
                  <a:moveTo>
                    <a:pt x="730" y="325"/>
                  </a:moveTo>
                  <a:cubicBezTo>
                    <a:pt x="1065" y="325"/>
                    <a:pt x="1136" y="678"/>
                    <a:pt x="1136" y="974"/>
                  </a:cubicBezTo>
                  <a:cubicBezTo>
                    <a:pt x="1136" y="1270"/>
                    <a:pt x="1065" y="1623"/>
                    <a:pt x="730" y="1623"/>
                  </a:cubicBezTo>
                  <a:cubicBezTo>
                    <a:pt x="395" y="1623"/>
                    <a:pt x="325" y="1270"/>
                    <a:pt x="325" y="974"/>
                  </a:cubicBezTo>
                  <a:cubicBezTo>
                    <a:pt x="325" y="678"/>
                    <a:pt x="395" y="325"/>
                    <a:pt x="730" y="325"/>
                  </a:cubicBezTo>
                  <a:close/>
                  <a:moveTo>
                    <a:pt x="730" y="1"/>
                  </a:moveTo>
                  <a:cubicBezTo>
                    <a:pt x="559" y="1"/>
                    <a:pt x="0" y="71"/>
                    <a:pt x="0" y="974"/>
                  </a:cubicBezTo>
                  <a:cubicBezTo>
                    <a:pt x="0" y="1877"/>
                    <a:pt x="559" y="1948"/>
                    <a:pt x="730" y="1948"/>
                  </a:cubicBezTo>
                  <a:cubicBezTo>
                    <a:pt x="901" y="1948"/>
                    <a:pt x="1460" y="1877"/>
                    <a:pt x="1460" y="974"/>
                  </a:cubicBezTo>
                  <a:cubicBezTo>
                    <a:pt x="1460" y="71"/>
                    <a:pt x="901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16"/>
            <p:cNvSpPr/>
            <p:nvPr/>
          </p:nvSpPr>
          <p:spPr>
            <a:xfrm>
              <a:off x="2542475" y="3466201"/>
              <a:ext cx="56565" cy="75368"/>
            </a:xfrm>
            <a:custGeom>
              <a:avLst/>
              <a:gdLst/>
              <a:ahLst/>
              <a:cxnLst/>
              <a:rect l="l" t="t" r="r" b="b"/>
              <a:pathLst>
                <a:path w="1462" h="1948" extrusionOk="0">
                  <a:moveTo>
                    <a:pt x="730" y="1623"/>
                  </a:moveTo>
                  <a:cubicBezTo>
                    <a:pt x="492" y="1623"/>
                    <a:pt x="325" y="1495"/>
                    <a:pt x="325" y="1380"/>
                  </a:cubicBezTo>
                  <a:cubicBezTo>
                    <a:pt x="325" y="1290"/>
                    <a:pt x="253" y="1218"/>
                    <a:pt x="163" y="1218"/>
                  </a:cubicBezTo>
                  <a:cubicBezTo>
                    <a:pt x="73" y="1218"/>
                    <a:pt x="1" y="1290"/>
                    <a:pt x="1" y="1380"/>
                  </a:cubicBezTo>
                  <a:cubicBezTo>
                    <a:pt x="1" y="1699"/>
                    <a:pt x="322" y="1948"/>
                    <a:pt x="730" y="1948"/>
                  </a:cubicBezTo>
                  <a:cubicBezTo>
                    <a:pt x="1140" y="1948"/>
                    <a:pt x="1461" y="1699"/>
                    <a:pt x="1461" y="1380"/>
                  </a:cubicBezTo>
                  <a:cubicBezTo>
                    <a:pt x="1461" y="1061"/>
                    <a:pt x="1140" y="813"/>
                    <a:pt x="730" y="813"/>
                  </a:cubicBezTo>
                  <a:cubicBezTo>
                    <a:pt x="492" y="813"/>
                    <a:pt x="325" y="685"/>
                    <a:pt x="325" y="569"/>
                  </a:cubicBezTo>
                  <a:cubicBezTo>
                    <a:pt x="325" y="454"/>
                    <a:pt x="492" y="325"/>
                    <a:pt x="730" y="325"/>
                  </a:cubicBezTo>
                  <a:cubicBezTo>
                    <a:pt x="970" y="325"/>
                    <a:pt x="1137" y="454"/>
                    <a:pt x="1137" y="569"/>
                  </a:cubicBezTo>
                  <a:cubicBezTo>
                    <a:pt x="1137" y="658"/>
                    <a:pt x="1209" y="731"/>
                    <a:pt x="1298" y="731"/>
                  </a:cubicBezTo>
                  <a:cubicBezTo>
                    <a:pt x="1388" y="731"/>
                    <a:pt x="1461" y="658"/>
                    <a:pt x="1461" y="569"/>
                  </a:cubicBezTo>
                  <a:cubicBezTo>
                    <a:pt x="1461" y="251"/>
                    <a:pt x="1140" y="1"/>
                    <a:pt x="730" y="1"/>
                  </a:cubicBezTo>
                  <a:cubicBezTo>
                    <a:pt x="322" y="1"/>
                    <a:pt x="1" y="251"/>
                    <a:pt x="1" y="569"/>
                  </a:cubicBezTo>
                  <a:cubicBezTo>
                    <a:pt x="1" y="887"/>
                    <a:pt x="322" y="1137"/>
                    <a:pt x="730" y="1137"/>
                  </a:cubicBezTo>
                  <a:cubicBezTo>
                    <a:pt x="970" y="1137"/>
                    <a:pt x="1137" y="1265"/>
                    <a:pt x="1137" y="1380"/>
                  </a:cubicBezTo>
                  <a:cubicBezTo>
                    <a:pt x="1137" y="1495"/>
                    <a:pt x="970" y="1623"/>
                    <a:pt x="730" y="16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5" name="Google Shape;4165;p116"/>
          <p:cNvGrpSpPr/>
          <p:nvPr/>
        </p:nvGrpSpPr>
        <p:grpSpPr>
          <a:xfrm>
            <a:off x="3231041" y="3752575"/>
            <a:ext cx="238640" cy="376647"/>
            <a:chOff x="3231041" y="3409675"/>
            <a:chExt cx="238640" cy="376647"/>
          </a:xfrm>
        </p:grpSpPr>
        <p:sp>
          <p:nvSpPr>
            <p:cNvPr id="4166" name="Google Shape;4166;p116"/>
            <p:cNvSpPr/>
            <p:nvPr/>
          </p:nvSpPr>
          <p:spPr>
            <a:xfrm>
              <a:off x="3237154" y="3416291"/>
              <a:ext cx="150852" cy="75059"/>
            </a:xfrm>
            <a:custGeom>
              <a:avLst/>
              <a:gdLst/>
              <a:ahLst/>
              <a:cxnLst/>
              <a:rect l="l" t="t" r="r" b="b"/>
              <a:pathLst>
                <a:path w="3899" h="1940" extrusionOk="0">
                  <a:moveTo>
                    <a:pt x="3899" y="0"/>
                  </a:moveTo>
                  <a:lnTo>
                    <a:pt x="3899" y="1940"/>
                  </a:lnTo>
                  <a:lnTo>
                    <a:pt x="1" y="1940"/>
                  </a:lnTo>
                  <a:lnTo>
                    <a:pt x="1" y="324"/>
                  </a:lnTo>
                  <a:cubicBezTo>
                    <a:pt x="2" y="145"/>
                    <a:pt x="147" y="1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16"/>
            <p:cNvSpPr/>
            <p:nvPr/>
          </p:nvSpPr>
          <p:spPr>
            <a:xfrm>
              <a:off x="3387968" y="3416291"/>
              <a:ext cx="75097" cy="75059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1940" y="324"/>
                  </a:moveTo>
                  <a:lnTo>
                    <a:pt x="1940" y="1940"/>
                  </a:lnTo>
                  <a:lnTo>
                    <a:pt x="1" y="1940"/>
                  </a:lnTo>
                  <a:lnTo>
                    <a:pt x="1" y="0"/>
                  </a:lnTo>
                  <a:lnTo>
                    <a:pt x="1617" y="0"/>
                  </a:lnTo>
                  <a:cubicBezTo>
                    <a:pt x="1795" y="1"/>
                    <a:pt x="1939" y="145"/>
                    <a:pt x="1940" y="3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16"/>
            <p:cNvSpPr/>
            <p:nvPr/>
          </p:nvSpPr>
          <p:spPr>
            <a:xfrm>
              <a:off x="3431842" y="3416291"/>
              <a:ext cx="31958" cy="75059"/>
            </a:xfrm>
            <a:custGeom>
              <a:avLst/>
              <a:gdLst/>
              <a:ahLst/>
              <a:cxnLst/>
              <a:rect l="l" t="t" r="r" b="b"/>
              <a:pathLst>
                <a:path w="826" h="1940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1"/>
                    <a:pt x="330" y="145"/>
                    <a:pt x="330" y="324"/>
                  </a:cubicBezTo>
                  <a:lnTo>
                    <a:pt x="330" y="1940"/>
                  </a:lnTo>
                  <a:lnTo>
                    <a:pt x="825" y="1940"/>
                  </a:lnTo>
                  <a:lnTo>
                    <a:pt x="825" y="324"/>
                  </a:lnTo>
                  <a:cubicBezTo>
                    <a:pt x="824" y="145"/>
                    <a:pt x="677" y="1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16"/>
            <p:cNvSpPr/>
            <p:nvPr/>
          </p:nvSpPr>
          <p:spPr>
            <a:xfrm>
              <a:off x="3237154" y="3491311"/>
              <a:ext cx="225911" cy="289130"/>
            </a:xfrm>
            <a:custGeom>
              <a:avLst/>
              <a:gdLst/>
              <a:ahLst/>
              <a:cxnLst/>
              <a:rect l="l" t="t" r="r" b="b"/>
              <a:pathLst>
                <a:path w="5839" h="7473" extrusionOk="0">
                  <a:moveTo>
                    <a:pt x="1" y="1"/>
                  </a:moveTo>
                  <a:lnTo>
                    <a:pt x="1" y="7148"/>
                  </a:lnTo>
                  <a:cubicBezTo>
                    <a:pt x="2" y="7327"/>
                    <a:pt x="147" y="7472"/>
                    <a:pt x="325" y="7472"/>
                  </a:cubicBezTo>
                  <a:lnTo>
                    <a:pt x="5514" y="7472"/>
                  </a:lnTo>
                  <a:cubicBezTo>
                    <a:pt x="5692" y="7472"/>
                    <a:pt x="5837" y="7327"/>
                    <a:pt x="5838" y="7148"/>
                  </a:cubicBezTo>
                  <a:lnTo>
                    <a:pt x="58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16"/>
            <p:cNvSpPr/>
            <p:nvPr/>
          </p:nvSpPr>
          <p:spPr>
            <a:xfrm>
              <a:off x="3431842" y="3491311"/>
              <a:ext cx="31958" cy="289130"/>
            </a:xfrm>
            <a:custGeom>
              <a:avLst/>
              <a:gdLst/>
              <a:ahLst/>
              <a:cxnLst/>
              <a:rect l="l" t="t" r="r" b="b"/>
              <a:pathLst>
                <a:path w="826" h="7473" extrusionOk="0">
                  <a:moveTo>
                    <a:pt x="330" y="1"/>
                  </a:moveTo>
                  <a:lnTo>
                    <a:pt x="330" y="7148"/>
                  </a:lnTo>
                  <a:cubicBezTo>
                    <a:pt x="330" y="7327"/>
                    <a:pt x="182" y="7472"/>
                    <a:pt x="1" y="7472"/>
                  </a:cubicBezTo>
                  <a:lnTo>
                    <a:pt x="495" y="7472"/>
                  </a:lnTo>
                  <a:cubicBezTo>
                    <a:pt x="677" y="7472"/>
                    <a:pt x="824" y="7327"/>
                    <a:pt x="825" y="7148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16"/>
            <p:cNvSpPr/>
            <p:nvPr/>
          </p:nvSpPr>
          <p:spPr>
            <a:xfrm>
              <a:off x="3262651" y="3441323"/>
              <a:ext cx="100052" cy="25032"/>
            </a:xfrm>
            <a:custGeom>
              <a:avLst/>
              <a:gdLst/>
              <a:ahLst/>
              <a:cxnLst/>
              <a:rect l="l" t="t" r="r" b="b"/>
              <a:pathLst>
                <a:path w="2586" h="647" extrusionOk="0">
                  <a:moveTo>
                    <a:pt x="324" y="0"/>
                  </a:moveTo>
                  <a:lnTo>
                    <a:pt x="2262" y="0"/>
                  </a:lnTo>
                  <a:cubicBezTo>
                    <a:pt x="2441" y="0"/>
                    <a:pt x="2585" y="144"/>
                    <a:pt x="2585" y="323"/>
                  </a:cubicBezTo>
                  <a:lnTo>
                    <a:pt x="2585" y="323"/>
                  </a:lnTo>
                  <a:cubicBezTo>
                    <a:pt x="2585" y="501"/>
                    <a:pt x="2441" y="646"/>
                    <a:pt x="2262" y="646"/>
                  </a:cubicBezTo>
                  <a:lnTo>
                    <a:pt x="324" y="646"/>
                  </a:lnTo>
                  <a:cubicBezTo>
                    <a:pt x="145" y="646"/>
                    <a:pt x="0" y="501"/>
                    <a:pt x="0" y="323"/>
                  </a:cubicBezTo>
                  <a:lnTo>
                    <a:pt x="0" y="323"/>
                  </a:lnTo>
                  <a:cubicBezTo>
                    <a:pt x="0" y="144"/>
                    <a:pt x="145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16"/>
            <p:cNvSpPr/>
            <p:nvPr/>
          </p:nvSpPr>
          <p:spPr>
            <a:xfrm>
              <a:off x="3262419" y="3516537"/>
              <a:ext cx="37723" cy="37723"/>
            </a:xfrm>
            <a:custGeom>
              <a:avLst/>
              <a:gdLst/>
              <a:ahLst/>
              <a:cxnLst/>
              <a:rect l="l" t="t" r="r" b="b"/>
              <a:pathLst>
                <a:path w="975" h="975" extrusionOk="0">
                  <a:moveTo>
                    <a:pt x="974" y="488"/>
                  </a:moveTo>
                  <a:cubicBezTo>
                    <a:pt x="974" y="757"/>
                    <a:pt x="756" y="974"/>
                    <a:pt x="487" y="974"/>
                  </a:cubicBezTo>
                  <a:cubicBezTo>
                    <a:pt x="218" y="974"/>
                    <a:pt x="1" y="757"/>
                    <a:pt x="1" y="488"/>
                  </a:cubicBezTo>
                  <a:cubicBezTo>
                    <a:pt x="1" y="219"/>
                    <a:pt x="218" y="1"/>
                    <a:pt x="487" y="1"/>
                  </a:cubicBezTo>
                  <a:cubicBezTo>
                    <a:pt x="756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16"/>
            <p:cNvSpPr/>
            <p:nvPr/>
          </p:nvSpPr>
          <p:spPr>
            <a:xfrm>
              <a:off x="3262419" y="3629550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7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8" y="974"/>
                    <a:pt x="1" y="756"/>
                    <a:pt x="1" y="487"/>
                  </a:cubicBezTo>
                  <a:cubicBezTo>
                    <a:pt x="1" y="219"/>
                    <a:pt x="218" y="0"/>
                    <a:pt x="487" y="0"/>
                  </a:cubicBezTo>
                  <a:cubicBezTo>
                    <a:pt x="756" y="0"/>
                    <a:pt x="974" y="219"/>
                    <a:pt x="974" y="48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16"/>
            <p:cNvSpPr/>
            <p:nvPr/>
          </p:nvSpPr>
          <p:spPr>
            <a:xfrm>
              <a:off x="3262419" y="3717415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8"/>
                  </a:moveTo>
                  <a:cubicBezTo>
                    <a:pt x="974" y="757"/>
                    <a:pt x="756" y="974"/>
                    <a:pt x="487" y="974"/>
                  </a:cubicBezTo>
                  <a:cubicBezTo>
                    <a:pt x="218" y="974"/>
                    <a:pt x="1" y="757"/>
                    <a:pt x="1" y="488"/>
                  </a:cubicBezTo>
                  <a:cubicBezTo>
                    <a:pt x="1" y="219"/>
                    <a:pt x="218" y="1"/>
                    <a:pt x="487" y="1"/>
                  </a:cubicBezTo>
                  <a:cubicBezTo>
                    <a:pt x="756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16"/>
            <p:cNvSpPr/>
            <p:nvPr/>
          </p:nvSpPr>
          <p:spPr>
            <a:xfrm>
              <a:off x="3237154" y="3416291"/>
              <a:ext cx="31958" cy="364150"/>
            </a:xfrm>
            <a:custGeom>
              <a:avLst/>
              <a:gdLst/>
              <a:ahLst/>
              <a:cxnLst/>
              <a:rect l="l" t="t" r="r" b="b"/>
              <a:pathLst>
                <a:path w="826" h="9412" extrusionOk="0">
                  <a:moveTo>
                    <a:pt x="331" y="9411"/>
                  </a:moveTo>
                  <a:lnTo>
                    <a:pt x="825" y="9411"/>
                  </a:lnTo>
                  <a:cubicBezTo>
                    <a:pt x="643" y="9411"/>
                    <a:pt x="495" y="9266"/>
                    <a:pt x="495" y="9087"/>
                  </a:cubicBezTo>
                  <a:lnTo>
                    <a:pt x="495" y="325"/>
                  </a:lnTo>
                  <a:cubicBezTo>
                    <a:pt x="495" y="145"/>
                    <a:pt x="643" y="0"/>
                    <a:pt x="825" y="0"/>
                  </a:cubicBezTo>
                  <a:lnTo>
                    <a:pt x="331" y="0"/>
                  </a:lnTo>
                  <a:cubicBezTo>
                    <a:pt x="149" y="0"/>
                    <a:pt x="2" y="146"/>
                    <a:pt x="1" y="325"/>
                  </a:cubicBezTo>
                  <a:lnTo>
                    <a:pt x="1" y="9087"/>
                  </a:lnTo>
                  <a:cubicBezTo>
                    <a:pt x="2" y="9266"/>
                    <a:pt x="149" y="9411"/>
                    <a:pt x="331" y="94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16"/>
            <p:cNvSpPr/>
            <p:nvPr/>
          </p:nvSpPr>
          <p:spPr>
            <a:xfrm>
              <a:off x="3231273" y="371787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16"/>
            <p:cNvSpPr/>
            <p:nvPr/>
          </p:nvSpPr>
          <p:spPr>
            <a:xfrm>
              <a:off x="3231041" y="3736296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16"/>
            <p:cNvSpPr/>
            <p:nvPr/>
          </p:nvSpPr>
          <p:spPr>
            <a:xfrm>
              <a:off x="3231273" y="3409675"/>
              <a:ext cx="238408" cy="376647"/>
            </a:xfrm>
            <a:custGeom>
              <a:avLst/>
              <a:gdLst/>
              <a:ahLst/>
              <a:cxnLst/>
              <a:rect l="l" t="t" r="r" b="b"/>
              <a:pathLst>
                <a:path w="6162" h="9735" extrusionOk="0">
                  <a:moveTo>
                    <a:pt x="3898" y="343"/>
                  </a:moveTo>
                  <a:lnTo>
                    <a:pt x="3898" y="1959"/>
                  </a:lnTo>
                  <a:lnTo>
                    <a:pt x="324" y="1959"/>
                  </a:lnTo>
                  <a:lnTo>
                    <a:pt x="324" y="504"/>
                  </a:lnTo>
                  <a:cubicBezTo>
                    <a:pt x="324" y="415"/>
                    <a:pt x="396" y="343"/>
                    <a:pt x="487" y="343"/>
                  </a:cubicBezTo>
                  <a:close/>
                  <a:moveTo>
                    <a:pt x="5675" y="343"/>
                  </a:moveTo>
                  <a:cubicBezTo>
                    <a:pt x="5765" y="343"/>
                    <a:pt x="5838" y="415"/>
                    <a:pt x="5838" y="504"/>
                  </a:cubicBezTo>
                  <a:lnTo>
                    <a:pt x="5838" y="1959"/>
                  </a:lnTo>
                  <a:lnTo>
                    <a:pt x="4222" y="1959"/>
                  </a:lnTo>
                  <a:lnTo>
                    <a:pt x="4222" y="343"/>
                  </a:lnTo>
                  <a:close/>
                  <a:moveTo>
                    <a:pt x="5838" y="2282"/>
                  </a:moveTo>
                  <a:lnTo>
                    <a:pt x="5838" y="4886"/>
                  </a:lnTo>
                  <a:lnTo>
                    <a:pt x="324" y="4886"/>
                  </a:lnTo>
                  <a:lnTo>
                    <a:pt x="324" y="2282"/>
                  </a:lnTo>
                  <a:close/>
                  <a:moveTo>
                    <a:pt x="5838" y="5210"/>
                  </a:moveTo>
                  <a:lnTo>
                    <a:pt x="5838" y="7149"/>
                  </a:lnTo>
                  <a:lnTo>
                    <a:pt x="324" y="7149"/>
                  </a:lnTo>
                  <a:lnTo>
                    <a:pt x="324" y="5210"/>
                  </a:lnTo>
                  <a:close/>
                  <a:moveTo>
                    <a:pt x="170" y="0"/>
                  </a:moveTo>
                  <a:cubicBezTo>
                    <a:pt x="76" y="0"/>
                    <a:pt x="1" y="76"/>
                    <a:pt x="1" y="169"/>
                  </a:cubicBezTo>
                  <a:lnTo>
                    <a:pt x="1" y="8005"/>
                  </a:lnTo>
                  <a:cubicBezTo>
                    <a:pt x="1" y="8021"/>
                    <a:pt x="7" y="8035"/>
                    <a:pt x="18" y="8047"/>
                  </a:cubicBezTo>
                  <a:cubicBezTo>
                    <a:pt x="66" y="8093"/>
                    <a:pt x="116" y="8112"/>
                    <a:pt x="162" y="8112"/>
                  </a:cubicBezTo>
                  <a:cubicBezTo>
                    <a:pt x="252" y="8112"/>
                    <a:pt x="324" y="8040"/>
                    <a:pt x="324" y="7950"/>
                  </a:cubicBezTo>
                  <a:lnTo>
                    <a:pt x="324" y="7473"/>
                  </a:lnTo>
                  <a:lnTo>
                    <a:pt x="5838" y="7473"/>
                  </a:lnTo>
                  <a:lnTo>
                    <a:pt x="5838" y="9249"/>
                  </a:lnTo>
                  <a:cubicBezTo>
                    <a:pt x="5838" y="9339"/>
                    <a:pt x="5765" y="9411"/>
                    <a:pt x="5675" y="9411"/>
                  </a:cubicBezTo>
                  <a:lnTo>
                    <a:pt x="501" y="9411"/>
                  </a:lnTo>
                  <a:cubicBezTo>
                    <a:pt x="412" y="9411"/>
                    <a:pt x="344" y="9337"/>
                    <a:pt x="343" y="9248"/>
                  </a:cubicBezTo>
                  <a:cubicBezTo>
                    <a:pt x="342" y="9162"/>
                    <a:pt x="275" y="9093"/>
                    <a:pt x="190" y="9089"/>
                  </a:cubicBezTo>
                  <a:cubicBezTo>
                    <a:pt x="187" y="9088"/>
                    <a:pt x="184" y="9088"/>
                    <a:pt x="181" y="9088"/>
                  </a:cubicBezTo>
                  <a:cubicBezTo>
                    <a:pt x="86" y="9088"/>
                    <a:pt x="17" y="9169"/>
                    <a:pt x="20" y="9265"/>
                  </a:cubicBezTo>
                  <a:cubicBezTo>
                    <a:pt x="29" y="9525"/>
                    <a:pt x="242" y="9734"/>
                    <a:pt x="505" y="9734"/>
                  </a:cubicBezTo>
                  <a:lnTo>
                    <a:pt x="5674" y="9734"/>
                  </a:lnTo>
                  <a:cubicBezTo>
                    <a:pt x="5943" y="9734"/>
                    <a:pt x="6161" y="9517"/>
                    <a:pt x="6161" y="9248"/>
                  </a:cubicBezTo>
                  <a:lnTo>
                    <a:pt x="6161" y="487"/>
                  </a:lnTo>
                  <a:cubicBezTo>
                    <a:pt x="6161" y="219"/>
                    <a:pt x="5943" y="0"/>
                    <a:pt x="5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16"/>
            <p:cNvSpPr/>
            <p:nvPr/>
          </p:nvSpPr>
          <p:spPr>
            <a:xfrm>
              <a:off x="3256151" y="3510307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1"/>
                    <a:pt x="974" y="649"/>
                  </a:cubicBezTo>
                  <a:cubicBezTo>
                    <a:pt x="974" y="829"/>
                    <a:pt x="829" y="974"/>
                    <a:pt x="649" y="974"/>
                  </a:cubicBezTo>
                  <a:cubicBezTo>
                    <a:pt x="471" y="974"/>
                    <a:pt x="325" y="829"/>
                    <a:pt x="325" y="649"/>
                  </a:cubicBezTo>
                  <a:cubicBezTo>
                    <a:pt x="325" y="471"/>
                    <a:pt x="471" y="325"/>
                    <a:pt x="649" y="325"/>
                  </a:cubicBezTo>
                  <a:close/>
                  <a:moveTo>
                    <a:pt x="649" y="0"/>
                  </a:moveTo>
                  <a:cubicBezTo>
                    <a:pt x="291" y="0"/>
                    <a:pt x="0" y="291"/>
                    <a:pt x="0" y="649"/>
                  </a:cubicBezTo>
                  <a:cubicBezTo>
                    <a:pt x="0" y="1008"/>
                    <a:pt x="291" y="1298"/>
                    <a:pt x="649" y="1298"/>
                  </a:cubicBezTo>
                  <a:cubicBezTo>
                    <a:pt x="1008" y="1298"/>
                    <a:pt x="1298" y="1008"/>
                    <a:pt x="1298" y="649"/>
                  </a:cubicBezTo>
                  <a:cubicBezTo>
                    <a:pt x="1298" y="291"/>
                    <a:pt x="1008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16"/>
            <p:cNvSpPr/>
            <p:nvPr/>
          </p:nvSpPr>
          <p:spPr>
            <a:xfrm>
              <a:off x="3318790" y="3516304"/>
              <a:ext cx="44223" cy="12574"/>
            </a:xfrm>
            <a:custGeom>
              <a:avLst/>
              <a:gdLst/>
              <a:ahLst/>
              <a:cxnLst/>
              <a:rect l="l" t="t" r="r" b="b"/>
              <a:pathLst>
                <a:path w="1143" h="325" extrusionOk="0">
                  <a:moveTo>
                    <a:pt x="168" y="324"/>
                  </a:moveTo>
                  <a:lnTo>
                    <a:pt x="970" y="324"/>
                  </a:lnTo>
                  <a:cubicBezTo>
                    <a:pt x="1056" y="324"/>
                    <a:pt x="1132" y="259"/>
                    <a:pt x="1138" y="173"/>
                  </a:cubicBezTo>
                  <a:cubicBezTo>
                    <a:pt x="1143" y="79"/>
                    <a:pt x="1068" y="1"/>
                    <a:pt x="976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3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16"/>
            <p:cNvSpPr/>
            <p:nvPr/>
          </p:nvSpPr>
          <p:spPr>
            <a:xfrm>
              <a:off x="3318867" y="3542072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67" y="324"/>
                  </a:moveTo>
                  <a:lnTo>
                    <a:pt x="1939" y="324"/>
                  </a:lnTo>
                  <a:cubicBezTo>
                    <a:pt x="2026" y="324"/>
                    <a:pt x="2102" y="259"/>
                    <a:pt x="2107" y="173"/>
                  </a:cubicBezTo>
                  <a:cubicBezTo>
                    <a:pt x="2112" y="78"/>
                    <a:pt x="2038" y="0"/>
                    <a:pt x="1945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16"/>
            <p:cNvSpPr/>
            <p:nvPr/>
          </p:nvSpPr>
          <p:spPr>
            <a:xfrm>
              <a:off x="3412923" y="3542072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3" y="0"/>
                  </a:move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9"/>
                    <a:pt x="814" y="173"/>
                  </a:cubicBezTo>
                  <a:cubicBezTo>
                    <a:pt x="819" y="78"/>
                    <a:pt x="745" y="0"/>
                    <a:pt x="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16"/>
            <p:cNvSpPr/>
            <p:nvPr/>
          </p:nvSpPr>
          <p:spPr>
            <a:xfrm>
              <a:off x="3362819" y="3567104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945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1939" y="324"/>
                  </a:lnTo>
                  <a:cubicBezTo>
                    <a:pt x="2025" y="324"/>
                    <a:pt x="2101" y="258"/>
                    <a:pt x="2106" y="171"/>
                  </a:cubicBezTo>
                  <a:cubicBezTo>
                    <a:pt x="2112" y="78"/>
                    <a:pt x="2038" y="0"/>
                    <a:pt x="1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16"/>
            <p:cNvSpPr/>
            <p:nvPr/>
          </p:nvSpPr>
          <p:spPr>
            <a:xfrm>
              <a:off x="3318790" y="3567104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2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0" y="245"/>
                    <a:pt x="74" y="324"/>
                    <a:pt x="167" y="324"/>
                  </a:cubicBezTo>
                  <a:lnTo>
                    <a:pt x="646" y="324"/>
                  </a:lnTo>
                  <a:cubicBezTo>
                    <a:pt x="732" y="324"/>
                    <a:pt x="808" y="258"/>
                    <a:pt x="813" y="171"/>
                  </a:cubicBezTo>
                  <a:cubicBezTo>
                    <a:pt x="819" y="78"/>
                    <a:pt x="745" y="0"/>
                    <a:pt x="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16"/>
            <p:cNvSpPr/>
            <p:nvPr/>
          </p:nvSpPr>
          <p:spPr>
            <a:xfrm>
              <a:off x="3256151" y="3623282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1"/>
                    <a:pt x="974" y="649"/>
                  </a:cubicBezTo>
                  <a:cubicBezTo>
                    <a:pt x="974" y="829"/>
                    <a:pt x="829" y="975"/>
                    <a:pt x="649" y="975"/>
                  </a:cubicBezTo>
                  <a:cubicBezTo>
                    <a:pt x="471" y="975"/>
                    <a:pt x="325" y="829"/>
                    <a:pt x="325" y="649"/>
                  </a:cubicBezTo>
                  <a:cubicBezTo>
                    <a:pt x="325" y="471"/>
                    <a:pt x="471" y="325"/>
                    <a:pt x="649" y="325"/>
                  </a:cubicBezTo>
                  <a:close/>
                  <a:moveTo>
                    <a:pt x="649" y="1"/>
                  </a:moveTo>
                  <a:cubicBezTo>
                    <a:pt x="291" y="1"/>
                    <a:pt x="0" y="291"/>
                    <a:pt x="0" y="649"/>
                  </a:cubicBezTo>
                  <a:cubicBezTo>
                    <a:pt x="0" y="1009"/>
                    <a:pt x="291" y="1298"/>
                    <a:pt x="649" y="1298"/>
                  </a:cubicBezTo>
                  <a:cubicBezTo>
                    <a:pt x="1008" y="1298"/>
                    <a:pt x="1298" y="1009"/>
                    <a:pt x="1298" y="649"/>
                  </a:cubicBezTo>
                  <a:cubicBezTo>
                    <a:pt x="1298" y="291"/>
                    <a:pt x="1008" y="1"/>
                    <a:pt x="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16"/>
            <p:cNvSpPr/>
            <p:nvPr/>
          </p:nvSpPr>
          <p:spPr>
            <a:xfrm>
              <a:off x="3318790" y="3629627"/>
              <a:ext cx="44223" cy="12497"/>
            </a:xfrm>
            <a:custGeom>
              <a:avLst/>
              <a:gdLst/>
              <a:ahLst/>
              <a:cxnLst/>
              <a:rect l="l" t="t" r="r" b="b"/>
              <a:pathLst>
                <a:path w="1143" h="323" extrusionOk="0">
                  <a:moveTo>
                    <a:pt x="168" y="323"/>
                  </a:moveTo>
                  <a:lnTo>
                    <a:pt x="970" y="323"/>
                  </a:lnTo>
                  <a:cubicBezTo>
                    <a:pt x="1056" y="323"/>
                    <a:pt x="1132" y="258"/>
                    <a:pt x="1138" y="171"/>
                  </a:cubicBezTo>
                  <a:cubicBezTo>
                    <a:pt x="1143" y="78"/>
                    <a:pt x="1068" y="0"/>
                    <a:pt x="9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16"/>
            <p:cNvSpPr/>
            <p:nvPr/>
          </p:nvSpPr>
          <p:spPr>
            <a:xfrm>
              <a:off x="3318867" y="3654621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945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1939" y="324"/>
                  </a:lnTo>
                  <a:cubicBezTo>
                    <a:pt x="2026" y="324"/>
                    <a:pt x="2102" y="258"/>
                    <a:pt x="2107" y="172"/>
                  </a:cubicBezTo>
                  <a:cubicBezTo>
                    <a:pt x="2112" y="78"/>
                    <a:pt x="2038" y="0"/>
                    <a:pt x="1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16"/>
            <p:cNvSpPr/>
            <p:nvPr/>
          </p:nvSpPr>
          <p:spPr>
            <a:xfrm>
              <a:off x="3412923" y="3654621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3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8"/>
                    <a:pt x="814" y="172"/>
                  </a:cubicBezTo>
                  <a:cubicBezTo>
                    <a:pt x="819" y="78"/>
                    <a:pt x="745" y="0"/>
                    <a:pt x="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16"/>
            <p:cNvSpPr/>
            <p:nvPr/>
          </p:nvSpPr>
          <p:spPr>
            <a:xfrm>
              <a:off x="3256151" y="3711186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0"/>
                    <a:pt x="974" y="650"/>
                  </a:cubicBezTo>
                  <a:cubicBezTo>
                    <a:pt x="974" y="828"/>
                    <a:pt x="829" y="974"/>
                    <a:pt x="649" y="974"/>
                  </a:cubicBezTo>
                  <a:cubicBezTo>
                    <a:pt x="471" y="974"/>
                    <a:pt x="325" y="828"/>
                    <a:pt x="325" y="650"/>
                  </a:cubicBezTo>
                  <a:cubicBezTo>
                    <a:pt x="325" y="470"/>
                    <a:pt x="471" y="325"/>
                    <a:pt x="649" y="325"/>
                  </a:cubicBezTo>
                  <a:close/>
                  <a:moveTo>
                    <a:pt x="649" y="1"/>
                  </a:moveTo>
                  <a:cubicBezTo>
                    <a:pt x="291" y="1"/>
                    <a:pt x="0" y="291"/>
                    <a:pt x="0" y="650"/>
                  </a:cubicBezTo>
                  <a:cubicBezTo>
                    <a:pt x="0" y="1008"/>
                    <a:pt x="291" y="1299"/>
                    <a:pt x="649" y="1299"/>
                  </a:cubicBezTo>
                  <a:cubicBezTo>
                    <a:pt x="1008" y="1299"/>
                    <a:pt x="1298" y="1008"/>
                    <a:pt x="1298" y="650"/>
                  </a:cubicBezTo>
                  <a:cubicBezTo>
                    <a:pt x="1298" y="291"/>
                    <a:pt x="1008" y="1"/>
                    <a:pt x="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16"/>
            <p:cNvSpPr/>
            <p:nvPr/>
          </p:nvSpPr>
          <p:spPr>
            <a:xfrm>
              <a:off x="3318790" y="3717144"/>
              <a:ext cx="44223" cy="12536"/>
            </a:xfrm>
            <a:custGeom>
              <a:avLst/>
              <a:gdLst/>
              <a:ahLst/>
              <a:cxnLst/>
              <a:rect l="l" t="t" r="r" b="b"/>
              <a:pathLst>
                <a:path w="1143" h="324" extrusionOk="0">
                  <a:moveTo>
                    <a:pt x="168" y="324"/>
                  </a:moveTo>
                  <a:lnTo>
                    <a:pt x="970" y="324"/>
                  </a:lnTo>
                  <a:cubicBezTo>
                    <a:pt x="1056" y="324"/>
                    <a:pt x="1132" y="259"/>
                    <a:pt x="1138" y="172"/>
                  </a:cubicBezTo>
                  <a:cubicBezTo>
                    <a:pt x="1143" y="78"/>
                    <a:pt x="1068" y="0"/>
                    <a:pt x="9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16"/>
            <p:cNvSpPr/>
            <p:nvPr/>
          </p:nvSpPr>
          <p:spPr>
            <a:xfrm>
              <a:off x="3318867" y="3742873"/>
              <a:ext cx="81752" cy="12574"/>
            </a:xfrm>
            <a:custGeom>
              <a:avLst/>
              <a:gdLst/>
              <a:ahLst/>
              <a:cxnLst/>
              <a:rect l="l" t="t" r="r" b="b"/>
              <a:pathLst>
                <a:path w="2113" h="325" extrusionOk="0">
                  <a:moveTo>
                    <a:pt x="167" y="324"/>
                  </a:moveTo>
                  <a:lnTo>
                    <a:pt x="1939" y="324"/>
                  </a:lnTo>
                  <a:cubicBezTo>
                    <a:pt x="2026" y="324"/>
                    <a:pt x="2102" y="259"/>
                    <a:pt x="2107" y="172"/>
                  </a:cubicBezTo>
                  <a:cubicBezTo>
                    <a:pt x="2112" y="79"/>
                    <a:pt x="2038" y="1"/>
                    <a:pt x="1945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16"/>
            <p:cNvSpPr/>
            <p:nvPr/>
          </p:nvSpPr>
          <p:spPr>
            <a:xfrm>
              <a:off x="3412923" y="3742873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324"/>
                  </a:moveTo>
                  <a:cubicBezTo>
                    <a:pt x="745" y="324"/>
                    <a:pt x="819" y="246"/>
                    <a:pt x="814" y="152"/>
                  </a:cubicBezTo>
                  <a:cubicBezTo>
                    <a:pt x="809" y="66"/>
                    <a:pt x="733" y="1"/>
                    <a:pt x="646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16"/>
            <p:cNvSpPr/>
            <p:nvPr/>
          </p:nvSpPr>
          <p:spPr>
            <a:xfrm>
              <a:off x="3400542" y="344751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3" y="1"/>
                  </a:cubicBezTo>
                  <a:cubicBezTo>
                    <a:pt x="252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16"/>
            <p:cNvSpPr/>
            <p:nvPr/>
          </p:nvSpPr>
          <p:spPr>
            <a:xfrm>
              <a:off x="3419384" y="344751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2" y="1"/>
                  </a:cubicBezTo>
                  <a:cubicBezTo>
                    <a:pt x="251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16"/>
            <p:cNvSpPr/>
            <p:nvPr/>
          </p:nvSpPr>
          <p:spPr>
            <a:xfrm>
              <a:off x="3438187" y="344751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4"/>
                    <a:pt x="73" y="1"/>
                    <a:pt x="163" y="1"/>
                  </a:cubicBezTo>
                  <a:cubicBezTo>
                    <a:pt x="253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16"/>
            <p:cNvSpPr/>
            <p:nvPr/>
          </p:nvSpPr>
          <p:spPr>
            <a:xfrm>
              <a:off x="3255609" y="3435404"/>
              <a:ext cx="114135" cy="37568"/>
            </a:xfrm>
            <a:custGeom>
              <a:avLst/>
              <a:gdLst/>
              <a:ahLst/>
              <a:cxnLst/>
              <a:rect l="l" t="t" r="r" b="b"/>
              <a:pathLst>
                <a:path w="2950" h="971" extrusionOk="0">
                  <a:moveTo>
                    <a:pt x="2438" y="324"/>
                  </a:moveTo>
                  <a:cubicBezTo>
                    <a:pt x="2525" y="324"/>
                    <a:pt x="2601" y="389"/>
                    <a:pt x="2606" y="476"/>
                  </a:cubicBezTo>
                  <a:cubicBezTo>
                    <a:pt x="2611" y="569"/>
                    <a:pt x="2538" y="647"/>
                    <a:pt x="2444" y="647"/>
                  </a:cubicBezTo>
                  <a:lnTo>
                    <a:pt x="511" y="647"/>
                  </a:lnTo>
                  <a:cubicBezTo>
                    <a:pt x="425" y="647"/>
                    <a:pt x="349" y="582"/>
                    <a:pt x="344" y="496"/>
                  </a:cubicBezTo>
                  <a:cubicBezTo>
                    <a:pt x="339" y="402"/>
                    <a:pt x="412" y="324"/>
                    <a:pt x="506" y="324"/>
                  </a:cubicBezTo>
                  <a:close/>
                  <a:moveTo>
                    <a:pt x="519" y="1"/>
                  </a:moveTo>
                  <a:cubicBezTo>
                    <a:pt x="233" y="1"/>
                    <a:pt x="1" y="235"/>
                    <a:pt x="22" y="522"/>
                  </a:cubicBezTo>
                  <a:cubicBezTo>
                    <a:pt x="40" y="773"/>
                    <a:pt x="249" y="970"/>
                    <a:pt x="506" y="970"/>
                  </a:cubicBezTo>
                  <a:lnTo>
                    <a:pt x="2430" y="970"/>
                  </a:lnTo>
                  <a:cubicBezTo>
                    <a:pt x="2717" y="970"/>
                    <a:pt x="2949" y="736"/>
                    <a:pt x="2928" y="449"/>
                  </a:cubicBezTo>
                  <a:cubicBezTo>
                    <a:pt x="2909" y="198"/>
                    <a:pt x="2700" y="1"/>
                    <a:pt x="2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7" name="Google Shape;4197;p116"/>
          <p:cNvGrpSpPr/>
          <p:nvPr/>
        </p:nvGrpSpPr>
        <p:grpSpPr>
          <a:xfrm>
            <a:off x="3976056" y="3771262"/>
            <a:ext cx="379704" cy="339273"/>
            <a:chOff x="3976056" y="3428362"/>
            <a:chExt cx="379704" cy="339273"/>
          </a:xfrm>
        </p:grpSpPr>
        <p:sp>
          <p:nvSpPr>
            <p:cNvPr id="4198" name="Google Shape;4198;p116"/>
            <p:cNvSpPr/>
            <p:nvPr/>
          </p:nvSpPr>
          <p:spPr>
            <a:xfrm>
              <a:off x="3978764" y="3434978"/>
              <a:ext cx="367942" cy="138317"/>
            </a:xfrm>
            <a:custGeom>
              <a:avLst/>
              <a:gdLst/>
              <a:ahLst/>
              <a:cxnLst/>
              <a:rect l="l" t="t" r="r" b="b"/>
              <a:pathLst>
                <a:path w="9510" h="3575" extrusionOk="0">
                  <a:moveTo>
                    <a:pt x="9509" y="1788"/>
                  </a:moveTo>
                  <a:cubicBezTo>
                    <a:pt x="9509" y="2261"/>
                    <a:pt x="9321" y="2716"/>
                    <a:pt x="8986" y="3051"/>
                  </a:cubicBezTo>
                  <a:cubicBezTo>
                    <a:pt x="8651" y="3387"/>
                    <a:pt x="8197" y="3575"/>
                    <a:pt x="7722" y="3575"/>
                  </a:cubicBezTo>
                  <a:lnTo>
                    <a:pt x="5938" y="3575"/>
                  </a:lnTo>
                  <a:lnTo>
                    <a:pt x="4955" y="3103"/>
                  </a:lnTo>
                  <a:cubicBezTo>
                    <a:pt x="4901" y="3076"/>
                    <a:pt x="4834" y="3083"/>
                    <a:pt x="4786" y="3120"/>
                  </a:cubicBezTo>
                  <a:cubicBezTo>
                    <a:pt x="4738" y="3157"/>
                    <a:pt x="4714" y="3219"/>
                    <a:pt x="4724" y="3279"/>
                  </a:cubicBezTo>
                  <a:lnTo>
                    <a:pt x="4777" y="3575"/>
                  </a:lnTo>
                  <a:lnTo>
                    <a:pt x="1891" y="3575"/>
                  </a:lnTo>
                  <a:cubicBezTo>
                    <a:pt x="963" y="3575"/>
                    <a:pt x="174" y="2872"/>
                    <a:pt x="93" y="1947"/>
                  </a:cubicBezTo>
                  <a:cubicBezTo>
                    <a:pt x="1" y="889"/>
                    <a:pt x="834" y="0"/>
                    <a:pt x="1873" y="0"/>
                  </a:cubicBezTo>
                  <a:lnTo>
                    <a:pt x="7722" y="0"/>
                  </a:lnTo>
                  <a:cubicBezTo>
                    <a:pt x="8196" y="0"/>
                    <a:pt x="8651" y="188"/>
                    <a:pt x="8986" y="523"/>
                  </a:cubicBezTo>
                  <a:cubicBezTo>
                    <a:pt x="9321" y="858"/>
                    <a:pt x="9509" y="1313"/>
                    <a:pt x="9509" y="1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16"/>
            <p:cNvSpPr/>
            <p:nvPr/>
          </p:nvSpPr>
          <p:spPr>
            <a:xfrm>
              <a:off x="4142268" y="3554027"/>
              <a:ext cx="21318" cy="19268"/>
            </a:xfrm>
            <a:custGeom>
              <a:avLst/>
              <a:gdLst/>
              <a:ahLst/>
              <a:cxnLst/>
              <a:rect l="l" t="t" r="r" b="b"/>
              <a:pathLst>
                <a:path w="551" h="498" extrusionOk="0">
                  <a:moveTo>
                    <a:pt x="498" y="149"/>
                  </a:moveTo>
                  <a:lnTo>
                    <a:pt x="242" y="26"/>
                  </a:lnTo>
                  <a:cubicBezTo>
                    <a:pt x="187" y="0"/>
                    <a:pt x="122" y="6"/>
                    <a:pt x="73" y="43"/>
                  </a:cubicBezTo>
                  <a:cubicBezTo>
                    <a:pt x="25" y="81"/>
                    <a:pt x="0" y="142"/>
                    <a:pt x="12" y="202"/>
                  </a:cubicBezTo>
                  <a:lnTo>
                    <a:pt x="63" y="498"/>
                  </a:lnTo>
                  <a:lnTo>
                    <a:pt x="551" y="498"/>
                  </a:lnTo>
                  <a:lnTo>
                    <a:pt x="498" y="202"/>
                  </a:lnTo>
                  <a:cubicBezTo>
                    <a:pt x="496" y="185"/>
                    <a:pt x="496" y="167"/>
                    <a:pt x="498" y="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16"/>
            <p:cNvSpPr/>
            <p:nvPr/>
          </p:nvSpPr>
          <p:spPr>
            <a:xfrm>
              <a:off x="4258454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2269" y="1627"/>
                  </a:moveTo>
                  <a:cubicBezTo>
                    <a:pt x="2188" y="702"/>
                    <a:pt x="1398" y="0"/>
                    <a:pt x="470" y="0"/>
                  </a:cubicBezTo>
                  <a:lnTo>
                    <a:pt x="1" y="0"/>
                  </a:lnTo>
                  <a:cubicBezTo>
                    <a:pt x="988" y="0"/>
                    <a:pt x="1788" y="801"/>
                    <a:pt x="1788" y="1788"/>
                  </a:cubicBezTo>
                  <a:cubicBezTo>
                    <a:pt x="1788" y="2775"/>
                    <a:pt x="988" y="3574"/>
                    <a:pt x="1" y="3574"/>
                  </a:cubicBezTo>
                  <a:lnTo>
                    <a:pt x="488" y="3574"/>
                  </a:lnTo>
                  <a:cubicBezTo>
                    <a:pt x="1528" y="3575"/>
                    <a:pt x="2360" y="2687"/>
                    <a:pt x="2269" y="16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16"/>
            <p:cNvSpPr/>
            <p:nvPr/>
          </p:nvSpPr>
          <p:spPr>
            <a:xfrm>
              <a:off x="4161110" y="3553679"/>
              <a:ext cx="167296" cy="208423"/>
            </a:xfrm>
            <a:custGeom>
              <a:avLst/>
              <a:gdLst/>
              <a:ahLst/>
              <a:cxnLst/>
              <a:rect l="l" t="t" r="r" b="b"/>
              <a:pathLst>
                <a:path w="4324" h="5387" extrusionOk="0">
                  <a:moveTo>
                    <a:pt x="4238" y="4763"/>
                  </a:moveTo>
                  <a:lnTo>
                    <a:pt x="3863" y="5046"/>
                  </a:lnTo>
                  <a:lnTo>
                    <a:pt x="3487" y="5333"/>
                  </a:lnTo>
                  <a:cubicBezTo>
                    <a:pt x="3414" y="5387"/>
                    <a:pt x="3313" y="5372"/>
                    <a:pt x="3258" y="5300"/>
                  </a:cubicBezTo>
                  <a:lnTo>
                    <a:pt x="1748" y="3306"/>
                  </a:lnTo>
                  <a:lnTo>
                    <a:pt x="941" y="4310"/>
                  </a:lnTo>
                  <a:cubicBezTo>
                    <a:pt x="910" y="4349"/>
                    <a:pt x="860" y="4367"/>
                    <a:pt x="811" y="4354"/>
                  </a:cubicBezTo>
                  <a:cubicBezTo>
                    <a:pt x="763" y="4342"/>
                    <a:pt x="726" y="4303"/>
                    <a:pt x="717" y="4254"/>
                  </a:cubicBezTo>
                  <a:lnTo>
                    <a:pt x="64" y="498"/>
                  </a:lnTo>
                  <a:lnTo>
                    <a:pt x="11" y="202"/>
                  </a:lnTo>
                  <a:cubicBezTo>
                    <a:pt x="1" y="142"/>
                    <a:pt x="24" y="82"/>
                    <a:pt x="73" y="45"/>
                  </a:cubicBezTo>
                  <a:cubicBezTo>
                    <a:pt x="121" y="7"/>
                    <a:pt x="186" y="1"/>
                    <a:pt x="242" y="28"/>
                  </a:cubicBezTo>
                  <a:lnTo>
                    <a:pt x="1224" y="498"/>
                  </a:lnTo>
                  <a:lnTo>
                    <a:pt x="3951" y="1804"/>
                  </a:lnTo>
                  <a:cubicBezTo>
                    <a:pt x="3995" y="1826"/>
                    <a:pt x="4023" y="1872"/>
                    <a:pt x="4022" y="1921"/>
                  </a:cubicBezTo>
                  <a:cubicBezTo>
                    <a:pt x="4021" y="1972"/>
                    <a:pt x="3992" y="2016"/>
                    <a:pt x="3946" y="2036"/>
                  </a:cubicBezTo>
                  <a:lnTo>
                    <a:pt x="2760" y="2541"/>
                  </a:lnTo>
                  <a:lnTo>
                    <a:pt x="4270" y="4535"/>
                  </a:lnTo>
                  <a:cubicBezTo>
                    <a:pt x="4324" y="4606"/>
                    <a:pt x="4309" y="4708"/>
                    <a:pt x="4238" y="47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16"/>
            <p:cNvSpPr/>
            <p:nvPr/>
          </p:nvSpPr>
          <p:spPr>
            <a:xfrm>
              <a:off x="4161536" y="3553834"/>
              <a:ext cx="166909" cy="208268"/>
            </a:xfrm>
            <a:custGeom>
              <a:avLst/>
              <a:gdLst/>
              <a:ahLst/>
              <a:cxnLst/>
              <a:rect l="l" t="t" r="r" b="b"/>
              <a:pathLst>
                <a:path w="4314" h="5383" extrusionOk="0">
                  <a:moveTo>
                    <a:pt x="4259" y="4530"/>
                  </a:moveTo>
                  <a:lnTo>
                    <a:pt x="2749" y="2536"/>
                  </a:lnTo>
                  <a:lnTo>
                    <a:pt x="3935" y="2032"/>
                  </a:lnTo>
                  <a:cubicBezTo>
                    <a:pt x="3981" y="2012"/>
                    <a:pt x="4010" y="1967"/>
                    <a:pt x="4011" y="1917"/>
                  </a:cubicBezTo>
                  <a:cubicBezTo>
                    <a:pt x="4012" y="1867"/>
                    <a:pt x="3985" y="1822"/>
                    <a:pt x="3940" y="1800"/>
                  </a:cubicBezTo>
                  <a:lnTo>
                    <a:pt x="1213" y="494"/>
                  </a:lnTo>
                  <a:lnTo>
                    <a:pt x="231" y="24"/>
                  </a:lnTo>
                  <a:cubicBezTo>
                    <a:pt x="185" y="1"/>
                    <a:pt x="130" y="2"/>
                    <a:pt x="85" y="27"/>
                  </a:cubicBezTo>
                  <a:cubicBezTo>
                    <a:pt x="39" y="51"/>
                    <a:pt x="8" y="95"/>
                    <a:pt x="0" y="147"/>
                  </a:cubicBezTo>
                  <a:lnTo>
                    <a:pt x="726" y="494"/>
                  </a:lnTo>
                  <a:lnTo>
                    <a:pt x="3453" y="1800"/>
                  </a:lnTo>
                  <a:cubicBezTo>
                    <a:pt x="3498" y="1822"/>
                    <a:pt x="3526" y="1868"/>
                    <a:pt x="3525" y="1917"/>
                  </a:cubicBezTo>
                  <a:cubicBezTo>
                    <a:pt x="3524" y="1968"/>
                    <a:pt x="3494" y="2012"/>
                    <a:pt x="3449" y="2032"/>
                  </a:cubicBezTo>
                  <a:lnTo>
                    <a:pt x="2645" y="2374"/>
                  </a:lnTo>
                  <a:cubicBezTo>
                    <a:pt x="2553" y="2413"/>
                    <a:pt x="2485" y="2493"/>
                    <a:pt x="2458" y="2589"/>
                  </a:cubicBezTo>
                  <a:cubicBezTo>
                    <a:pt x="2433" y="2686"/>
                    <a:pt x="2453" y="2789"/>
                    <a:pt x="2513" y="2869"/>
                  </a:cubicBezTo>
                  <a:lnTo>
                    <a:pt x="3773" y="4530"/>
                  </a:lnTo>
                  <a:cubicBezTo>
                    <a:pt x="3827" y="4602"/>
                    <a:pt x="3812" y="4704"/>
                    <a:pt x="3740" y="4759"/>
                  </a:cubicBezTo>
                  <a:lnTo>
                    <a:pt x="3366" y="5042"/>
                  </a:lnTo>
                  <a:lnTo>
                    <a:pt x="3168" y="5193"/>
                  </a:lnTo>
                  <a:lnTo>
                    <a:pt x="3247" y="5295"/>
                  </a:lnTo>
                  <a:cubicBezTo>
                    <a:pt x="3302" y="5368"/>
                    <a:pt x="3404" y="5383"/>
                    <a:pt x="3477" y="5328"/>
                  </a:cubicBezTo>
                  <a:lnTo>
                    <a:pt x="3852" y="5043"/>
                  </a:lnTo>
                  <a:lnTo>
                    <a:pt x="4227" y="4760"/>
                  </a:lnTo>
                  <a:cubicBezTo>
                    <a:pt x="4299" y="4705"/>
                    <a:pt x="4314" y="4602"/>
                    <a:pt x="4259" y="45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16"/>
            <p:cNvSpPr/>
            <p:nvPr/>
          </p:nvSpPr>
          <p:spPr>
            <a:xfrm>
              <a:off x="3978996" y="3434978"/>
              <a:ext cx="91308" cy="138317"/>
            </a:xfrm>
            <a:custGeom>
              <a:avLst/>
              <a:gdLst/>
              <a:ahLst/>
              <a:cxnLst/>
              <a:rect l="l" t="t" r="r" b="b"/>
              <a:pathLst>
                <a:path w="2360" h="3575" extrusionOk="0">
                  <a:moveTo>
                    <a:pt x="93" y="1947"/>
                  </a:moveTo>
                  <a:cubicBezTo>
                    <a:pt x="172" y="2872"/>
                    <a:pt x="962" y="3575"/>
                    <a:pt x="1890" y="3575"/>
                  </a:cubicBezTo>
                  <a:lnTo>
                    <a:pt x="2360" y="3575"/>
                  </a:lnTo>
                  <a:cubicBezTo>
                    <a:pt x="1373" y="3575"/>
                    <a:pt x="572" y="2775"/>
                    <a:pt x="572" y="1788"/>
                  </a:cubicBezTo>
                  <a:cubicBezTo>
                    <a:pt x="572" y="801"/>
                    <a:pt x="1373" y="0"/>
                    <a:pt x="2360" y="0"/>
                  </a:cubicBezTo>
                  <a:lnTo>
                    <a:pt x="1872" y="0"/>
                  </a:lnTo>
                  <a:cubicBezTo>
                    <a:pt x="833" y="0"/>
                    <a:pt x="0" y="889"/>
                    <a:pt x="93" y="1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16"/>
            <p:cNvSpPr/>
            <p:nvPr/>
          </p:nvSpPr>
          <p:spPr>
            <a:xfrm>
              <a:off x="3976172" y="3450609"/>
              <a:ext cx="30836" cy="49639"/>
            </a:xfrm>
            <a:custGeom>
              <a:avLst/>
              <a:gdLst/>
              <a:ahLst/>
              <a:cxnLst/>
              <a:rect l="l" t="t" r="r" b="b"/>
              <a:pathLst>
                <a:path w="797" h="1283" extrusionOk="0">
                  <a:moveTo>
                    <a:pt x="325" y="1283"/>
                  </a:moveTo>
                  <a:lnTo>
                    <a:pt x="1" y="1264"/>
                  </a:lnTo>
                  <a:cubicBezTo>
                    <a:pt x="28" y="788"/>
                    <a:pt x="230" y="338"/>
                    <a:pt x="568" y="1"/>
                  </a:cubicBezTo>
                  <a:lnTo>
                    <a:pt x="797" y="230"/>
                  </a:lnTo>
                  <a:cubicBezTo>
                    <a:pt x="516" y="511"/>
                    <a:pt x="348" y="886"/>
                    <a:pt x="325" y="1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16"/>
            <p:cNvSpPr/>
            <p:nvPr/>
          </p:nvSpPr>
          <p:spPr>
            <a:xfrm>
              <a:off x="3980389" y="3469567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4"/>
                  </a:moveTo>
                  <a:cubicBezTo>
                    <a:pt x="90" y="324"/>
                    <a:pt x="1" y="197"/>
                    <a:pt x="70" y="71"/>
                  </a:cubicBezTo>
                  <a:cubicBezTo>
                    <a:pt x="95" y="26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8" y="33"/>
                    <a:pt x="354" y="86"/>
                  </a:cubicBezTo>
                  <a:cubicBezTo>
                    <a:pt x="409" y="207"/>
                    <a:pt x="323" y="324"/>
                    <a:pt x="209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16"/>
            <p:cNvSpPr/>
            <p:nvPr/>
          </p:nvSpPr>
          <p:spPr>
            <a:xfrm>
              <a:off x="3976056" y="3428362"/>
              <a:ext cx="379704" cy="339273"/>
            </a:xfrm>
            <a:custGeom>
              <a:avLst/>
              <a:gdLst/>
              <a:ahLst/>
              <a:cxnLst/>
              <a:rect l="l" t="t" r="r" b="b"/>
              <a:pathLst>
                <a:path w="9814" h="8769" extrusionOk="0">
                  <a:moveTo>
                    <a:pt x="4956" y="3419"/>
                  </a:moveTo>
                  <a:lnTo>
                    <a:pt x="5940" y="3891"/>
                  </a:lnTo>
                  <a:cubicBezTo>
                    <a:pt x="5942" y="3892"/>
                    <a:pt x="5944" y="3893"/>
                    <a:pt x="5946" y="3894"/>
                  </a:cubicBezTo>
                  <a:lnTo>
                    <a:pt x="8593" y="5163"/>
                  </a:lnTo>
                  <a:lnTo>
                    <a:pt x="7480" y="5637"/>
                  </a:lnTo>
                  <a:cubicBezTo>
                    <a:pt x="7434" y="5656"/>
                    <a:pt x="7399" y="5696"/>
                    <a:pt x="7387" y="5744"/>
                  </a:cubicBezTo>
                  <a:cubicBezTo>
                    <a:pt x="7374" y="5792"/>
                    <a:pt x="7384" y="5844"/>
                    <a:pt x="7414" y="5884"/>
                  </a:cubicBezTo>
                  <a:lnTo>
                    <a:pt x="8924" y="7880"/>
                  </a:lnTo>
                  <a:lnTo>
                    <a:pt x="8171" y="8449"/>
                  </a:lnTo>
                  <a:lnTo>
                    <a:pt x="6661" y="6453"/>
                  </a:lnTo>
                  <a:cubicBezTo>
                    <a:pt x="6631" y="6413"/>
                    <a:pt x="6583" y="6389"/>
                    <a:pt x="6533" y="6388"/>
                  </a:cubicBezTo>
                  <a:lnTo>
                    <a:pt x="6531" y="6388"/>
                  </a:lnTo>
                  <a:cubicBezTo>
                    <a:pt x="6482" y="6388"/>
                    <a:pt x="6435" y="6411"/>
                    <a:pt x="6405" y="6449"/>
                  </a:cubicBezTo>
                  <a:lnTo>
                    <a:pt x="5647" y="7394"/>
                  </a:lnTo>
                  <a:lnTo>
                    <a:pt x="4956" y="3419"/>
                  </a:lnTo>
                  <a:close/>
                  <a:moveTo>
                    <a:pt x="1936" y="0"/>
                  </a:moveTo>
                  <a:cubicBezTo>
                    <a:pt x="1425" y="0"/>
                    <a:pt x="934" y="205"/>
                    <a:pt x="573" y="567"/>
                  </a:cubicBezTo>
                  <a:cubicBezTo>
                    <a:pt x="512" y="631"/>
                    <a:pt x="513" y="732"/>
                    <a:pt x="575" y="794"/>
                  </a:cubicBezTo>
                  <a:cubicBezTo>
                    <a:pt x="607" y="826"/>
                    <a:pt x="648" y="842"/>
                    <a:pt x="689" y="842"/>
                  </a:cubicBezTo>
                  <a:cubicBezTo>
                    <a:pt x="730" y="842"/>
                    <a:pt x="770" y="826"/>
                    <a:pt x="802" y="796"/>
                  </a:cubicBezTo>
                  <a:cubicBezTo>
                    <a:pt x="1102" y="495"/>
                    <a:pt x="1511" y="324"/>
                    <a:pt x="1936" y="324"/>
                  </a:cubicBezTo>
                  <a:cubicBezTo>
                    <a:pt x="1939" y="324"/>
                    <a:pt x="1942" y="324"/>
                    <a:pt x="1944" y="324"/>
                  </a:cubicBezTo>
                  <a:lnTo>
                    <a:pt x="7771" y="324"/>
                  </a:lnTo>
                  <a:cubicBezTo>
                    <a:pt x="8614" y="324"/>
                    <a:pt x="9331" y="961"/>
                    <a:pt x="9406" y="1802"/>
                  </a:cubicBezTo>
                  <a:cubicBezTo>
                    <a:pt x="9490" y="2766"/>
                    <a:pt x="8733" y="3575"/>
                    <a:pt x="7787" y="3575"/>
                  </a:cubicBezTo>
                  <a:lnTo>
                    <a:pt x="6046" y="3575"/>
                  </a:lnTo>
                  <a:lnTo>
                    <a:pt x="5097" y="3120"/>
                  </a:lnTo>
                  <a:cubicBezTo>
                    <a:pt x="5052" y="3099"/>
                    <a:pt x="5004" y="3088"/>
                    <a:pt x="4956" y="3088"/>
                  </a:cubicBezTo>
                  <a:cubicBezTo>
                    <a:pt x="4886" y="3088"/>
                    <a:pt x="4817" y="3111"/>
                    <a:pt x="4758" y="3155"/>
                  </a:cubicBezTo>
                  <a:cubicBezTo>
                    <a:pt x="4662" y="3228"/>
                    <a:pt x="4613" y="3350"/>
                    <a:pt x="4634" y="3470"/>
                  </a:cubicBezTo>
                  <a:lnTo>
                    <a:pt x="4652" y="3594"/>
                  </a:lnTo>
                  <a:lnTo>
                    <a:pt x="1947" y="3594"/>
                  </a:lnTo>
                  <a:cubicBezTo>
                    <a:pt x="1947" y="3594"/>
                    <a:pt x="325" y="2848"/>
                    <a:pt x="325" y="1952"/>
                  </a:cubicBezTo>
                  <a:lnTo>
                    <a:pt x="328" y="1858"/>
                  </a:lnTo>
                  <a:cubicBezTo>
                    <a:pt x="329" y="1772"/>
                    <a:pt x="267" y="1698"/>
                    <a:pt x="182" y="1687"/>
                  </a:cubicBezTo>
                  <a:cubicBezTo>
                    <a:pt x="176" y="1686"/>
                    <a:pt x="169" y="1686"/>
                    <a:pt x="163" y="1686"/>
                  </a:cubicBezTo>
                  <a:cubicBezTo>
                    <a:pt x="125" y="1686"/>
                    <a:pt x="88" y="1698"/>
                    <a:pt x="58" y="1723"/>
                  </a:cubicBezTo>
                  <a:cubicBezTo>
                    <a:pt x="25" y="1752"/>
                    <a:pt x="5" y="1794"/>
                    <a:pt x="4" y="1839"/>
                  </a:cubicBezTo>
                  <a:lnTo>
                    <a:pt x="1" y="1952"/>
                  </a:lnTo>
                  <a:cubicBezTo>
                    <a:pt x="2" y="3027"/>
                    <a:pt x="1947" y="3897"/>
                    <a:pt x="1947" y="3897"/>
                  </a:cubicBezTo>
                  <a:lnTo>
                    <a:pt x="4707" y="3897"/>
                  </a:lnTo>
                  <a:lnTo>
                    <a:pt x="5338" y="7521"/>
                  </a:lnTo>
                  <a:cubicBezTo>
                    <a:pt x="5357" y="7633"/>
                    <a:pt x="5439" y="7723"/>
                    <a:pt x="5548" y="7751"/>
                  </a:cubicBezTo>
                  <a:cubicBezTo>
                    <a:pt x="5574" y="7758"/>
                    <a:pt x="5599" y="7761"/>
                    <a:pt x="5625" y="7761"/>
                  </a:cubicBezTo>
                  <a:cubicBezTo>
                    <a:pt x="5711" y="7761"/>
                    <a:pt x="5794" y="7723"/>
                    <a:pt x="5849" y="7654"/>
                  </a:cubicBezTo>
                  <a:lnTo>
                    <a:pt x="6527" y="6809"/>
                  </a:lnTo>
                  <a:lnTo>
                    <a:pt x="7913" y="8639"/>
                  </a:lnTo>
                  <a:cubicBezTo>
                    <a:pt x="7965" y="8709"/>
                    <a:pt x="8042" y="8754"/>
                    <a:pt x="8128" y="8765"/>
                  </a:cubicBezTo>
                  <a:cubicBezTo>
                    <a:pt x="8143" y="8767"/>
                    <a:pt x="8159" y="8768"/>
                    <a:pt x="8173" y="8768"/>
                  </a:cubicBezTo>
                  <a:cubicBezTo>
                    <a:pt x="8245" y="8768"/>
                    <a:pt x="8313" y="8745"/>
                    <a:pt x="8370" y="8702"/>
                  </a:cubicBezTo>
                  <a:lnTo>
                    <a:pt x="9120" y="8134"/>
                  </a:lnTo>
                  <a:cubicBezTo>
                    <a:pt x="9264" y="8025"/>
                    <a:pt x="9293" y="7821"/>
                    <a:pt x="9184" y="7677"/>
                  </a:cubicBezTo>
                  <a:lnTo>
                    <a:pt x="7797" y="5847"/>
                  </a:lnTo>
                  <a:lnTo>
                    <a:pt x="8795" y="5423"/>
                  </a:lnTo>
                  <a:cubicBezTo>
                    <a:pt x="8900" y="5378"/>
                    <a:pt x="8968" y="5275"/>
                    <a:pt x="8969" y="5160"/>
                  </a:cubicBezTo>
                  <a:cubicBezTo>
                    <a:pt x="8971" y="5047"/>
                    <a:pt x="8907" y="4944"/>
                    <a:pt x="8804" y="4896"/>
                  </a:cubicBezTo>
                  <a:lnTo>
                    <a:pt x="6721" y="3897"/>
                  </a:lnTo>
                  <a:lnTo>
                    <a:pt x="7771" y="3897"/>
                  </a:lnTo>
                  <a:cubicBezTo>
                    <a:pt x="8795" y="3897"/>
                    <a:pt x="9659" y="3113"/>
                    <a:pt x="9732" y="2092"/>
                  </a:cubicBezTo>
                  <a:cubicBezTo>
                    <a:pt x="9813" y="952"/>
                    <a:pt x="8912" y="0"/>
                    <a:pt x="7789" y="0"/>
                  </a:cubicBezTo>
                  <a:lnTo>
                    <a:pt x="1944" y="0"/>
                  </a:lnTo>
                  <a:cubicBezTo>
                    <a:pt x="1942" y="0"/>
                    <a:pt x="1939" y="0"/>
                    <a:pt x="1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16"/>
            <p:cNvSpPr/>
            <p:nvPr/>
          </p:nvSpPr>
          <p:spPr>
            <a:xfrm>
              <a:off x="4270680" y="3472469"/>
              <a:ext cx="50490" cy="62755"/>
            </a:xfrm>
            <a:custGeom>
              <a:avLst/>
              <a:gdLst/>
              <a:ahLst/>
              <a:cxnLst/>
              <a:rect l="l" t="t" r="r" b="b"/>
              <a:pathLst>
                <a:path w="1305" h="1622" extrusionOk="0">
                  <a:moveTo>
                    <a:pt x="814" y="1449"/>
                  </a:moveTo>
                  <a:lnTo>
                    <a:pt x="814" y="324"/>
                  </a:lnTo>
                  <a:lnTo>
                    <a:pt x="1132" y="324"/>
                  </a:lnTo>
                  <a:cubicBezTo>
                    <a:pt x="1218" y="324"/>
                    <a:pt x="1293" y="259"/>
                    <a:pt x="1299" y="173"/>
                  </a:cubicBezTo>
                  <a:cubicBezTo>
                    <a:pt x="1305" y="78"/>
                    <a:pt x="1230" y="1"/>
                    <a:pt x="1138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491" y="324"/>
                  </a:lnTo>
                  <a:lnTo>
                    <a:pt x="491" y="1455"/>
                  </a:lnTo>
                  <a:cubicBezTo>
                    <a:pt x="491" y="1547"/>
                    <a:pt x="569" y="1622"/>
                    <a:pt x="663" y="1617"/>
                  </a:cubicBezTo>
                  <a:cubicBezTo>
                    <a:pt x="749" y="1611"/>
                    <a:pt x="814" y="1536"/>
                    <a:pt x="814" y="14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16"/>
            <p:cNvSpPr/>
            <p:nvPr/>
          </p:nvSpPr>
          <p:spPr>
            <a:xfrm>
              <a:off x="4013817" y="3472469"/>
              <a:ext cx="44726" cy="62562"/>
            </a:xfrm>
            <a:custGeom>
              <a:avLst/>
              <a:gdLst/>
              <a:ahLst/>
              <a:cxnLst/>
              <a:rect l="l" t="t" r="r" b="b"/>
              <a:pathLst>
                <a:path w="1156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9" y="475"/>
                  </a:cubicBezTo>
                  <a:cubicBezTo>
                    <a:pt x="814" y="570"/>
                    <a:pt x="739" y="647"/>
                    <a:pt x="647" y="647"/>
                  </a:cubicBezTo>
                  <a:lnTo>
                    <a:pt x="323" y="647"/>
                  </a:lnTo>
                  <a:lnTo>
                    <a:pt x="323" y="324"/>
                  </a:lnTo>
                  <a:close/>
                  <a:moveTo>
                    <a:pt x="163" y="1"/>
                  </a:moveTo>
                  <a:cubicBezTo>
                    <a:pt x="72" y="1"/>
                    <a:pt x="0" y="73"/>
                    <a:pt x="0" y="163"/>
                  </a:cubicBezTo>
                  <a:lnTo>
                    <a:pt x="0" y="1449"/>
                  </a:lnTo>
                  <a:cubicBezTo>
                    <a:pt x="0" y="1536"/>
                    <a:pt x="65" y="1611"/>
                    <a:pt x="152" y="1617"/>
                  </a:cubicBezTo>
                  <a:cubicBezTo>
                    <a:pt x="155" y="1617"/>
                    <a:pt x="158" y="1617"/>
                    <a:pt x="162" y="1617"/>
                  </a:cubicBezTo>
                  <a:cubicBezTo>
                    <a:pt x="251" y="1617"/>
                    <a:pt x="323" y="1544"/>
                    <a:pt x="323" y="1455"/>
                  </a:cubicBezTo>
                  <a:lnTo>
                    <a:pt x="323" y="970"/>
                  </a:lnTo>
                  <a:lnTo>
                    <a:pt x="547" y="970"/>
                  </a:lnTo>
                  <a:lnTo>
                    <a:pt x="825" y="1527"/>
                  </a:lnTo>
                  <a:cubicBezTo>
                    <a:pt x="854" y="1584"/>
                    <a:pt x="911" y="1617"/>
                    <a:pt x="971" y="1617"/>
                  </a:cubicBezTo>
                  <a:cubicBezTo>
                    <a:pt x="995" y="1617"/>
                    <a:pt x="1020" y="1611"/>
                    <a:pt x="1043" y="1600"/>
                  </a:cubicBezTo>
                  <a:cubicBezTo>
                    <a:pt x="1123" y="1560"/>
                    <a:pt x="1155" y="1462"/>
                    <a:pt x="1115" y="1383"/>
                  </a:cubicBezTo>
                  <a:lnTo>
                    <a:pt x="878" y="909"/>
                  </a:lnTo>
                  <a:cubicBezTo>
                    <a:pt x="1033" y="825"/>
                    <a:pt x="1131" y="662"/>
                    <a:pt x="1132" y="486"/>
                  </a:cubicBezTo>
                  <a:cubicBezTo>
                    <a:pt x="1132" y="218"/>
                    <a:pt x="915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16"/>
            <p:cNvSpPr/>
            <p:nvPr/>
          </p:nvSpPr>
          <p:spPr>
            <a:xfrm>
              <a:off x="4113869" y="3472469"/>
              <a:ext cx="49910" cy="62562"/>
            </a:xfrm>
            <a:custGeom>
              <a:avLst/>
              <a:gdLst/>
              <a:ahLst/>
              <a:cxnLst/>
              <a:rect l="l" t="t" r="r" b="b"/>
              <a:pathLst>
                <a:path w="1290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8" y="475"/>
                  </a:cubicBezTo>
                  <a:cubicBezTo>
                    <a:pt x="814" y="570"/>
                    <a:pt x="740" y="647"/>
                    <a:pt x="646" y="647"/>
                  </a:cubicBezTo>
                  <a:lnTo>
                    <a:pt x="324" y="647"/>
                  </a:lnTo>
                  <a:lnTo>
                    <a:pt x="324" y="324"/>
                  </a:lnTo>
                  <a:close/>
                  <a:moveTo>
                    <a:pt x="126" y="1"/>
                  </a:moveTo>
                  <a:cubicBezTo>
                    <a:pt x="56" y="1"/>
                    <a:pt x="0" y="57"/>
                    <a:pt x="0" y="127"/>
                  </a:cubicBezTo>
                  <a:lnTo>
                    <a:pt x="0" y="1455"/>
                  </a:lnTo>
                  <a:cubicBezTo>
                    <a:pt x="0" y="1545"/>
                    <a:pt x="73" y="1617"/>
                    <a:pt x="162" y="1617"/>
                  </a:cubicBezTo>
                  <a:cubicBezTo>
                    <a:pt x="196" y="1617"/>
                    <a:pt x="231" y="1607"/>
                    <a:pt x="266" y="1584"/>
                  </a:cubicBezTo>
                  <a:cubicBezTo>
                    <a:pt x="302" y="1560"/>
                    <a:pt x="324" y="1519"/>
                    <a:pt x="324" y="1475"/>
                  </a:cubicBezTo>
                  <a:lnTo>
                    <a:pt x="324" y="971"/>
                  </a:lnTo>
                  <a:lnTo>
                    <a:pt x="710" y="971"/>
                  </a:lnTo>
                  <a:cubicBezTo>
                    <a:pt x="820" y="971"/>
                    <a:pt x="964" y="897"/>
                    <a:pt x="1026" y="806"/>
                  </a:cubicBezTo>
                  <a:cubicBezTo>
                    <a:pt x="1290" y="416"/>
                    <a:pt x="1017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16"/>
            <p:cNvSpPr/>
            <p:nvPr/>
          </p:nvSpPr>
          <p:spPr>
            <a:xfrm>
              <a:off x="4063843" y="3472469"/>
              <a:ext cx="37761" cy="62562"/>
            </a:xfrm>
            <a:custGeom>
              <a:avLst/>
              <a:gdLst/>
              <a:ahLst/>
              <a:cxnLst/>
              <a:rect l="l" t="t" r="r" b="b"/>
              <a:pathLst>
                <a:path w="976" h="1617" extrusionOk="0">
                  <a:moveTo>
                    <a:pt x="802" y="324"/>
                  </a:moveTo>
                  <a:cubicBezTo>
                    <a:pt x="888" y="324"/>
                    <a:pt x="965" y="259"/>
                    <a:pt x="970" y="173"/>
                  </a:cubicBezTo>
                  <a:cubicBezTo>
                    <a:pt x="975" y="78"/>
                    <a:pt x="901" y="1"/>
                    <a:pt x="808" y="1"/>
                  </a:cubicBezTo>
                  <a:lnTo>
                    <a:pt x="162" y="1"/>
                  </a:lnTo>
                  <a:cubicBezTo>
                    <a:pt x="73" y="1"/>
                    <a:pt x="1" y="73"/>
                    <a:pt x="1" y="163"/>
                  </a:cubicBezTo>
                  <a:lnTo>
                    <a:pt x="1" y="1454"/>
                  </a:lnTo>
                  <a:cubicBezTo>
                    <a:pt x="1" y="1544"/>
                    <a:pt x="73" y="1617"/>
                    <a:pt x="162" y="1617"/>
                  </a:cubicBezTo>
                  <a:lnTo>
                    <a:pt x="802" y="1617"/>
                  </a:lnTo>
                  <a:cubicBezTo>
                    <a:pt x="888" y="1617"/>
                    <a:pt x="965" y="1552"/>
                    <a:pt x="970" y="1465"/>
                  </a:cubicBezTo>
                  <a:cubicBezTo>
                    <a:pt x="975" y="1371"/>
                    <a:pt x="901" y="1293"/>
                    <a:pt x="808" y="1293"/>
                  </a:cubicBezTo>
                  <a:lnTo>
                    <a:pt x="323" y="1293"/>
                  </a:lnTo>
                  <a:lnTo>
                    <a:pt x="323" y="970"/>
                  </a:lnTo>
                  <a:lnTo>
                    <a:pt x="802" y="970"/>
                  </a:lnTo>
                  <a:cubicBezTo>
                    <a:pt x="888" y="970"/>
                    <a:pt x="965" y="905"/>
                    <a:pt x="970" y="819"/>
                  </a:cubicBezTo>
                  <a:cubicBezTo>
                    <a:pt x="975" y="725"/>
                    <a:pt x="901" y="646"/>
                    <a:pt x="808" y="646"/>
                  </a:cubicBezTo>
                  <a:lnTo>
                    <a:pt x="323" y="646"/>
                  </a:lnTo>
                  <a:lnTo>
                    <a:pt x="323" y="324"/>
                  </a:lnTo>
                  <a:lnTo>
                    <a:pt x="802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16"/>
            <p:cNvSpPr/>
            <p:nvPr/>
          </p:nvSpPr>
          <p:spPr>
            <a:xfrm>
              <a:off x="4164360" y="3472507"/>
              <a:ext cx="50258" cy="62833"/>
            </a:xfrm>
            <a:custGeom>
              <a:avLst/>
              <a:gdLst/>
              <a:ahLst/>
              <a:cxnLst/>
              <a:rect l="l" t="t" r="r" b="b"/>
              <a:pathLst>
                <a:path w="1299" h="1624" extrusionOk="0">
                  <a:moveTo>
                    <a:pt x="650" y="325"/>
                  </a:moveTo>
                  <a:cubicBezTo>
                    <a:pt x="826" y="325"/>
                    <a:pt x="974" y="548"/>
                    <a:pt x="974" y="811"/>
                  </a:cubicBezTo>
                  <a:cubicBezTo>
                    <a:pt x="974" y="1075"/>
                    <a:pt x="826" y="1299"/>
                    <a:pt x="650" y="1299"/>
                  </a:cubicBezTo>
                  <a:cubicBezTo>
                    <a:pt x="473" y="1299"/>
                    <a:pt x="325" y="1075"/>
                    <a:pt x="325" y="811"/>
                  </a:cubicBezTo>
                  <a:cubicBezTo>
                    <a:pt x="325" y="548"/>
                    <a:pt x="474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364"/>
                    <a:pt x="1" y="811"/>
                  </a:cubicBezTo>
                  <a:cubicBezTo>
                    <a:pt x="1" y="1259"/>
                    <a:pt x="291" y="1623"/>
                    <a:pt x="650" y="1623"/>
                  </a:cubicBezTo>
                  <a:cubicBezTo>
                    <a:pt x="1008" y="1623"/>
                    <a:pt x="1298" y="1259"/>
                    <a:pt x="1298" y="811"/>
                  </a:cubicBezTo>
                  <a:cubicBezTo>
                    <a:pt x="1298" y="364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16"/>
            <p:cNvSpPr/>
            <p:nvPr/>
          </p:nvSpPr>
          <p:spPr>
            <a:xfrm>
              <a:off x="4221234" y="3472469"/>
              <a:ext cx="44184" cy="62562"/>
            </a:xfrm>
            <a:custGeom>
              <a:avLst/>
              <a:gdLst/>
              <a:ahLst/>
              <a:cxnLst/>
              <a:rect l="l" t="t" r="r" b="b"/>
              <a:pathLst>
                <a:path w="1142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8" y="475"/>
                  </a:cubicBezTo>
                  <a:cubicBezTo>
                    <a:pt x="815" y="570"/>
                    <a:pt x="740" y="647"/>
                    <a:pt x="648" y="647"/>
                  </a:cubicBezTo>
                  <a:lnTo>
                    <a:pt x="324" y="647"/>
                  </a:lnTo>
                  <a:lnTo>
                    <a:pt x="324" y="324"/>
                  </a:lnTo>
                  <a:close/>
                  <a:moveTo>
                    <a:pt x="163" y="1"/>
                  </a:moveTo>
                  <a:cubicBezTo>
                    <a:pt x="73" y="1"/>
                    <a:pt x="1" y="73"/>
                    <a:pt x="1" y="163"/>
                  </a:cubicBezTo>
                  <a:lnTo>
                    <a:pt x="1" y="1449"/>
                  </a:lnTo>
                  <a:cubicBezTo>
                    <a:pt x="1" y="1536"/>
                    <a:pt x="66" y="1611"/>
                    <a:pt x="152" y="1617"/>
                  </a:cubicBezTo>
                  <a:cubicBezTo>
                    <a:pt x="155" y="1617"/>
                    <a:pt x="158" y="1617"/>
                    <a:pt x="161" y="1617"/>
                  </a:cubicBezTo>
                  <a:cubicBezTo>
                    <a:pt x="252" y="1617"/>
                    <a:pt x="324" y="1544"/>
                    <a:pt x="324" y="1455"/>
                  </a:cubicBezTo>
                  <a:lnTo>
                    <a:pt x="324" y="970"/>
                  </a:lnTo>
                  <a:lnTo>
                    <a:pt x="548" y="970"/>
                  </a:lnTo>
                  <a:lnTo>
                    <a:pt x="826" y="1527"/>
                  </a:lnTo>
                  <a:cubicBezTo>
                    <a:pt x="851" y="1579"/>
                    <a:pt x="903" y="1612"/>
                    <a:pt x="960" y="1617"/>
                  </a:cubicBezTo>
                  <a:cubicBezTo>
                    <a:pt x="963" y="1617"/>
                    <a:pt x="966" y="1617"/>
                    <a:pt x="969" y="1617"/>
                  </a:cubicBezTo>
                  <a:cubicBezTo>
                    <a:pt x="1024" y="1617"/>
                    <a:pt x="1076" y="1590"/>
                    <a:pt x="1105" y="1544"/>
                  </a:cubicBezTo>
                  <a:cubicBezTo>
                    <a:pt x="1137" y="1496"/>
                    <a:pt x="1141" y="1434"/>
                    <a:pt x="1115" y="1383"/>
                  </a:cubicBezTo>
                  <a:lnTo>
                    <a:pt x="879" y="909"/>
                  </a:lnTo>
                  <a:cubicBezTo>
                    <a:pt x="1034" y="825"/>
                    <a:pt x="1132" y="662"/>
                    <a:pt x="1132" y="486"/>
                  </a:cubicBezTo>
                  <a:cubicBezTo>
                    <a:pt x="1132" y="218"/>
                    <a:pt x="915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3" name="Google Shape;4213;p116"/>
          <p:cNvGrpSpPr/>
          <p:nvPr/>
        </p:nvGrpSpPr>
        <p:grpSpPr>
          <a:xfrm>
            <a:off x="4790055" y="3840478"/>
            <a:ext cx="376918" cy="200878"/>
            <a:chOff x="4790055" y="3497578"/>
            <a:chExt cx="376918" cy="200878"/>
          </a:xfrm>
        </p:grpSpPr>
        <p:sp>
          <p:nvSpPr>
            <p:cNvPr id="4214" name="Google Shape;4214;p116"/>
            <p:cNvSpPr/>
            <p:nvPr/>
          </p:nvSpPr>
          <p:spPr>
            <a:xfrm>
              <a:off x="4796206" y="3504194"/>
              <a:ext cx="364150" cy="188343"/>
            </a:xfrm>
            <a:custGeom>
              <a:avLst/>
              <a:gdLst/>
              <a:ahLst/>
              <a:cxnLst/>
              <a:rect l="l" t="t" r="r" b="b"/>
              <a:pathLst>
                <a:path w="9412" h="4868" extrusionOk="0">
                  <a:moveTo>
                    <a:pt x="487" y="1"/>
                  </a:moveTo>
                  <a:lnTo>
                    <a:pt x="8924" y="1"/>
                  </a:lnTo>
                  <a:cubicBezTo>
                    <a:pt x="9193" y="1"/>
                    <a:pt x="9411" y="218"/>
                    <a:pt x="9411" y="487"/>
                  </a:cubicBezTo>
                  <a:lnTo>
                    <a:pt x="9411" y="4381"/>
                  </a:lnTo>
                  <a:cubicBezTo>
                    <a:pt x="9411" y="4649"/>
                    <a:pt x="9193" y="4868"/>
                    <a:pt x="8924" y="4868"/>
                  </a:cubicBezTo>
                  <a:lnTo>
                    <a:pt x="487" y="4868"/>
                  </a:lnTo>
                  <a:cubicBezTo>
                    <a:pt x="218" y="4868"/>
                    <a:pt x="0" y="4649"/>
                    <a:pt x="0" y="4381"/>
                  </a:cubicBezTo>
                  <a:lnTo>
                    <a:pt x="0" y="487"/>
                  </a:lnTo>
                  <a:cubicBezTo>
                    <a:pt x="0" y="218"/>
                    <a:pt x="218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16"/>
            <p:cNvSpPr/>
            <p:nvPr/>
          </p:nvSpPr>
          <p:spPr>
            <a:xfrm>
              <a:off x="5122092" y="3504194"/>
              <a:ext cx="38264" cy="188343"/>
            </a:xfrm>
            <a:custGeom>
              <a:avLst/>
              <a:gdLst/>
              <a:ahLst/>
              <a:cxnLst/>
              <a:rect l="l" t="t" r="r" b="b"/>
              <a:pathLst>
                <a:path w="989" h="4868" extrusionOk="0">
                  <a:moveTo>
                    <a:pt x="988" y="487"/>
                  </a:moveTo>
                  <a:cubicBezTo>
                    <a:pt x="988" y="218"/>
                    <a:pt x="770" y="1"/>
                    <a:pt x="501" y="1"/>
                  </a:cubicBezTo>
                  <a:lnTo>
                    <a:pt x="0" y="1"/>
                  </a:lnTo>
                  <a:cubicBezTo>
                    <a:pt x="272" y="1"/>
                    <a:pt x="494" y="218"/>
                    <a:pt x="494" y="487"/>
                  </a:cubicBezTo>
                  <a:lnTo>
                    <a:pt x="494" y="4381"/>
                  </a:lnTo>
                  <a:cubicBezTo>
                    <a:pt x="494" y="4649"/>
                    <a:pt x="272" y="4868"/>
                    <a:pt x="0" y="4868"/>
                  </a:cubicBezTo>
                  <a:lnTo>
                    <a:pt x="501" y="4868"/>
                  </a:lnTo>
                  <a:cubicBezTo>
                    <a:pt x="770" y="4868"/>
                    <a:pt x="988" y="4649"/>
                    <a:pt x="988" y="43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16"/>
            <p:cNvSpPr/>
            <p:nvPr/>
          </p:nvSpPr>
          <p:spPr>
            <a:xfrm>
              <a:off x="4978359" y="3535417"/>
              <a:ext cx="62833" cy="62794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1623" y="812"/>
                  </a:moveTo>
                  <a:cubicBezTo>
                    <a:pt x="1623" y="1260"/>
                    <a:pt x="1260" y="1623"/>
                    <a:pt x="813" y="1623"/>
                  </a:cubicBezTo>
                  <a:cubicBezTo>
                    <a:pt x="364" y="1623"/>
                    <a:pt x="1" y="1260"/>
                    <a:pt x="1" y="812"/>
                  </a:cubicBezTo>
                  <a:cubicBezTo>
                    <a:pt x="1" y="364"/>
                    <a:pt x="364" y="0"/>
                    <a:pt x="813" y="0"/>
                  </a:cubicBezTo>
                  <a:cubicBezTo>
                    <a:pt x="1260" y="0"/>
                    <a:pt x="1623" y="364"/>
                    <a:pt x="1623" y="8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16"/>
            <p:cNvSpPr/>
            <p:nvPr/>
          </p:nvSpPr>
          <p:spPr>
            <a:xfrm>
              <a:off x="4959478" y="3598327"/>
              <a:ext cx="100826" cy="62562"/>
            </a:xfrm>
            <a:custGeom>
              <a:avLst/>
              <a:gdLst/>
              <a:ahLst/>
              <a:cxnLst/>
              <a:rect l="l" t="t" r="r" b="b"/>
              <a:pathLst>
                <a:path w="2606" h="1617" extrusionOk="0">
                  <a:moveTo>
                    <a:pt x="1470" y="1"/>
                  </a:moveTo>
                  <a:cubicBezTo>
                    <a:pt x="2097" y="1"/>
                    <a:pt x="2606" y="509"/>
                    <a:pt x="2606" y="1137"/>
                  </a:cubicBezTo>
                  <a:lnTo>
                    <a:pt x="2606" y="1293"/>
                  </a:lnTo>
                  <a:cubicBezTo>
                    <a:pt x="2605" y="1472"/>
                    <a:pt x="2460" y="1617"/>
                    <a:pt x="2280" y="1617"/>
                  </a:cubicBezTo>
                  <a:lnTo>
                    <a:pt x="326" y="1617"/>
                  </a:lnTo>
                  <a:cubicBezTo>
                    <a:pt x="147" y="1617"/>
                    <a:pt x="2" y="1472"/>
                    <a:pt x="1" y="1293"/>
                  </a:cubicBezTo>
                  <a:lnTo>
                    <a:pt x="1" y="1137"/>
                  </a:lnTo>
                  <a:cubicBezTo>
                    <a:pt x="1" y="509"/>
                    <a:pt x="510" y="1"/>
                    <a:pt x="1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16"/>
            <p:cNvSpPr/>
            <p:nvPr/>
          </p:nvSpPr>
          <p:spPr>
            <a:xfrm>
              <a:off x="4999716" y="3598327"/>
              <a:ext cx="60589" cy="62562"/>
            </a:xfrm>
            <a:custGeom>
              <a:avLst/>
              <a:gdLst/>
              <a:ahLst/>
              <a:cxnLst/>
              <a:rect l="l" t="t" r="r" b="b"/>
              <a:pathLst>
                <a:path w="1566" h="1617" extrusionOk="0">
                  <a:moveTo>
                    <a:pt x="1566" y="1137"/>
                  </a:moveTo>
                  <a:cubicBezTo>
                    <a:pt x="1566" y="509"/>
                    <a:pt x="1057" y="1"/>
                    <a:pt x="430" y="1"/>
                  </a:cubicBezTo>
                  <a:lnTo>
                    <a:pt x="82" y="1"/>
                  </a:lnTo>
                  <a:cubicBezTo>
                    <a:pt x="55" y="1"/>
                    <a:pt x="27" y="3"/>
                    <a:pt x="0" y="5"/>
                  </a:cubicBezTo>
                  <a:cubicBezTo>
                    <a:pt x="603" y="47"/>
                    <a:pt x="1071" y="539"/>
                    <a:pt x="1071" y="1133"/>
                  </a:cubicBezTo>
                  <a:lnTo>
                    <a:pt x="1071" y="1293"/>
                  </a:lnTo>
                  <a:cubicBezTo>
                    <a:pt x="1070" y="1472"/>
                    <a:pt x="923" y="1617"/>
                    <a:pt x="742" y="1617"/>
                  </a:cubicBezTo>
                  <a:lnTo>
                    <a:pt x="1236" y="1617"/>
                  </a:lnTo>
                  <a:cubicBezTo>
                    <a:pt x="1418" y="1617"/>
                    <a:pt x="1565" y="1472"/>
                    <a:pt x="1566" y="12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16"/>
            <p:cNvSpPr/>
            <p:nvPr/>
          </p:nvSpPr>
          <p:spPr>
            <a:xfrm>
              <a:off x="4796206" y="3504194"/>
              <a:ext cx="38264" cy="188343"/>
            </a:xfrm>
            <a:custGeom>
              <a:avLst/>
              <a:gdLst/>
              <a:ahLst/>
              <a:cxnLst/>
              <a:rect l="l" t="t" r="r" b="b"/>
              <a:pathLst>
                <a:path w="989" h="4868" extrusionOk="0">
                  <a:moveTo>
                    <a:pt x="988" y="4868"/>
                  </a:moveTo>
                  <a:cubicBezTo>
                    <a:pt x="715" y="4868"/>
                    <a:pt x="494" y="4649"/>
                    <a:pt x="494" y="4381"/>
                  </a:cubicBezTo>
                  <a:lnTo>
                    <a:pt x="494" y="487"/>
                  </a:lnTo>
                  <a:cubicBezTo>
                    <a:pt x="494" y="218"/>
                    <a:pt x="715" y="1"/>
                    <a:pt x="988" y="1"/>
                  </a:cubicBezTo>
                  <a:lnTo>
                    <a:pt x="487" y="1"/>
                  </a:lnTo>
                  <a:cubicBezTo>
                    <a:pt x="218" y="1"/>
                    <a:pt x="0" y="218"/>
                    <a:pt x="0" y="487"/>
                  </a:cubicBezTo>
                  <a:lnTo>
                    <a:pt x="0" y="4381"/>
                  </a:lnTo>
                  <a:cubicBezTo>
                    <a:pt x="0" y="4649"/>
                    <a:pt x="218" y="4868"/>
                    <a:pt x="487" y="48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16"/>
            <p:cNvSpPr/>
            <p:nvPr/>
          </p:nvSpPr>
          <p:spPr>
            <a:xfrm>
              <a:off x="4790325" y="3623360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16"/>
            <p:cNvSpPr/>
            <p:nvPr/>
          </p:nvSpPr>
          <p:spPr>
            <a:xfrm>
              <a:off x="4790055" y="364212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4"/>
                    <a:pt x="73" y="1"/>
                    <a:pt x="163" y="1"/>
                  </a:cubicBezTo>
                  <a:cubicBezTo>
                    <a:pt x="253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16"/>
            <p:cNvSpPr/>
            <p:nvPr/>
          </p:nvSpPr>
          <p:spPr>
            <a:xfrm>
              <a:off x="4790325" y="3497578"/>
              <a:ext cx="376647" cy="200878"/>
            </a:xfrm>
            <a:custGeom>
              <a:avLst/>
              <a:gdLst/>
              <a:ahLst/>
              <a:cxnLst/>
              <a:rect l="l" t="t" r="r" b="b"/>
              <a:pathLst>
                <a:path w="9735" h="5192" extrusionOk="0">
                  <a:moveTo>
                    <a:pt x="9085" y="1"/>
                  </a:moveTo>
                  <a:lnTo>
                    <a:pt x="168" y="1"/>
                  </a:lnTo>
                  <a:cubicBezTo>
                    <a:pt x="76" y="1"/>
                    <a:pt x="0" y="76"/>
                    <a:pt x="0" y="169"/>
                  </a:cubicBezTo>
                  <a:lnTo>
                    <a:pt x="0" y="3306"/>
                  </a:lnTo>
                  <a:cubicBezTo>
                    <a:pt x="0" y="3317"/>
                    <a:pt x="4" y="3327"/>
                    <a:pt x="12" y="3336"/>
                  </a:cubicBezTo>
                  <a:cubicBezTo>
                    <a:pt x="152" y="3481"/>
                    <a:pt x="324" y="3383"/>
                    <a:pt x="324" y="3245"/>
                  </a:cubicBezTo>
                  <a:lnTo>
                    <a:pt x="324" y="647"/>
                  </a:lnTo>
                  <a:cubicBezTo>
                    <a:pt x="324" y="469"/>
                    <a:pt x="468" y="323"/>
                    <a:pt x="648" y="323"/>
                  </a:cubicBezTo>
                  <a:lnTo>
                    <a:pt x="9086" y="323"/>
                  </a:lnTo>
                  <a:cubicBezTo>
                    <a:pt x="9266" y="323"/>
                    <a:pt x="9411" y="469"/>
                    <a:pt x="9411" y="647"/>
                  </a:cubicBezTo>
                  <a:lnTo>
                    <a:pt x="9411" y="4699"/>
                  </a:lnTo>
                  <a:cubicBezTo>
                    <a:pt x="9411" y="4792"/>
                    <a:pt x="9335" y="4868"/>
                    <a:pt x="9242" y="4868"/>
                  </a:cubicBezTo>
                  <a:lnTo>
                    <a:pt x="494" y="4868"/>
                  </a:lnTo>
                  <a:cubicBezTo>
                    <a:pt x="370" y="4868"/>
                    <a:pt x="285" y="4737"/>
                    <a:pt x="340" y="4627"/>
                  </a:cubicBezTo>
                  <a:cubicBezTo>
                    <a:pt x="424" y="4461"/>
                    <a:pt x="235" y="4296"/>
                    <a:pt x="73" y="4433"/>
                  </a:cubicBezTo>
                  <a:cubicBezTo>
                    <a:pt x="53" y="4449"/>
                    <a:pt x="41" y="4472"/>
                    <a:pt x="40" y="4496"/>
                  </a:cubicBezTo>
                  <a:cubicBezTo>
                    <a:pt x="13" y="4875"/>
                    <a:pt x="311" y="5191"/>
                    <a:pt x="685" y="5191"/>
                  </a:cubicBezTo>
                  <a:lnTo>
                    <a:pt x="9085" y="5191"/>
                  </a:lnTo>
                  <a:cubicBezTo>
                    <a:pt x="9443" y="5191"/>
                    <a:pt x="9734" y="4900"/>
                    <a:pt x="9734" y="4542"/>
                  </a:cubicBezTo>
                  <a:lnTo>
                    <a:pt x="9734" y="650"/>
                  </a:lnTo>
                  <a:cubicBezTo>
                    <a:pt x="9734" y="290"/>
                    <a:pt x="9443" y="1"/>
                    <a:pt x="9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16"/>
            <p:cNvSpPr/>
            <p:nvPr/>
          </p:nvSpPr>
          <p:spPr>
            <a:xfrm>
              <a:off x="4809438" y="3529188"/>
              <a:ext cx="143849" cy="138162"/>
            </a:xfrm>
            <a:custGeom>
              <a:avLst/>
              <a:gdLst/>
              <a:ahLst/>
              <a:cxnLst/>
              <a:rect l="l" t="t" r="r" b="b"/>
              <a:pathLst>
                <a:path w="3718" h="3571" extrusionOk="0">
                  <a:moveTo>
                    <a:pt x="1933" y="1298"/>
                  </a:moveTo>
                  <a:cubicBezTo>
                    <a:pt x="2202" y="1298"/>
                    <a:pt x="2420" y="1516"/>
                    <a:pt x="2420" y="1785"/>
                  </a:cubicBezTo>
                  <a:cubicBezTo>
                    <a:pt x="2420" y="2053"/>
                    <a:pt x="2202" y="2272"/>
                    <a:pt x="1933" y="2272"/>
                  </a:cubicBezTo>
                  <a:cubicBezTo>
                    <a:pt x="1664" y="2272"/>
                    <a:pt x="1447" y="2053"/>
                    <a:pt x="1447" y="1785"/>
                  </a:cubicBezTo>
                  <a:cubicBezTo>
                    <a:pt x="1447" y="1516"/>
                    <a:pt x="1664" y="1298"/>
                    <a:pt x="1933" y="1298"/>
                  </a:cubicBezTo>
                  <a:close/>
                  <a:moveTo>
                    <a:pt x="1930" y="1"/>
                  </a:moveTo>
                  <a:cubicBezTo>
                    <a:pt x="1121" y="1"/>
                    <a:pt x="413" y="547"/>
                    <a:pt x="207" y="1331"/>
                  </a:cubicBezTo>
                  <a:cubicBezTo>
                    <a:pt x="1" y="2115"/>
                    <a:pt x="349" y="2940"/>
                    <a:pt x="1055" y="3339"/>
                  </a:cubicBezTo>
                  <a:cubicBezTo>
                    <a:pt x="1322" y="3491"/>
                    <a:pt x="1624" y="3571"/>
                    <a:pt x="1932" y="3571"/>
                  </a:cubicBezTo>
                  <a:cubicBezTo>
                    <a:pt x="2304" y="3566"/>
                    <a:pt x="2667" y="3459"/>
                    <a:pt x="2983" y="3263"/>
                  </a:cubicBezTo>
                  <a:cubicBezTo>
                    <a:pt x="3060" y="3217"/>
                    <a:pt x="3085" y="3117"/>
                    <a:pt x="3039" y="3041"/>
                  </a:cubicBezTo>
                  <a:cubicBezTo>
                    <a:pt x="3008" y="2990"/>
                    <a:pt x="2954" y="2962"/>
                    <a:pt x="2899" y="2962"/>
                  </a:cubicBezTo>
                  <a:cubicBezTo>
                    <a:pt x="2871" y="2962"/>
                    <a:pt x="2842" y="2969"/>
                    <a:pt x="2816" y="2985"/>
                  </a:cubicBezTo>
                  <a:cubicBezTo>
                    <a:pt x="2557" y="3157"/>
                    <a:pt x="2257" y="3244"/>
                    <a:pt x="1957" y="3244"/>
                  </a:cubicBezTo>
                  <a:cubicBezTo>
                    <a:pt x="1703" y="3244"/>
                    <a:pt x="1448" y="3182"/>
                    <a:pt x="1216" y="3056"/>
                  </a:cubicBezTo>
                  <a:cubicBezTo>
                    <a:pt x="597" y="2708"/>
                    <a:pt x="319" y="1963"/>
                    <a:pt x="558" y="1294"/>
                  </a:cubicBezTo>
                  <a:cubicBezTo>
                    <a:pt x="768" y="705"/>
                    <a:pt x="1325" y="325"/>
                    <a:pt x="1933" y="325"/>
                  </a:cubicBezTo>
                  <a:cubicBezTo>
                    <a:pt x="2015" y="325"/>
                    <a:pt x="2098" y="332"/>
                    <a:pt x="2182" y="346"/>
                  </a:cubicBezTo>
                  <a:cubicBezTo>
                    <a:pt x="2882" y="467"/>
                    <a:pt x="3393" y="1075"/>
                    <a:pt x="3393" y="1785"/>
                  </a:cubicBezTo>
                  <a:cubicBezTo>
                    <a:pt x="3393" y="1964"/>
                    <a:pt x="3248" y="2109"/>
                    <a:pt x="3069" y="2109"/>
                  </a:cubicBezTo>
                  <a:cubicBezTo>
                    <a:pt x="2889" y="2109"/>
                    <a:pt x="2745" y="1964"/>
                    <a:pt x="2745" y="1785"/>
                  </a:cubicBezTo>
                  <a:cubicBezTo>
                    <a:pt x="2745" y="1383"/>
                    <a:pt x="2451" y="1042"/>
                    <a:pt x="2054" y="982"/>
                  </a:cubicBezTo>
                  <a:cubicBezTo>
                    <a:pt x="2013" y="976"/>
                    <a:pt x="1972" y="973"/>
                    <a:pt x="1932" y="973"/>
                  </a:cubicBezTo>
                  <a:cubicBezTo>
                    <a:pt x="1581" y="973"/>
                    <a:pt x="1263" y="1202"/>
                    <a:pt x="1158" y="1547"/>
                  </a:cubicBezTo>
                  <a:cubicBezTo>
                    <a:pt x="1040" y="1932"/>
                    <a:pt x="1222" y="2343"/>
                    <a:pt x="1584" y="2517"/>
                  </a:cubicBezTo>
                  <a:cubicBezTo>
                    <a:pt x="1696" y="2570"/>
                    <a:pt x="1815" y="2596"/>
                    <a:pt x="1933" y="2596"/>
                  </a:cubicBezTo>
                  <a:cubicBezTo>
                    <a:pt x="2195" y="2596"/>
                    <a:pt x="2451" y="2468"/>
                    <a:pt x="2606" y="2238"/>
                  </a:cubicBezTo>
                  <a:cubicBezTo>
                    <a:pt x="2730" y="2366"/>
                    <a:pt x="2898" y="2434"/>
                    <a:pt x="3069" y="2434"/>
                  </a:cubicBezTo>
                  <a:cubicBezTo>
                    <a:pt x="3152" y="2434"/>
                    <a:pt x="3235" y="2418"/>
                    <a:pt x="3315" y="2385"/>
                  </a:cubicBezTo>
                  <a:cubicBezTo>
                    <a:pt x="3558" y="2287"/>
                    <a:pt x="3718" y="2048"/>
                    <a:pt x="3718" y="1785"/>
                  </a:cubicBezTo>
                  <a:cubicBezTo>
                    <a:pt x="3717" y="800"/>
                    <a:pt x="2919" y="2"/>
                    <a:pt x="1933" y="1"/>
                  </a:cubicBezTo>
                  <a:cubicBezTo>
                    <a:pt x="1932" y="1"/>
                    <a:pt x="1931" y="1"/>
                    <a:pt x="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16"/>
            <p:cNvSpPr/>
            <p:nvPr/>
          </p:nvSpPr>
          <p:spPr>
            <a:xfrm>
              <a:off x="4952862" y="3529343"/>
              <a:ext cx="113362" cy="138162"/>
            </a:xfrm>
            <a:custGeom>
              <a:avLst/>
              <a:gdLst/>
              <a:ahLst/>
              <a:cxnLst/>
              <a:rect l="l" t="t" r="r" b="b"/>
              <a:pathLst>
                <a:path w="2930" h="3571" extrusionOk="0">
                  <a:moveTo>
                    <a:pt x="1472" y="321"/>
                  </a:moveTo>
                  <a:cubicBezTo>
                    <a:pt x="1830" y="321"/>
                    <a:pt x="2121" y="611"/>
                    <a:pt x="2121" y="970"/>
                  </a:cubicBezTo>
                  <a:cubicBezTo>
                    <a:pt x="2121" y="1328"/>
                    <a:pt x="1830" y="1619"/>
                    <a:pt x="1472" y="1619"/>
                  </a:cubicBezTo>
                  <a:cubicBezTo>
                    <a:pt x="1112" y="1619"/>
                    <a:pt x="823" y="1328"/>
                    <a:pt x="823" y="970"/>
                  </a:cubicBezTo>
                  <a:cubicBezTo>
                    <a:pt x="823" y="611"/>
                    <a:pt x="1112" y="321"/>
                    <a:pt x="1472" y="321"/>
                  </a:cubicBezTo>
                  <a:close/>
                  <a:moveTo>
                    <a:pt x="1635" y="1936"/>
                  </a:moveTo>
                  <a:cubicBezTo>
                    <a:pt x="2171" y="1937"/>
                    <a:pt x="2605" y="2371"/>
                    <a:pt x="2606" y="2905"/>
                  </a:cubicBezTo>
                  <a:lnTo>
                    <a:pt x="2606" y="3067"/>
                  </a:lnTo>
                  <a:cubicBezTo>
                    <a:pt x="2606" y="3156"/>
                    <a:pt x="2533" y="3229"/>
                    <a:pt x="2443" y="3229"/>
                  </a:cubicBezTo>
                  <a:lnTo>
                    <a:pt x="2282" y="3229"/>
                  </a:lnTo>
                  <a:lnTo>
                    <a:pt x="2282" y="2909"/>
                  </a:lnTo>
                  <a:cubicBezTo>
                    <a:pt x="2282" y="2829"/>
                    <a:pt x="2225" y="2755"/>
                    <a:pt x="2144" y="2744"/>
                  </a:cubicBezTo>
                  <a:cubicBezTo>
                    <a:pt x="2136" y="2742"/>
                    <a:pt x="2128" y="2742"/>
                    <a:pt x="2121" y="2742"/>
                  </a:cubicBezTo>
                  <a:cubicBezTo>
                    <a:pt x="2031" y="2742"/>
                    <a:pt x="1959" y="2814"/>
                    <a:pt x="1959" y="2904"/>
                  </a:cubicBezTo>
                  <a:lnTo>
                    <a:pt x="1959" y="3229"/>
                  </a:lnTo>
                  <a:lnTo>
                    <a:pt x="990" y="3229"/>
                  </a:lnTo>
                  <a:lnTo>
                    <a:pt x="990" y="2909"/>
                  </a:lnTo>
                  <a:cubicBezTo>
                    <a:pt x="990" y="2829"/>
                    <a:pt x="932" y="2755"/>
                    <a:pt x="851" y="2744"/>
                  </a:cubicBezTo>
                  <a:cubicBezTo>
                    <a:pt x="843" y="2742"/>
                    <a:pt x="836" y="2742"/>
                    <a:pt x="828" y="2742"/>
                  </a:cubicBezTo>
                  <a:cubicBezTo>
                    <a:pt x="739" y="2742"/>
                    <a:pt x="666" y="2814"/>
                    <a:pt x="666" y="2904"/>
                  </a:cubicBezTo>
                  <a:lnTo>
                    <a:pt x="666" y="3229"/>
                  </a:lnTo>
                  <a:lnTo>
                    <a:pt x="504" y="3229"/>
                  </a:lnTo>
                  <a:cubicBezTo>
                    <a:pt x="415" y="3229"/>
                    <a:pt x="343" y="3156"/>
                    <a:pt x="343" y="3067"/>
                  </a:cubicBezTo>
                  <a:lnTo>
                    <a:pt x="343" y="2905"/>
                  </a:lnTo>
                  <a:cubicBezTo>
                    <a:pt x="344" y="2371"/>
                    <a:pt x="778" y="1937"/>
                    <a:pt x="1313" y="1936"/>
                  </a:cubicBezTo>
                  <a:close/>
                  <a:moveTo>
                    <a:pt x="1463" y="1"/>
                  </a:moveTo>
                  <a:cubicBezTo>
                    <a:pt x="1055" y="1"/>
                    <a:pt x="690" y="255"/>
                    <a:pt x="549" y="637"/>
                  </a:cubicBezTo>
                  <a:cubicBezTo>
                    <a:pt x="407" y="1019"/>
                    <a:pt x="519" y="1449"/>
                    <a:pt x="830" y="1713"/>
                  </a:cubicBezTo>
                  <a:cubicBezTo>
                    <a:pt x="331" y="1908"/>
                    <a:pt x="2" y="2388"/>
                    <a:pt x="0" y="2922"/>
                  </a:cubicBezTo>
                  <a:lnTo>
                    <a:pt x="0" y="3085"/>
                  </a:lnTo>
                  <a:cubicBezTo>
                    <a:pt x="0" y="3353"/>
                    <a:pt x="219" y="3571"/>
                    <a:pt x="488" y="3571"/>
                  </a:cubicBezTo>
                  <a:lnTo>
                    <a:pt x="2442" y="3571"/>
                  </a:lnTo>
                  <a:cubicBezTo>
                    <a:pt x="2711" y="3571"/>
                    <a:pt x="2929" y="3353"/>
                    <a:pt x="2929" y="3085"/>
                  </a:cubicBezTo>
                  <a:lnTo>
                    <a:pt x="2929" y="2922"/>
                  </a:lnTo>
                  <a:cubicBezTo>
                    <a:pt x="2928" y="2388"/>
                    <a:pt x="2598" y="1908"/>
                    <a:pt x="2099" y="1713"/>
                  </a:cubicBezTo>
                  <a:cubicBezTo>
                    <a:pt x="2428" y="1433"/>
                    <a:pt x="2534" y="968"/>
                    <a:pt x="2353" y="570"/>
                  </a:cubicBezTo>
                  <a:cubicBezTo>
                    <a:pt x="2206" y="249"/>
                    <a:pt x="1891" y="30"/>
                    <a:pt x="1539" y="4"/>
                  </a:cubicBezTo>
                  <a:cubicBezTo>
                    <a:pt x="1514" y="2"/>
                    <a:pt x="1488" y="1"/>
                    <a:pt x="1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16"/>
            <p:cNvSpPr/>
            <p:nvPr/>
          </p:nvSpPr>
          <p:spPr>
            <a:xfrm>
              <a:off x="5072530" y="3529188"/>
              <a:ext cx="63026" cy="138317"/>
            </a:xfrm>
            <a:custGeom>
              <a:avLst/>
              <a:gdLst/>
              <a:ahLst/>
              <a:cxnLst/>
              <a:rect l="l" t="t" r="r" b="b"/>
              <a:pathLst>
                <a:path w="1629" h="3575" extrusionOk="0">
                  <a:moveTo>
                    <a:pt x="174" y="3252"/>
                  </a:moveTo>
                  <a:cubicBezTo>
                    <a:pt x="88" y="3252"/>
                    <a:pt x="13" y="3317"/>
                    <a:pt x="7" y="3404"/>
                  </a:cubicBezTo>
                  <a:cubicBezTo>
                    <a:pt x="1" y="3497"/>
                    <a:pt x="76" y="3575"/>
                    <a:pt x="168" y="3575"/>
                  </a:cubicBezTo>
                  <a:lnTo>
                    <a:pt x="1455" y="3575"/>
                  </a:lnTo>
                  <a:cubicBezTo>
                    <a:pt x="1541" y="3575"/>
                    <a:pt x="1617" y="3510"/>
                    <a:pt x="1622" y="3424"/>
                  </a:cubicBezTo>
                  <a:cubicBezTo>
                    <a:pt x="1629" y="3330"/>
                    <a:pt x="1554" y="3252"/>
                    <a:pt x="1461" y="3252"/>
                  </a:cubicBezTo>
                  <a:lnTo>
                    <a:pt x="976" y="3252"/>
                  </a:lnTo>
                  <a:lnTo>
                    <a:pt x="976" y="324"/>
                  </a:lnTo>
                  <a:lnTo>
                    <a:pt x="1455" y="324"/>
                  </a:lnTo>
                  <a:cubicBezTo>
                    <a:pt x="1541" y="324"/>
                    <a:pt x="1617" y="259"/>
                    <a:pt x="1622" y="173"/>
                  </a:cubicBezTo>
                  <a:cubicBezTo>
                    <a:pt x="1628" y="78"/>
                    <a:pt x="1554" y="1"/>
                    <a:pt x="1461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2"/>
                  </a:cubicBezTo>
                  <a:cubicBezTo>
                    <a:pt x="1" y="246"/>
                    <a:pt x="76" y="324"/>
                    <a:pt x="168" y="324"/>
                  </a:cubicBezTo>
                  <a:lnTo>
                    <a:pt x="653" y="324"/>
                  </a:lnTo>
                  <a:lnTo>
                    <a:pt x="653" y="3252"/>
                  </a:lnTo>
                  <a:lnTo>
                    <a:pt x="174" y="325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6" name="Google Shape;4226;p116"/>
          <p:cNvGrpSpPr/>
          <p:nvPr/>
        </p:nvGrpSpPr>
        <p:grpSpPr>
          <a:xfrm>
            <a:off x="8052782" y="3754084"/>
            <a:ext cx="364460" cy="373823"/>
            <a:chOff x="8052782" y="3411184"/>
            <a:chExt cx="364460" cy="373823"/>
          </a:xfrm>
        </p:grpSpPr>
        <p:sp>
          <p:nvSpPr>
            <p:cNvPr id="4227" name="Google Shape;4227;p116"/>
            <p:cNvSpPr/>
            <p:nvPr/>
          </p:nvSpPr>
          <p:spPr>
            <a:xfrm>
              <a:off x="8190596" y="3417258"/>
              <a:ext cx="119591" cy="154180"/>
            </a:xfrm>
            <a:custGeom>
              <a:avLst/>
              <a:gdLst/>
              <a:ahLst/>
              <a:cxnLst/>
              <a:rect l="l" t="t" r="r" b="b"/>
              <a:pathLst>
                <a:path w="3091" h="3985" extrusionOk="0">
                  <a:moveTo>
                    <a:pt x="3090" y="2370"/>
                  </a:moveTo>
                  <a:cubicBezTo>
                    <a:pt x="3089" y="2547"/>
                    <a:pt x="2944" y="2691"/>
                    <a:pt x="2765" y="2692"/>
                  </a:cubicBezTo>
                  <a:lnTo>
                    <a:pt x="2604" y="2692"/>
                  </a:lnTo>
                  <a:cubicBezTo>
                    <a:pt x="2782" y="2693"/>
                    <a:pt x="2927" y="2837"/>
                    <a:pt x="2927" y="3015"/>
                  </a:cubicBezTo>
                  <a:cubicBezTo>
                    <a:pt x="2926" y="3194"/>
                    <a:pt x="2782" y="3338"/>
                    <a:pt x="2604" y="3339"/>
                  </a:cubicBezTo>
                  <a:lnTo>
                    <a:pt x="2424" y="3339"/>
                  </a:lnTo>
                  <a:cubicBezTo>
                    <a:pt x="2602" y="3339"/>
                    <a:pt x="2746" y="3484"/>
                    <a:pt x="2747" y="3662"/>
                  </a:cubicBezTo>
                  <a:cubicBezTo>
                    <a:pt x="2746" y="3840"/>
                    <a:pt x="2601" y="3984"/>
                    <a:pt x="2424" y="3985"/>
                  </a:cubicBezTo>
                  <a:lnTo>
                    <a:pt x="486" y="3985"/>
                  </a:lnTo>
                  <a:cubicBezTo>
                    <a:pt x="217" y="3985"/>
                    <a:pt x="0" y="3767"/>
                    <a:pt x="0" y="3498"/>
                  </a:cubicBezTo>
                  <a:lnTo>
                    <a:pt x="0" y="2046"/>
                  </a:lnTo>
                  <a:cubicBezTo>
                    <a:pt x="208" y="1942"/>
                    <a:pt x="367" y="1761"/>
                    <a:pt x="440" y="1541"/>
                  </a:cubicBezTo>
                  <a:cubicBezTo>
                    <a:pt x="579" y="1126"/>
                    <a:pt x="650" y="690"/>
                    <a:pt x="650" y="253"/>
                  </a:cubicBezTo>
                  <a:cubicBezTo>
                    <a:pt x="650" y="153"/>
                    <a:pt x="721" y="66"/>
                    <a:pt x="821" y="48"/>
                  </a:cubicBezTo>
                  <a:cubicBezTo>
                    <a:pt x="1074" y="1"/>
                    <a:pt x="1236" y="177"/>
                    <a:pt x="1334" y="366"/>
                  </a:cubicBezTo>
                  <a:cubicBezTo>
                    <a:pt x="1422" y="542"/>
                    <a:pt x="1467" y="738"/>
                    <a:pt x="1464" y="935"/>
                  </a:cubicBezTo>
                  <a:lnTo>
                    <a:pt x="1464" y="1399"/>
                  </a:lnTo>
                  <a:lnTo>
                    <a:pt x="2765" y="1399"/>
                  </a:lnTo>
                  <a:cubicBezTo>
                    <a:pt x="2944" y="1399"/>
                    <a:pt x="3089" y="1544"/>
                    <a:pt x="3090" y="1723"/>
                  </a:cubicBezTo>
                  <a:cubicBezTo>
                    <a:pt x="3089" y="1900"/>
                    <a:pt x="2944" y="2044"/>
                    <a:pt x="2765" y="2045"/>
                  </a:cubicBezTo>
                  <a:cubicBezTo>
                    <a:pt x="2944" y="2046"/>
                    <a:pt x="3089" y="2191"/>
                    <a:pt x="3090" y="2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16"/>
            <p:cNvSpPr/>
            <p:nvPr/>
          </p:nvSpPr>
          <p:spPr>
            <a:xfrm>
              <a:off x="8216596" y="3417065"/>
              <a:ext cx="30759" cy="54359"/>
            </a:xfrm>
            <a:custGeom>
              <a:avLst/>
              <a:gdLst/>
              <a:ahLst/>
              <a:cxnLst/>
              <a:rect l="l" t="t" r="r" b="b"/>
              <a:pathLst>
                <a:path w="795" h="1405" extrusionOk="0">
                  <a:moveTo>
                    <a:pt x="165" y="367"/>
                  </a:moveTo>
                  <a:cubicBezTo>
                    <a:pt x="255" y="544"/>
                    <a:pt x="300" y="741"/>
                    <a:pt x="297" y="938"/>
                  </a:cubicBezTo>
                  <a:lnTo>
                    <a:pt x="297" y="1404"/>
                  </a:lnTo>
                  <a:lnTo>
                    <a:pt x="792" y="1404"/>
                  </a:lnTo>
                  <a:lnTo>
                    <a:pt x="792" y="938"/>
                  </a:lnTo>
                  <a:cubicBezTo>
                    <a:pt x="795" y="741"/>
                    <a:pt x="750" y="544"/>
                    <a:pt x="660" y="367"/>
                  </a:cubicBezTo>
                  <a:cubicBezTo>
                    <a:pt x="561" y="178"/>
                    <a:pt x="398" y="0"/>
                    <a:pt x="141" y="48"/>
                  </a:cubicBezTo>
                  <a:cubicBezTo>
                    <a:pt x="81" y="59"/>
                    <a:pt x="30" y="96"/>
                    <a:pt x="0" y="148"/>
                  </a:cubicBezTo>
                  <a:cubicBezTo>
                    <a:pt x="68" y="210"/>
                    <a:pt x="124" y="285"/>
                    <a:pt x="165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16"/>
            <p:cNvSpPr/>
            <p:nvPr/>
          </p:nvSpPr>
          <p:spPr>
            <a:xfrm>
              <a:off x="8266235" y="3471385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7"/>
                  </a:moveTo>
                  <a:cubicBezTo>
                    <a:pt x="988" y="646"/>
                    <a:pt x="1132" y="501"/>
                    <a:pt x="1133" y="324"/>
                  </a:cubicBezTo>
                  <a:cubicBezTo>
                    <a:pt x="1132" y="145"/>
                    <a:pt x="988" y="1"/>
                    <a:pt x="810" y="0"/>
                  </a:cubicBezTo>
                  <a:lnTo>
                    <a:pt x="325" y="0"/>
                  </a:lnTo>
                  <a:cubicBezTo>
                    <a:pt x="503" y="1"/>
                    <a:pt x="648" y="145"/>
                    <a:pt x="648" y="324"/>
                  </a:cubicBezTo>
                  <a:cubicBezTo>
                    <a:pt x="647" y="502"/>
                    <a:pt x="503" y="646"/>
                    <a:pt x="325" y="647"/>
                  </a:cubicBezTo>
                  <a:cubicBezTo>
                    <a:pt x="503" y="647"/>
                    <a:pt x="648" y="792"/>
                    <a:pt x="648" y="971"/>
                  </a:cubicBezTo>
                  <a:cubicBezTo>
                    <a:pt x="647" y="1148"/>
                    <a:pt x="503" y="1292"/>
                    <a:pt x="325" y="1293"/>
                  </a:cubicBezTo>
                  <a:lnTo>
                    <a:pt x="162" y="1293"/>
                  </a:lnTo>
                  <a:cubicBezTo>
                    <a:pt x="341" y="1294"/>
                    <a:pt x="484" y="1438"/>
                    <a:pt x="485" y="1616"/>
                  </a:cubicBezTo>
                  <a:cubicBezTo>
                    <a:pt x="484" y="1795"/>
                    <a:pt x="339" y="1939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4" y="2085"/>
                    <a:pt x="324" y="2263"/>
                  </a:cubicBezTo>
                  <a:cubicBezTo>
                    <a:pt x="323" y="2441"/>
                    <a:pt x="179" y="2585"/>
                    <a:pt x="0" y="2586"/>
                  </a:cubicBezTo>
                  <a:lnTo>
                    <a:pt x="485" y="2586"/>
                  </a:lnTo>
                  <a:cubicBezTo>
                    <a:pt x="664" y="2585"/>
                    <a:pt x="808" y="2441"/>
                    <a:pt x="809" y="2263"/>
                  </a:cubicBezTo>
                  <a:cubicBezTo>
                    <a:pt x="808" y="2085"/>
                    <a:pt x="664" y="1940"/>
                    <a:pt x="485" y="1940"/>
                  </a:cubicBezTo>
                  <a:lnTo>
                    <a:pt x="649" y="1940"/>
                  </a:lnTo>
                  <a:cubicBezTo>
                    <a:pt x="827" y="1938"/>
                    <a:pt x="971" y="1794"/>
                    <a:pt x="972" y="1616"/>
                  </a:cubicBezTo>
                  <a:cubicBezTo>
                    <a:pt x="972" y="1438"/>
                    <a:pt x="827" y="1294"/>
                    <a:pt x="649" y="1293"/>
                  </a:cubicBezTo>
                  <a:lnTo>
                    <a:pt x="810" y="1293"/>
                  </a:lnTo>
                  <a:cubicBezTo>
                    <a:pt x="988" y="1292"/>
                    <a:pt x="1132" y="1148"/>
                    <a:pt x="1133" y="971"/>
                  </a:cubicBezTo>
                  <a:cubicBezTo>
                    <a:pt x="1132" y="792"/>
                    <a:pt x="988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16"/>
            <p:cNvSpPr/>
            <p:nvPr/>
          </p:nvSpPr>
          <p:spPr>
            <a:xfrm>
              <a:off x="8140531" y="3489763"/>
              <a:ext cx="50104" cy="81713"/>
            </a:xfrm>
            <a:custGeom>
              <a:avLst/>
              <a:gdLst/>
              <a:ahLst/>
              <a:cxnLst/>
              <a:rect l="l" t="t" r="r" b="b"/>
              <a:pathLst>
                <a:path w="1295" h="2112" extrusionOk="0">
                  <a:moveTo>
                    <a:pt x="325" y="1"/>
                  </a:moveTo>
                  <a:lnTo>
                    <a:pt x="970" y="1"/>
                  </a:lnTo>
                  <a:cubicBezTo>
                    <a:pt x="1148" y="1"/>
                    <a:pt x="1294" y="146"/>
                    <a:pt x="1294" y="325"/>
                  </a:cubicBezTo>
                  <a:lnTo>
                    <a:pt x="1294" y="1787"/>
                  </a:lnTo>
                  <a:cubicBezTo>
                    <a:pt x="1294" y="1966"/>
                    <a:pt x="1148" y="2112"/>
                    <a:pt x="970" y="2112"/>
                  </a:cubicBezTo>
                  <a:lnTo>
                    <a:pt x="325" y="2112"/>
                  </a:lnTo>
                  <a:cubicBezTo>
                    <a:pt x="146" y="2112"/>
                    <a:pt x="0" y="1966"/>
                    <a:pt x="0" y="1787"/>
                  </a:cubicBezTo>
                  <a:lnTo>
                    <a:pt x="0" y="325"/>
                  </a:lnTo>
                  <a:cubicBezTo>
                    <a:pt x="0" y="146"/>
                    <a:pt x="146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16"/>
            <p:cNvSpPr/>
            <p:nvPr/>
          </p:nvSpPr>
          <p:spPr>
            <a:xfrm>
              <a:off x="8159412" y="348976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1" y="1"/>
                  </a:lnTo>
                  <a:cubicBezTo>
                    <a:pt x="182" y="1"/>
                    <a:pt x="330" y="146"/>
                    <a:pt x="330" y="325"/>
                  </a:cubicBezTo>
                  <a:lnTo>
                    <a:pt x="330" y="1786"/>
                  </a:lnTo>
                  <a:cubicBezTo>
                    <a:pt x="330" y="1966"/>
                    <a:pt x="182" y="2111"/>
                    <a:pt x="1" y="2112"/>
                  </a:cubicBezTo>
                  <a:lnTo>
                    <a:pt x="495" y="2112"/>
                  </a:lnTo>
                  <a:cubicBezTo>
                    <a:pt x="677" y="2111"/>
                    <a:pt x="824" y="1966"/>
                    <a:pt x="825" y="1786"/>
                  </a:cubicBezTo>
                  <a:lnTo>
                    <a:pt x="825" y="325"/>
                  </a:lnTo>
                  <a:cubicBezTo>
                    <a:pt x="824" y="146"/>
                    <a:pt x="677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16"/>
            <p:cNvSpPr/>
            <p:nvPr/>
          </p:nvSpPr>
          <p:spPr>
            <a:xfrm>
              <a:off x="8284613" y="3590280"/>
              <a:ext cx="126362" cy="100517"/>
            </a:xfrm>
            <a:custGeom>
              <a:avLst/>
              <a:gdLst/>
              <a:ahLst/>
              <a:cxnLst/>
              <a:rect l="l" t="t" r="r" b="b"/>
              <a:pathLst>
                <a:path w="3266" h="2598" extrusionOk="0">
                  <a:moveTo>
                    <a:pt x="1634" y="391"/>
                  </a:moveTo>
                  <a:cubicBezTo>
                    <a:pt x="1829" y="144"/>
                    <a:pt x="2128" y="1"/>
                    <a:pt x="2445" y="2"/>
                  </a:cubicBezTo>
                  <a:cubicBezTo>
                    <a:pt x="2668" y="6"/>
                    <a:pt x="2880" y="101"/>
                    <a:pt x="3033" y="263"/>
                  </a:cubicBezTo>
                  <a:cubicBezTo>
                    <a:pt x="3186" y="426"/>
                    <a:pt x="3266" y="645"/>
                    <a:pt x="3255" y="867"/>
                  </a:cubicBezTo>
                  <a:cubicBezTo>
                    <a:pt x="3255" y="1406"/>
                    <a:pt x="2805" y="2043"/>
                    <a:pt x="1633" y="2598"/>
                  </a:cubicBezTo>
                  <a:cubicBezTo>
                    <a:pt x="462" y="2044"/>
                    <a:pt x="10" y="1407"/>
                    <a:pt x="10" y="867"/>
                  </a:cubicBezTo>
                  <a:cubicBezTo>
                    <a:pt x="1" y="645"/>
                    <a:pt x="81" y="426"/>
                    <a:pt x="234" y="263"/>
                  </a:cubicBezTo>
                  <a:cubicBezTo>
                    <a:pt x="386" y="101"/>
                    <a:pt x="598" y="6"/>
                    <a:pt x="822" y="2"/>
                  </a:cubicBezTo>
                  <a:cubicBezTo>
                    <a:pt x="1138" y="1"/>
                    <a:pt x="1437" y="144"/>
                    <a:pt x="1634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16"/>
            <p:cNvSpPr/>
            <p:nvPr/>
          </p:nvSpPr>
          <p:spPr>
            <a:xfrm>
              <a:off x="8338392" y="3590318"/>
              <a:ext cx="72582" cy="100478"/>
            </a:xfrm>
            <a:custGeom>
              <a:avLst/>
              <a:gdLst/>
              <a:ahLst/>
              <a:cxnLst/>
              <a:rect l="l" t="t" r="r" b="b"/>
              <a:pathLst>
                <a:path w="1876" h="2597" extrusionOk="0">
                  <a:moveTo>
                    <a:pt x="1055" y="1"/>
                  </a:moveTo>
                  <a:cubicBezTo>
                    <a:pt x="968" y="2"/>
                    <a:pt x="883" y="14"/>
                    <a:pt x="799" y="36"/>
                  </a:cubicBezTo>
                  <a:cubicBezTo>
                    <a:pt x="1155" y="153"/>
                    <a:pt x="1392" y="491"/>
                    <a:pt x="1379" y="866"/>
                  </a:cubicBezTo>
                  <a:cubicBezTo>
                    <a:pt x="1379" y="1365"/>
                    <a:pt x="989" y="1950"/>
                    <a:pt x="0" y="2474"/>
                  </a:cubicBezTo>
                  <a:cubicBezTo>
                    <a:pt x="78" y="2515"/>
                    <a:pt x="158" y="2556"/>
                    <a:pt x="243" y="2597"/>
                  </a:cubicBezTo>
                  <a:cubicBezTo>
                    <a:pt x="1415" y="2042"/>
                    <a:pt x="1865" y="1405"/>
                    <a:pt x="1865" y="865"/>
                  </a:cubicBezTo>
                  <a:cubicBezTo>
                    <a:pt x="1876" y="642"/>
                    <a:pt x="1795" y="425"/>
                    <a:pt x="1643" y="262"/>
                  </a:cubicBezTo>
                  <a:cubicBezTo>
                    <a:pt x="1490" y="100"/>
                    <a:pt x="1278" y="5"/>
                    <a:pt x="1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16"/>
            <p:cNvSpPr/>
            <p:nvPr/>
          </p:nvSpPr>
          <p:spPr>
            <a:xfrm>
              <a:off x="8059011" y="3584051"/>
              <a:ext cx="100478" cy="100439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2597" y="1298"/>
                  </a:moveTo>
                  <a:cubicBezTo>
                    <a:pt x="2597" y="2015"/>
                    <a:pt x="2016" y="2596"/>
                    <a:pt x="1299" y="2596"/>
                  </a:cubicBezTo>
                  <a:cubicBezTo>
                    <a:pt x="583" y="2596"/>
                    <a:pt x="1" y="2015"/>
                    <a:pt x="1" y="1298"/>
                  </a:cubicBezTo>
                  <a:cubicBezTo>
                    <a:pt x="1" y="581"/>
                    <a:pt x="583" y="0"/>
                    <a:pt x="1299" y="0"/>
                  </a:cubicBezTo>
                  <a:cubicBezTo>
                    <a:pt x="2016" y="0"/>
                    <a:pt x="2597" y="581"/>
                    <a:pt x="2597" y="1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16"/>
            <p:cNvSpPr/>
            <p:nvPr/>
          </p:nvSpPr>
          <p:spPr>
            <a:xfrm>
              <a:off x="8099868" y="3584051"/>
              <a:ext cx="62987" cy="103186"/>
            </a:xfrm>
            <a:custGeom>
              <a:avLst/>
              <a:gdLst/>
              <a:ahLst/>
              <a:cxnLst/>
              <a:rect l="l" t="t" r="r" b="b"/>
              <a:pathLst>
                <a:path w="1628" h="2667" extrusionOk="0">
                  <a:moveTo>
                    <a:pt x="243" y="1"/>
                  </a:moveTo>
                  <a:cubicBezTo>
                    <a:pt x="162" y="1"/>
                    <a:pt x="80" y="9"/>
                    <a:pt x="0" y="24"/>
                  </a:cubicBezTo>
                  <a:cubicBezTo>
                    <a:pt x="610" y="142"/>
                    <a:pt x="1051" y="676"/>
                    <a:pt x="1051" y="1299"/>
                  </a:cubicBezTo>
                  <a:cubicBezTo>
                    <a:pt x="1051" y="1921"/>
                    <a:pt x="610" y="2455"/>
                    <a:pt x="0" y="2573"/>
                  </a:cubicBezTo>
                  <a:cubicBezTo>
                    <a:pt x="484" y="2666"/>
                    <a:pt x="980" y="2477"/>
                    <a:pt x="1279" y="2085"/>
                  </a:cubicBezTo>
                  <a:cubicBezTo>
                    <a:pt x="1577" y="1692"/>
                    <a:pt x="1628" y="1163"/>
                    <a:pt x="1408" y="720"/>
                  </a:cubicBezTo>
                  <a:cubicBezTo>
                    <a:pt x="1188" y="279"/>
                    <a:pt x="737" y="0"/>
                    <a:pt x="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16"/>
            <p:cNvSpPr/>
            <p:nvPr/>
          </p:nvSpPr>
          <p:spPr>
            <a:xfrm>
              <a:off x="8140531" y="348976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825" y="1"/>
                  </a:moveTo>
                  <a:lnTo>
                    <a:pt x="330" y="1"/>
                  </a:lnTo>
                  <a:cubicBezTo>
                    <a:pt x="148" y="1"/>
                    <a:pt x="1" y="146"/>
                    <a:pt x="0" y="325"/>
                  </a:cubicBezTo>
                  <a:lnTo>
                    <a:pt x="0" y="1786"/>
                  </a:lnTo>
                  <a:cubicBezTo>
                    <a:pt x="1" y="1966"/>
                    <a:pt x="148" y="2111"/>
                    <a:pt x="330" y="2112"/>
                  </a:cubicBezTo>
                  <a:lnTo>
                    <a:pt x="825" y="2112"/>
                  </a:lnTo>
                  <a:cubicBezTo>
                    <a:pt x="643" y="2111"/>
                    <a:pt x="496" y="1966"/>
                    <a:pt x="495" y="1786"/>
                  </a:cubicBezTo>
                  <a:lnTo>
                    <a:pt x="495" y="325"/>
                  </a:lnTo>
                  <a:cubicBezTo>
                    <a:pt x="496" y="146"/>
                    <a:pt x="643" y="1"/>
                    <a:pt x="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16"/>
            <p:cNvSpPr/>
            <p:nvPr/>
          </p:nvSpPr>
          <p:spPr>
            <a:xfrm>
              <a:off x="8059166" y="3584089"/>
              <a:ext cx="59389" cy="100439"/>
            </a:xfrm>
            <a:custGeom>
              <a:avLst/>
              <a:gdLst/>
              <a:ahLst/>
              <a:cxnLst/>
              <a:rect l="l" t="t" r="r" b="b"/>
              <a:pathLst>
                <a:path w="1535" h="2596" extrusionOk="0">
                  <a:moveTo>
                    <a:pt x="484" y="1298"/>
                  </a:moveTo>
                  <a:cubicBezTo>
                    <a:pt x="484" y="676"/>
                    <a:pt x="925" y="143"/>
                    <a:pt x="1534" y="24"/>
                  </a:cubicBezTo>
                  <a:cubicBezTo>
                    <a:pt x="1455" y="9"/>
                    <a:pt x="1376" y="0"/>
                    <a:pt x="1295" y="0"/>
                  </a:cubicBezTo>
                  <a:cubicBezTo>
                    <a:pt x="1254" y="0"/>
                    <a:pt x="1212" y="2"/>
                    <a:pt x="1171" y="6"/>
                  </a:cubicBezTo>
                  <a:cubicBezTo>
                    <a:pt x="1131" y="11"/>
                    <a:pt x="1091" y="16"/>
                    <a:pt x="1052" y="23"/>
                  </a:cubicBezTo>
                  <a:cubicBezTo>
                    <a:pt x="441" y="141"/>
                    <a:pt x="0" y="675"/>
                    <a:pt x="0" y="1298"/>
                  </a:cubicBezTo>
                  <a:cubicBezTo>
                    <a:pt x="0" y="1920"/>
                    <a:pt x="441" y="2454"/>
                    <a:pt x="1052" y="2572"/>
                  </a:cubicBezTo>
                  <a:cubicBezTo>
                    <a:pt x="1091" y="2579"/>
                    <a:pt x="1131" y="2585"/>
                    <a:pt x="1171" y="2590"/>
                  </a:cubicBezTo>
                  <a:cubicBezTo>
                    <a:pt x="1212" y="2594"/>
                    <a:pt x="1254" y="2596"/>
                    <a:pt x="1295" y="2596"/>
                  </a:cubicBezTo>
                  <a:cubicBezTo>
                    <a:pt x="1376" y="2595"/>
                    <a:pt x="1455" y="2587"/>
                    <a:pt x="1534" y="2571"/>
                  </a:cubicBezTo>
                  <a:cubicBezTo>
                    <a:pt x="925" y="2453"/>
                    <a:pt x="484" y="1919"/>
                    <a:pt x="484" y="1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16"/>
            <p:cNvSpPr/>
            <p:nvPr/>
          </p:nvSpPr>
          <p:spPr>
            <a:xfrm>
              <a:off x="8052782" y="3586449"/>
              <a:ext cx="32809" cy="47511"/>
            </a:xfrm>
            <a:custGeom>
              <a:avLst/>
              <a:gdLst/>
              <a:ahLst/>
              <a:cxnLst/>
              <a:rect l="l" t="t" r="r" b="b"/>
              <a:pathLst>
                <a:path w="848" h="1228" extrusionOk="0">
                  <a:moveTo>
                    <a:pt x="672" y="0"/>
                  </a:moveTo>
                  <a:lnTo>
                    <a:pt x="848" y="273"/>
                  </a:lnTo>
                  <a:cubicBezTo>
                    <a:pt x="688" y="376"/>
                    <a:pt x="556" y="518"/>
                    <a:pt x="463" y="684"/>
                  </a:cubicBezTo>
                  <a:cubicBezTo>
                    <a:pt x="374" y="852"/>
                    <a:pt x="327" y="1038"/>
                    <a:pt x="325" y="1228"/>
                  </a:cubicBezTo>
                  <a:lnTo>
                    <a:pt x="0" y="1228"/>
                  </a:lnTo>
                  <a:cubicBezTo>
                    <a:pt x="2" y="984"/>
                    <a:pt x="63" y="744"/>
                    <a:pt x="179" y="527"/>
                  </a:cubicBezTo>
                  <a:cubicBezTo>
                    <a:pt x="297" y="314"/>
                    <a:pt x="466" y="132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16"/>
            <p:cNvSpPr/>
            <p:nvPr/>
          </p:nvSpPr>
          <p:spPr>
            <a:xfrm>
              <a:off x="8134650" y="3411184"/>
              <a:ext cx="183971" cy="166909"/>
            </a:xfrm>
            <a:custGeom>
              <a:avLst/>
              <a:gdLst/>
              <a:ahLst/>
              <a:cxnLst/>
              <a:rect l="l" t="t" r="r" b="b"/>
              <a:pathLst>
                <a:path w="4755" h="4314" extrusionOk="0">
                  <a:moveTo>
                    <a:pt x="1131" y="2203"/>
                  </a:moveTo>
                  <a:cubicBezTo>
                    <a:pt x="1221" y="2203"/>
                    <a:pt x="1294" y="2276"/>
                    <a:pt x="1294" y="2365"/>
                  </a:cubicBezTo>
                  <a:lnTo>
                    <a:pt x="1294" y="3828"/>
                  </a:lnTo>
                  <a:cubicBezTo>
                    <a:pt x="1294" y="3918"/>
                    <a:pt x="1221" y="3990"/>
                    <a:pt x="1131" y="3990"/>
                  </a:cubicBezTo>
                  <a:lnTo>
                    <a:pt x="486" y="3990"/>
                  </a:lnTo>
                  <a:cubicBezTo>
                    <a:pt x="397" y="3990"/>
                    <a:pt x="324" y="3918"/>
                    <a:pt x="324" y="3828"/>
                  </a:cubicBezTo>
                  <a:lnTo>
                    <a:pt x="324" y="2365"/>
                  </a:lnTo>
                  <a:cubicBezTo>
                    <a:pt x="324" y="2276"/>
                    <a:pt x="397" y="2203"/>
                    <a:pt x="486" y="2203"/>
                  </a:cubicBezTo>
                  <a:close/>
                  <a:moveTo>
                    <a:pt x="2359" y="349"/>
                  </a:moveTo>
                  <a:cubicBezTo>
                    <a:pt x="2430" y="349"/>
                    <a:pt x="2539" y="383"/>
                    <a:pt x="2644" y="587"/>
                  </a:cubicBezTo>
                  <a:cubicBezTo>
                    <a:pt x="2721" y="741"/>
                    <a:pt x="2760" y="912"/>
                    <a:pt x="2758" y="1084"/>
                  </a:cubicBezTo>
                  <a:lnTo>
                    <a:pt x="2758" y="1547"/>
                  </a:lnTo>
                  <a:cubicBezTo>
                    <a:pt x="2758" y="1636"/>
                    <a:pt x="2830" y="1709"/>
                    <a:pt x="2919" y="1709"/>
                  </a:cubicBezTo>
                  <a:lnTo>
                    <a:pt x="4219" y="1709"/>
                  </a:lnTo>
                  <a:cubicBezTo>
                    <a:pt x="4301" y="1709"/>
                    <a:pt x="4374" y="1766"/>
                    <a:pt x="4385" y="1846"/>
                  </a:cubicBezTo>
                  <a:cubicBezTo>
                    <a:pt x="4400" y="1946"/>
                    <a:pt x="4322" y="2032"/>
                    <a:pt x="4224" y="2032"/>
                  </a:cubicBezTo>
                  <a:lnTo>
                    <a:pt x="3730" y="2032"/>
                  </a:lnTo>
                  <a:cubicBezTo>
                    <a:pt x="3644" y="2032"/>
                    <a:pt x="3568" y="2097"/>
                    <a:pt x="3563" y="2183"/>
                  </a:cubicBezTo>
                  <a:cubicBezTo>
                    <a:pt x="3557" y="2278"/>
                    <a:pt x="3631" y="2355"/>
                    <a:pt x="3725" y="2355"/>
                  </a:cubicBezTo>
                  <a:lnTo>
                    <a:pt x="4206" y="2355"/>
                  </a:lnTo>
                  <a:cubicBezTo>
                    <a:pt x="4292" y="2355"/>
                    <a:pt x="4367" y="2420"/>
                    <a:pt x="4373" y="2507"/>
                  </a:cubicBezTo>
                  <a:cubicBezTo>
                    <a:pt x="4379" y="2600"/>
                    <a:pt x="4304" y="2679"/>
                    <a:pt x="4212" y="2679"/>
                  </a:cubicBezTo>
                  <a:lnTo>
                    <a:pt x="3730" y="2679"/>
                  </a:lnTo>
                  <a:cubicBezTo>
                    <a:pt x="3644" y="2679"/>
                    <a:pt x="3568" y="2744"/>
                    <a:pt x="3563" y="2830"/>
                  </a:cubicBezTo>
                  <a:cubicBezTo>
                    <a:pt x="3557" y="2923"/>
                    <a:pt x="3631" y="3002"/>
                    <a:pt x="3725" y="3002"/>
                  </a:cubicBezTo>
                  <a:lnTo>
                    <a:pt x="4043" y="3002"/>
                  </a:lnTo>
                  <a:cubicBezTo>
                    <a:pt x="4130" y="3002"/>
                    <a:pt x="4206" y="3067"/>
                    <a:pt x="4211" y="3153"/>
                  </a:cubicBezTo>
                  <a:cubicBezTo>
                    <a:pt x="4216" y="3247"/>
                    <a:pt x="4142" y="3325"/>
                    <a:pt x="4049" y="3325"/>
                  </a:cubicBezTo>
                  <a:lnTo>
                    <a:pt x="3730" y="3325"/>
                  </a:lnTo>
                  <a:cubicBezTo>
                    <a:pt x="3644" y="3325"/>
                    <a:pt x="3568" y="3391"/>
                    <a:pt x="3563" y="3477"/>
                  </a:cubicBezTo>
                  <a:cubicBezTo>
                    <a:pt x="3558" y="3570"/>
                    <a:pt x="3631" y="3648"/>
                    <a:pt x="3725" y="3648"/>
                  </a:cubicBezTo>
                  <a:lnTo>
                    <a:pt x="3882" y="3648"/>
                  </a:lnTo>
                  <a:cubicBezTo>
                    <a:pt x="3955" y="3648"/>
                    <a:pt x="4022" y="3694"/>
                    <a:pt x="4042" y="3765"/>
                  </a:cubicBezTo>
                  <a:cubicBezTo>
                    <a:pt x="4078" y="3882"/>
                    <a:pt x="3995" y="3990"/>
                    <a:pt x="3889" y="3990"/>
                  </a:cubicBezTo>
                  <a:lnTo>
                    <a:pt x="1942" y="3990"/>
                  </a:lnTo>
                  <a:cubicBezTo>
                    <a:pt x="1762" y="3990"/>
                    <a:pt x="1617" y="3844"/>
                    <a:pt x="1617" y="3666"/>
                  </a:cubicBezTo>
                  <a:lnTo>
                    <a:pt x="1617" y="2287"/>
                  </a:lnTo>
                  <a:cubicBezTo>
                    <a:pt x="1821" y="2161"/>
                    <a:pt x="1974" y="1968"/>
                    <a:pt x="2050" y="1741"/>
                  </a:cubicBezTo>
                  <a:cubicBezTo>
                    <a:pt x="2195" y="1310"/>
                    <a:pt x="2268" y="857"/>
                    <a:pt x="2268" y="401"/>
                  </a:cubicBezTo>
                  <a:cubicBezTo>
                    <a:pt x="2268" y="379"/>
                    <a:pt x="2283" y="360"/>
                    <a:pt x="2305" y="355"/>
                  </a:cubicBezTo>
                  <a:cubicBezTo>
                    <a:pt x="2318" y="352"/>
                    <a:pt x="2337" y="349"/>
                    <a:pt x="2359" y="349"/>
                  </a:cubicBezTo>
                  <a:close/>
                  <a:moveTo>
                    <a:pt x="2359" y="0"/>
                  </a:moveTo>
                  <a:cubicBezTo>
                    <a:pt x="2323" y="0"/>
                    <a:pt x="2286" y="4"/>
                    <a:pt x="2248" y="11"/>
                  </a:cubicBezTo>
                  <a:cubicBezTo>
                    <a:pt x="2073" y="43"/>
                    <a:pt x="1945" y="200"/>
                    <a:pt x="1946" y="382"/>
                  </a:cubicBezTo>
                  <a:cubicBezTo>
                    <a:pt x="1946" y="811"/>
                    <a:pt x="1878" y="1236"/>
                    <a:pt x="1744" y="1643"/>
                  </a:cubicBezTo>
                  <a:cubicBezTo>
                    <a:pt x="1694" y="1795"/>
                    <a:pt x="1595" y="1925"/>
                    <a:pt x="1464" y="2012"/>
                  </a:cubicBezTo>
                  <a:cubicBezTo>
                    <a:pt x="1375" y="1928"/>
                    <a:pt x="1257" y="1880"/>
                    <a:pt x="1135" y="1880"/>
                  </a:cubicBezTo>
                  <a:lnTo>
                    <a:pt x="487" y="1880"/>
                  </a:lnTo>
                  <a:cubicBezTo>
                    <a:pt x="219" y="1880"/>
                    <a:pt x="0" y="2098"/>
                    <a:pt x="0" y="2367"/>
                  </a:cubicBezTo>
                  <a:lnTo>
                    <a:pt x="0" y="3827"/>
                  </a:lnTo>
                  <a:cubicBezTo>
                    <a:pt x="0" y="4095"/>
                    <a:pt x="219" y="4314"/>
                    <a:pt x="487" y="4314"/>
                  </a:cubicBezTo>
                  <a:lnTo>
                    <a:pt x="1139" y="4314"/>
                  </a:lnTo>
                  <a:cubicBezTo>
                    <a:pt x="1281" y="4313"/>
                    <a:pt x="1416" y="4250"/>
                    <a:pt x="1507" y="4142"/>
                  </a:cubicBezTo>
                  <a:cubicBezTo>
                    <a:pt x="1510" y="4142"/>
                    <a:pt x="1512" y="4142"/>
                    <a:pt x="1514" y="4141"/>
                  </a:cubicBezTo>
                  <a:cubicBezTo>
                    <a:pt x="1634" y="4251"/>
                    <a:pt x="1790" y="4313"/>
                    <a:pt x="1952" y="4314"/>
                  </a:cubicBezTo>
                  <a:lnTo>
                    <a:pt x="3904" y="4314"/>
                  </a:lnTo>
                  <a:cubicBezTo>
                    <a:pt x="4174" y="4314"/>
                    <a:pt x="4393" y="4094"/>
                    <a:pt x="4393" y="3825"/>
                  </a:cubicBezTo>
                  <a:cubicBezTo>
                    <a:pt x="4393" y="3741"/>
                    <a:pt x="4369" y="3659"/>
                    <a:pt x="4327" y="3586"/>
                  </a:cubicBezTo>
                  <a:cubicBezTo>
                    <a:pt x="4549" y="3449"/>
                    <a:pt x="4621" y="3161"/>
                    <a:pt x="4490" y="2935"/>
                  </a:cubicBezTo>
                  <a:cubicBezTo>
                    <a:pt x="4612" y="2859"/>
                    <a:pt x="4694" y="2733"/>
                    <a:pt x="4714" y="2591"/>
                  </a:cubicBezTo>
                  <a:cubicBezTo>
                    <a:pt x="4733" y="2448"/>
                    <a:pt x="4688" y="2305"/>
                    <a:pt x="4591" y="2199"/>
                  </a:cubicBezTo>
                  <a:cubicBezTo>
                    <a:pt x="4721" y="2056"/>
                    <a:pt x="4755" y="1850"/>
                    <a:pt x="4676" y="1674"/>
                  </a:cubicBezTo>
                  <a:cubicBezTo>
                    <a:pt x="4598" y="1498"/>
                    <a:pt x="4425" y="1385"/>
                    <a:pt x="4232" y="1385"/>
                  </a:cubicBezTo>
                  <a:cubicBezTo>
                    <a:pt x="4232" y="1385"/>
                    <a:pt x="4231" y="1385"/>
                    <a:pt x="4230" y="1385"/>
                  </a:cubicBezTo>
                  <a:lnTo>
                    <a:pt x="3081" y="1385"/>
                  </a:lnTo>
                  <a:lnTo>
                    <a:pt x="3081" y="1077"/>
                  </a:lnTo>
                  <a:cubicBezTo>
                    <a:pt x="3083" y="851"/>
                    <a:pt x="3033" y="625"/>
                    <a:pt x="2933" y="421"/>
                  </a:cubicBezTo>
                  <a:cubicBezTo>
                    <a:pt x="2794" y="146"/>
                    <a:pt x="2593" y="0"/>
                    <a:pt x="2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16"/>
            <p:cNvSpPr/>
            <p:nvPr/>
          </p:nvSpPr>
          <p:spPr>
            <a:xfrm>
              <a:off x="8278384" y="3584089"/>
              <a:ext cx="138858" cy="113013"/>
            </a:xfrm>
            <a:custGeom>
              <a:avLst/>
              <a:gdLst/>
              <a:ahLst/>
              <a:cxnLst/>
              <a:rect l="l" t="t" r="r" b="b"/>
              <a:pathLst>
                <a:path w="3589" h="2921" extrusionOk="0">
                  <a:moveTo>
                    <a:pt x="2595" y="325"/>
                  </a:moveTo>
                  <a:cubicBezTo>
                    <a:pt x="2599" y="325"/>
                    <a:pt x="2602" y="325"/>
                    <a:pt x="2606" y="325"/>
                  </a:cubicBezTo>
                  <a:cubicBezTo>
                    <a:pt x="2786" y="328"/>
                    <a:pt x="2957" y="404"/>
                    <a:pt x="3080" y="538"/>
                  </a:cubicBezTo>
                  <a:cubicBezTo>
                    <a:pt x="3202" y="670"/>
                    <a:pt x="3266" y="847"/>
                    <a:pt x="3254" y="1027"/>
                  </a:cubicBezTo>
                  <a:cubicBezTo>
                    <a:pt x="3254" y="1561"/>
                    <a:pt x="2723" y="2123"/>
                    <a:pt x="1795" y="2578"/>
                  </a:cubicBezTo>
                  <a:cubicBezTo>
                    <a:pt x="866" y="2123"/>
                    <a:pt x="334" y="1561"/>
                    <a:pt x="334" y="1027"/>
                  </a:cubicBezTo>
                  <a:cubicBezTo>
                    <a:pt x="324" y="848"/>
                    <a:pt x="387" y="670"/>
                    <a:pt x="509" y="538"/>
                  </a:cubicBezTo>
                  <a:cubicBezTo>
                    <a:pt x="631" y="404"/>
                    <a:pt x="803" y="328"/>
                    <a:pt x="983" y="325"/>
                  </a:cubicBezTo>
                  <a:cubicBezTo>
                    <a:pt x="987" y="325"/>
                    <a:pt x="990" y="325"/>
                    <a:pt x="993" y="325"/>
                  </a:cubicBezTo>
                  <a:cubicBezTo>
                    <a:pt x="1253" y="325"/>
                    <a:pt x="1499" y="443"/>
                    <a:pt x="1661" y="645"/>
                  </a:cubicBezTo>
                  <a:cubicBezTo>
                    <a:pt x="1694" y="686"/>
                    <a:pt x="1742" y="710"/>
                    <a:pt x="1795" y="710"/>
                  </a:cubicBezTo>
                  <a:cubicBezTo>
                    <a:pt x="1846" y="710"/>
                    <a:pt x="1896" y="686"/>
                    <a:pt x="1927" y="645"/>
                  </a:cubicBezTo>
                  <a:cubicBezTo>
                    <a:pt x="2090" y="443"/>
                    <a:pt x="2335" y="325"/>
                    <a:pt x="2595" y="325"/>
                  </a:cubicBezTo>
                  <a:close/>
                  <a:moveTo>
                    <a:pt x="991" y="0"/>
                  </a:moveTo>
                  <a:cubicBezTo>
                    <a:pt x="989" y="0"/>
                    <a:pt x="986" y="0"/>
                    <a:pt x="983" y="0"/>
                  </a:cubicBezTo>
                  <a:cubicBezTo>
                    <a:pt x="717" y="4"/>
                    <a:pt x="463" y="116"/>
                    <a:pt x="281" y="309"/>
                  </a:cubicBezTo>
                  <a:cubicBezTo>
                    <a:pt x="98" y="502"/>
                    <a:pt x="0" y="761"/>
                    <a:pt x="10" y="1027"/>
                  </a:cubicBezTo>
                  <a:cubicBezTo>
                    <a:pt x="10" y="1425"/>
                    <a:pt x="232" y="2198"/>
                    <a:pt x="1724" y="2905"/>
                  </a:cubicBezTo>
                  <a:cubicBezTo>
                    <a:pt x="1747" y="2915"/>
                    <a:pt x="1770" y="2920"/>
                    <a:pt x="1794" y="2920"/>
                  </a:cubicBezTo>
                  <a:cubicBezTo>
                    <a:pt x="1818" y="2920"/>
                    <a:pt x="1842" y="2915"/>
                    <a:pt x="1864" y="2905"/>
                  </a:cubicBezTo>
                  <a:cubicBezTo>
                    <a:pt x="3356" y="2198"/>
                    <a:pt x="3579" y="1425"/>
                    <a:pt x="3579" y="1027"/>
                  </a:cubicBezTo>
                  <a:cubicBezTo>
                    <a:pt x="3588" y="761"/>
                    <a:pt x="3491" y="502"/>
                    <a:pt x="3308" y="309"/>
                  </a:cubicBezTo>
                  <a:cubicBezTo>
                    <a:pt x="3125" y="116"/>
                    <a:pt x="2872" y="4"/>
                    <a:pt x="2606" y="0"/>
                  </a:cubicBezTo>
                  <a:cubicBezTo>
                    <a:pt x="2603" y="0"/>
                    <a:pt x="2600" y="0"/>
                    <a:pt x="2597" y="0"/>
                  </a:cubicBezTo>
                  <a:cubicBezTo>
                    <a:pt x="2300" y="0"/>
                    <a:pt x="2013" y="112"/>
                    <a:pt x="1795" y="313"/>
                  </a:cubicBezTo>
                  <a:cubicBezTo>
                    <a:pt x="1575" y="112"/>
                    <a:pt x="1289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16"/>
            <p:cNvSpPr/>
            <p:nvPr/>
          </p:nvSpPr>
          <p:spPr>
            <a:xfrm>
              <a:off x="8303494" y="3609044"/>
              <a:ext cx="19577" cy="21086"/>
            </a:xfrm>
            <a:custGeom>
              <a:avLst/>
              <a:gdLst/>
              <a:ahLst/>
              <a:cxnLst/>
              <a:rect l="l" t="t" r="r" b="b"/>
              <a:pathLst>
                <a:path w="506" h="545" extrusionOk="0">
                  <a:moveTo>
                    <a:pt x="334" y="4"/>
                  </a:moveTo>
                  <a:cubicBezTo>
                    <a:pt x="240" y="9"/>
                    <a:pt x="152" y="52"/>
                    <a:pt x="91" y="124"/>
                  </a:cubicBezTo>
                  <a:cubicBezTo>
                    <a:pt x="30" y="195"/>
                    <a:pt x="0" y="289"/>
                    <a:pt x="10" y="382"/>
                  </a:cubicBezTo>
                  <a:cubicBezTo>
                    <a:pt x="10" y="472"/>
                    <a:pt x="82" y="545"/>
                    <a:pt x="171" y="545"/>
                  </a:cubicBezTo>
                  <a:cubicBezTo>
                    <a:pt x="262" y="545"/>
                    <a:pt x="334" y="472"/>
                    <a:pt x="334" y="382"/>
                  </a:cubicBezTo>
                  <a:cubicBezTo>
                    <a:pt x="334" y="364"/>
                    <a:pt x="338" y="345"/>
                    <a:pt x="345" y="329"/>
                  </a:cubicBezTo>
                  <a:cubicBezTo>
                    <a:pt x="435" y="325"/>
                    <a:pt x="505" y="250"/>
                    <a:pt x="502" y="161"/>
                  </a:cubicBezTo>
                  <a:cubicBezTo>
                    <a:pt x="499" y="71"/>
                    <a:pt x="423" y="1"/>
                    <a:pt x="334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16"/>
            <p:cNvSpPr/>
            <p:nvPr/>
          </p:nvSpPr>
          <p:spPr>
            <a:xfrm>
              <a:off x="8057193" y="3603783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10" y="325"/>
                  </a:moveTo>
                  <a:cubicBezTo>
                    <a:pt x="91" y="326"/>
                    <a:pt x="1" y="199"/>
                    <a:pt x="70" y="73"/>
                  </a:cubicBezTo>
                  <a:cubicBezTo>
                    <a:pt x="95" y="28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7" y="0"/>
                    <a:pt x="335" y="38"/>
                    <a:pt x="358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16"/>
            <p:cNvSpPr/>
            <p:nvPr/>
          </p:nvSpPr>
          <p:spPr>
            <a:xfrm>
              <a:off x="8052782" y="3577783"/>
              <a:ext cx="113013" cy="113013"/>
            </a:xfrm>
            <a:custGeom>
              <a:avLst/>
              <a:gdLst/>
              <a:ahLst/>
              <a:cxnLst/>
              <a:rect l="l" t="t" r="r" b="b"/>
              <a:pathLst>
                <a:path w="2921" h="2921" extrusionOk="0">
                  <a:moveTo>
                    <a:pt x="1460" y="0"/>
                  </a:moveTo>
                  <a:cubicBezTo>
                    <a:pt x="1180" y="1"/>
                    <a:pt x="907" y="82"/>
                    <a:pt x="672" y="232"/>
                  </a:cubicBezTo>
                  <a:cubicBezTo>
                    <a:pt x="632" y="256"/>
                    <a:pt x="605" y="294"/>
                    <a:pt x="597" y="339"/>
                  </a:cubicBezTo>
                  <a:cubicBezTo>
                    <a:pt x="589" y="384"/>
                    <a:pt x="601" y="429"/>
                    <a:pt x="629" y="465"/>
                  </a:cubicBezTo>
                  <a:cubicBezTo>
                    <a:pt x="682" y="530"/>
                    <a:pt x="774" y="548"/>
                    <a:pt x="848" y="506"/>
                  </a:cubicBezTo>
                  <a:cubicBezTo>
                    <a:pt x="1030" y="389"/>
                    <a:pt x="1242" y="326"/>
                    <a:pt x="1460" y="325"/>
                  </a:cubicBezTo>
                  <a:cubicBezTo>
                    <a:pt x="2088" y="325"/>
                    <a:pt x="2596" y="833"/>
                    <a:pt x="2596" y="1461"/>
                  </a:cubicBezTo>
                  <a:cubicBezTo>
                    <a:pt x="2596" y="2088"/>
                    <a:pt x="2088" y="2596"/>
                    <a:pt x="1460" y="2596"/>
                  </a:cubicBezTo>
                  <a:cubicBezTo>
                    <a:pt x="833" y="2596"/>
                    <a:pt x="325" y="2088"/>
                    <a:pt x="325" y="1461"/>
                  </a:cubicBezTo>
                  <a:cubicBezTo>
                    <a:pt x="325" y="1371"/>
                    <a:pt x="252" y="1298"/>
                    <a:pt x="162" y="1298"/>
                  </a:cubicBezTo>
                  <a:cubicBezTo>
                    <a:pt x="73" y="1298"/>
                    <a:pt x="0" y="1371"/>
                    <a:pt x="0" y="1461"/>
                  </a:cubicBezTo>
                  <a:cubicBezTo>
                    <a:pt x="0" y="2268"/>
                    <a:pt x="653" y="2921"/>
                    <a:pt x="1460" y="2921"/>
                  </a:cubicBezTo>
                  <a:cubicBezTo>
                    <a:pt x="2266" y="2921"/>
                    <a:pt x="2920" y="2268"/>
                    <a:pt x="2920" y="1461"/>
                  </a:cubicBezTo>
                  <a:cubicBezTo>
                    <a:pt x="2920" y="655"/>
                    <a:pt x="2266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16"/>
            <p:cNvSpPr/>
            <p:nvPr/>
          </p:nvSpPr>
          <p:spPr>
            <a:xfrm>
              <a:off x="8083580" y="3644098"/>
              <a:ext cx="51419" cy="21589"/>
            </a:xfrm>
            <a:custGeom>
              <a:avLst/>
              <a:gdLst/>
              <a:ahLst/>
              <a:cxnLst/>
              <a:rect l="l" t="t" r="r" b="b"/>
              <a:pathLst>
                <a:path w="1329" h="558" extrusionOk="0">
                  <a:moveTo>
                    <a:pt x="299" y="67"/>
                  </a:moveTo>
                  <a:cubicBezTo>
                    <a:pt x="240" y="4"/>
                    <a:pt x="140" y="0"/>
                    <a:pt x="75" y="58"/>
                  </a:cubicBezTo>
                  <a:cubicBezTo>
                    <a:pt x="9" y="116"/>
                    <a:pt x="0" y="214"/>
                    <a:pt x="56" y="282"/>
                  </a:cubicBezTo>
                  <a:cubicBezTo>
                    <a:pt x="210" y="457"/>
                    <a:pt x="432" y="558"/>
                    <a:pt x="665" y="558"/>
                  </a:cubicBezTo>
                  <a:cubicBezTo>
                    <a:pt x="897" y="558"/>
                    <a:pt x="1120" y="457"/>
                    <a:pt x="1273" y="282"/>
                  </a:cubicBezTo>
                  <a:cubicBezTo>
                    <a:pt x="1329" y="214"/>
                    <a:pt x="1320" y="116"/>
                    <a:pt x="1255" y="58"/>
                  </a:cubicBezTo>
                  <a:cubicBezTo>
                    <a:pt x="1189" y="0"/>
                    <a:pt x="1089" y="4"/>
                    <a:pt x="1029" y="67"/>
                  </a:cubicBezTo>
                  <a:cubicBezTo>
                    <a:pt x="938" y="173"/>
                    <a:pt x="805" y="233"/>
                    <a:pt x="665" y="233"/>
                  </a:cubicBezTo>
                  <a:cubicBezTo>
                    <a:pt x="524" y="233"/>
                    <a:pt x="392" y="173"/>
                    <a:pt x="299" y="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16"/>
            <p:cNvSpPr/>
            <p:nvPr/>
          </p:nvSpPr>
          <p:spPr>
            <a:xfrm>
              <a:off x="8222206" y="3703216"/>
              <a:ext cx="12536" cy="44223"/>
            </a:xfrm>
            <a:custGeom>
              <a:avLst/>
              <a:gdLst/>
              <a:ahLst/>
              <a:cxnLst/>
              <a:rect l="l" t="t" r="r" b="b"/>
              <a:pathLst>
                <a:path w="324" h="1143" extrusionOk="0">
                  <a:moveTo>
                    <a:pt x="0" y="173"/>
                  </a:moveTo>
                  <a:lnTo>
                    <a:pt x="0" y="969"/>
                  </a:lnTo>
                  <a:cubicBezTo>
                    <a:pt x="0" y="1055"/>
                    <a:pt x="65" y="1131"/>
                    <a:pt x="151" y="1136"/>
                  </a:cubicBezTo>
                  <a:cubicBezTo>
                    <a:pt x="246" y="1142"/>
                    <a:pt x="323" y="1068"/>
                    <a:pt x="323" y="976"/>
                  </a:cubicBezTo>
                  <a:lnTo>
                    <a:pt x="323" y="167"/>
                  </a:lnTo>
                  <a:cubicBezTo>
                    <a:pt x="323" y="75"/>
                    <a:pt x="246" y="0"/>
                    <a:pt x="151" y="6"/>
                  </a:cubicBezTo>
                  <a:cubicBezTo>
                    <a:pt x="65" y="12"/>
                    <a:pt x="0" y="87"/>
                    <a:pt x="0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16"/>
            <p:cNvSpPr/>
            <p:nvPr/>
          </p:nvSpPr>
          <p:spPr>
            <a:xfrm>
              <a:off x="8222206" y="3609122"/>
              <a:ext cx="12536" cy="81752"/>
            </a:xfrm>
            <a:custGeom>
              <a:avLst/>
              <a:gdLst/>
              <a:ahLst/>
              <a:cxnLst/>
              <a:rect l="l" t="t" r="r" b="b"/>
              <a:pathLst>
                <a:path w="324" h="2113" extrusionOk="0">
                  <a:moveTo>
                    <a:pt x="0" y="173"/>
                  </a:moveTo>
                  <a:lnTo>
                    <a:pt x="0" y="1940"/>
                  </a:lnTo>
                  <a:cubicBezTo>
                    <a:pt x="0" y="2026"/>
                    <a:pt x="65" y="2101"/>
                    <a:pt x="151" y="2106"/>
                  </a:cubicBezTo>
                  <a:cubicBezTo>
                    <a:pt x="246" y="2113"/>
                    <a:pt x="323" y="2038"/>
                    <a:pt x="323" y="1945"/>
                  </a:cubicBezTo>
                  <a:lnTo>
                    <a:pt x="323" y="168"/>
                  </a:lnTo>
                  <a:cubicBezTo>
                    <a:pt x="323" y="75"/>
                    <a:pt x="246" y="0"/>
                    <a:pt x="151" y="6"/>
                  </a:cubicBezTo>
                  <a:cubicBezTo>
                    <a:pt x="65" y="12"/>
                    <a:pt x="0" y="87"/>
                    <a:pt x="0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16"/>
            <p:cNvSpPr/>
            <p:nvPr/>
          </p:nvSpPr>
          <p:spPr>
            <a:xfrm>
              <a:off x="8247200" y="3684374"/>
              <a:ext cx="12574" cy="44223"/>
            </a:xfrm>
            <a:custGeom>
              <a:avLst/>
              <a:gdLst/>
              <a:ahLst/>
              <a:cxnLst/>
              <a:rect l="l" t="t" r="r" b="b"/>
              <a:pathLst>
                <a:path w="325" h="1143" extrusionOk="0">
                  <a:moveTo>
                    <a:pt x="1" y="174"/>
                  </a:moveTo>
                  <a:lnTo>
                    <a:pt x="1" y="969"/>
                  </a:lnTo>
                  <a:cubicBezTo>
                    <a:pt x="1" y="1056"/>
                    <a:pt x="66" y="1132"/>
                    <a:pt x="152" y="1137"/>
                  </a:cubicBezTo>
                  <a:cubicBezTo>
                    <a:pt x="246" y="1142"/>
                    <a:pt x="324" y="1068"/>
                    <a:pt x="324" y="975"/>
                  </a:cubicBezTo>
                  <a:lnTo>
                    <a:pt x="324" y="168"/>
                  </a:lnTo>
                  <a:cubicBezTo>
                    <a:pt x="324" y="74"/>
                    <a:pt x="246" y="1"/>
                    <a:pt x="152" y="6"/>
                  </a:cubicBezTo>
                  <a:cubicBezTo>
                    <a:pt x="66" y="11"/>
                    <a:pt x="1" y="87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16"/>
            <p:cNvSpPr/>
            <p:nvPr/>
          </p:nvSpPr>
          <p:spPr>
            <a:xfrm>
              <a:off x="8247200" y="3590280"/>
              <a:ext cx="12574" cy="81752"/>
            </a:xfrm>
            <a:custGeom>
              <a:avLst/>
              <a:gdLst/>
              <a:ahLst/>
              <a:cxnLst/>
              <a:rect l="l" t="t" r="r" b="b"/>
              <a:pathLst>
                <a:path w="325" h="2113" extrusionOk="0">
                  <a:moveTo>
                    <a:pt x="1" y="174"/>
                  </a:moveTo>
                  <a:lnTo>
                    <a:pt x="1" y="1939"/>
                  </a:lnTo>
                  <a:cubicBezTo>
                    <a:pt x="1" y="2025"/>
                    <a:pt x="66" y="2101"/>
                    <a:pt x="152" y="2106"/>
                  </a:cubicBezTo>
                  <a:cubicBezTo>
                    <a:pt x="246" y="2113"/>
                    <a:pt x="324" y="2038"/>
                    <a:pt x="324" y="1946"/>
                  </a:cubicBezTo>
                  <a:lnTo>
                    <a:pt x="324" y="168"/>
                  </a:lnTo>
                  <a:cubicBezTo>
                    <a:pt x="324" y="75"/>
                    <a:pt x="246" y="1"/>
                    <a:pt x="152" y="6"/>
                  </a:cubicBezTo>
                  <a:cubicBezTo>
                    <a:pt x="66" y="11"/>
                    <a:pt x="1" y="88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16"/>
            <p:cNvSpPr/>
            <p:nvPr/>
          </p:nvSpPr>
          <p:spPr>
            <a:xfrm>
              <a:off x="8197212" y="3684374"/>
              <a:ext cx="12497" cy="44223"/>
            </a:xfrm>
            <a:custGeom>
              <a:avLst/>
              <a:gdLst/>
              <a:ahLst/>
              <a:cxnLst/>
              <a:rect l="l" t="t" r="r" b="b"/>
              <a:pathLst>
                <a:path w="323" h="1143" extrusionOk="0">
                  <a:moveTo>
                    <a:pt x="0" y="174"/>
                  </a:moveTo>
                  <a:lnTo>
                    <a:pt x="0" y="969"/>
                  </a:lnTo>
                  <a:cubicBezTo>
                    <a:pt x="0" y="1056"/>
                    <a:pt x="65" y="1132"/>
                    <a:pt x="151" y="1137"/>
                  </a:cubicBezTo>
                  <a:cubicBezTo>
                    <a:pt x="245" y="1142"/>
                    <a:pt x="323" y="1068"/>
                    <a:pt x="323" y="975"/>
                  </a:cubicBezTo>
                  <a:lnTo>
                    <a:pt x="323" y="168"/>
                  </a:lnTo>
                  <a:cubicBezTo>
                    <a:pt x="323" y="74"/>
                    <a:pt x="245" y="1"/>
                    <a:pt x="151" y="6"/>
                  </a:cubicBezTo>
                  <a:cubicBezTo>
                    <a:pt x="65" y="11"/>
                    <a:pt x="0" y="87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16"/>
            <p:cNvSpPr/>
            <p:nvPr/>
          </p:nvSpPr>
          <p:spPr>
            <a:xfrm>
              <a:off x="8197212" y="3590280"/>
              <a:ext cx="12497" cy="81752"/>
            </a:xfrm>
            <a:custGeom>
              <a:avLst/>
              <a:gdLst/>
              <a:ahLst/>
              <a:cxnLst/>
              <a:rect l="l" t="t" r="r" b="b"/>
              <a:pathLst>
                <a:path w="323" h="2113" extrusionOk="0">
                  <a:moveTo>
                    <a:pt x="0" y="174"/>
                  </a:moveTo>
                  <a:lnTo>
                    <a:pt x="0" y="1939"/>
                  </a:lnTo>
                  <a:cubicBezTo>
                    <a:pt x="0" y="2025"/>
                    <a:pt x="65" y="2101"/>
                    <a:pt x="151" y="2106"/>
                  </a:cubicBezTo>
                  <a:cubicBezTo>
                    <a:pt x="245" y="2113"/>
                    <a:pt x="323" y="2038"/>
                    <a:pt x="323" y="1946"/>
                  </a:cubicBezTo>
                  <a:lnTo>
                    <a:pt x="323" y="168"/>
                  </a:lnTo>
                  <a:cubicBezTo>
                    <a:pt x="323" y="75"/>
                    <a:pt x="245" y="1"/>
                    <a:pt x="151" y="6"/>
                  </a:cubicBezTo>
                  <a:cubicBezTo>
                    <a:pt x="65" y="11"/>
                    <a:pt x="0" y="88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16"/>
            <p:cNvSpPr/>
            <p:nvPr/>
          </p:nvSpPr>
          <p:spPr>
            <a:xfrm>
              <a:off x="8341332" y="3715790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7"/>
                  </a:lnTo>
                  <a:cubicBezTo>
                    <a:pt x="1" y="1703"/>
                    <a:pt x="66" y="1778"/>
                    <a:pt x="153" y="1784"/>
                  </a:cubicBezTo>
                  <a:cubicBezTo>
                    <a:pt x="247" y="1789"/>
                    <a:pt x="324" y="1715"/>
                    <a:pt x="324" y="1622"/>
                  </a:cubicBezTo>
                  <a:lnTo>
                    <a:pt x="324" y="167"/>
                  </a:lnTo>
                  <a:cubicBezTo>
                    <a:pt x="324" y="75"/>
                    <a:pt x="247" y="1"/>
                    <a:pt x="153" y="7"/>
                  </a:cubicBezTo>
                  <a:cubicBezTo>
                    <a:pt x="66" y="12"/>
                    <a:pt x="1" y="88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16"/>
            <p:cNvSpPr/>
            <p:nvPr/>
          </p:nvSpPr>
          <p:spPr>
            <a:xfrm>
              <a:off x="8366365" y="3696987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5"/>
                  </a:lnTo>
                  <a:cubicBezTo>
                    <a:pt x="1" y="1701"/>
                    <a:pt x="66" y="1778"/>
                    <a:pt x="152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2" y="6"/>
                  </a:cubicBezTo>
                  <a:cubicBezTo>
                    <a:pt x="66" y="11"/>
                    <a:pt x="1" y="86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16"/>
            <p:cNvSpPr/>
            <p:nvPr/>
          </p:nvSpPr>
          <p:spPr>
            <a:xfrm>
              <a:off x="8316377" y="3696987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5"/>
                  </a:lnTo>
                  <a:cubicBezTo>
                    <a:pt x="0" y="1701"/>
                    <a:pt x="65" y="1778"/>
                    <a:pt x="151" y="1783"/>
                  </a:cubicBezTo>
                  <a:cubicBezTo>
                    <a:pt x="245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5" y="0"/>
                    <a:pt x="151" y="6"/>
                  </a:cubicBezTo>
                  <a:cubicBezTo>
                    <a:pt x="65" y="11"/>
                    <a:pt x="0" y="86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16"/>
            <p:cNvSpPr/>
            <p:nvPr/>
          </p:nvSpPr>
          <p:spPr>
            <a:xfrm>
              <a:off x="8103041" y="3715790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7"/>
                  </a:lnTo>
                  <a:cubicBezTo>
                    <a:pt x="0" y="1703"/>
                    <a:pt x="65" y="1778"/>
                    <a:pt x="151" y="1784"/>
                  </a:cubicBezTo>
                  <a:cubicBezTo>
                    <a:pt x="246" y="1789"/>
                    <a:pt x="324" y="1715"/>
                    <a:pt x="324" y="1622"/>
                  </a:cubicBezTo>
                  <a:lnTo>
                    <a:pt x="324" y="167"/>
                  </a:lnTo>
                  <a:cubicBezTo>
                    <a:pt x="324" y="75"/>
                    <a:pt x="246" y="1"/>
                    <a:pt x="151" y="7"/>
                  </a:cubicBezTo>
                  <a:cubicBezTo>
                    <a:pt x="65" y="12"/>
                    <a:pt x="0" y="88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16"/>
            <p:cNvSpPr/>
            <p:nvPr/>
          </p:nvSpPr>
          <p:spPr>
            <a:xfrm>
              <a:off x="8128034" y="3696987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5"/>
                  </a:lnTo>
                  <a:cubicBezTo>
                    <a:pt x="1" y="1701"/>
                    <a:pt x="66" y="1778"/>
                    <a:pt x="152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2" y="6"/>
                  </a:cubicBezTo>
                  <a:cubicBezTo>
                    <a:pt x="66" y="11"/>
                    <a:pt x="1" y="86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16"/>
            <p:cNvSpPr/>
            <p:nvPr/>
          </p:nvSpPr>
          <p:spPr>
            <a:xfrm>
              <a:off x="8078008" y="3696987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5"/>
                  </a:lnTo>
                  <a:cubicBezTo>
                    <a:pt x="0" y="1701"/>
                    <a:pt x="66" y="1778"/>
                    <a:pt x="153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3" y="6"/>
                  </a:cubicBezTo>
                  <a:cubicBezTo>
                    <a:pt x="66" y="11"/>
                    <a:pt x="0" y="86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16"/>
            <p:cNvSpPr/>
            <p:nvPr/>
          </p:nvSpPr>
          <p:spPr>
            <a:xfrm>
              <a:off x="8084121" y="3615428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4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16"/>
            <p:cNvSpPr/>
            <p:nvPr/>
          </p:nvSpPr>
          <p:spPr>
            <a:xfrm>
              <a:off x="8121805" y="361542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4" y="325"/>
                    <a:pt x="0" y="253"/>
                    <a:pt x="0" y="164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9" name="Google Shape;4259;p116"/>
          <p:cNvGrpSpPr/>
          <p:nvPr/>
        </p:nvGrpSpPr>
        <p:grpSpPr>
          <a:xfrm>
            <a:off x="5604363" y="2548155"/>
            <a:ext cx="376183" cy="374326"/>
            <a:chOff x="5604363" y="2205255"/>
            <a:chExt cx="376183" cy="374326"/>
          </a:xfrm>
        </p:grpSpPr>
        <p:sp>
          <p:nvSpPr>
            <p:cNvPr id="4260" name="Google Shape;4260;p116"/>
            <p:cNvSpPr/>
            <p:nvPr/>
          </p:nvSpPr>
          <p:spPr>
            <a:xfrm>
              <a:off x="5608077" y="2429812"/>
              <a:ext cx="165322" cy="142224"/>
            </a:xfrm>
            <a:custGeom>
              <a:avLst/>
              <a:gdLst/>
              <a:ahLst/>
              <a:cxnLst/>
              <a:rect l="l" t="t" r="r" b="b"/>
              <a:pathLst>
                <a:path w="4273" h="3676" extrusionOk="0">
                  <a:moveTo>
                    <a:pt x="4215" y="1861"/>
                  </a:moveTo>
                  <a:cubicBezTo>
                    <a:pt x="4072" y="2555"/>
                    <a:pt x="3340" y="3261"/>
                    <a:pt x="1723" y="3676"/>
                  </a:cubicBezTo>
                  <a:cubicBezTo>
                    <a:pt x="399" y="2662"/>
                    <a:pt x="0" y="1726"/>
                    <a:pt x="142" y="1032"/>
                  </a:cubicBezTo>
                  <a:cubicBezTo>
                    <a:pt x="264" y="431"/>
                    <a:pt x="783" y="0"/>
                    <a:pt x="1387" y="123"/>
                  </a:cubicBezTo>
                  <a:cubicBezTo>
                    <a:pt x="1786" y="205"/>
                    <a:pt x="2124" y="467"/>
                    <a:pt x="2303" y="833"/>
                  </a:cubicBezTo>
                  <a:cubicBezTo>
                    <a:pt x="2493" y="666"/>
                    <a:pt x="2728" y="559"/>
                    <a:pt x="2979" y="523"/>
                  </a:cubicBezTo>
                  <a:cubicBezTo>
                    <a:pt x="3127" y="502"/>
                    <a:pt x="3277" y="508"/>
                    <a:pt x="3423" y="538"/>
                  </a:cubicBezTo>
                  <a:cubicBezTo>
                    <a:pt x="3717" y="595"/>
                    <a:pt x="3968" y="784"/>
                    <a:pt x="4106" y="1051"/>
                  </a:cubicBezTo>
                  <a:cubicBezTo>
                    <a:pt x="4235" y="1300"/>
                    <a:pt x="4273" y="1587"/>
                    <a:pt x="4215" y="18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16"/>
            <p:cNvSpPr/>
            <p:nvPr/>
          </p:nvSpPr>
          <p:spPr>
            <a:xfrm>
              <a:off x="5669865" y="2449234"/>
              <a:ext cx="103534" cy="122802"/>
            </a:xfrm>
            <a:custGeom>
              <a:avLst/>
              <a:gdLst/>
              <a:ahLst/>
              <a:cxnLst/>
              <a:rect l="l" t="t" r="r" b="b"/>
              <a:pathLst>
                <a:path w="2676" h="3174" extrusionOk="0">
                  <a:moveTo>
                    <a:pt x="2509" y="549"/>
                  </a:moveTo>
                  <a:cubicBezTo>
                    <a:pt x="2372" y="282"/>
                    <a:pt x="2120" y="94"/>
                    <a:pt x="1826" y="36"/>
                  </a:cubicBezTo>
                  <a:cubicBezTo>
                    <a:pt x="1680" y="6"/>
                    <a:pt x="1530" y="0"/>
                    <a:pt x="1382" y="22"/>
                  </a:cubicBezTo>
                  <a:cubicBezTo>
                    <a:pt x="1363" y="25"/>
                    <a:pt x="1346" y="30"/>
                    <a:pt x="1327" y="33"/>
                  </a:cubicBezTo>
                  <a:cubicBezTo>
                    <a:pt x="1334" y="34"/>
                    <a:pt x="1340" y="35"/>
                    <a:pt x="1347" y="36"/>
                  </a:cubicBezTo>
                  <a:cubicBezTo>
                    <a:pt x="1641" y="94"/>
                    <a:pt x="1893" y="282"/>
                    <a:pt x="2030" y="549"/>
                  </a:cubicBezTo>
                  <a:cubicBezTo>
                    <a:pt x="2159" y="798"/>
                    <a:pt x="2197" y="1085"/>
                    <a:pt x="2139" y="1359"/>
                  </a:cubicBezTo>
                  <a:cubicBezTo>
                    <a:pt x="2008" y="2001"/>
                    <a:pt x="1371" y="2651"/>
                    <a:pt x="0" y="3073"/>
                  </a:cubicBezTo>
                  <a:cubicBezTo>
                    <a:pt x="42" y="3107"/>
                    <a:pt x="82" y="3140"/>
                    <a:pt x="126" y="3174"/>
                  </a:cubicBezTo>
                  <a:cubicBezTo>
                    <a:pt x="1743" y="2759"/>
                    <a:pt x="2475" y="2053"/>
                    <a:pt x="2617" y="1359"/>
                  </a:cubicBezTo>
                  <a:cubicBezTo>
                    <a:pt x="2676" y="1085"/>
                    <a:pt x="2638" y="798"/>
                    <a:pt x="2509" y="5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16"/>
            <p:cNvSpPr/>
            <p:nvPr/>
          </p:nvSpPr>
          <p:spPr>
            <a:xfrm>
              <a:off x="5846833" y="2401994"/>
              <a:ext cx="125356" cy="153058"/>
            </a:xfrm>
            <a:custGeom>
              <a:avLst/>
              <a:gdLst/>
              <a:ahLst/>
              <a:cxnLst/>
              <a:rect l="l" t="t" r="r" b="b"/>
              <a:pathLst>
                <a:path w="3240" h="3956" extrusionOk="0">
                  <a:moveTo>
                    <a:pt x="3240" y="2832"/>
                  </a:moveTo>
                  <a:cubicBezTo>
                    <a:pt x="3240" y="2961"/>
                    <a:pt x="3162" y="3078"/>
                    <a:pt x="3042" y="3127"/>
                  </a:cubicBezTo>
                  <a:lnTo>
                    <a:pt x="2010" y="3553"/>
                  </a:lnTo>
                  <a:lnTo>
                    <a:pt x="1271" y="3855"/>
                  </a:lnTo>
                  <a:cubicBezTo>
                    <a:pt x="1027" y="3956"/>
                    <a:pt x="748" y="3840"/>
                    <a:pt x="647" y="3597"/>
                  </a:cubicBezTo>
                  <a:lnTo>
                    <a:pt x="586" y="3449"/>
                  </a:lnTo>
                  <a:lnTo>
                    <a:pt x="160" y="2414"/>
                  </a:lnTo>
                  <a:lnTo>
                    <a:pt x="160" y="2412"/>
                  </a:lnTo>
                  <a:lnTo>
                    <a:pt x="99" y="2267"/>
                  </a:lnTo>
                  <a:cubicBezTo>
                    <a:pt x="237" y="2111"/>
                    <a:pt x="311" y="1909"/>
                    <a:pt x="312" y="1701"/>
                  </a:cubicBezTo>
                  <a:cubicBezTo>
                    <a:pt x="312" y="1681"/>
                    <a:pt x="312" y="1661"/>
                    <a:pt x="310" y="1641"/>
                  </a:cubicBezTo>
                  <a:cubicBezTo>
                    <a:pt x="307" y="1597"/>
                    <a:pt x="304" y="1551"/>
                    <a:pt x="297" y="1506"/>
                  </a:cubicBezTo>
                  <a:cubicBezTo>
                    <a:pt x="271" y="1252"/>
                    <a:pt x="222" y="1001"/>
                    <a:pt x="147" y="756"/>
                  </a:cubicBezTo>
                  <a:cubicBezTo>
                    <a:pt x="110" y="632"/>
                    <a:pt x="66" y="509"/>
                    <a:pt x="16" y="388"/>
                  </a:cubicBezTo>
                  <a:cubicBezTo>
                    <a:pt x="7" y="362"/>
                    <a:pt x="1" y="335"/>
                    <a:pt x="0" y="308"/>
                  </a:cubicBezTo>
                  <a:cubicBezTo>
                    <a:pt x="0" y="239"/>
                    <a:pt x="35" y="174"/>
                    <a:pt x="93" y="137"/>
                  </a:cubicBezTo>
                  <a:cubicBezTo>
                    <a:pt x="307" y="0"/>
                    <a:pt x="519" y="100"/>
                    <a:pt x="679" y="236"/>
                  </a:cubicBezTo>
                  <a:cubicBezTo>
                    <a:pt x="717" y="269"/>
                    <a:pt x="754" y="306"/>
                    <a:pt x="787" y="345"/>
                  </a:cubicBezTo>
                  <a:cubicBezTo>
                    <a:pt x="881" y="452"/>
                    <a:pt x="957" y="575"/>
                    <a:pt x="1010" y="707"/>
                  </a:cubicBezTo>
                  <a:lnTo>
                    <a:pt x="1102" y="931"/>
                  </a:lnTo>
                  <a:lnTo>
                    <a:pt x="1185" y="1130"/>
                  </a:lnTo>
                  <a:lnTo>
                    <a:pt x="2362" y="646"/>
                  </a:lnTo>
                  <a:cubicBezTo>
                    <a:pt x="2400" y="630"/>
                    <a:pt x="2441" y="621"/>
                    <a:pt x="2482" y="621"/>
                  </a:cubicBezTo>
                  <a:cubicBezTo>
                    <a:pt x="2618" y="620"/>
                    <a:pt x="2734" y="701"/>
                    <a:pt x="2782" y="819"/>
                  </a:cubicBezTo>
                  <a:cubicBezTo>
                    <a:pt x="2798" y="857"/>
                    <a:pt x="2806" y="898"/>
                    <a:pt x="2806" y="940"/>
                  </a:cubicBezTo>
                  <a:cubicBezTo>
                    <a:pt x="2806" y="1069"/>
                    <a:pt x="2728" y="1187"/>
                    <a:pt x="2608" y="1235"/>
                  </a:cubicBezTo>
                  <a:cubicBezTo>
                    <a:pt x="2686" y="1204"/>
                    <a:pt x="2775" y="1204"/>
                    <a:pt x="2852" y="1236"/>
                  </a:cubicBezTo>
                  <a:cubicBezTo>
                    <a:pt x="2930" y="1269"/>
                    <a:pt x="2992" y="1331"/>
                    <a:pt x="3025" y="1409"/>
                  </a:cubicBezTo>
                  <a:cubicBezTo>
                    <a:pt x="3040" y="1448"/>
                    <a:pt x="3049" y="1489"/>
                    <a:pt x="3049" y="1530"/>
                  </a:cubicBezTo>
                  <a:cubicBezTo>
                    <a:pt x="3049" y="1659"/>
                    <a:pt x="2971" y="1776"/>
                    <a:pt x="2852" y="1825"/>
                  </a:cubicBezTo>
                  <a:lnTo>
                    <a:pt x="2705" y="1886"/>
                  </a:lnTo>
                  <a:cubicBezTo>
                    <a:pt x="2784" y="1855"/>
                    <a:pt x="2871" y="1855"/>
                    <a:pt x="2949" y="1887"/>
                  </a:cubicBezTo>
                  <a:cubicBezTo>
                    <a:pt x="3027" y="1920"/>
                    <a:pt x="3089" y="1982"/>
                    <a:pt x="3120" y="2060"/>
                  </a:cubicBezTo>
                  <a:cubicBezTo>
                    <a:pt x="3153" y="2138"/>
                    <a:pt x="3153" y="2226"/>
                    <a:pt x="3120" y="2304"/>
                  </a:cubicBezTo>
                  <a:cubicBezTo>
                    <a:pt x="3088" y="2383"/>
                    <a:pt x="3025" y="2445"/>
                    <a:pt x="2947" y="2476"/>
                  </a:cubicBezTo>
                  <a:lnTo>
                    <a:pt x="2800" y="2537"/>
                  </a:lnTo>
                  <a:cubicBezTo>
                    <a:pt x="2899" y="2497"/>
                    <a:pt x="3010" y="2508"/>
                    <a:pt x="3099" y="2568"/>
                  </a:cubicBezTo>
                  <a:cubicBezTo>
                    <a:pt x="3187" y="2626"/>
                    <a:pt x="3240" y="2726"/>
                    <a:pt x="3240" y="28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16"/>
            <p:cNvSpPr/>
            <p:nvPr/>
          </p:nvSpPr>
          <p:spPr>
            <a:xfrm>
              <a:off x="5849542" y="2401955"/>
              <a:ext cx="40122" cy="43797"/>
            </a:xfrm>
            <a:custGeom>
              <a:avLst/>
              <a:gdLst/>
              <a:ahLst/>
              <a:cxnLst/>
              <a:rect l="l" t="t" r="r" b="b"/>
              <a:pathLst>
                <a:path w="1037" h="1132" extrusionOk="0">
                  <a:moveTo>
                    <a:pt x="121" y="237"/>
                  </a:moveTo>
                  <a:cubicBezTo>
                    <a:pt x="268" y="366"/>
                    <a:pt x="382" y="526"/>
                    <a:pt x="453" y="708"/>
                  </a:cubicBezTo>
                  <a:lnTo>
                    <a:pt x="545" y="932"/>
                  </a:lnTo>
                  <a:lnTo>
                    <a:pt x="628" y="1131"/>
                  </a:lnTo>
                  <a:lnTo>
                    <a:pt x="1036" y="963"/>
                  </a:lnTo>
                  <a:lnTo>
                    <a:pt x="1023" y="930"/>
                  </a:lnTo>
                  <a:lnTo>
                    <a:pt x="932" y="707"/>
                  </a:lnTo>
                  <a:cubicBezTo>
                    <a:pt x="861" y="526"/>
                    <a:pt x="747" y="365"/>
                    <a:pt x="600" y="236"/>
                  </a:cubicBezTo>
                  <a:cubicBezTo>
                    <a:pt x="441" y="101"/>
                    <a:pt x="229" y="0"/>
                    <a:pt x="14" y="138"/>
                  </a:cubicBezTo>
                  <a:cubicBezTo>
                    <a:pt x="9" y="141"/>
                    <a:pt x="5" y="145"/>
                    <a:pt x="1" y="149"/>
                  </a:cubicBezTo>
                  <a:cubicBezTo>
                    <a:pt x="44" y="175"/>
                    <a:pt x="84" y="205"/>
                    <a:pt x="121" y="2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16"/>
            <p:cNvSpPr/>
            <p:nvPr/>
          </p:nvSpPr>
          <p:spPr>
            <a:xfrm>
              <a:off x="5879642" y="2425672"/>
              <a:ext cx="92546" cy="127638"/>
            </a:xfrm>
            <a:custGeom>
              <a:avLst/>
              <a:gdLst/>
              <a:ahLst/>
              <a:cxnLst/>
              <a:rect l="l" t="t" r="r" b="b"/>
              <a:pathLst>
                <a:path w="2392" h="3299" extrusionOk="0">
                  <a:moveTo>
                    <a:pt x="2359" y="2099"/>
                  </a:moveTo>
                  <a:cubicBezTo>
                    <a:pt x="2328" y="2021"/>
                    <a:pt x="2266" y="1959"/>
                    <a:pt x="2187" y="1926"/>
                  </a:cubicBezTo>
                  <a:cubicBezTo>
                    <a:pt x="2109" y="1894"/>
                    <a:pt x="2021" y="1893"/>
                    <a:pt x="1943" y="1925"/>
                  </a:cubicBezTo>
                  <a:lnTo>
                    <a:pt x="2089" y="1864"/>
                  </a:lnTo>
                  <a:cubicBezTo>
                    <a:pt x="2168" y="1833"/>
                    <a:pt x="2230" y="1771"/>
                    <a:pt x="2263" y="1692"/>
                  </a:cubicBezTo>
                  <a:cubicBezTo>
                    <a:pt x="2295" y="1614"/>
                    <a:pt x="2296" y="1526"/>
                    <a:pt x="2264" y="1448"/>
                  </a:cubicBezTo>
                  <a:cubicBezTo>
                    <a:pt x="2232" y="1370"/>
                    <a:pt x="2170" y="1308"/>
                    <a:pt x="2093" y="1275"/>
                  </a:cubicBezTo>
                  <a:cubicBezTo>
                    <a:pt x="2015" y="1243"/>
                    <a:pt x="1927" y="1243"/>
                    <a:pt x="1849" y="1274"/>
                  </a:cubicBezTo>
                  <a:lnTo>
                    <a:pt x="1996" y="1213"/>
                  </a:lnTo>
                  <a:cubicBezTo>
                    <a:pt x="2115" y="1164"/>
                    <a:pt x="2192" y="1047"/>
                    <a:pt x="2192" y="918"/>
                  </a:cubicBezTo>
                  <a:cubicBezTo>
                    <a:pt x="2191" y="877"/>
                    <a:pt x="2184" y="835"/>
                    <a:pt x="2168" y="797"/>
                  </a:cubicBezTo>
                  <a:cubicBezTo>
                    <a:pt x="2136" y="719"/>
                    <a:pt x="2074" y="657"/>
                    <a:pt x="1996" y="624"/>
                  </a:cubicBezTo>
                  <a:cubicBezTo>
                    <a:pt x="1917" y="592"/>
                    <a:pt x="1830" y="591"/>
                    <a:pt x="1751" y="623"/>
                  </a:cubicBezTo>
                  <a:cubicBezTo>
                    <a:pt x="1872" y="575"/>
                    <a:pt x="1950" y="457"/>
                    <a:pt x="1950" y="328"/>
                  </a:cubicBezTo>
                  <a:cubicBezTo>
                    <a:pt x="1949" y="286"/>
                    <a:pt x="1941" y="245"/>
                    <a:pt x="1926" y="206"/>
                  </a:cubicBezTo>
                  <a:cubicBezTo>
                    <a:pt x="1893" y="128"/>
                    <a:pt x="1831" y="67"/>
                    <a:pt x="1753" y="33"/>
                  </a:cubicBezTo>
                  <a:cubicBezTo>
                    <a:pt x="1675" y="0"/>
                    <a:pt x="1587" y="0"/>
                    <a:pt x="1509" y="33"/>
                  </a:cubicBezTo>
                  <a:lnTo>
                    <a:pt x="1365" y="92"/>
                  </a:lnTo>
                  <a:cubicBezTo>
                    <a:pt x="1401" y="123"/>
                    <a:pt x="1429" y="163"/>
                    <a:pt x="1448" y="206"/>
                  </a:cubicBezTo>
                  <a:cubicBezTo>
                    <a:pt x="1462" y="245"/>
                    <a:pt x="1471" y="286"/>
                    <a:pt x="1471" y="328"/>
                  </a:cubicBezTo>
                  <a:cubicBezTo>
                    <a:pt x="1472" y="457"/>
                    <a:pt x="1393" y="575"/>
                    <a:pt x="1272" y="623"/>
                  </a:cubicBezTo>
                  <a:cubicBezTo>
                    <a:pt x="1351" y="591"/>
                    <a:pt x="1439" y="592"/>
                    <a:pt x="1517" y="624"/>
                  </a:cubicBezTo>
                  <a:cubicBezTo>
                    <a:pt x="1595" y="657"/>
                    <a:pt x="1657" y="719"/>
                    <a:pt x="1689" y="797"/>
                  </a:cubicBezTo>
                  <a:cubicBezTo>
                    <a:pt x="1705" y="835"/>
                    <a:pt x="1713" y="877"/>
                    <a:pt x="1713" y="918"/>
                  </a:cubicBezTo>
                  <a:cubicBezTo>
                    <a:pt x="1713" y="1047"/>
                    <a:pt x="1636" y="1164"/>
                    <a:pt x="1517" y="1213"/>
                  </a:cubicBezTo>
                  <a:lnTo>
                    <a:pt x="1370" y="1274"/>
                  </a:lnTo>
                  <a:cubicBezTo>
                    <a:pt x="1448" y="1243"/>
                    <a:pt x="1536" y="1243"/>
                    <a:pt x="1614" y="1275"/>
                  </a:cubicBezTo>
                  <a:cubicBezTo>
                    <a:pt x="1691" y="1308"/>
                    <a:pt x="1753" y="1370"/>
                    <a:pt x="1785" y="1448"/>
                  </a:cubicBezTo>
                  <a:cubicBezTo>
                    <a:pt x="1817" y="1526"/>
                    <a:pt x="1817" y="1614"/>
                    <a:pt x="1785" y="1692"/>
                  </a:cubicBezTo>
                  <a:cubicBezTo>
                    <a:pt x="1752" y="1771"/>
                    <a:pt x="1689" y="1833"/>
                    <a:pt x="1612" y="1864"/>
                  </a:cubicBezTo>
                  <a:lnTo>
                    <a:pt x="1465" y="1925"/>
                  </a:lnTo>
                  <a:cubicBezTo>
                    <a:pt x="1570" y="1882"/>
                    <a:pt x="1690" y="1898"/>
                    <a:pt x="1781" y="1968"/>
                  </a:cubicBezTo>
                  <a:cubicBezTo>
                    <a:pt x="1871" y="2038"/>
                    <a:pt x="1917" y="2150"/>
                    <a:pt x="1902" y="2263"/>
                  </a:cubicBezTo>
                  <a:cubicBezTo>
                    <a:pt x="1887" y="2376"/>
                    <a:pt x="1812" y="2472"/>
                    <a:pt x="1707" y="2515"/>
                  </a:cubicBezTo>
                  <a:lnTo>
                    <a:pt x="675" y="2941"/>
                  </a:lnTo>
                  <a:lnTo>
                    <a:pt x="1" y="3217"/>
                  </a:lnTo>
                  <a:cubicBezTo>
                    <a:pt x="127" y="3289"/>
                    <a:pt x="280" y="3299"/>
                    <a:pt x="414" y="3243"/>
                  </a:cubicBezTo>
                  <a:lnTo>
                    <a:pt x="1154" y="2941"/>
                  </a:lnTo>
                  <a:lnTo>
                    <a:pt x="2186" y="2515"/>
                  </a:lnTo>
                  <a:cubicBezTo>
                    <a:pt x="2264" y="2484"/>
                    <a:pt x="2327" y="2422"/>
                    <a:pt x="2359" y="2343"/>
                  </a:cubicBezTo>
                  <a:cubicBezTo>
                    <a:pt x="2392" y="2265"/>
                    <a:pt x="2392" y="2177"/>
                    <a:pt x="2359" y="20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16"/>
            <p:cNvSpPr/>
            <p:nvPr/>
          </p:nvSpPr>
          <p:spPr>
            <a:xfrm>
              <a:off x="5949052" y="2500150"/>
              <a:ext cx="5804" cy="2399"/>
            </a:xfrm>
            <a:custGeom>
              <a:avLst/>
              <a:gdLst/>
              <a:ahLst/>
              <a:cxnLst/>
              <a:rect l="l" t="t" r="r" b="b"/>
              <a:pathLst>
                <a:path w="150" h="62" extrusionOk="0">
                  <a:moveTo>
                    <a:pt x="149" y="0"/>
                  </a:moveTo>
                  <a:lnTo>
                    <a:pt x="0" y="6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16"/>
            <p:cNvSpPr/>
            <p:nvPr/>
          </p:nvSpPr>
          <p:spPr>
            <a:xfrm>
              <a:off x="5949052" y="2500150"/>
              <a:ext cx="5804" cy="2399"/>
            </a:xfrm>
            <a:custGeom>
              <a:avLst/>
              <a:gdLst/>
              <a:ahLst/>
              <a:cxnLst/>
              <a:rect l="l" t="t" r="r" b="b"/>
              <a:pathLst>
                <a:path w="150" h="62" extrusionOk="0">
                  <a:moveTo>
                    <a:pt x="149" y="0"/>
                  </a:moveTo>
                  <a:lnTo>
                    <a:pt x="0" y="6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16"/>
            <p:cNvSpPr/>
            <p:nvPr/>
          </p:nvSpPr>
          <p:spPr>
            <a:xfrm>
              <a:off x="5939651" y="2474963"/>
              <a:ext cx="11530" cy="4720"/>
            </a:xfrm>
            <a:custGeom>
              <a:avLst/>
              <a:gdLst/>
              <a:ahLst/>
              <a:cxnLst/>
              <a:rect l="l" t="t" r="r" b="b"/>
              <a:pathLst>
                <a:path w="298" h="122" extrusionOk="0">
                  <a:moveTo>
                    <a:pt x="1" y="122"/>
                  </a:moveTo>
                  <a:lnTo>
                    <a:pt x="298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16"/>
            <p:cNvSpPr/>
            <p:nvPr/>
          </p:nvSpPr>
          <p:spPr>
            <a:xfrm>
              <a:off x="5939651" y="2474963"/>
              <a:ext cx="11530" cy="4720"/>
            </a:xfrm>
            <a:custGeom>
              <a:avLst/>
              <a:gdLst/>
              <a:ahLst/>
              <a:cxnLst/>
              <a:rect l="l" t="t" r="r" b="b"/>
              <a:pathLst>
                <a:path w="298" h="122" extrusionOk="0">
                  <a:moveTo>
                    <a:pt x="1" y="122"/>
                  </a:moveTo>
                  <a:lnTo>
                    <a:pt x="298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16"/>
            <p:cNvSpPr/>
            <p:nvPr/>
          </p:nvSpPr>
          <p:spPr>
            <a:xfrm>
              <a:off x="5930288" y="2449776"/>
              <a:ext cx="17140" cy="7042"/>
            </a:xfrm>
            <a:custGeom>
              <a:avLst/>
              <a:gdLst/>
              <a:ahLst/>
              <a:cxnLst/>
              <a:rect l="l" t="t" r="r" b="b"/>
              <a:pathLst>
                <a:path w="443" h="182" extrusionOk="0">
                  <a:moveTo>
                    <a:pt x="442" y="0"/>
                  </a:moveTo>
                  <a:lnTo>
                    <a:pt x="0" y="18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16"/>
            <p:cNvSpPr/>
            <p:nvPr/>
          </p:nvSpPr>
          <p:spPr>
            <a:xfrm>
              <a:off x="5930288" y="2449776"/>
              <a:ext cx="17140" cy="7042"/>
            </a:xfrm>
            <a:custGeom>
              <a:avLst/>
              <a:gdLst/>
              <a:ahLst/>
              <a:cxnLst/>
              <a:rect l="l" t="t" r="r" b="b"/>
              <a:pathLst>
                <a:path w="443" h="182" extrusionOk="0">
                  <a:moveTo>
                    <a:pt x="442" y="0"/>
                  </a:moveTo>
                  <a:lnTo>
                    <a:pt x="0" y="18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16"/>
            <p:cNvSpPr/>
            <p:nvPr/>
          </p:nvSpPr>
          <p:spPr>
            <a:xfrm>
              <a:off x="5873839" y="2546810"/>
              <a:ext cx="2399" cy="5726"/>
            </a:xfrm>
            <a:custGeom>
              <a:avLst/>
              <a:gdLst/>
              <a:ahLst/>
              <a:cxnLst/>
              <a:rect l="l" t="t" r="r" b="b"/>
              <a:pathLst>
                <a:path w="62" h="148" extrusionOk="0">
                  <a:moveTo>
                    <a:pt x="62" y="148"/>
                  </a:moveTo>
                  <a:lnTo>
                    <a:pt x="1" y="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16"/>
            <p:cNvSpPr/>
            <p:nvPr/>
          </p:nvSpPr>
          <p:spPr>
            <a:xfrm>
              <a:off x="5806131" y="2486067"/>
              <a:ext cx="69332" cy="87285"/>
            </a:xfrm>
            <a:custGeom>
              <a:avLst/>
              <a:gdLst/>
              <a:ahLst/>
              <a:cxnLst/>
              <a:rect l="l" t="t" r="r" b="b"/>
              <a:pathLst>
                <a:path w="1792" h="2256" extrusionOk="0">
                  <a:moveTo>
                    <a:pt x="1586" y="1988"/>
                  </a:moveTo>
                  <a:lnTo>
                    <a:pt x="999" y="2228"/>
                  </a:lnTo>
                  <a:cubicBezTo>
                    <a:pt x="961" y="2244"/>
                    <a:pt x="921" y="2253"/>
                    <a:pt x="879" y="2254"/>
                  </a:cubicBezTo>
                  <a:cubicBezTo>
                    <a:pt x="743" y="2255"/>
                    <a:pt x="627" y="2173"/>
                    <a:pt x="579" y="2056"/>
                  </a:cubicBezTo>
                  <a:lnTo>
                    <a:pt x="33" y="727"/>
                  </a:lnTo>
                  <a:cubicBezTo>
                    <a:pt x="0" y="650"/>
                    <a:pt x="0" y="562"/>
                    <a:pt x="33" y="484"/>
                  </a:cubicBezTo>
                  <a:cubicBezTo>
                    <a:pt x="65" y="405"/>
                    <a:pt x="127" y="343"/>
                    <a:pt x="205" y="312"/>
                  </a:cubicBezTo>
                  <a:lnTo>
                    <a:pt x="796" y="67"/>
                  </a:lnTo>
                  <a:cubicBezTo>
                    <a:pt x="959" y="1"/>
                    <a:pt x="1144" y="77"/>
                    <a:pt x="1212" y="239"/>
                  </a:cubicBezTo>
                  <a:lnTo>
                    <a:pt x="1212" y="241"/>
                  </a:lnTo>
                  <a:lnTo>
                    <a:pt x="1638" y="1276"/>
                  </a:lnTo>
                  <a:lnTo>
                    <a:pt x="1699" y="1424"/>
                  </a:lnTo>
                  <a:lnTo>
                    <a:pt x="1760" y="1571"/>
                  </a:lnTo>
                  <a:cubicBezTo>
                    <a:pt x="1792" y="1648"/>
                    <a:pt x="1792" y="1737"/>
                    <a:pt x="1759" y="1814"/>
                  </a:cubicBezTo>
                  <a:cubicBezTo>
                    <a:pt x="1726" y="1893"/>
                    <a:pt x="1664" y="1955"/>
                    <a:pt x="1586" y="19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16"/>
            <p:cNvSpPr/>
            <p:nvPr/>
          </p:nvSpPr>
          <p:spPr>
            <a:xfrm>
              <a:off x="5830738" y="2486377"/>
              <a:ext cx="45229" cy="87478"/>
            </a:xfrm>
            <a:custGeom>
              <a:avLst/>
              <a:gdLst/>
              <a:ahLst/>
              <a:cxnLst/>
              <a:rect l="l" t="t" r="r" b="b"/>
              <a:pathLst>
                <a:path w="1169" h="2261" extrusionOk="0">
                  <a:moveTo>
                    <a:pt x="1101" y="1560"/>
                  </a:moveTo>
                  <a:lnTo>
                    <a:pt x="1041" y="1414"/>
                  </a:lnTo>
                  <a:lnTo>
                    <a:pt x="980" y="1267"/>
                  </a:lnTo>
                  <a:lnTo>
                    <a:pt x="557" y="240"/>
                  </a:lnTo>
                  <a:lnTo>
                    <a:pt x="557" y="238"/>
                  </a:lnTo>
                  <a:cubicBezTo>
                    <a:pt x="490" y="77"/>
                    <a:pt x="305" y="0"/>
                    <a:pt x="143" y="66"/>
                  </a:cubicBezTo>
                  <a:lnTo>
                    <a:pt x="0" y="125"/>
                  </a:lnTo>
                  <a:cubicBezTo>
                    <a:pt x="36" y="157"/>
                    <a:pt x="63" y="194"/>
                    <a:pt x="82" y="238"/>
                  </a:cubicBezTo>
                  <a:lnTo>
                    <a:pt x="82" y="240"/>
                  </a:lnTo>
                  <a:lnTo>
                    <a:pt x="506" y="1267"/>
                  </a:lnTo>
                  <a:lnTo>
                    <a:pt x="565" y="1414"/>
                  </a:lnTo>
                  <a:lnTo>
                    <a:pt x="625" y="1560"/>
                  </a:lnTo>
                  <a:cubicBezTo>
                    <a:pt x="658" y="1637"/>
                    <a:pt x="658" y="1725"/>
                    <a:pt x="625" y="1802"/>
                  </a:cubicBezTo>
                  <a:cubicBezTo>
                    <a:pt x="593" y="1880"/>
                    <a:pt x="531" y="1942"/>
                    <a:pt x="453" y="1973"/>
                  </a:cubicBezTo>
                  <a:lnTo>
                    <a:pt x="9" y="2156"/>
                  </a:lnTo>
                  <a:cubicBezTo>
                    <a:pt x="99" y="2238"/>
                    <a:pt x="229" y="2261"/>
                    <a:pt x="342" y="2215"/>
                  </a:cubicBezTo>
                  <a:lnTo>
                    <a:pt x="929" y="1973"/>
                  </a:lnTo>
                  <a:cubicBezTo>
                    <a:pt x="1090" y="1907"/>
                    <a:pt x="1168" y="1721"/>
                    <a:pt x="1101" y="1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16"/>
            <p:cNvSpPr/>
            <p:nvPr/>
          </p:nvSpPr>
          <p:spPr>
            <a:xfrm>
              <a:off x="5655589" y="2205255"/>
              <a:ext cx="273113" cy="269282"/>
            </a:xfrm>
            <a:custGeom>
              <a:avLst/>
              <a:gdLst/>
              <a:ahLst/>
              <a:cxnLst/>
              <a:rect l="l" t="t" r="r" b="b"/>
              <a:pathLst>
                <a:path w="7059" h="6960" extrusionOk="0">
                  <a:moveTo>
                    <a:pt x="7057" y="3608"/>
                  </a:moveTo>
                  <a:cubicBezTo>
                    <a:pt x="7058" y="4515"/>
                    <a:pt x="6690" y="5384"/>
                    <a:pt x="6036" y="6016"/>
                  </a:cubicBezTo>
                  <a:lnTo>
                    <a:pt x="5945" y="5792"/>
                  </a:lnTo>
                  <a:cubicBezTo>
                    <a:pt x="5874" y="5610"/>
                    <a:pt x="5760" y="5450"/>
                    <a:pt x="5613" y="5321"/>
                  </a:cubicBezTo>
                  <a:cubicBezTo>
                    <a:pt x="5454" y="5186"/>
                    <a:pt x="5242" y="5085"/>
                    <a:pt x="5027" y="5223"/>
                  </a:cubicBezTo>
                  <a:cubicBezTo>
                    <a:pt x="4970" y="5259"/>
                    <a:pt x="4935" y="5325"/>
                    <a:pt x="4935" y="5393"/>
                  </a:cubicBezTo>
                  <a:cubicBezTo>
                    <a:pt x="4936" y="5420"/>
                    <a:pt x="4941" y="5447"/>
                    <a:pt x="4951" y="5473"/>
                  </a:cubicBezTo>
                  <a:cubicBezTo>
                    <a:pt x="5098" y="5830"/>
                    <a:pt x="5193" y="6207"/>
                    <a:pt x="5232" y="6591"/>
                  </a:cubicBezTo>
                  <a:cubicBezTo>
                    <a:pt x="4760" y="6834"/>
                    <a:pt x="4237" y="6960"/>
                    <a:pt x="3706" y="6959"/>
                  </a:cubicBezTo>
                  <a:cubicBezTo>
                    <a:pt x="3427" y="6960"/>
                    <a:pt x="3149" y="6924"/>
                    <a:pt x="2878" y="6855"/>
                  </a:cubicBezTo>
                  <a:cubicBezTo>
                    <a:pt x="2740" y="6589"/>
                    <a:pt x="2489" y="6400"/>
                    <a:pt x="2195" y="6342"/>
                  </a:cubicBezTo>
                  <a:cubicBezTo>
                    <a:pt x="2049" y="6312"/>
                    <a:pt x="1899" y="6306"/>
                    <a:pt x="1751" y="6328"/>
                  </a:cubicBezTo>
                  <a:cubicBezTo>
                    <a:pt x="465" y="5403"/>
                    <a:pt x="1" y="3704"/>
                    <a:pt x="640" y="2254"/>
                  </a:cubicBezTo>
                  <a:cubicBezTo>
                    <a:pt x="1280" y="804"/>
                    <a:pt x="2847" y="1"/>
                    <a:pt x="4397" y="327"/>
                  </a:cubicBezTo>
                  <a:cubicBezTo>
                    <a:pt x="5948" y="654"/>
                    <a:pt x="7058" y="2022"/>
                    <a:pt x="7057" y="3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16"/>
            <p:cNvSpPr/>
            <p:nvPr/>
          </p:nvSpPr>
          <p:spPr>
            <a:xfrm>
              <a:off x="5789688" y="2215121"/>
              <a:ext cx="149266" cy="222893"/>
            </a:xfrm>
            <a:custGeom>
              <a:avLst/>
              <a:gdLst/>
              <a:ahLst/>
              <a:cxnLst/>
              <a:rect l="l" t="t" r="r" b="b"/>
              <a:pathLst>
                <a:path w="3858" h="5761" extrusionOk="0">
                  <a:moveTo>
                    <a:pt x="240" y="1"/>
                  </a:moveTo>
                  <a:cubicBezTo>
                    <a:pt x="159" y="1"/>
                    <a:pt x="81" y="7"/>
                    <a:pt x="1" y="13"/>
                  </a:cubicBezTo>
                  <a:cubicBezTo>
                    <a:pt x="1232" y="101"/>
                    <a:pt x="2315" y="858"/>
                    <a:pt x="2820" y="1984"/>
                  </a:cubicBezTo>
                  <a:cubicBezTo>
                    <a:pt x="3324" y="3110"/>
                    <a:pt x="3169" y="4423"/>
                    <a:pt x="2414" y="5400"/>
                  </a:cubicBezTo>
                  <a:cubicBezTo>
                    <a:pt x="2438" y="5444"/>
                    <a:pt x="2460" y="5490"/>
                    <a:pt x="2479" y="5537"/>
                  </a:cubicBezTo>
                  <a:lnTo>
                    <a:pt x="2570" y="5761"/>
                  </a:lnTo>
                  <a:cubicBezTo>
                    <a:pt x="3551" y="4810"/>
                    <a:pt x="3858" y="3361"/>
                    <a:pt x="3346" y="2096"/>
                  </a:cubicBezTo>
                  <a:cubicBezTo>
                    <a:pt x="2834" y="829"/>
                    <a:pt x="1605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16"/>
            <p:cNvSpPr/>
            <p:nvPr/>
          </p:nvSpPr>
          <p:spPr>
            <a:xfrm>
              <a:off x="5789649" y="2403773"/>
              <a:ext cx="68404" cy="70764"/>
            </a:xfrm>
            <a:custGeom>
              <a:avLst/>
              <a:gdLst/>
              <a:ahLst/>
              <a:cxnLst/>
              <a:rect l="l" t="t" r="r" b="b"/>
              <a:pathLst>
                <a:path w="1768" h="1829" extrusionOk="0">
                  <a:moveTo>
                    <a:pt x="1470" y="262"/>
                  </a:moveTo>
                  <a:cubicBezTo>
                    <a:pt x="1471" y="200"/>
                    <a:pt x="1499" y="141"/>
                    <a:pt x="1549" y="103"/>
                  </a:cubicBezTo>
                  <a:cubicBezTo>
                    <a:pt x="1410" y="6"/>
                    <a:pt x="1227" y="0"/>
                    <a:pt x="1083" y="91"/>
                  </a:cubicBezTo>
                  <a:cubicBezTo>
                    <a:pt x="1026" y="128"/>
                    <a:pt x="991" y="193"/>
                    <a:pt x="991" y="262"/>
                  </a:cubicBezTo>
                  <a:cubicBezTo>
                    <a:pt x="992" y="289"/>
                    <a:pt x="997" y="316"/>
                    <a:pt x="1007" y="342"/>
                  </a:cubicBezTo>
                  <a:cubicBezTo>
                    <a:pt x="1155" y="699"/>
                    <a:pt x="1249" y="1076"/>
                    <a:pt x="1288" y="1460"/>
                  </a:cubicBezTo>
                  <a:cubicBezTo>
                    <a:pt x="887" y="1666"/>
                    <a:pt x="449" y="1787"/>
                    <a:pt x="1" y="1818"/>
                  </a:cubicBezTo>
                  <a:cubicBezTo>
                    <a:pt x="81" y="1824"/>
                    <a:pt x="160" y="1828"/>
                    <a:pt x="241" y="1828"/>
                  </a:cubicBezTo>
                  <a:cubicBezTo>
                    <a:pt x="772" y="1829"/>
                    <a:pt x="1295" y="1703"/>
                    <a:pt x="1767" y="1460"/>
                  </a:cubicBezTo>
                  <a:cubicBezTo>
                    <a:pt x="1728" y="1076"/>
                    <a:pt x="1634" y="699"/>
                    <a:pt x="1486" y="342"/>
                  </a:cubicBezTo>
                  <a:cubicBezTo>
                    <a:pt x="1476" y="316"/>
                    <a:pt x="1471" y="289"/>
                    <a:pt x="1470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16"/>
            <p:cNvSpPr/>
            <p:nvPr/>
          </p:nvSpPr>
          <p:spPr>
            <a:xfrm>
              <a:off x="5718499" y="2357345"/>
              <a:ext cx="80862" cy="74323"/>
            </a:xfrm>
            <a:custGeom>
              <a:avLst/>
              <a:gdLst/>
              <a:ahLst/>
              <a:cxnLst/>
              <a:rect l="l" t="t" r="r" b="b"/>
              <a:pathLst>
                <a:path w="2090" h="1921" extrusionOk="0">
                  <a:moveTo>
                    <a:pt x="2090" y="641"/>
                  </a:moveTo>
                  <a:lnTo>
                    <a:pt x="2090" y="1921"/>
                  </a:lnTo>
                  <a:lnTo>
                    <a:pt x="704" y="1921"/>
                  </a:lnTo>
                  <a:cubicBezTo>
                    <a:pt x="510" y="1921"/>
                    <a:pt x="327" y="1840"/>
                    <a:pt x="195" y="1697"/>
                  </a:cubicBezTo>
                  <a:cubicBezTo>
                    <a:pt x="65" y="1555"/>
                    <a:pt x="0" y="1364"/>
                    <a:pt x="17" y="1172"/>
                  </a:cubicBezTo>
                  <a:cubicBezTo>
                    <a:pt x="32" y="926"/>
                    <a:pt x="118" y="690"/>
                    <a:pt x="264" y="494"/>
                  </a:cubicBezTo>
                  <a:cubicBezTo>
                    <a:pt x="506" y="183"/>
                    <a:pt x="878" y="0"/>
                    <a:pt x="1272" y="0"/>
                  </a:cubicBezTo>
                  <a:lnTo>
                    <a:pt x="1291" y="0"/>
                  </a:lnTo>
                  <a:lnTo>
                    <a:pt x="1291" y="410"/>
                  </a:lnTo>
                  <a:cubicBezTo>
                    <a:pt x="1291" y="506"/>
                    <a:pt x="1334" y="597"/>
                    <a:pt x="1407" y="657"/>
                  </a:cubicBezTo>
                  <a:cubicBezTo>
                    <a:pt x="1482" y="718"/>
                    <a:pt x="1578" y="743"/>
                    <a:pt x="1673" y="7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16"/>
            <p:cNvSpPr/>
            <p:nvPr/>
          </p:nvSpPr>
          <p:spPr>
            <a:xfrm>
              <a:off x="5798587" y="2357345"/>
              <a:ext cx="80359" cy="74323"/>
            </a:xfrm>
            <a:custGeom>
              <a:avLst/>
              <a:gdLst/>
              <a:ahLst/>
              <a:cxnLst/>
              <a:rect l="l" t="t" r="r" b="b"/>
              <a:pathLst>
                <a:path w="2077" h="1921" extrusionOk="0">
                  <a:moveTo>
                    <a:pt x="2077" y="1231"/>
                  </a:moveTo>
                  <a:cubicBezTo>
                    <a:pt x="2077" y="1326"/>
                    <a:pt x="2057" y="1421"/>
                    <a:pt x="2018" y="1508"/>
                  </a:cubicBezTo>
                  <a:cubicBezTo>
                    <a:pt x="1984" y="1469"/>
                    <a:pt x="1948" y="1432"/>
                    <a:pt x="1909" y="1399"/>
                  </a:cubicBezTo>
                  <a:cubicBezTo>
                    <a:pt x="1749" y="1263"/>
                    <a:pt x="1537" y="1163"/>
                    <a:pt x="1323" y="1299"/>
                  </a:cubicBezTo>
                  <a:cubicBezTo>
                    <a:pt x="1265" y="1338"/>
                    <a:pt x="1230" y="1402"/>
                    <a:pt x="1230" y="1470"/>
                  </a:cubicBezTo>
                  <a:cubicBezTo>
                    <a:pt x="1230" y="1499"/>
                    <a:pt x="1236" y="1525"/>
                    <a:pt x="1246" y="1551"/>
                  </a:cubicBezTo>
                  <a:cubicBezTo>
                    <a:pt x="1296" y="1673"/>
                    <a:pt x="1339" y="1796"/>
                    <a:pt x="1378" y="1921"/>
                  </a:cubicBezTo>
                  <a:lnTo>
                    <a:pt x="1" y="1921"/>
                  </a:lnTo>
                  <a:lnTo>
                    <a:pt x="1" y="641"/>
                  </a:lnTo>
                  <a:lnTo>
                    <a:pt x="418" y="724"/>
                  </a:lnTo>
                  <a:cubicBezTo>
                    <a:pt x="511" y="743"/>
                    <a:pt x="609" y="718"/>
                    <a:pt x="682" y="657"/>
                  </a:cubicBezTo>
                  <a:cubicBezTo>
                    <a:pt x="756" y="597"/>
                    <a:pt x="799" y="505"/>
                    <a:pt x="799" y="410"/>
                  </a:cubicBezTo>
                  <a:lnTo>
                    <a:pt x="799" y="0"/>
                  </a:lnTo>
                  <a:lnTo>
                    <a:pt x="819" y="0"/>
                  </a:lnTo>
                  <a:cubicBezTo>
                    <a:pt x="1212" y="0"/>
                    <a:pt x="1583" y="183"/>
                    <a:pt x="1826" y="494"/>
                  </a:cubicBezTo>
                  <a:cubicBezTo>
                    <a:pt x="1973" y="690"/>
                    <a:pt x="2059" y="926"/>
                    <a:pt x="2074" y="1172"/>
                  </a:cubicBezTo>
                  <a:cubicBezTo>
                    <a:pt x="2075" y="1191"/>
                    <a:pt x="2077" y="1212"/>
                    <a:pt x="2077" y="12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16"/>
            <p:cNvSpPr/>
            <p:nvPr/>
          </p:nvSpPr>
          <p:spPr>
            <a:xfrm>
              <a:off x="5799322" y="2381836"/>
              <a:ext cx="6848" cy="3443"/>
            </a:xfrm>
            <a:custGeom>
              <a:avLst/>
              <a:gdLst/>
              <a:ahLst/>
              <a:cxnLst/>
              <a:rect l="l" t="t" r="r" b="b"/>
              <a:pathLst>
                <a:path w="177" h="89" extrusionOk="0">
                  <a:moveTo>
                    <a:pt x="176" y="35"/>
                  </a:moveTo>
                  <a:lnTo>
                    <a:pt x="1" y="0"/>
                  </a:lnTo>
                  <a:lnTo>
                    <a:pt x="1" y="89"/>
                  </a:lnTo>
                  <a:cubicBezTo>
                    <a:pt x="63" y="89"/>
                    <a:pt x="125" y="71"/>
                    <a:pt x="176" y="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16"/>
            <p:cNvSpPr/>
            <p:nvPr/>
          </p:nvSpPr>
          <p:spPr>
            <a:xfrm>
              <a:off x="5829461" y="2357345"/>
              <a:ext cx="49446" cy="58190"/>
            </a:xfrm>
            <a:custGeom>
              <a:avLst/>
              <a:gdLst/>
              <a:ahLst/>
              <a:cxnLst/>
              <a:rect l="l" t="t" r="r" b="b"/>
              <a:pathLst>
                <a:path w="1278" h="1504" extrusionOk="0">
                  <a:moveTo>
                    <a:pt x="1275" y="1168"/>
                  </a:moveTo>
                  <a:cubicBezTo>
                    <a:pt x="1260" y="923"/>
                    <a:pt x="1174" y="688"/>
                    <a:pt x="1027" y="492"/>
                  </a:cubicBezTo>
                  <a:cubicBezTo>
                    <a:pt x="785" y="182"/>
                    <a:pt x="414" y="0"/>
                    <a:pt x="20" y="0"/>
                  </a:cubicBezTo>
                  <a:lnTo>
                    <a:pt x="1" y="0"/>
                  </a:lnTo>
                  <a:lnTo>
                    <a:pt x="1" y="87"/>
                  </a:lnTo>
                  <a:cubicBezTo>
                    <a:pt x="216" y="170"/>
                    <a:pt x="406" y="310"/>
                    <a:pt x="548" y="492"/>
                  </a:cubicBezTo>
                  <a:cubicBezTo>
                    <a:pt x="695" y="688"/>
                    <a:pt x="781" y="923"/>
                    <a:pt x="796" y="1169"/>
                  </a:cubicBezTo>
                  <a:cubicBezTo>
                    <a:pt x="797" y="1188"/>
                    <a:pt x="799" y="1209"/>
                    <a:pt x="799" y="1228"/>
                  </a:cubicBezTo>
                  <a:cubicBezTo>
                    <a:pt x="799" y="1231"/>
                    <a:pt x="798" y="1234"/>
                    <a:pt x="798" y="1237"/>
                  </a:cubicBezTo>
                  <a:cubicBezTo>
                    <a:pt x="914" y="1260"/>
                    <a:pt x="1023" y="1315"/>
                    <a:pt x="1110" y="1395"/>
                  </a:cubicBezTo>
                  <a:cubicBezTo>
                    <a:pt x="1149" y="1428"/>
                    <a:pt x="1185" y="1465"/>
                    <a:pt x="1219" y="1504"/>
                  </a:cubicBezTo>
                  <a:cubicBezTo>
                    <a:pt x="1258" y="1417"/>
                    <a:pt x="1278" y="1323"/>
                    <a:pt x="1278" y="1228"/>
                  </a:cubicBezTo>
                  <a:cubicBezTo>
                    <a:pt x="1278" y="1208"/>
                    <a:pt x="1276" y="1188"/>
                    <a:pt x="1275" y="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16"/>
            <p:cNvSpPr/>
            <p:nvPr/>
          </p:nvSpPr>
          <p:spPr>
            <a:xfrm>
              <a:off x="5827991" y="2403425"/>
              <a:ext cx="24220" cy="27509"/>
            </a:xfrm>
            <a:custGeom>
              <a:avLst/>
              <a:gdLst/>
              <a:ahLst/>
              <a:cxnLst/>
              <a:rect l="l" t="t" r="r" b="b"/>
              <a:pathLst>
                <a:path w="626" h="711" extrusionOk="0">
                  <a:moveTo>
                    <a:pt x="479" y="262"/>
                  </a:moveTo>
                  <a:cubicBezTo>
                    <a:pt x="480" y="199"/>
                    <a:pt x="508" y="142"/>
                    <a:pt x="558" y="103"/>
                  </a:cubicBezTo>
                  <a:cubicBezTo>
                    <a:pt x="419" y="5"/>
                    <a:pt x="236" y="1"/>
                    <a:pt x="92" y="91"/>
                  </a:cubicBezTo>
                  <a:cubicBezTo>
                    <a:pt x="35" y="129"/>
                    <a:pt x="0" y="193"/>
                    <a:pt x="0" y="262"/>
                  </a:cubicBezTo>
                  <a:cubicBezTo>
                    <a:pt x="1" y="290"/>
                    <a:pt x="6" y="316"/>
                    <a:pt x="16" y="342"/>
                  </a:cubicBezTo>
                  <a:cubicBezTo>
                    <a:pt x="66" y="463"/>
                    <a:pt x="109" y="586"/>
                    <a:pt x="147" y="711"/>
                  </a:cubicBezTo>
                  <a:lnTo>
                    <a:pt x="626" y="711"/>
                  </a:lnTo>
                  <a:cubicBezTo>
                    <a:pt x="587" y="586"/>
                    <a:pt x="544" y="463"/>
                    <a:pt x="495" y="342"/>
                  </a:cubicBezTo>
                  <a:cubicBezTo>
                    <a:pt x="485" y="316"/>
                    <a:pt x="480" y="290"/>
                    <a:pt x="479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16"/>
            <p:cNvSpPr/>
            <p:nvPr/>
          </p:nvSpPr>
          <p:spPr>
            <a:xfrm>
              <a:off x="5755912" y="2276677"/>
              <a:ext cx="86859" cy="88910"/>
            </a:xfrm>
            <a:custGeom>
              <a:avLst/>
              <a:gdLst/>
              <a:ahLst/>
              <a:cxnLst/>
              <a:rect l="l" t="t" r="r" b="b"/>
              <a:pathLst>
                <a:path w="2245" h="2298" extrusionOk="0">
                  <a:moveTo>
                    <a:pt x="2244" y="642"/>
                  </a:moveTo>
                  <a:lnTo>
                    <a:pt x="2244" y="1122"/>
                  </a:lnTo>
                  <a:cubicBezTo>
                    <a:pt x="2244" y="1517"/>
                    <a:pt x="2037" y="1882"/>
                    <a:pt x="1699" y="2084"/>
                  </a:cubicBezTo>
                  <a:cubicBezTo>
                    <a:pt x="1344" y="2297"/>
                    <a:pt x="900" y="2297"/>
                    <a:pt x="545" y="2084"/>
                  </a:cubicBezTo>
                  <a:cubicBezTo>
                    <a:pt x="207" y="1882"/>
                    <a:pt x="0" y="1517"/>
                    <a:pt x="0" y="1122"/>
                  </a:cubicBezTo>
                  <a:lnTo>
                    <a:pt x="0" y="482"/>
                  </a:lnTo>
                  <a:cubicBezTo>
                    <a:pt x="0" y="482"/>
                    <a:pt x="1443" y="642"/>
                    <a:pt x="1443" y="1"/>
                  </a:cubicBezTo>
                  <a:cubicBezTo>
                    <a:pt x="1443" y="1"/>
                    <a:pt x="1603" y="642"/>
                    <a:pt x="2244" y="6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16"/>
            <p:cNvSpPr/>
            <p:nvPr/>
          </p:nvSpPr>
          <p:spPr>
            <a:xfrm>
              <a:off x="5789882" y="2301438"/>
              <a:ext cx="52154" cy="61827"/>
            </a:xfrm>
            <a:custGeom>
              <a:avLst/>
              <a:gdLst/>
              <a:ahLst/>
              <a:cxnLst/>
              <a:rect l="l" t="t" r="r" b="b"/>
              <a:pathLst>
                <a:path w="1348" h="1598" extrusionOk="0">
                  <a:moveTo>
                    <a:pt x="872" y="0"/>
                  </a:moveTo>
                  <a:lnTo>
                    <a:pt x="872" y="479"/>
                  </a:lnTo>
                  <a:cubicBezTo>
                    <a:pt x="873" y="872"/>
                    <a:pt x="668" y="1235"/>
                    <a:pt x="333" y="1437"/>
                  </a:cubicBezTo>
                  <a:cubicBezTo>
                    <a:pt x="230" y="1499"/>
                    <a:pt x="118" y="1543"/>
                    <a:pt x="0" y="1568"/>
                  </a:cubicBezTo>
                  <a:cubicBezTo>
                    <a:pt x="78" y="1586"/>
                    <a:pt x="158" y="1595"/>
                    <a:pt x="238" y="1596"/>
                  </a:cubicBezTo>
                  <a:cubicBezTo>
                    <a:pt x="439" y="1597"/>
                    <a:pt x="636" y="1542"/>
                    <a:pt x="809" y="1437"/>
                  </a:cubicBezTo>
                  <a:cubicBezTo>
                    <a:pt x="1143" y="1235"/>
                    <a:pt x="1347" y="872"/>
                    <a:pt x="1347" y="479"/>
                  </a:cubicBezTo>
                  <a:lnTo>
                    <a:pt x="1347" y="0"/>
                  </a:lnTo>
                  <a:lnTo>
                    <a:pt x="8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16"/>
            <p:cNvSpPr/>
            <p:nvPr/>
          </p:nvSpPr>
          <p:spPr>
            <a:xfrm>
              <a:off x="5755912" y="2241778"/>
              <a:ext cx="86859" cy="59969"/>
            </a:xfrm>
            <a:custGeom>
              <a:avLst/>
              <a:gdLst/>
              <a:ahLst/>
              <a:cxnLst/>
              <a:rect l="l" t="t" r="r" b="b"/>
              <a:pathLst>
                <a:path w="2245" h="1550" extrusionOk="0">
                  <a:moveTo>
                    <a:pt x="2244" y="1240"/>
                  </a:moveTo>
                  <a:lnTo>
                    <a:pt x="2244" y="1550"/>
                  </a:lnTo>
                  <a:cubicBezTo>
                    <a:pt x="1603" y="1550"/>
                    <a:pt x="1443" y="908"/>
                    <a:pt x="1443" y="908"/>
                  </a:cubicBezTo>
                  <a:cubicBezTo>
                    <a:pt x="1443" y="1550"/>
                    <a:pt x="0" y="1389"/>
                    <a:pt x="0" y="1389"/>
                  </a:cubicBezTo>
                  <a:lnTo>
                    <a:pt x="0" y="1240"/>
                  </a:lnTo>
                  <a:cubicBezTo>
                    <a:pt x="0" y="934"/>
                    <a:pt x="119" y="638"/>
                    <a:pt x="338" y="426"/>
                  </a:cubicBezTo>
                  <a:cubicBezTo>
                    <a:pt x="778" y="1"/>
                    <a:pt x="1466" y="1"/>
                    <a:pt x="1906" y="426"/>
                  </a:cubicBezTo>
                  <a:cubicBezTo>
                    <a:pt x="2126" y="638"/>
                    <a:pt x="2244" y="934"/>
                    <a:pt x="2244" y="12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16"/>
            <p:cNvSpPr/>
            <p:nvPr/>
          </p:nvSpPr>
          <p:spPr>
            <a:xfrm>
              <a:off x="5789882" y="2246189"/>
              <a:ext cx="52193" cy="55365"/>
            </a:xfrm>
            <a:custGeom>
              <a:avLst/>
              <a:gdLst/>
              <a:ahLst/>
              <a:cxnLst/>
              <a:rect l="l" t="t" r="r" b="b"/>
              <a:pathLst>
                <a:path w="1349" h="1431" extrusionOk="0">
                  <a:moveTo>
                    <a:pt x="1023" y="326"/>
                  </a:moveTo>
                  <a:cubicBezTo>
                    <a:pt x="815" y="117"/>
                    <a:pt x="532" y="0"/>
                    <a:pt x="238" y="1"/>
                  </a:cubicBezTo>
                  <a:cubicBezTo>
                    <a:pt x="159" y="1"/>
                    <a:pt x="79" y="10"/>
                    <a:pt x="0" y="27"/>
                  </a:cubicBezTo>
                  <a:cubicBezTo>
                    <a:pt x="509" y="139"/>
                    <a:pt x="872" y="589"/>
                    <a:pt x="872" y="1110"/>
                  </a:cubicBezTo>
                  <a:lnTo>
                    <a:pt x="872" y="1271"/>
                  </a:lnTo>
                  <a:cubicBezTo>
                    <a:pt x="1008" y="1376"/>
                    <a:pt x="1175" y="1430"/>
                    <a:pt x="1347" y="1427"/>
                  </a:cubicBezTo>
                  <a:lnTo>
                    <a:pt x="1347" y="1110"/>
                  </a:lnTo>
                  <a:cubicBezTo>
                    <a:pt x="1348" y="816"/>
                    <a:pt x="1231" y="534"/>
                    <a:pt x="1023" y="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16"/>
            <p:cNvSpPr/>
            <p:nvPr/>
          </p:nvSpPr>
          <p:spPr>
            <a:xfrm>
              <a:off x="5736180" y="2295519"/>
              <a:ext cx="19771" cy="30991"/>
            </a:xfrm>
            <a:custGeom>
              <a:avLst/>
              <a:gdLst/>
              <a:ahLst/>
              <a:cxnLst/>
              <a:rect l="l" t="t" r="r" b="b"/>
              <a:pathLst>
                <a:path w="511" h="801" extrusionOk="0">
                  <a:moveTo>
                    <a:pt x="510" y="1"/>
                  </a:moveTo>
                  <a:lnTo>
                    <a:pt x="510" y="800"/>
                  </a:lnTo>
                  <a:lnTo>
                    <a:pt x="439" y="800"/>
                  </a:lnTo>
                  <a:cubicBezTo>
                    <a:pt x="239" y="800"/>
                    <a:pt x="64" y="656"/>
                    <a:pt x="36" y="459"/>
                  </a:cubicBezTo>
                  <a:cubicBezTo>
                    <a:pt x="1" y="212"/>
                    <a:pt x="191" y="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16"/>
            <p:cNvSpPr/>
            <p:nvPr/>
          </p:nvSpPr>
          <p:spPr>
            <a:xfrm>
              <a:off x="5841997" y="2295519"/>
              <a:ext cx="18571" cy="30991"/>
            </a:xfrm>
            <a:custGeom>
              <a:avLst/>
              <a:gdLst/>
              <a:ahLst/>
              <a:cxnLst/>
              <a:rect l="l" t="t" r="r" b="b"/>
              <a:pathLst>
                <a:path w="480" h="801" extrusionOk="0">
                  <a:moveTo>
                    <a:pt x="479" y="401"/>
                  </a:moveTo>
                  <a:cubicBezTo>
                    <a:pt x="479" y="558"/>
                    <a:pt x="387" y="705"/>
                    <a:pt x="232" y="770"/>
                  </a:cubicBezTo>
                  <a:cubicBezTo>
                    <a:pt x="183" y="791"/>
                    <a:pt x="129" y="800"/>
                    <a:pt x="76" y="800"/>
                  </a:cubicBezTo>
                  <a:lnTo>
                    <a:pt x="0" y="800"/>
                  </a:lnTo>
                  <a:lnTo>
                    <a:pt x="0" y="1"/>
                  </a:lnTo>
                  <a:lnTo>
                    <a:pt x="80" y="1"/>
                  </a:lnTo>
                  <a:cubicBezTo>
                    <a:pt x="186" y="1"/>
                    <a:pt x="288" y="43"/>
                    <a:pt x="363" y="118"/>
                  </a:cubicBezTo>
                  <a:cubicBezTo>
                    <a:pt x="438" y="193"/>
                    <a:pt x="479" y="295"/>
                    <a:pt x="479" y="4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16"/>
            <p:cNvSpPr/>
            <p:nvPr/>
          </p:nvSpPr>
          <p:spPr>
            <a:xfrm>
              <a:off x="5768409" y="2357345"/>
              <a:ext cx="30952" cy="28669"/>
            </a:xfrm>
            <a:custGeom>
              <a:avLst/>
              <a:gdLst/>
              <a:ahLst/>
              <a:cxnLst/>
              <a:rect l="l" t="t" r="r" b="b"/>
              <a:pathLst>
                <a:path w="800" h="741" extrusionOk="0">
                  <a:moveTo>
                    <a:pt x="800" y="160"/>
                  </a:moveTo>
                  <a:lnTo>
                    <a:pt x="800" y="639"/>
                  </a:lnTo>
                  <a:lnTo>
                    <a:pt x="383" y="722"/>
                  </a:lnTo>
                  <a:cubicBezTo>
                    <a:pt x="288" y="740"/>
                    <a:pt x="192" y="716"/>
                    <a:pt x="117" y="655"/>
                  </a:cubicBezTo>
                  <a:cubicBezTo>
                    <a:pt x="44" y="594"/>
                    <a:pt x="1" y="504"/>
                    <a:pt x="1" y="409"/>
                  </a:cubicBezTo>
                  <a:lnTo>
                    <a:pt x="1" y="0"/>
                  </a:lnTo>
                  <a:lnTo>
                    <a:pt x="224" y="0"/>
                  </a:lnTo>
                  <a:cubicBezTo>
                    <a:pt x="398" y="105"/>
                    <a:pt x="597" y="161"/>
                    <a:pt x="800" y="1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16"/>
            <p:cNvSpPr/>
            <p:nvPr/>
          </p:nvSpPr>
          <p:spPr>
            <a:xfrm>
              <a:off x="5798548" y="2357345"/>
              <a:ext cx="30952" cy="28669"/>
            </a:xfrm>
            <a:custGeom>
              <a:avLst/>
              <a:gdLst/>
              <a:ahLst/>
              <a:cxnLst/>
              <a:rect l="l" t="t" r="r" b="b"/>
              <a:pathLst>
                <a:path w="800" h="741" extrusionOk="0">
                  <a:moveTo>
                    <a:pt x="800" y="0"/>
                  </a:moveTo>
                  <a:lnTo>
                    <a:pt x="800" y="409"/>
                  </a:lnTo>
                  <a:cubicBezTo>
                    <a:pt x="800" y="504"/>
                    <a:pt x="757" y="594"/>
                    <a:pt x="683" y="655"/>
                  </a:cubicBezTo>
                  <a:cubicBezTo>
                    <a:pt x="609" y="715"/>
                    <a:pt x="512" y="740"/>
                    <a:pt x="419" y="722"/>
                  </a:cubicBezTo>
                  <a:lnTo>
                    <a:pt x="1" y="639"/>
                  </a:lnTo>
                  <a:lnTo>
                    <a:pt x="1" y="160"/>
                  </a:lnTo>
                  <a:cubicBezTo>
                    <a:pt x="205" y="161"/>
                    <a:pt x="403" y="105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16"/>
            <p:cNvSpPr/>
            <p:nvPr/>
          </p:nvSpPr>
          <p:spPr>
            <a:xfrm>
              <a:off x="5659342" y="2215082"/>
              <a:ext cx="148918" cy="235003"/>
            </a:xfrm>
            <a:custGeom>
              <a:avLst/>
              <a:gdLst/>
              <a:ahLst/>
              <a:cxnLst/>
              <a:rect l="l" t="t" r="r" b="b"/>
              <a:pathLst>
                <a:path w="3849" h="6074" extrusionOk="0">
                  <a:moveTo>
                    <a:pt x="2133" y="6073"/>
                  </a:moveTo>
                  <a:cubicBezTo>
                    <a:pt x="987" y="5250"/>
                    <a:pt x="479" y="3798"/>
                    <a:pt x="863" y="2441"/>
                  </a:cubicBezTo>
                  <a:cubicBezTo>
                    <a:pt x="1248" y="1083"/>
                    <a:pt x="2442" y="112"/>
                    <a:pt x="3849" y="13"/>
                  </a:cubicBezTo>
                  <a:cubicBezTo>
                    <a:pt x="3769" y="7"/>
                    <a:pt x="3690" y="1"/>
                    <a:pt x="3609" y="1"/>
                  </a:cubicBezTo>
                  <a:cubicBezTo>
                    <a:pt x="3528" y="1"/>
                    <a:pt x="3450" y="7"/>
                    <a:pt x="3370" y="13"/>
                  </a:cubicBezTo>
                  <a:cubicBezTo>
                    <a:pt x="1963" y="112"/>
                    <a:pt x="769" y="1083"/>
                    <a:pt x="385" y="2441"/>
                  </a:cubicBezTo>
                  <a:cubicBezTo>
                    <a:pt x="0" y="3798"/>
                    <a:pt x="508" y="5250"/>
                    <a:pt x="1654" y="60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16"/>
            <p:cNvSpPr/>
            <p:nvPr/>
          </p:nvSpPr>
          <p:spPr>
            <a:xfrm>
              <a:off x="5785432" y="2470436"/>
              <a:ext cx="22788" cy="4062"/>
            </a:xfrm>
            <a:custGeom>
              <a:avLst/>
              <a:gdLst/>
              <a:ahLst/>
              <a:cxnLst/>
              <a:rect l="l" t="t" r="r" b="b"/>
              <a:pathLst>
                <a:path w="589" h="105" extrusionOk="0">
                  <a:moveTo>
                    <a:pt x="110" y="95"/>
                  </a:moveTo>
                  <a:cubicBezTo>
                    <a:pt x="190" y="100"/>
                    <a:pt x="269" y="105"/>
                    <a:pt x="350" y="105"/>
                  </a:cubicBezTo>
                  <a:cubicBezTo>
                    <a:pt x="431" y="105"/>
                    <a:pt x="510" y="100"/>
                    <a:pt x="589" y="95"/>
                  </a:cubicBezTo>
                  <a:cubicBezTo>
                    <a:pt x="390" y="81"/>
                    <a:pt x="193" y="50"/>
                    <a:pt x="1" y="1"/>
                  </a:cubicBezTo>
                  <a:cubicBezTo>
                    <a:pt x="16" y="29"/>
                    <a:pt x="30" y="57"/>
                    <a:pt x="43" y="88"/>
                  </a:cubicBezTo>
                  <a:cubicBezTo>
                    <a:pt x="65" y="90"/>
                    <a:pt x="87" y="94"/>
                    <a:pt x="110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16"/>
            <p:cNvSpPr/>
            <p:nvPr/>
          </p:nvSpPr>
          <p:spPr>
            <a:xfrm>
              <a:off x="5608271" y="2429851"/>
              <a:ext cx="80127" cy="142186"/>
            </a:xfrm>
            <a:custGeom>
              <a:avLst/>
              <a:gdLst/>
              <a:ahLst/>
              <a:cxnLst/>
              <a:rect l="l" t="t" r="r" b="b"/>
              <a:pathLst>
                <a:path w="2071" h="3675" extrusionOk="0">
                  <a:moveTo>
                    <a:pt x="1718" y="3675"/>
                  </a:moveTo>
                  <a:cubicBezTo>
                    <a:pt x="1842" y="3642"/>
                    <a:pt x="1958" y="3610"/>
                    <a:pt x="2071" y="3574"/>
                  </a:cubicBezTo>
                  <a:cubicBezTo>
                    <a:pt x="850" y="2599"/>
                    <a:pt x="479" y="1702"/>
                    <a:pt x="616" y="1031"/>
                  </a:cubicBezTo>
                  <a:cubicBezTo>
                    <a:pt x="689" y="602"/>
                    <a:pt x="1000" y="254"/>
                    <a:pt x="1418" y="132"/>
                  </a:cubicBezTo>
                  <a:cubicBezTo>
                    <a:pt x="1405" y="130"/>
                    <a:pt x="1394" y="125"/>
                    <a:pt x="1382" y="123"/>
                  </a:cubicBezTo>
                  <a:cubicBezTo>
                    <a:pt x="778" y="1"/>
                    <a:pt x="259" y="431"/>
                    <a:pt x="137" y="1031"/>
                  </a:cubicBezTo>
                  <a:cubicBezTo>
                    <a:pt x="0" y="1703"/>
                    <a:pt x="371" y="2601"/>
                    <a:pt x="1592" y="3575"/>
                  </a:cubicBezTo>
                  <a:cubicBezTo>
                    <a:pt x="1634" y="3608"/>
                    <a:pt x="1675" y="3641"/>
                    <a:pt x="1718" y="3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16"/>
            <p:cNvSpPr/>
            <p:nvPr/>
          </p:nvSpPr>
          <p:spPr>
            <a:xfrm>
              <a:off x="5663133" y="2294319"/>
              <a:ext cx="21318" cy="50529"/>
            </a:xfrm>
            <a:custGeom>
              <a:avLst/>
              <a:gdLst/>
              <a:ahLst/>
              <a:cxnLst/>
              <a:rect l="l" t="t" r="r" b="b"/>
              <a:pathLst>
                <a:path w="551" h="1306" extrusionOk="0">
                  <a:moveTo>
                    <a:pt x="254" y="0"/>
                  </a:moveTo>
                  <a:lnTo>
                    <a:pt x="550" y="120"/>
                  </a:lnTo>
                  <a:cubicBezTo>
                    <a:pt x="399" y="497"/>
                    <a:pt x="321" y="899"/>
                    <a:pt x="319" y="1306"/>
                  </a:cubicBezTo>
                  <a:lnTo>
                    <a:pt x="1" y="1306"/>
                  </a:lnTo>
                  <a:cubicBezTo>
                    <a:pt x="2" y="859"/>
                    <a:pt x="87" y="416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16"/>
            <p:cNvSpPr/>
            <p:nvPr/>
          </p:nvSpPr>
          <p:spPr>
            <a:xfrm>
              <a:off x="5629318" y="2447996"/>
              <a:ext cx="34589" cy="32500"/>
            </a:xfrm>
            <a:custGeom>
              <a:avLst/>
              <a:gdLst/>
              <a:ahLst/>
              <a:cxnLst/>
              <a:rect l="l" t="t" r="r" b="b"/>
              <a:pathLst>
                <a:path w="894" h="840" extrusionOk="0">
                  <a:moveTo>
                    <a:pt x="751" y="80"/>
                  </a:moveTo>
                  <a:cubicBezTo>
                    <a:pt x="364" y="1"/>
                    <a:pt x="87" y="305"/>
                    <a:pt x="18" y="649"/>
                  </a:cubicBezTo>
                  <a:cubicBezTo>
                    <a:pt x="0" y="735"/>
                    <a:pt x="57" y="819"/>
                    <a:pt x="143" y="837"/>
                  </a:cubicBezTo>
                  <a:cubicBezTo>
                    <a:pt x="154" y="839"/>
                    <a:pt x="164" y="840"/>
                    <a:pt x="175" y="840"/>
                  </a:cubicBezTo>
                  <a:cubicBezTo>
                    <a:pt x="250" y="840"/>
                    <a:pt x="315" y="786"/>
                    <a:pt x="331" y="712"/>
                  </a:cubicBezTo>
                  <a:cubicBezTo>
                    <a:pt x="357" y="582"/>
                    <a:pt x="465" y="346"/>
                    <a:pt x="688" y="392"/>
                  </a:cubicBezTo>
                  <a:cubicBezTo>
                    <a:pt x="774" y="409"/>
                    <a:pt x="858" y="354"/>
                    <a:pt x="876" y="268"/>
                  </a:cubicBezTo>
                  <a:cubicBezTo>
                    <a:pt x="894" y="182"/>
                    <a:pt x="838" y="96"/>
                    <a:pt x="751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16"/>
            <p:cNvSpPr/>
            <p:nvPr/>
          </p:nvSpPr>
          <p:spPr>
            <a:xfrm>
              <a:off x="5663868" y="2313935"/>
              <a:ext cx="15592" cy="12381"/>
            </a:xfrm>
            <a:custGeom>
              <a:avLst/>
              <a:gdLst/>
              <a:ahLst/>
              <a:cxnLst/>
              <a:rect l="l" t="t" r="r" b="b"/>
              <a:pathLst>
                <a:path w="403" h="320" extrusionOk="0">
                  <a:moveTo>
                    <a:pt x="206" y="320"/>
                  </a:moveTo>
                  <a:cubicBezTo>
                    <a:pt x="89" y="320"/>
                    <a:pt x="1" y="195"/>
                    <a:pt x="70" y="71"/>
                  </a:cubicBezTo>
                  <a:cubicBezTo>
                    <a:pt x="94" y="27"/>
                    <a:pt x="143" y="1"/>
                    <a:pt x="193" y="1"/>
                  </a:cubicBezTo>
                  <a:lnTo>
                    <a:pt x="211" y="1"/>
                  </a:lnTo>
                  <a:cubicBezTo>
                    <a:pt x="270" y="1"/>
                    <a:pt x="324" y="32"/>
                    <a:pt x="348" y="85"/>
                  </a:cubicBezTo>
                  <a:cubicBezTo>
                    <a:pt x="403" y="203"/>
                    <a:pt x="318" y="320"/>
                    <a:pt x="206" y="3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16"/>
            <p:cNvSpPr/>
            <p:nvPr/>
          </p:nvSpPr>
          <p:spPr>
            <a:xfrm>
              <a:off x="5604363" y="2209085"/>
              <a:ext cx="376183" cy="370495"/>
            </a:xfrm>
            <a:custGeom>
              <a:avLst/>
              <a:gdLst/>
              <a:ahLst/>
              <a:cxnLst/>
              <a:rect l="l" t="t" r="r" b="b"/>
              <a:pathLst>
                <a:path w="9723" h="9576" extrusionOk="0">
                  <a:moveTo>
                    <a:pt x="5030" y="1113"/>
                  </a:moveTo>
                  <a:cubicBezTo>
                    <a:pt x="5560" y="1113"/>
                    <a:pt x="5990" y="1543"/>
                    <a:pt x="5990" y="2073"/>
                  </a:cubicBezTo>
                  <a:lnTo>
                    <a:pt x="5990" y="2214"/>
                  </a:lnTo>
                  <a:cubicBezTo>
                    <a:pt x="5754" y="2142"/>
                    <a:pt x="5570" y="1953"/>
                    <a:pt x="5505" y="1714"/>
                  </a:cubicBezTo>
                  <a:cubicBezTo>
                    <a:pt x="5488" y="1642"/>
                    <a:pt x="5423" y="1593"/>
                    <a:pt x="5351" y="1593"/>
                  </a:cubicBezTo>
                  <a:cubicBezTo>
                    <a:pt x="5344" y="1593"/>
                    <a:pt x="5338" y="1594"/>
                    <a:pt x="5331" y="1594"/>
                  </a:cubicBezTo>
                  <a:cubicBezTo>
                    <a:pt x="5250" y="1604"/>
                    <a:pt x="5190" y="1672"/>
                    <a:pt x="5190" y="1753"/>
                  </a:cubicBezTo>
                  <a:cubicBezTo>
                    <a:pt x="5192" y="1813"/>
                    <a:pt x="5166" y="1871"/>
                    <a:pt x="5120" y="1908"/>
                  </a:cubicBezTo>
                  <a:cubicBezTo>
                    <a:pt x="4965" y="2047"/>
                    <a:pt x="4595" y="2092"/>
                    <a:pt x="4271" y="2092"/>
                  </a:cubicBezTo>
                  <a:cubicBezTo>
                    <a:pt x="4201" y="2092"/>
                    <a:pt x="4133" y="2090"/>
                    <a:pt x="4069" y="2086"/>
                  </a:cubicBezTo>
                  <a:lnTo>
                    <a:pt x="4069" y="2073"/>
                  </a:lnTo>
                  <a:cubicBezTo>
                    <a:pt x="4071" y="1543"/>
                    <a:pt x="4500" y="1113"/>
                    <a:pt x="5030" y="1113"/>
                  </a:cubicBezTo>
                  <a:close/>
                  <a:moveTo>
                    <a:pt x="3747" y="2405"/>
                  </a:moveTo>
                  <a:lnTo>
                    <a:pt x="3747" y="2857"/>
                  </a:lnTo>
                  <a:cubicBezTo>
                    <a:pt x="3651" y="2823"/>
                    <a:pt x="3588" y="2732"/>
                    <a:pt x="3588" y="2631"/>
                  </a:cubicBezTo>
                  <a:cubicBezTo>
                    <a:pt x="3588" y="2529"/>
                    <a:pt x="3651" y="2439"/>
                    <a:pt x="3747" y="2405"/>
                  </a:cubicBezTo>
                  <a:close/>
                  <a:moveTo>
                    <a:pt x="6314" y="2405"/>
                  </a:moveTo>
                  <a:cubicBezTo>
                    <a:pt x="6409" y="2439"/>
                    <a:pt x="6473" y="2529"/>
                    <a:pt x="6473" y="2631"/>
                  </a:cubicBezTo>
                  <a:cubicBezTo>
                    <a:pt x="6473" y="2732"/>
                    <a:pt x="6409" y="2823"/>
                    <a:pt x="6314" y="2857"/>
                  </a:cubicBezTo>
                  <a:lnTo>
                    <a:pt x="6314" y="2405"/>
                  </a:lnTo>
                  <a:close/>
                  <a:moveTo>
                    <a:pt x="5353" y="2125"/>
                  </a:moveTo>
                  <a:cubicBezTo>
                    <a:pt x="5499" y="2344"/>
                    <a:pt x="5730" y="2493"/>
                    <a:pt x="5990" y="2536"/>
                  </a:cubicBezTo>
                  <a:lnTo>
                    <a:pt x="5990" y="2858"/>
                  </a:lnTo>
                  <a:cubicBezTo>
                    <a:pt x="5990" y="3344"/>
                    <a:pt x="5634" y="3763"/>
                    <a:pt x="5152" y="3823"/>
                  </a:cubicBezTo>
                  <a:cubicBezTo>
                    <a:pt x="5111" y="3828"/>
                    <a:pt x="5071" y="3830"/>
                    <a:pt x="5031" y="3830"/>
                  </a:cubicBezTo>
                  <a:cubicBezTo>
                    <a:pt x="4500" y="3830"/>
                    <a:pt x="4069" y="3401"/>
                    <a:pt x="4069" y="2869"/>
                  </a:cubicBezTo>
                  <a:lnTo>
                    <a:pt x="4069" y="2402"/>
                  </a:lnTo>
                  <a:cubicBezTo>
                    <a:pt x="4132" y="2405"/>
                    <a:pt x="4207" y="2408"/>
                    <a:pt x="4289" y="2408"/>
                  </a:cubicBezTo>
                  <a:cubicBezTo>
                    <a:pt x="4625" y="2408"/>
                    <a:pt x="5086" y="2363"/>
                    <a:pt x="5333" y="2144"/>
                  </a:cubicBezTo>
                  <a:cubicBezTo>
                    <a:pt x="5339" y="2137"/>
                    <a:pt x="5345" y="2131"/>
                    <a:pt x="5353" y="2125"/>
                  </a:cubicBezTo>
                  <a:close/>
                  <a:moveTo>
                    <a:pt x="4415" y="3984"/>
                  </a:moveTo>
                  <a:cubicBezTo>
                    <a:pt x="4555" y="4063"/>
                    <a:pt x="4709" y="4114"/>
                    <a:pt x="4869" y="4132"/>
                  </a:cubicBezTo>
                  <a:lnTo>
                    <a:pt x="4869" y="4332"/>
                  </a:lnTo>
                  <a:lnTo>
                    <a:pt x="4583" y="4390"/>
                  </a:lnTo>
                  <a:cubicBezTo>
                    <a:pt x="4572" y="4392"/>
                    <a:pt x="4562" y="4393"/>
                    <a:pt x="4551" y="4393"/>
                  </a:cubicBezTo>
                  <a:cubicBezTo>
                    <a:pt x="4492" y="4393"/>
                    <a:pt x="4434" y="4359"/>
                    <a:pt x="4407" y="4298"/>
                  </a:cubicBezTo>
                  <a:cubicBezTo>
                    <a:pt x="4397" y="4277"/>
                    <a:pt x="4393" y="4254"/>
                    <a:pt x="4393" y="4231"/>
                  </a:cubicBezTo>
                  <a:lnTo>
                    <a:pt x="4393" y="3984"/>
                  </a:lnTo>
                  <a:close/>
                  <a:moveTo>
                    <a:pt x="5667" y="3984"/>
                  </a:moveTo>
                  <a:lnTo>
                    <a:pt x="5667" y="4231"/>
                  </a:lnTo>
                  <a:cubicBezTo>
                    <a:pt x="5667" y="4254"/>
                    <a:pt x="5664" y="4277"/>
                    <a:pt x="5654" y="4298"/>
                  </a:cubicBezTo>
                  <a:cubicBezTo>
                    <a:pt x="5626" y="4359"/>
                    <a:pt x="5568" y="4393"/>
                    <a:pt x="5509" y="4393"/>
                  </a:cubicBezTo>
                  <a:cubicBezTo>
                    <a:pt x="5498" y="4393"/>
                    <a:pt x="5487" y="4392"/>
                    <a:pt x="5477" y="4390"/>
                  </a:cubicBezTo>
                  <a:lnTo>
                    <a:pt x="5192" y="4332"/>
                  </a:lnTo>
                  <a:lnTo>
                    <a:pt x="5192" y="4132"/>
                  </a:lnTo>
                  <a:cubicBezTo>
                    <a:pt x="5351" y="4114"/>
                    <a:pt x="5505" y="4063"/>
                    <a:pt x="5646" y="3984"/>
                  </a:cubicBezTo>
                  <a:close/>
                  <a:moveTo>
                    <a:pt x="4069" y="4002"/>
                  </a:moveTo>
                  <a:lnTo>
                    <a:pt x="4069" y="4234"/>
                  </a:lnTo>
                  <a:cubicBezTo>
                    <a:pt x="4069" y="4378"/>
                    <a:pt x="4135" y="4514"/>
                    <a:pt x="4245" y="4605"/>
                  </a:cubicBezTo>
                  <a:cubicBezTo>
                    <a:pt x="4331" y="4675"/>
                    <a:pt x="4439" y="4713"/>
                    <a:pt x="4549" y="4713"/>
                  </a:cubicBezTo>
                  <a:cubicBezTo>
                    <a:pt x="4580" y="4713"/>
                    <a:pt x="4612" y="4710"/>
                    <a:pt x="4643" y="4704"/>
                  </a:cubicBezTo>
                  <a:lnTo>
                    <a:pt x="4869" y="4660"/>
                  </a:lnTo>
                  <a:lnTo>
                    <a:pt x="4869" y="5582"/>
                  </a:lnTo>
                  <a:lnTo>
                    <a:pt x="3918" y="5582"/>
                  </a:lnTo>
                  <a:lnTo>
                    <a:pt x="3918" y="4948"/>
                  </a:lnTo>
                  <a:cubicBezTo>
                    <a:pt x="3918" y="4873"/>
                    <a:pt x="3868" y="4805"/>
                    <a:pt x="3794" y="4788"/>
                  </a:cubicBezTo>
                  <a:cubicBezTo>
                    <a:pt x="3782" y="4785"/>
                    <a:pt x="3769" y="4784"/>
                    <a:pt x="3757" y="4784"/>
                  </a:cubicBezTo>
                  <a:cubicBezTo>
                    <a:pt x="3667" y="4784"/>
                    <a:pt x="3595" y="4855"/>
                    <a:pt x="3595" y="4943"/>
                  </a:cubicBezTo>
                  <a:lnTo>
                    <a:pt x="3595" y="5572"/>
                  </a:lnTo>
                  <a:cubicBezTo>
                    <a:pt x="3457" y="5560"/>
                    <a:pt x="3330" y="5493"/>
                    <a:pt x="3241" y="5387"/>
                  </a:cubicBezTo>
                  <a:cubicBezTo>
                    <a:pt x="3153" y="5281"/>
                    <a:pt x="3110" y="5144"/>
                    <a:pt x="3122" y="5007"/>
                  </a:cubicBezTo>
                  <a:cubicBezTo>
                    <a:pt x="3134" y="4795"/>
                    <a:pt x="3207" y="4591"/>
                    <a:pt x="3334" y="4420"/>
                  </a:cubicBezTo>
                  <a:cubicBezTo>
                    <a:pt x="3514" y="4189"/>
                    <a:pt x="3779" y="4039"/>
                    <a:pt x="4069" y="4002"/>
                  </a:cubicBezTo>
                  <a:close/>
                  <a:moveTo>
                    <a:pt x="5990" y="3995"/>
                  </a:moveTo>
                  <a:cubicBezTo>
                    <a:pt x="6521" y="4053"/>
                    <a:pt x="6929" y="4492"/>
                    <a:pt x="6947" y="5025"/>
                  </a:cubicBezTo>
                  <a:cubicBezTo>
                    <a:pt x="6840" y="4940"/>
                    <a:pt x="6711" y="4897"/>
                    <a:pt x="6580" y="4897"/>
                  </a:cubicBezTo>
                  <a:cubicBezTo>
                    <a:pt x="6473" y="4897"/>
                    <a:pt x="6364" y="4926"/>
                    <a:pt x="6268" y="4986"/>
                  </a:cubicBezTo>
                  <a:cubicBezTo>
                    <a:pt x="6120" y="5083"/>
                    <a:pt x="6063" y="5271"/>
                    <a:pt x="6131" y="5434"/>
                  </a:cubicBezTo>
                  <a:cubicBezTo>
                    <a:pt x="6151" y="5482"/>
                    <a:pt x="6166" y="5532"/>
                    <a:pt x="6184" y="5582"/>
                  </a:cubicBezTo>
                  <a:lnTo>
                    <a:pt x="5192" y="5582"/>
                  </a:lnTo>
                  <a:lnTo>
                    <a:pt x="5192" y="4659"/>
                  </a:lnTo>
                  <a:lnTo>
                    <a:pt x="5417" y="4704"/>
                  </a:lnTo>
                  <a:cubicBezTo>
                    <a:pt x="5448" y="4710"/>
                    <a:pt x="5480" y="4713"/>
                    <a:pt x="5511" y="4713"/>
                  </a:cubicBezTo>
                  <a:cubicBezTo>
                    <a:pt x="5621" y="4713"/>
                    <a:pt x="5728" y="4675"/>
                    <a:pt x="5815" y="4605"/>
                  </a:cubicBezTo>
                  <a:cubicBezTo>
                    <a:pt x="5926" y="4514"/>
                    <a:pt x="5990" y="4378"/>
                    <a:pt x="5990" y="4234"/>
                  </a:cubicBezTo>
                  <a:lnTo>
                    <a:pt x="5990" y="3995"/>
                  </a:lnTo>
                  <a:close/>
                  <a:moveTo>
                    <a:pt x="6568" y="5219"/>
                  </a:moveTo>
                  <a:cubicBezTo>
                    <a:pt x="6790" y="5219"/>
                    <a:pt x="7026" y="5519"/>
                    <a:pt x="7122" y="5754"/>
                  </a:cubicBezTo>
                  <a:cubicBezTo>
                    <a:pt x="7131" y="5776"/>
                    <a:pt x="7296" y="6178"/>
                    <a:pt x="7297" y="6178"/>
                  </a:cubicBezTo>
                  <a:cubicBezTo>
                    <a:pt x="7297" y="6178"/>
                    <a:pt x="7297" y="6178"/>
                    <a:pt x="7296" y="6177"/>
                  </a:cubicBezTo>
                  <a:lnTo>
                    <a:pt x="7296" y="6177"/>
                  </a:lnTo>
                  <a:cubicBezTo>
                    <a:pt x="7312" y="6217"/>
                    <a:pt x="7343" y="6247"/>
                    <a:pt x="7382" y="6264"/>
                  </a:cubicBezTo>
                  <a:cubicBezTo>
                    <a:pt x="7402" y="6272"/>
                    <a:pt x="7423" y="6276"/>
                    <a:pt x="7443" y="6276"/>
                  </a:cubicBezTo>
                  <a:cubicBezTo>
                    <a:pt x="7464" y="6276"/>
                    <a:pt x="7485" y="6272"/>
                    <a:pt x="7504" y="6264"/>
                  </a:cubicBezTo>
                  <a:lnTo>
                    <a:pt x="8686" y="5778"/>
                  </a:lnTo>
                  <a:cubicBezTo>
                    <a:pt x="8706" y="5769"/>
                    <a:pt x="8727" y="5765"/>
                    <a:pt x="8749" y="5765"/>
                  </a:cubicBezTo>
                  <a:cubicBezTo>
                    <a:pt x="8783" y="5765"/>
                    <a:pt x="8817" y="5776"/>
                    <a:pt x="8845" y="5798"/>
                  </a:cubicBezTo>
                  <a:cubicBezTo>
                    <a:pt x="8891" y="5833"/>
                    <a:pt x="8916" y="5889"/>
                    <a:pt x="8907" y="5947"/>
                  </a:cubicBezTo>
                  <a:cubicBezTo>
                    <a:pt x="8899" y="6005"/>
                    <a:pt x="8861" y="6053"/>
                    <a:pt x="8806" y="6073"/>
                  </a:cubicBezTo>
                  <a:lnTo>
                    <a:pt x="8364" y="6256"/>
                  </a:lnTo>
                  <a:cubicBezTo>
                    <a:pt x="8282" y="6289"/>
                    <a:pt x="8244" y="6383"/>
                    <a:pt x="8277" y="6464"/>
                  </a:cubicBezTo>
                  <a:cubicBezTo>
                    <a:pt x="8303" y="6526"/>
                    <a:pt x="8362" y="6563"/>
                    <a:pt x="8425" y="6563"/>
                  </a:cubicBezTo>
                  <a:cubicBezTo>
                    <a:pt x="8445" y="6563"/>
                    <a:pt x="8465" y="6559"/>
                    <a:pt x="8485" y="6551"/>
                  </a:cubicBezTo>
                  <a:lnTo>
                    <a:pt x="8928" y="6368"/>
                  </a:lnTo>
                  <a:cubicBezTo>
                    <a:pt x="8948" y="6360"/>
                    <a:pt x="8968" y="6357"/>
                    <a:pt x="8988" y="6357"/>
                  </a:cubicBezTo>
                  <a:cubicBezTo>
                    <a:pt x="9050" y="6357"/>
                    <a:pt x="9111" y="6394"/>
                    <a:pt x="9136" y="6455"/>
                  </a:cubicBezTo>
                  <a:cubicBezTo>
                    <a:pt x="9170" y="6537"/>
                    <a:pt x="9131" y="6631"/>
                    <a:pt x="9049" y="6664"/>
                  </a:cubicBezTo>
                  <a:lnTo>
                    <a:pt x="8902" y="6724"/>
                  </a:lnTo>
                  <a:lnTo>
                    <a:pt x="8607" y="6846"/>
                  </a:lnTo>
                  <a:cubicBezTo>
                    <a:pt x="8526" y="6879"/>
                    <a:pt x="8487" y="6972"/>
                    <a:pt x="8521" y="7054"/>
                  </a:cubicBezTo>
                  <a:cubicBezTo>
                    <a:pt x="8547" y="7115"/>
                    <a:pt x="8606" y="7151"/>
                    <a:pt x="8669" y="7151"/>
                  </a:cubicBezTo>
                  <a:cubicBezTo>
                    <a:pt x="8689" y="7151"/>
                    <a:pt x="8709" y="7147"/>
                    <a:pt x="8729" y="7140"/>
                  </a:cubicBezTo>
                  <a:lnTo>
                    <a:pt x="9024" y="7019"/>
                  </a:lnTo>
                  <a:cubicBezTo>
                    <a:pt x="9043" y="7011"/>
                    <a:pt x="9064" y="7007"/>
                    <a:pt x="9084" y="7007"/>
                  </a:cubicBezTo>
                  <a:cubicBezTo>
                    <a:pt x="9147" y="7007"/>
                    <a:pt x="9206" y="7044"/>
                    <a:pt x="9232" y="7106"/>
                  </a:cubicBezTo>
                  <a:cubicBezTo>
                    <a:pt x="9265" y="7187"/>
                    <a:pt x="9226" y="7281"/>
                    <a:pt x="9145" y="7314"/>
                  </a:cubicBezTo>
                  <a:lnTo>
                    <a:pt x="8997" y="7375"/>
                  </a:lnTo>
                  <a:lnTo>
                    <a:pt x="8850" y="7435"/>
                  </a:lnTo>
                  <a:cubicBezTo>
                    <a:pt x="8796" y="7456"/>
                    <a:pt x="8757" y="7504"/>
                    <a:pt x="8750" y="7562"/>
                  </a:cubicBezTo>
                  <a:cubicBezTo>
                    <a:pt x="8741" y="7620"/>
                    <a:pt x="8764" y="7676"/>
                    <a:pt x="8811" y="7711"/>
                  </a:cubicBezTo>
                  <a:cubicBezTo>
                    <a:pt x="8839" y="7733"/>
                    <a:pt x="8873" y="7744"/>
                    <a:pt x="8907" y="7744"/>
                  </a:cubicBezTo>
                  <a:cubicBezTo>
                    <a:pt x="8929" y="7744"/>
                    <a:pt x="8951" y="7739"/>
                    <a:pt x="8971" y="7730"/>
                  </a:cubicBezTo>
                  <a:lnTo>
                    <a:pt x="9119" y="7670"/>
                  </a:lnTo>
                  <a:cubicBezTo>
                    <a:pt x="9139" y="7662"/>
                    <a:pt x="9160" y="7658"/>
                    <a:pt x="9180" y="7658"/>
                  </a:cubicBezTo>
                  <a:cubicBezTo>
                    <a:pt x="9222" y="7658"/>
                    <a:pt x="9262" y="7675"/>
                    <a:pt x="9293" y="7705"/>
                  </a:cubicBezTo>
                  <a:cubicBezTo>
                    <a:pt x="9339" y="7751"/>
                    <a:pt x="9351" y="7819"/>
                    <a:pt x="9327" y="7879"/>
                  </a:cubicBezTo>
                  <a:cubicBezTo>
                    <a:pt x="9310" y="7918"/>
                    <a:pt x="9280" y="7949"/>
                    <a:pt x="9240" y="7965"/>
                  </a:cubicBezTo>
                  <a:lnTo>
                    <a:pt x="7469" y="8694"/>
                  </a:lnTo>
                  <a:cubicBezTo>
                    <a:pt x="7429" y="8710"/>
                    <a:pt x="7388" y="8718"/>
                    <a:pt x="7348" y="8718"/>
                  </a:cubicBezTo>
                  <a:cubicBezTo>
                    <a:pt x="7223" y="8718"/>
                    <a:pt x="7104" y="8644"/>
                    <a:pt x="7053" y="8522"/>
                  </a:cubicBezTo>
                  <a:lnTo>
                    <a:pt x="6541" y="7278"/>
                  </a:lnTo>
                  <a:cubicBezTo>
                    <a:pt x="6679" y="7086"/>
                    <a:pt x="6744" y="6853"/>
                    <a:pt x="6727" y="6617"/>
                  </a:cubicBezTo>
                  <a:cubicBezTo>
                    <a:pt x="6693" y="6170"/>
                    <a:pt x="6590" y="5730"/>
                    <a:pt x="6423" y="5314"/>
                  </a:cubicBezTo>
                  <a:cubicBezTo>
                    <a:pt x="6414" y="5293"/>
                    <a:pt x="6421" y="5270"/>
                    <a:pt x="6438" y="5257"/>
                  </a:cubicBezTo>
                  <a:cubicBezTo>
                    <a:pt x="6480" y="5231"/>
                    <a:pt x="6524" y="5219"/>
                    <a:pt x="6568" y="5219"/>
                  </a:cubicBezTo>
                  <a:close/>
                  <a:moveTo>
                    <a:pt x="1280" y="5968"/>
                  </a:moveTo>
                  <a:cubicBezTo>
                    <a:pt x="1337" y="5968"/>
                    <a:pt x="1395" y="5973"/>
                    <a:pt x="1452" y="5985"/>
                  </a:cubicBezTo>
                  <a:cubicBezTo>
                    <a:pt x="1799" y="6054"/>
                    <a:pt x="2095" y="6282"/>
                    <a:pt x="2252" y="6600"/>
                  </a:cubicBezTo>
                  <a:cubicBezTo>
                    <a:pt x="2273" y="6648"/>
                    <a:pt x="2316" y="6684"/>
                    <a:pt x="2367" y="6695"/>
                  </a:cubicBezTo>
                  <a:cubicBezTo>
                    <a:pt x="2378" y="6697"/>
                    <a:pt x="2388" y="6698"/>
                    <a:pt x="2399" y="6698"/>
                  </a:cubicBezTo>
                  <a:cubicBezTo>
                    <a:pt x="2440" y="6698"/>
                    <a:pt x="2480" y="6682"/>
                    <a:pt x="2510" y="6653"/>
                  </a:cubicBezTo>
                  <a:cubicBezTo>
                    <a:pt x="2719" y="6472"/>
                    <a:pt x="2984" y="6376"/>
                    <a:pt x="3255" y="6376"/>
                  </a:cubicBezTo>
                  <a:cubicBezTo>
                    <a:pt x="3332" y="6376"/>
                    <a:pt x="3410" y="6383"/>
                    <a:pt x="3488" y="6400"/>
                  </a:cubicBezTo>
                  <a:cubicBezTo>
                    <a:pt x="3725" y="6447"/>
                    <a:pt x="3930" y="6595"/>
                    <a:pt x="4048" y="6805"/>
                  </a:cubicBezTo>
                  <a:cubicBezTo>
                    <a:pt x="4171" y="7028"/>
                    <a:pt x="4208" y="7286"/>
                    <a:pt x="4153" y="7534"/>
                  </a:cubicBezTo>
                  <a:cubicBezTo>
                    <a:pt x="4068" y="7955"/>
                    <a:pt x="3655" y="8727"/>
                    <a:pt x="1856" y="9207"/>
                  </a:cubicBezTo>
                  <a:cubicBezTo>
                    <a:pt x="388" y="8062"/>
                    <a:pt x="308" y="7189"/>
                    <a:pt x="394" y="6768"/>
                  </a:cubicBezTo>
                  <a:cubicBezTo>
                    <a:pt x="441" y="6519"/>
                    <a:pt x="578" y="6296"/>
                    <a:pt x="778" y="6139"/>
                  </a:cubicBezTo>
                  <a:cubicBezTo>
                    <a:pt x="921" y="6028"/>
                    <a:pt x="1099" y="5968"/>
                    <a:pt x="1280" y="5968"/>
                  </a:cubicBezTo>
                  <a:close/>
                  <a:moveTo>
                    <a:pt x="6123" y="7363"/>
                  </a:moveTo>
                  <a:cubicBezTo>
                    <a:pt x="6186" y="7363"/>
                    <a:pt x="6245" y="7400"/>
                    <a:pt x="6270" y="7461"/>
                  </a:cubicBezTo>
                  <a:cubicBezTo>
                    <a:pt x="6279" y="7481"/>
                    <a:pt x="6817" y="8790"/>
                    <a:pt x="6817" y="8790"/>
                  </a:cubicBezTo>
                  <a:cubicBezTo>
                    <a:pt x="6817" y="8790"/>
                    <a:pt x="6817" y="8790"/>
                    <a:pt x="6816" y="8790"/>
                  </a:cubicBezTo>
                  <a:lnTo>
                    <a:pt x="6816" y="8790"/>
                  </a:lnTo>
                  <a:cubicBezTo>
                    <a:pt x="6850" y="8871"/>
                    <a:pt x="6811" y="8964"/>
                    <a:pt x="6731" y="8997"/>
                  </a:cubicBezTo>
                  <a:lnTo>
                    <a:pt x="6140" y="9241"/>
                  </a:lnTo>
                  <a:cubicBezTo>
                    <a:pt x="6121" y="9249"/>
                    <a:pt x="6101" y="9253"/>
                    <a:pt x="6080" y="9253"/>
                  </a:cubicBezTo>
                  <a:cubicBezTo>
                    <a:pt x="6059" y="9253"/>
                    <a:pt x="6038" y="9249"/>
                    <a:pt x="6018" y="9240"/>
                  </a:cubicBezTo>
                  <a:cubicBezTo>
                    <a:pt x="5980" y="9224"/>
                    <a:pt x="5948" y="9193"/>
                    <a:pt x="5932" y="9154"/>
                  </a:cubicBezTo>
                  <a:lnTo>
                    <a:pt x="5385" y="7826"/>
                  </a:lnTo>
                  <a:cubicBezTo>
                    <a:pt x="5353" y="7745"/>
                    <a:pt x="5392" y="7651"/>
                    <a:pt x="5472" y="7618"/>
                  </a:cubicBezTo>
                  <a:lnTo>
                    <a:pt x="6063" y="7375"/>
                  </a:lnTo>
                  <a:cubicBezTo>
                    <a:pt x="6083" y="7367"/>
                    <a:pt x="6103" y="7363"/>
                    <a:pt x="6123" y="7363"/>
                  </a:cubicBezTo>
                  <a:close/>
                  <a:moveTo>
                    <a:pt x="5040" y="0"/>
                  </a:moveTo>
                  <a:cubicBezTo>
                    <a:pt x="4692" y="6"/>
                    <a:pt x="4347" y="57"/>
                    <a:pt x="4013" y="154"/>
                  </a:cubicBezTo>
                  <a:cubicBezTo>
                    <a:pt x="3682" y="261"/>
                    <a:pt x="3366" y="411"/>
                    <a:pt x="3076" y="603"/>
                  </a:cubicBezTo>
                  <a:cubicBezTo>
                    <a:pt x="2791" y="803"/>
                    <a:pt x="2534" y="1040"/>
                    <a:pt x="2313" y="1309"/>
                  </a:cubicBezTo>
                  <a:cubicBezTo>
                    <a:pt x="2096" y="1581"/>
                    <a:pt x="1920" y="1883"/>
                    <a:pt x="1789" y="2207"/>
                  </a:cubicBezTo>
                  <a:cubicBezTo>
                    <a:pt x="1768" y="2259"/>
                    <a:pt x="1775" y="2320"/>
                    <a:pt x="1811" y="2365"/>
                  </a:cubicBezTo>
                  <a:cubicBezTo>
                    <a:pt x="1841" y="2404"/>
                    <a:pt x="1887" y="2427"/>
                    <a:pt x="1936" y="2427"/>
                  </a:cubicBezTo>
                  <a:cubicBezTo>
                    <a:pt x="1943" y="2427"/>
                    <a:pt x="1951" y="2426"/>
                    <a:pt x="1959" y="2425"/>
                  </a:cubicBezTo>
                  <a:cubicBezTo>
                    <a:pt x="2016" y="2417"/>
                    <a:pt x="2064" y="2379"/>
                    <a:pt x="2085" y="2325"/>
                  </a:cubicBezTo>
                  <a:cubicBezTo>
                    <a:pt x="2204" y="2031"/>
                    <a:pt x="2364" y="1757"/>
                    <a:pt x="2561" y="1509"/>
                  </a:cubicBezTo>
                  <a:cubicBezTo>
                    <a:pt x="2762" y="1265"/>
                    <a:pt x="2995" y="1049"/>
                    <a:pt x="3255" y="868"/>
                  </a:cubicBezTo>
                  <a:cubicBezTo>
                    <a:pt x="3519" y="695"/>
                    <a:pt x="3805" y="557"/>
                    <a:pt x="4105" y="459"/>
                  </a:cubicBezTo>
                  <a:cubicBezTo>
                    <a:pt x="4410" y="372"/>
                    <a:pt x="4724" y="325"/>
                    <a:pt x="5040" y="320"/>
                  </a:cubicBezTo>
                  <a:cubicBezTo>
                    <a:pt x="6798" y="322"/>
                    <a:pt x="8221" y="1749"/>
                    <a:pt x="8224" y="3511"/>
                  </a:cubicBezTo>
                  <a:cubicBezTo>
                    <a:pt x="8226" y="4292"/>
                    <a:pt x="7939" y="5047"/>
                    <a:pt x="7417" y="5629"/>
                  </a:cubicBezTo>
                  <a:cubicBezTo>
                    <a:pt x="7369" y="5512"/>
                    <a:pt x="7307" y="5404"/>
                    <a:pt x="7231" y="5303"/>
                  </a:cubicBezTo>
                  <a:cubicBezTo>
                    <a:pt x="7263" y="5201"/>
                    <a:pt x="7274" y="5093"/>
                    <a:pt x="7265" y="4986"/>
                  </a:cubicBezTo>
                  <a:cubicBezTo>
                    <a:pt x="7248" y="4710"/>
                    <a:pt x="7150" y="4444"/>
                    <a:pt x="6984" y="4223"/>
                  </a:cubicBezTo>
                  <a:cubicBezTo>
                    <a:pt x="6750" y="3920"/>
                    <a:pt x="6404" y="3725"/>
                    <a:pt x="6025" y="3681"/>
                  </a:cubicBezTo>
                  <a:cubicBezTo>
                    <a:pt x="6142" y="3536"/>
                    <a:pt x="6226" y="3368"/>
                    <a:pt x="6273" y="3187"/>
                  </a:cubicBezTo>
                  <a:cubicBezTo>
                    <a:pt x="6556" y="3170"/>
                    <a:pt x="6780" y="2939"/>
                    <a:pt x="6790" y="2654"/>
                  </a:cubicBezTo>
                  <a:cubicBezTo>
                    <a:pt x="6801" y="2369"/>
                    <a:pt x="6595" y="2123"/>
                    <a:pt x="6314" y="2083"/>
                  </a:cubicBezTo>
                  <a:lnTo>
                    <a:pt x="6314" y="2074"/>
                  </a:lnTo>
                  <a:cubicBezTo>
                    <a:pt x="6314" y="1370"/>
                    <a:pt x="5743" y="798"/>
                    <a:pt x="5040" y="798"/>
                  </a:cubicBezTo>
                  <a:cubicBezTo>
                    <a:pt x="4336" y="798"/>
                    <a:pt x="3766" y="1370"/>
                    <a:pt x="3766" y="2074"/>
                  </a:cubicBezTo>
                  <a:lnTo>
                    <a:pt x="3766" y="2083"/>
                  </a:lnTo>
                  <a:cubicBezTo>
                    <a:pt x="3484" y="2122"/>
                    <a:pt x="3277" y="2368"/>
                    <a:pt x="3287" y="2654"/>
                  </a:cubicBezTo>
                  <a:cubicBezTo>
                    <a:pt x="3298" y="2939"/>
                    <a:pt x="3522" y="3170"/>
                    <a:pt x="3807" y="3187"/>
                  </a:cubicBezTo>
                  <a:cubicBezTo>
                    <a:pt x="3852" y="3368"/>
                    <a:pt x="3937" y="3537"/>
                    <a:pt x="4055" y="3681"/>
                  </a:cubicBezTo>
                  <a:cubicBezTo>
                    <a:pt x="3675" y="3726"/>
                    <a:pt x="3328" y="3921"/>
                    <a:pt x="3094" y="4224"/>
                  </a:cubicBezTo>
                  <a:cubicBezTo>
                    <a:pt x="2928" y="4444"/>
                    <a:pt x="2831" y="4709"/>
                    <a:pt x="2814" y="4985"/>
                  </a:cubicBezTo>
                  <a:cubicBezTo>
                    <a:pt x="2794" y="5221"/>
                    <a:pt x="2873" y="5456"/>
                    <a:pt x="3034" y="5630"/>
                  </a:cubicBezTo>
                  <a:cubicBezTo>
                    <a:pt x="3195" y="5805"/>
                    <a:pt x="3421" y="5905"/>
                    <a:pt x="3658" y="5905"/>
                  </a:cubicBezTo>
                  <a:lnTo>
                    <a:pt x="6289" y="5905"/>
                  </a:lnTo>
                  <a:cubicBezTo>
                    <a:pt x="6333" y="6068"/>
                    <a:pt x="6367" y="6234"/>
                    <a:pt x="6389" y="6401"/>
                  </a:cubicBezTo>
                  <a:cubicBezTo>
                    <a:pt x="5965" y="6601"/>
                    <a:pt x="5505" y="6703"/>
                    <a:pt x="5042" y="6703"/>
                  </a:cubicBezTo>
                  <a:cubicBezTo>
                    <a:pt x="4799" y="6703"/>
                    <a:pt x="4555" y="6675"/>
                    <a:pt x="4315" y="6618"/>
                  </a:cubicBezTo>
                  <a:cubicBezTo>
                    <a:pt x="4150" y="6344"/>
                    <a:pt x="3877" y="6153"/>
                    <a:pt x="3563" y="6090"/>
                  </a:cubicBezTo>
                  <a:cubicBezTo>
                    <a:pt x="3468" y="6071"/>
                    <a:pt x="3372" y="6061"/>
                    <a:pt x="3275" y="6061"/>
                  </a:cubicBezTo>
                  <a:cubicBezTo>
                    <a:pt x="3229" y="6061"/>
                    <a:pt x="3182" y="6063"/>
                    <a:pt x="3136" y="6068"/>
                  </a:cubicBezTo>
                  <a:cubicBezTo>
                    <a:pt x="2331" y="5466"/>
                    <a:pt x="1856" y="4518"/>
                    <a:pt x="1855" y="3511"/>
                  </a:cubicBezTo>
                  <a:cubicBezTo>
                    <a:pt x="1855" y="3424"/>
                    <a:pt x="1783" y="3351"/>
                    <a:pt x="1695" y="3351"/>
                  </a:cubicBezTo>
                  <a:cubicBezTo>
                    <a:pt x="1608" y="3351"/>
                    <a:pt x="1537" y="3423"/>
                    <a:pt x="1537" y="3511"/>
                  </a:cubicBezTo>
                  <a:cubicBezTo>
                    <a:pt x="1538" y="4527"/>
                    <a:pt x="1978" y="5493"/>
                    <a:pt x="2743" y="6159"/>
                  </a:cubicBezTo>
                  <a:cubicBezTo>
                    <a:pt x="2645" y="6197"/>
                    <a:pt x="2550" y="6245"/>
                    <a:pt x="2462" y="6303"/>
                  </a:cubicBezTo>
                  <a:cubicBezTo>
                    <a:pt x="2248" y="5977"/>
                    <a:pt x="1913" y="5752"/>
                    <a:pt x="1531" y="5675"/>
                  </a:cubicBezTo>
                  <a:cubicBezTo>
                    <a:pt x="1454" y="5659"/>
                    <a:pt x="1376" y="5651"/>
                    <a:pt x="1298" y="5651"/>
                  </a:cubicBezTo>
                  <a:cubicBezTo>
                    <a:pt x="1049" y="5651"/>
                    <a:pt x="804" y="5733"/>
                    <a:pt x="602" y="5888"/>
                  </a:cubicBezTo>
                  <a:cubicBezTo>
                    <a:pt x="342" y="6091"/>
                    <a:pt x="163" y="6383"/>
                    <a:pt x="101" y="6708"/>
                  </a:cubicBezTo>
                  <a:cubicBezTo>
                    <a:pt x="0" y="7208"/>
                    <a:pt x="78" y="8237"/>
                    <a:pt x="1739" y="9511"/>
                  </a:cubicBezTo>
                  <a:cubicBezTo>
                    <a:pt x="1768" y="9533"/>
                    <a:pt x="1802" y="9544"/>
                    <a:pt x="1836" y="9544"/>
                  </a:cubicBezTo>
                  <a:cubicBezTo>
                    <a:pt x="1850" y="9544"/>
                    <a:pt x="1863" y="9542"/>
                    <a:pt x="1876" y="9539"/>
                  </a:cubicBezTo>
                  <a:cubicBezTo>
                    <a:pt x="3903" y="9017"/>
                    <a:pt x="4376" y="8101"/>
                    <a:pt x="4477" y="7601"/>
                  </a:cubicBezTo>
                  <a:cubicBezTo>
                    <a:pt x="4520" y="7393"/>
                    <a:pt x="4516" y="7179"/>
                    <a:pt x="4465" y="6973"/>
                  </a:cubicBezTo>
                  <a:lnTo>
                    <a:pt x="4465" y="6973"/>
                  </a:lnTo>
                  <a:cubicBezTo>
                    <a:pt x="4655" y="7005"/>
                    <a:pt x="4847" y="7021"/>
                    <a:pt x="5040" y="7022"/>
                  </a:cubicBezTo>
                  <a:cubicBezTo>
                    <a:pt x="5042" y="7022"/>
                    <a:pt x="5045" y="7022"/>
                    <a:pt x="5047" y="7022"/>
                  </a:cubicBezTo>
                  <a:cubicBezTo>
                    <a:pt x="5516" y="7022"/>
                    <a:pt x="5981" y="6927"/>
                    <a:pt x="6412" y="6741"/>
                  </a:cubicBezTo>
                  <a:lnTo>
                    <a:pt x="6412" y="6741"/>
                  </a:lnTo>
                  <a:cubicBezTo>
                    <a:pt x="6404" y="6862"/>
                    <a:pt x="6364" y="6978"/>
                    <a:pt x="6297" y="7078"/>
                  </a:cubicBezTo>
                  <a:cubicBezTo>
                    <a:pt x="6242" y="7058"/>
                    <a:pt x="6185" y="7047"/>
                    <a:pt x="6128" y="7047"/>
                  </a:cubicBezTo>
                  <a:cubicBezTo>
                    <a:pt x="6067" y="7047"/>
                    <a:pt x="6006" y="7059"/>
                    <a:pt x="5949" y="7082"/>
                  </a:cubicBezTo>
                  <a:lnTo>
                    <a:pt x="5365" y="7324"/>
                  </a:lnTo>
                  <a:cubicBezTo>
                    <a:pt x="5305" y="7348"/>
                    <a:pt x="5250" y="7382"/>
                    <a:pt x="5205" y="7429"/>
                  </a:cubicBezTo>
                  <a:cubicBezTo>
                    <a:pt x="5064" y="7571"/>
                    <a:pt x="5028" y="7776"/>
                    <a:pt x="5100" y="7951"/>
                  </a:cubicBezTo>
                  <a:lnTo>
                    <a:pt x="5646" y="9279"/>
                  </a:lnTo>
                  <a:cubicBezTo>
                    <a:pt x="5693" y="9396"/>
                    <a:pt x="5786" y="9490"/>
                    <a:pt x="5903" y="9538"/>
                  </a:cubicBezTo>
                  <a:cubicBezTo>
                    <a:pt x="5962" y="9563"/>
                    <a:pt x="6025" y="9575"/>
                    <a:pt x="6087" y="9575"/>
                  </a:cubicBezTo>
                  <a:cubicBezTo>
                    <a:pt x="6149" y="9575"/>
                    <a:pt x="6211" y="9563"/>
                    <a:pt x="6269" y="9539"/>
                  </a:cubicBezTo>
                  <a:lnTo>
                    <a:pt x="6858" y="9297"/>
                  </a:lnTo>
                  <a:cubicBezTo>
                    <a:pt x="6987" y="9243"/>
                    <a:pt x="7085" y="9135"/>
                    <a:pt x="7128" y="9003"/>
                  </a:cubicBezTo>
                  <a:cubicBezTo>
                    <a:pt x="7130" y="9002"/>
                    <a:pt x="7132" y="9001"/>
                    <a:pt x="7133" y="9000"/>
                  </a:cubicBezTo>
                  <a:cubicBezTo>
                    <a:pt x="7204" y="9027"/>
                    <a:pt x="7280" y="9041"/>
                    <a:pt x="7355" y="9041"/>
                  </a:cubicBezTo>
                  <a:cubicBezTo>
                    <a:pt x="7437" y="9041"/>
                    <a:pt x="7518" y="9025"/>
                    <a:pt x="7595" y="8993"/>
                  </a:cubicBezTo>
                  <a:lnTo>
                    <a:pt x="9362" y="8265"/>
                  </a:lnTo>
                  <a:cubicBezTo>
                    <a:pt x="9607" y="8164"/>
                    <a:pt x="9722" y="7883"/>
                    <a:pt x="9622" y="7640"/>
                  </a:cubicBezTo>
                  <a:cubicBezTo>
                    <a:pt x="9590" y="7563"/>
                    <a:pt x="9538" y="7496"/>
                    <a:pt x="9473" y="7447"/>
                  </a:cubicBezTo>
                  <a:cubicBezTo>
                    <a:pt x="9622" y="7240"/>
                    <a:pt x="9580" y="6950"/>
                    <a:pt x="9378" y="6795"/>
                  </a:cubicBezTo>
                  <a:cubicBezTo>
                    <a:pt x="9460" y="6681"/>
                    <a:pt x="9487" y="6536"/>
                    <a:pt x="9451" y="6400"/>
                  </a:cubicBezTo>
                  <a:cubicBezTo>
                    <a:pt x="9416" y="6263"/>
                    <a:pt x="9322" y="6150"/>
                    <a:pt x="9195" y="6089"/>
                  </a:cubicBezTo>
                  <a:cubicBezTo>
                    <a:pt x="9259" y="5911"/>
                    <a:pt x="9213" y="5713"/>
                    <a:pt x="9076" y="5582"/>
                  </a:cubicBezTo>
                  <a:cubicBezTo>
                    <a:pt x="8986" y="5495"/>
                    <a:pt x="8867" y="5450"/>
                    <a:pt x="8747" y="5450"/>
                  </a:cubicBezTo>
                  <a:cubicBezTo>
                    <a:pt x="8686" y="5450"/>
                    <a:pt x="8624" y="5462"/>
                    <a:pt x="8565" y="5486"/>
                  </a:cubicBezTo>
                  <a:lnTo>
                    <a:pt x="7625" y="5873"/>
                  </a:lnTo>
                  <a:cubicBezTo>
                    <a:pt x="8216" y="5230"/>
                    <a:pt x="8544" y="4387"/>
                    <a:pt x="8543" y="3511"/>
                  </a:cubicBezTo>
                  <a:cubicBezTo>
                    <a:pt x="8540" y="1573"/>
                    <a:pt x="6973" y="3"/>
                    <a:pt x="50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7" name="Google Shape;4297;p116"/>
          <p:cNvGrpSpPr/>
          <p:nvPr/>
        </p:nvGrpSpPr>
        <p:grpSpPr>
          <a:xfrm>
            <a:off x="6416002" y="3150674"/>
            <a:ext cx="378969" cy="381019"/>
            <a:chOff x="6416002" y="2807774"/>
            <a:chExt cx="378969" cy="381019"/>
          </a:xfrm>
        </p:grpSpPr>
        <p:sp>
          <p:nvSpPr>
            <p:cNvPr id="4298" name="Google Shape;4298;p116"/>
            <p:cNvSpPr/>
            <p:nvPr/>
          </p:nvSpPr>
          <p:spPr>
            <a:xfrm>
              <a:off x="6416002" y="2902836"/>
              <a:ext cx="272300" cy="285958"/>
            </a:xfrm>
            <a:custGeom>
              <a:avLst/>
              <a:gdLst/>
              <a:ahLst/>
              <a:cxnLst/>
              <a:rect l="l" t="t" r="r" b="b"/>
              <a:pathLst>
                <a:path w="7038" h="7391" extrusionOk="0">
                  <a:moveTo>
                    <a:pt x="7037" y="3709"/>
                  </a:moveTo>
                  <a:cubicBezTo>
                    <a:pt x="7034" y="5192"/>
                    <a:pt x="6071" y="6502"/>
                    <a:pt x="4656" y="6947"/>
                  </a:cubicBezTo>
                  <a:cubicBezTo>
                    <a:pt x="3241" y="7391"/>
                    <a:pt x="1702" y="6868"/>
                    <a:pt x="851" y="5653"/>
                  </a:cubicBezTo>
                  <a:cubicBezTo>
                    <a:pt x="1" y="4438"/>
                    <a:pt x="35" y="2813"/>
                    <a:pt x="936" y="1635"/>
                  </a:cubicBezTo>
                  <a:cubicBezTo>
                    <a:pt x="1838" y="457"/>
                    <a:pt x="3399" y="1"/>
                    <a:pt x="4793" y="505"/>
                  </a:cubicBezTo>
                  <a:cubicBezTo>
                    <a:pt x="4955" y="1558"/>
                    <a:pt x="5782" y="2384"/>
                    <a:pt x="6835" y="2546"/>
                  </a:cubicBezTo>
                  <a:cubicBezTo>
                    <a:pt x="6969" y="2919"/>
                    <a:pt x="7037" y="3312"/>
                    <a:pt x="7037" y="37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16"/>
            <p:cNvSpPr/>
            <p:nvPr/>
          </p:nvSpPr>
          <p:spPr>
            <a:xfrm>
              <a:off x="6512766" y="2943112"/>
              <a:ext cx="87517" cy="59196"/>
            </a:xfrm>
            <a:custGeom>
              <a:avLst/>
              <a:gdLst/>
              <a:ahLst/>
              <a:cxnLst/>
              <a:rect l="l" t="t" r="r" b="b"/>
              <a:pathLst>
                <a:path w="2262" h="1530" extrusionOk="0">
                  <a:moveTo>
                    <a:pt x="2262" y="1223"/>
                  </a:moveTo>
                  <a:lnTo>
                    <a:pt x="2262" y="1529"/>
                  </a:lnTo>
                  <a:cubicBezTo>
                    <a:pt x="1616" y="1529"/>
                    <a:pt x="1454" y="883"/>
                    <a:pt x="1454" y="883"/>
                  </a:cubicBezTo>
                  <a:cubicBezTo>
                    <a:pt x="1454" y="1529"/>
                    <a:pt x="0" y="1367"/>
                    <a:pt x="0" y="1367"/>
                  </a:cubicBezTo>
                  <a:lnTo>
                    <a:pt x="0" y="1223"/>
                  </a:lnTo>
                  <a:cubicBezTo>
                    <a:pt x="0" y="860"/>
                    <a:pt x="165" y="514"/>
                    <a:pt x="457" y="297"/>
                  </a:cubicBezTo>
                  <a:cubicBezTo>
                    <a:pt x="858" y="0"/>
                    <a:pt x="1404" y="0"/>
                    <a:pt x="1805" y="297"/>
                  </a:cubicBezTo>
                  <a:cubicBezTo>
                    <a:pt x="2097" y="514"/>
                    <a:pt x="2262" y="860"/>
                    <a:pt x="2262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16"/>
            <p:cNvSpPr/>
            <p:nvPr/>
          </p:nvSpPr>
          <p:spPr>
            <a:xfrm>
              <a:off x="6600398" y="2814081"/>
              <a:ext cx="188343" cy="188343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4867" y="2433"/>
                  </a:moveTo>
                  <a:cubicBezTo>
                    <a:pt x="4867" y="3777"/>
                    <a:pt x="3777" y="4867"/>
                    <a:pt x="2433" y="4867"/>
                  </a:cubicBezTo>
                  <a:cubicBezTo>
                    <a:pt x="1090" y="4867"/>
                    <a:pt x="0" y="3777"/>
                    <a:pt x="0" y="2433"/>
                  </a:cubicBezTo>
                  <a:cubicBezTo>
                    <a:pt x="0" y="1089"/>
                    <a:pt x="1090" y="0"/>
                    <a:pt x="2433" y="0"/>
                  </a:cubicBezTo>
                  <a:cubicBezTo>
                    <a:pt x="3777" y="0"/>
                    <a:pt x="4867" y="1090"/>
                    <a:pt x="4867" y="2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16"/>
            <p:cNvSpPr/>
            <p:nvPr/>
          </p:nvSpPr>
          <p:spPr>
            <a:xfrm>
              <a:off x="6685130" y="2814081"/>
              <a:ext cx="103612" cy="188343"/>
            </a:xfrm>
            <a:custGeom>
              <a:avLst/>
              <a:gdLst/>
              <a:ahLst/>
              <a:cxnLst/>
              <a:rect l="l" t="t" r="r" b="b"/>
              <a:pathLst>
                <a:path w="2678" h="4868" extrusionOk="0">
                  <a:moveTo>
                    <a:pt x="243" y="0"/>
                  </a:moveTo>
                  <a:cubicBezTo>
                    <a:pt x="161" y="0"/>
                    <a:pt x="80" y="4"/>
                    <a:pt x="1" y="13"/>
                  </a:cubicBezTo>
                  <a:cubicBezTo>
                    <a:pt x="1243" y="138"/>
                    <a:pt x="2189" y="1181"/>
                    <a:pt x="2191" y="2430"/>
                  </a:cubicBezTo>
                  <a:cubicBezTo>
                    <a:pt x="2192" y="3679"/>
                    <a:pt x="1249" y="4725"/>
                    <a:pt x="8" y="4855"/>
                  </a:cubicBezTo>
                  <a:cubicBezTo>
                    <a:pt x="86" y="4862"/>
                    <a:pt x="163" y="4867"/>
                    <a:pt x="243" y="4867"/>
                  </a:cubicBezTo>
                  <a:cubicBezTo>
                    <a:pt x="1587" y="4867"/>
                    <a:pt x="2677" y="3777"/>
                    <a:pt x="2677" y="2433"/>
                  </a:cubicBezTo>
                  <a:cubicBezTo>
                    <a:pt x="2677" y="1090"/>
                    <a:pt x="1587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16"/>
            <p:cNvSpPr/>
            <p:nvPr/>
          </p:nvSpPr>
          <p:spPr>
            <a:xfrm>
              <a:off x="6547006" y="2914443"/>
              <a:ext cx="148028" cy="263711"/>
            </a:xfrm>
            <a:custGeom>
              <a:avLst/>
              <a:gdLst/>
              <a:ahLst/>
              <a:cxnLst/>
              <a:rect l="l" t="t" r="r" b="b"/>
              <a:pathLst>
                <a:path w="3826" h="6816" extrusionOk="0">
                  <a:moveTo>
                    <a:pt x="3449" y="2246"/>
                  </a:moveTo>
                  <a:cubicBezTo>
                    <a:pt x="2396" y="2084"/>
                    <a:pt x="1569" y="1258"/>
                    <a:pt x="1407" y="205"/>
                  </a:cubicBezTo>
                  <a:cubicBezTo>
                    <a:pt x="1035" y="70"/>
                    <a:pt x="641" y="1"/>
                    <a:pt x="244" y="2"/>
                  </a:cubicBezTo>
                  <a:cubicBezTo>
                    <a:pt x="168" y="2"/>
                    <a:pt x="94" y="8"/>
                    <a:pt x="19" y="13"/>
                  </a:cubicBezTo>
                  <a:cubicBezTo>
                    <a:pt x="327" y="35"/>
                    <a:pt x="630" y="101"/>
                    <a:pt x="921" y="205"/>
                  </a:cubicBezTo>
                  <a:cubicBezTo>
                    <a:pt x="1082" y="1258"/>
                    <a:pt x="1908" y="2084"/>
                    <a:pt x="2961" y="2246"/>
                  </a:cubicBezTo>
                  <a:cubicBezTo>
                    <a:pt x="3325" y="3250"/>
                    <a:pt x="3196" y="4365"/>
                    <a:pt x="2614" y="5261"/>
                  </a:cubicBezTo>
                  <a:cubicBezTo>
                    <a:pt x="2033" y="6155"/>
                    <a:pt x="1065" y="6727"/>
                    <a:pt x="0" y="6803"/>
                  </a:cubicBezTo>
                  <a:cubicBezTo>
                    <a:pt x="82" y="6810"/>
                    <a:pt x="162" y="6816"/>
                    <a:pt x="244" y="6816"/>
                  </a:cubicBezTo>
                  <a:cubicBezTo>
                    <a:pt x="1355" y="6815"/>
                    <a:pt x="2396" y="6272"/>
                    <a:pt x="3033" y="5363"/>
                  </a:cubicBezTo>
                  <a:cubicBezTo>
                    <a:pt x="3670" y="4453"/>
                    <a:pt x="3826" y="3291"/>
                    <a:pt x="3449" y="2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16"/>
            <p:cNvSpPr/>
            <p:nvPr/>
          </p:nvSpPr>
          <p:spPr>
            <a:xfrm>
              <a:off x="6474114" y="3059143"/>
              <a:ext cx="82797" cy="75059"/>
            </a:xfrm>
            <a:custGeom>
              <a:avLst/>
              <a:gdLst/>
              <a:ahLst/>
              <a:cxnLst/>
              <a:rect l="l" t="t" r="r" b="b"/>
              <a:pathLst>
                <a:path w="2140" h="1940" extrusionOk="0">
                  <a:moveTo>
                    <a:pt x="2139" y="647"/>
                  </a:moveTo>
                  <a:lnTo>
                    <a:pt x="2139" y="1940"/>
                  </a:lnTo>
                  <a:lnTo>
                    <a:pt x="721" y="1940"/>
                  </a:lnTo>
                  <a:cubicBezTo>
                    <a:pt x="523" y="1940"/>
                    <a:pt x="334" y="1858"/>
                    <a:pt x="201" y="1714"/>
                  </a:cubicBezTo>
                  <a:cubicBezTo>
                    <a:pt x="67" y="1570"/>
                    <a:pt x="0" y="1378"/>
                    <a:pt x="17" y="1184"/>
                  </a:cubicBezTo>
                  <a:cubicBezTo>
                    <a:pt x="32" y="936"/>
                    <a:pt x="120" y="697"/>
                    <a:pt x="270" y="498"/>
                  </a:cubicBezTo>
                  <a:cubicBezTo>
                    <a:pt x="519" y="184"/>
                    <a:pt x="899" y="0"/>
                    <a:pt x="1303" y="0"/>
                  </a:cubicBezTo>
                  <a:lnTo>
                    <a:pt x="1322" y="0"/>
                  </a:lnTo>
                  <a:lnTo>
                    <a:pt x="1322" y="414"/>
                  </a:lnTo>
                  <a:cubicBezTo>
                    <a:pt x="1322" y="510"/>
                    <a:pt x="1367" y="603"/>
                    <a:pt x="1442" y="664"/>
                  </a:cubicBezTo>
                  <a:cubicBezTo>
                    <a:pt x="1518" y="725"/>
                    <a:pt x="1617" y="750"/>
                    <a:pt x="1713" y="7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16"/>
            <p:cNvSpPr/>
            <p:nvPr/>
          </p:nvSpPr>
          <p:spPr>
            <a:xfrm>
              <a:off x="6556137" y="3059143"/>
              <a:ext cx="82255" cy="75059"/>
            </a:xfrm>
            <a:custGeom>
              <a:avLst/>
              <a:gdLst/>
              <a:ahLst/>
              <a:cxnLst/>
              <a:rect l="l" t="t" r="r" b="b"/>
              <a:pathLst>
                <a:path w="2126" h="1940" extrusionOk="0">
                  <a:moveTo>
                    <a:pt x="2126" y="1243"/>
                  </a:moveTo>
                  <a:cubicBezTo>
                    <a:pt x="2126" y="1428"/>
                    <a:pt x="2051" y="1606"/>
                    <a:pt x="1919" y="1736"/>
                  </a:cubicBezTo>
                  <a:cubicBezTo>
                    <a:pt x="1787" y="1866"/>
                    <a:pt x="1607" y="1940"/>
                    <a:pt x="1420" y="1940"/>
                  </a:cubicBezTo>
                  <a:lnTo>
                    <a:pt x="1" y="1940"/>
                  </a:lnTo>
                  <a:lnTo>
                    <a:pt x="1" y="647"/>
                  </a:lnTo>
                  <a:lnTo>
                    <a:pt x="427" y="731"/>
                  </a:lnTo>
                  <a:cubicBezTo>
                    <a:pt x="523" y="750"/>
                    <a:pt x="623" y="725"/>
                    <a:pt x="699" y="664"/>
                  </a:cubicBezTo>
                  <a:cubicBezTo>
                    <a:pt x="774" y="603"/>
                    <a:pt x="819" y="510"/>
                    <a:pt x="819" y="414"/>
                  </a:cubicBezTo>
                  <a:lnTo>
                    <a:pt x="819" y="0"/>
                  </a:lnTo>
                  <a:lnTo>
                    <a:pt x="837" y="0"/>
                  </a:lnTo>
                  <a:cubicBezTo>
                    <a:pt x="1241" y="0"/>
                    <a:pt x="1622" y="184"/>
                    <a:pt x="1870" y="498"/>
                  </a:cubicBezTo>
                  <a:cubicBezTo>
                    <a:pt x="2020" y="697"/>
                    <a:pt x="2108" y="936"/>
                    <a:pt x="2123" y="1184"/>
                  </a:cubicBezTo>
                  <a:cubicBezTo>
                    <a:pt x="2125" y="1202"/>
                    <a:pt x="2126" y="1223"/>
                    <a:pt x="2126" y="12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16"/>
            <p:cNvSpPr/>
            <p:nvPr/>
          </p:nvSpPr>
          <p:spPr>
            <a:xfrm>
              <a:off x="6587785" y="3059143"/>
              <a:ext cx="50065" cy="75059"/>
            </a:xfrm>
            <a:custGeom>
              <a:avLst/>
              <a:gdLst/>
              <a:ahLst/>
              <a:cxnLst/>
              <a:rect l="l" t="t" r="r" b="b"/>
              <a:pathLst>
                <a:path w="1294" h="1940" extrusionOk="0">
                  <a:moveTo>
                    <a:pt x="1290" y="1184"/>
                  </a:moveTo>
                  <a:cubicBezTo>
                    <a:pt x="1274" y="936"/>
                    <a:pt x="1188" y="697"/>
                    <a:pt x="1039" y="498"/>
                  </a:cubicBezTo>
                  <a:cubicBezTo>
                    <a:pt x="794" y="184"/>
                    <a:pt x="417" y="1"/>
                    <a:pt x="19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8" y="172"/>
                    <a:pt x="410" y="314"/>
                    <a:pt x="554" y="498"/>
                  </a:cubicBezTo>
                  <a:cubicBezTo>
                    <a:pt x="703" y="697"/>
                    <a:pt x="790" y="936"/>
                    <a:pt x="805" y="1184"/>
                  </a:cubicBezTo>
                  <a:cubicBezTo>
                    <a:pt x="806" y="1202"/>
                    <a:pt x="808" y="1223"/>
                    <a:pt x="808" y="1243"/>
                  </a:cubicBezTo>
                  <a:cubicBezTo>
                    <a:pt x="808" y="1428"/>
                    <a:pt x="735" y="1606"/>
                    <a:pt x="603" y="1736"/>
                  </a:cubicBezTo>
                  <a:cubicBezTo>
                    <a:pt x="472" y="1867"/>
                    <a:pt x="295" y="1940"/>
                    <a:pt x="110" y="1940"/>
                  </a:cubicBezTo>
                  <a:lnTo>
                    <a:pt x="595" y="1940"/>
                  </a:lnTo>
                  <a:cubicBezTo>
                    <a:pt x="780" y="1940"/>
                    <a:pt x="957" y="1867"/>
                    <a:pt x="1088" y="1736"/>
                  </a:cubicBezTo>
                  <a:cubicBezTo>
                    <a:pt x="1219" y="1606"/>
                    <a:pt x="1293" y="1428"/>
                    <a:pt x="1293" y="1243"/>
                  </a:cubicBezTo>
                  <a:cubicBezTo>
                    <a:pt x="1293" y="1223"/>
                    <a:pt x="1291" y="1202"/>
                    <a:pt x="1290" y="1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16"/>
            <p:cNvSpPr/>
            <p:nvPr/>
          </p:nvSpPr>
          <p:spPr>
            <a:xfrm>
              <a:off x="6512727" y="2977430"/>
              <a:ext cx="87594" cy="89645"/>
            </a:xfrm>
            <a:custGeom>
              <a:avLst/>
              <a:gdLst/>
              <a:ahLst/>
              <a:cxnLst/>
              <a:rect l="l" t="t" r="r" b="b"/>
              <a:pathLst>
                <a:path w="2264" h="2317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4" y="1529"/>
                    <a:pt x="2055" y="1898"/>
                    <a:pt x="1714" y="2102"/>
                  </a:cubicBezTo>
                  <a:cubicBezTo>
                    <a:pt x="1356" y="2317"/>
                    <a:pt x="908" y="2317"/>
                    <a:pt x="550" y="2102"/>
                  </a:cubicBezTo>
                  <a:cubicBezTo>
                    <a:pt x="209" y="1898"/>
                    <a:pt x="0" y="1529"/>
                    <a:pt x="1" y="1132"/>
                  </a:cubicBezTo>
                  <a:lnTo>
                    <a:pt x="1" y="486"/>
                  </a:lnTo>
                  <a:cubicBezTo>
                    <a:pt x="1" y="486"/>
                    <a:pt x="1455" y="647"/>
                    <a:pt x="1455" y="0"/>
                  </a:cubicBezTo>
                  <a:cubicBezTo>
                    <a:pt x="1455" y="0"/>
                    <a:pt x="1617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16"/>
            <p:cNvSpPr/>
            <p:nvPr/>
          </p:nvSpPr>
          <p:spPr>
            <a:xfrm>
              <a:off x="6546116" y="3002501"/>
              <a:ext cx="54205" cy="62833"/>
            </a:xfrm>
            <a:custGeom>
              <a:avLst/>
              <a:gdLst/>
              <a:ahLst/>
              <a:cxnLst/>
              <a:rect l="l" t="t" r="r" b="b"/>
              <a:pathLst>
                <a:path w="1401" h="1624" extrusionOk="0">
                  <a:moveTo>
                    <a:pt x="906" y="0"/>
                  </a:moveTo>
                  <a:lnTo>
                    <a:pt x="906" y="488"/>
                  </a:lnTo>
                  <a:cubicBezTo>
                    <a:pt x="906" y="887"/>
                    <a:pt x="694" y="1256"/>
                    <a:pt x="346" y="1461"/>
                  </a:cubicBezTo>
                  <a:cubicBezTo>
                    <a:pt x="239" y="1524"/>
                    <a:pt x="122" y="1569"/>
                    <a:pt x="0" y="1594"/>
                  </a:cubicBezTo>
                  <a:cubicBezTo>
                    <a:pt x="81" y="1612"/>
                    <a:pt x="164" y="1622"/>
                    <a:pt x="247" y="1623"/>
                  </a:cubicBezTo>
                  <a:cubicBezTo>
                    <a:pt x="456" y="1624"/>
                    <a:pt x="662" y="1567"/>
                    <a:pt x="840" y="1461"/>
                  </a:cubicBezTo>
                  <a:cubicBezTo>
                    <a:pt x="1188" y="1256"/>
                    <a:pt x="1401" y="887"/>
                    <a:pt x="1400" y="488"/>
                  </a:cubicBezTo>
                  <a:lnTo>
                    <a:pt x="1400" y="0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16"/>
            <p:cNvSpPr/>
            <p:nvPr/>
          </p:nvSpPr>
          <p:spPr>
            <a:xfrm>
              <a:off x="6546116" y="2945395"/>
              <a:ext cx="54205" cy="57571"/>
            </a:xfrm>
            <a:custGeom>
              <a:avLst/>
              <a:gdLst/>
              <a:ahLst/>
              <a:cxnLst/>
              <a:rect l="l" t="t" r="r" b="b"/>
              <a:pathLst>
                <a:path w="1401" h="1488" extrusionOk="0">
                  <a:moveTo>
                    <a:pt x="1063" y="339"/>
                  </a:moveTo>
                  <a:cubicBezTo>
                    <a:pt x="847" y="123"/>
                    <a:pt x="553" y="1"/>
                    <a:pt x="247" y="2"/>
                  </a:cubicBezTo>
                  <a:cubicBezTo>
                    <a:pt x="164" y="2"/>
                    <a:pt x="81" y="10"/>
                    <a:pt x="0" y="28"/>
                  </a:cubicBezTo>
                  <a:cubicBezTo>
                    <a:pt x="528" y="145"/>
                    <a:pt x="906" y="613"/>
                    <a:pt x="906" y="1155"/>
                  </a:cubicBezTo>
                  <a:lnTo>
                    <a:pt x="906" y="1322"/>
                  </a:lnTo>
                  <a:cubicBezTo>
                    <a:pt x="1047" y="1431"/>
                    <a:pt x="1221" y="1488"/>
                    <a:pt x="1400" y="1485"/>
                  </a:cubicBezTo>
                  <a:lnTo>
                    <a:pt x="1400" y="1155"/>
                  </a:lnTo>
                  <a:cubicBezTo>
                    <a:pt x="1401" y="849"/>
                    <a:pt x="1279" y="555"/>
                    <a:pt x="1063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16"/>
            <p:cNvSpPr/>
            <p:nvPr/>
          </p:nvSpPr>
          <p:spPr>
            <a:xfrm>
              <a:off x="6492066" y="2995885"/>
              <a:ext cx="20738" cy="31687"/>
            </a:xfrm>
            <a:custGeom>
              <a:avLst/>
              <a:gdLst/>
              <a:ahLst/>
              <a:cxnLst/>
              <a:rect l="l" t="t" r="r" b="b"/>
              <a:pathLst>
                <a:path w="536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8" y="818"/>
                  </a:lnTo>
                  <a:cubicBezTo>
                    <a:pt x="264" y="818"/>
                    <a:pt x="91" y="684"/>
                    <a:pt x="53" y="493"/>
                  </a:cubicBezTo>
                  <a:cubicBezTo>
                    <a:pt x="1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16"/>
            <p:cNvSpPr/>
            <p:nvPr/>
          </p:nvSpPr>
          <p:spPr>
            <a:xfrm>
              <a:off x="6600244" y="2995885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2" y="409"/>
                  </a:moveTo>
                  <a:cubicBezTo>
                    <a:pt x="492" y="634"/>
                    <a:pt x="309" y="818"/>
                    <a:pt x="83" y="818"/>
                  </a:cubicBezTo>
                  <a:lnTo>
                    <a:pt x="1" y="818"/>
                  </a:lnTo>
                  <a:lnTo>
                    <a:pt x="1" y="0"/>
                  </a:lnTo>
                  <a:lnTo>
                    <a:pt x="83" y="0"/>
                  </a:lnTo>
                  <a:cubicBezTo>
                    <a:pt x="192" y="0"/>
                    <a:pt x="296" y="43"/>
                    <a:pt x="373" y="120"/>
                  </a:cubicBezTo>
                  <a:cubicBezTo>
                    <a:pt x="449" y="197"/>
                    <a:pt x="492" y="301"/>
                    <a:pt x="492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16"/>
            <p:cNvSpPr/>
            <p:nvPr/>
          </p:nvSpPr>
          <p:spPr>
            <a:xfrm>
              <a:off x="6556137" y="3059143"/>
              <a:ext cx="31687" cy="29134"/>
            </a:xfrm>
            <a:custGeom>
              <a:avLst/>
              <a:gdLst/>
              <a:ahLst/>
              <a:cxnLst/>
              <a:rect l="l" t="t" r="r" b="b"/>
              <a:pathLst>
                <a:path w="819" h="753" extrusionOk="0">
                  <a:moveTo>
                    <a:pt x="819" y="0"/>
                  </a:moveTo>
                  <a:lnTo>
                    <a:pt x="819" y="416"/>
                  </a:lnTo>
                  <a:cubicBezTo>
                    <a:pt x="818" y="513"/>
                    <a:pt x="774" y="605"/>
                    <a:pt x="698" y="666"/>
                  </a:cubicBezTo>
                  <a:cubicBezTo>
                    <a:pt x="622" y="728"/>
                    <a:pt x="523" y="752"/>
                    <a:pt x="427" y="733"/>
                  </a:cubicBezTo>
                  <a:lnTo>
                    <a:pt x="1" y="649"/>
                  </a:lnTo>
                  <a:lnTo>
                    <a:pt x="1" y="163"/>
                  </a:lnTo>
                  <a:cubicBezTo>
                    <a:pt x="207" y="163"/>
                    <a:pt x="411" y="107"/>
                    <a:pt x="589" y="0"/>
                  </a:cubicBez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16"/>
            <p:cNvSpPr/>
            <p:nvPr/>
          </p:nvSpPr>
          <p:spPr>
            <a:xfrm>
              <a:off x="6525224" y="3059143"/>
              <a:ext cx="31687" cy="29134"/>
            </a:xfrm>
            <a:custGeom>
              <a:avLst/>
              <a:gdLst/>
              <a:ahLst/>
              <a:cxnLst/>
              <a:rect l="l" t="t" r="r" b="b"/>
              <a:pathLst>
                <a:path w="819" h="753" extrusionOk="0">
                  <a:moveTo>
                    <a:pt x="818" y="163"/>
                  </a:moveTo>
                  <a:lnTo>
                    <a:pt x="818" y="649"/>
                  </a:lnTo>
                  <a:lnTo>
                    <a:pt x="392" y="734"/>
                  </a:lnTo>
                  <a:cubicBezTo>
                    <a:pt x="296" y="752"/>
                    <a:pt x="197" y="728"/>
                    <a:pt x="121" y="666"/>
                  </a:cubicBezTo>
                  <a:cubicBezTo>
                    <a:pt x="45" y="605"/>
                    <a:pt x="1" y="513"/>
                    <a:pt x="0" y="416"/>
                  </a:cubicBezTo>
                  <a:lnTo>
                    <a:pt x="0" y="0"/>
                  </a:lnTo>
                  <a:lnTo>
                    <a:pt x="230" y="0"/>
                  </a:lnTo>
                  <a:cubicBezTo>
                    <a:pt x="408" y="107"/>
                    <a:pt x="612" y="163"/>
                    <a:pt x="818" y="1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16"/>
            <p:cNvSpPr/>
            <p:nvPr/>
          </p:nvSpPr>
          <p:spPr>
            <a:xfrm>
              <a:off x="6424436" y="2914404"/>
              <a:ext cx="142147" cy="263672"/>
            </a:xfrm>
            <a:custGeom>
              <a:avLst/>
              <a:gdLst/>
              <a:ahLst/>
              <a:cxnLst/>
              <a:rect l="l" t="t" r="r" b="b"/>
              <a:pathLst>
                <a:path w="3674" h="6815" extrusionOk="0">
                  <a:moveTo>
                    <a:pt x="3169" y="6802"/>
                  </a:moveTo>
                  <a:cubicBezTo>
                    <a:pt x="3250" y="6808"/>
                    <a:pt x="3330" y="6815"/>
                    <a:pt x="3412" y="6815"/>
                  </a:cubicBezTo>
                  <a:cubicBezTo>
                    <a:pt x="3495" y="6815"/>
                    <a:pt x="3575" y="6808"/>
                    <a:pt x="3656" y="6802"/>
                  </a:cubicBezTo>
                  <a:cubicBezTo>
                    <a:pt x="1870" y="6677"/>
                    <a:pt x="486" y="5189"/>
                    <a:pt x="492" y="3399"/>
                  </a:cubicBezTo>
                  <a:cubicBezTo>
                    <a:pt x="496" y="1608"/>
                    <a:pt x="1887" y="128"/>
                    <a:pt x="3673" y="12"/>
                  </a:cubicBezTo>
                  <a:cubicBezTo>
                    <a:pt x="3587" y="5"/>
                    <a:pt x="3500" y="1"/>
                    <a:pt x="3412" y="1"/>
                  </a:cubicBezTo>
                  <a:cubicBezTo>
                    <a:pt x="3336" y="1"/>
                    <a:pt x="3262" y="7"/>
                    <a:pt x="3187" y="12"/>
                  </a:cubicBezTo>
                  <a:cubicBezTo>
                    <a:pt x="1401" y="128"/>
                    <a:pt x="10" y="1608"/>
                    <a:pt x="5" y="3399"/>
                  </a:cubicBezTo>
                  <a:cubicBezTo>
                    <a:pt x="0" y="5189"/>
                    <a:pt x="1383" y="6676"/>
                    <a:pt x="3169" y="68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16"/>
            <p:cNvSpPr/>
            <p:nvPr/>
          </p:nvSpPr>
          <p:spPr>
            <a:xfrm>
              <a:off x="6418323" y="2995305"/>
              <a:ext cx="21666" cy="51342"/>
            </a:xfrm>
            <a:custGeom>
              <a:avLst/>
              <a:gdLst/>
              <a:ahLst/>
              <a:cxnLst/>
              <a:rect l="l" t="t" r="r" b="b"/>
              <a:pathLst>
                <a:path w="560" h="1327" extrusionOk="0">
                  <a:moveTo>
                    <a:pt x="259" y="0"/>
                  </a:moveTo>
                  <a:lnTo>
                    <a:pt x="559" y="121"/>
                  </a:lnTo>
                  <a:cubicBezTo>
                    <a:pt x="406" y="505"/>
                    <a:pt x="326" y="914"/>
                    <a:pt x="325" y="1327"/>
                  </a:cubicBezTo>
                  <a:lnTo>
                    <a:pt x="1" y="1327"/>
                  </a:lnTo>
                  <a:cubicBezTo>
                    <a:pt x="2" y="872"/>
                    <a:pt x="90" y="423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16"/>
            <p:cNvSpPr/>
            <p:nvPr/>
          </p:nvSpPr>
          <p:spPr>
            <a:xfrm>
              <a:off x="6662921" y="2851533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1046" y="27"/>
                  </a:moveTo>
                  <a:cubicBezTo>
                    <a:pt x="990" y="0"/>
                    <a:pt x="924" y="8"/>
                    <a:pt x="875" y="46"/>
                  </a:cubicBezTo>
                  <a:lnTo>
                    <a:pt x="67" y="693"/>
                  </a:lnTo>
                  <a:cubicBezTo>
                    <a:pt x="22" y="729"/>
                    <a:pt x="0" y="787"/>
                    <a:pt x="9" y="843"/>
                  </a:cubicBezTo>
                  <a:cubicBezTo>
                    <a:pt x="20" y="917"/>
                    <a:pt x="80" y="976"/>
                    <a:pt x="160" y="981"/>
                  </a:cubicBezTo>
                  <a:cubicBezTo>
                    <a:pt x="201" y="983"/>
                    <a:pt x="241" y="968"/>
                    <a:pt x="273" y="942"/>
                  </a:cubicBezTo>
                  <a:lnTo>
                    <a:pt x="815" y="509"/>
                  </a:lnTo>
                  <a:lnTo>
                    <a:pt x="815" y="2591"/>
                  </a:lnTo>
                  <a:cubicBezTo>
                    <a:pt x="815" y="2677"/>
                    <a:pt x="880" y="2753"/>
                    <a:pt x="966" y="2758"/>
                  </a:cubicBezTo>
                  <a:cubicBezTo>
                    <a:pt x="1060" y="2764"/>
                    <a:pt x="1138" y="2690"/>
                    <a:pt x="1138" y="2596"/>
                  </a:cubicBezTo>
                  <a:lnTo>
                    <a:pt x="1138" y="172"/>
                  </a:lnTo>
                  <a:cubicBezTo>
                    <a:pt x="1138" y="111"/>
                    <a:pt x="1103" y="54"/>
                    <a:pt x="104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16"/>
            <p:cNvSpPr/>
            <p:nvPr/>
          </p:nvSpPr>
          <p:spPr>
            <a:xfrm>
              <a:off x="6419097" y="3014998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10" y="325"/>
                  </a:moveTo>
                  <a:cubicBezTo>
                    <a:pt x="91" y="326"/>
                    <a:pt x="1" y="199"/>
                    <a:pt x="71" y="73"/>
                  </a:cubicBezTo>
                  <a:cubicBezTo>
                    <a:pt x="95" y="28"/>
                    <a:pt x="145" y="1"/>
                    <a:pt x="197" y="1"/>
                  </a:cubicBezTo>
                  <a:lnTo>
                    <a:pt x="214" y="1"/>
                  </a:lnTo>
                  <a:cubicBezTo>
                    <a:pt x="277" y="1"/>
                    <a:pt x="335" y="38"/>
                    <a:pt x="359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16"/>
            <p:cNvSpPr/>
            <p:nvPr/>
          </p:nvSpPr>
          <p:spPr>
            <a:xfrm>
              <a:off x="6418323" y="2807774"/>
              <a:ext cx="376647" cy="376725"/>
            </a:xfrm>
            <a:custGeom>
              <a:avLst/>
              <a:gdLst/>
              <a:ahLst/>
              <a:cxnLst/>
              <a:rect l="l" t="t" r="r" b="b"/>
              <a:pathLst>
                <a:path w="9735" h="9737" extrusionOk="0">
                  <a:moveTo>
                    <a:pt x="7139" y="325"/>
                  </a:moveTo>
                  <a:cubicBezTo>
                    <a:pt x="8394" y="325"/>
                    <a:pt x="9410" y="1342"/>
                    <a:pt x="9410" y="2596"/>
                  </a:cubicBezTo>
                  <a:cubicBezTo>
                    <a:pt x="9409" y="3851"/>
                    <a:pt x="8393" y="4866"/>
                    <a:pt x="7139" y="4867"/>
                  </a:cubicBezTo>
                  <a:cubicBezTo>
                    <a:pt x="5885" y="4867"/>
                    <a:pt x="4868" y="3851"/>
                    <a:pt x="4868" y="2596"/>
                  </a:cubicBezTo>
                  <a:cubicBezTo>
                    <a:pt x="4868" y="1342"/>
                    <a:pt x="5885" y="325"/>
                    <a:pt x="7139" y="325"/>
                  </a:cubicBezTo>
                  <a:close/>
                  <a:moveTo>
                    <a:pt x="7139" y="0"/>
                  </a:moveTo>
                  <a:cubicBezTo>
                    <a:pt x="5707" y="2"/>
                    <a:pt x="4545" y="1164"/>
                    <a:pt x="4543" y="2596"/>
                  </a:cubicBezTo>
                  <a:cubicBezTo>
                    <a:pt x="4543" y="2643"/>
                    <a:pt x="4549" y="2689"/>
                    <a:pt x="4551" y="2735"/>
                  </a:cubicBezTo>
                  <a:cubicBezTo>
                    <a:pt x="4231" y="2643"/>
                    <a:pt x="3902" y="2597"/>
                    <a:pt x="3570" y="2596"/>
                  </a:cubicBezTo>
                  <a:cubicBezTo>
                    <a:pt x="3216" y="2601"/>
                    <a:pt x="2864" y="2654"/>
                    <a:pt x="2524" y="2754"/>
                  </a:cubicBezTo>
                  <a:cubicBezTo>
                    <a:pt x="2187" y="2861"/>
                    <a:pt x="1866" y="3015"/>
                    <a:pt x="1570" y="3209"/>
                  </a:cubicBezTo>
                  <a:cubicBezTo>
                    <a:pt x="1280" y="3412"/>
                    <a:pt x="1018" y="3654"/>
                    <a:pt x="792" y="3927"/>
                  </a:cubicBezTo>
                  <a:cubicBezTo>
                    <a:pt x="572" y="4204"/>
                    <a:pt x="391" y="4511"/>
                    <a:pt x="259" y="4839"/>
                  </a:cubicBezTo>
                  <a:cubicBezTo>
                    <a:pt x="236" y="4894"/>
                    <a:pt x="244" y="4955"/>
                    <a:pt x="281" y="5001"/>
                  </a:cubicBezTo>
                  <a:cubicBezTo>
                    <a:pt x="312" y="5041"/>
                    <a:pt x="359" y="5063"/>
                    <a:pt x="409" y="5063"/>
                  </a:cubicBezTo>
                  <a:cubicBezTo>
                    <a:pt x="417" y="5063"/>
                    <a:pt x="424" y="5063"/>
                    <a:pt x="432" y="5062"/>
                  </a:cubicBezTo>
                  <a:cubicBezTo>
                    <a:pt x="490" y="5053"/>
                    <a:pt x="538" y="5014"/>
                    <a:pt x="559" y="4960"/>
                  </a:cubicBezTo>
                  <a:cubicBezTo>
                    <a:pt x="681" y="4662"/>
                    <a:pt x="844" y="4382"/>
                    <a:pt x="1046" y="4130"/>
                  </a:cubicBezTo>
                  <a:cubicBezTo>
                    <a:pt x="1250" y="3882"/>
                    <a:pt x="1488" y="3663"/>
                    <a:pt x="1752" y="3478"/>
                  </a:cubicBezTo>
                  <a:cubicBezTo>
                    <a:pt x="2021" y="3302"/>
                    <a:pt x="2313" y="3162"/>
                    <a:pt x="2619" y="3063"/>
                  </a:cubicBezTo>
                  <a:cubicBezTo>
                    <a:pt x="2928" y="2974"/>
                    <a:pt x="3249" y="2926"/>
                    <a:pt x="3570" y="2921"/>
                  </a:cubicBezTo>
                  <a:cubicBezTo>
                    <a:pt x="3917" y="2922"/>
                    <a:pt x="4263" y="2977"/>
                    <a:pt x="4593" y="3087"/>
                  </a:cubicBezTo>
                  <a:cubicBezTo>
                    <a:pt x="4794" y="4128"/>
                    <a:pt x="5608" y="4942"/>
                    <a:pt x="6649" y="5145"/>
                  </a:cubicBezTo>
                  <a:cubicBezTo>
                    <a:pt x="7055" y="6364"/>
                    <a:pt x="6703" y="7707"/>
                    <a:pt x="5752" y="8571"/>
                  </a:cubicBezTo>
                  <a:cubicBezTo>
                    <a:pt x="5143" y="9124"/>
                    <a:pt x="4362" y="9414"/>
                    <a:pt x="3570" y="9414"/>
                  </a:cubicBezTo>
                  <a:cubicBezTo>
                    <a:pt x="3125" y="9414"/>
                    <a:pt x="2678" y="9322"/>
                    <a:pt x="2255" y="9135"/>
                  </a:cubicBezTo>
                  <a:cubicBezTo>
                    <a:pt x="1081" y="8615"/>
                    <a:pt x="324" y="7451"/>
                    <a:pt x="325" y="6165"/>
                  </a:cubicBezTo>
                  <a:cubicBezTo>
                    <a:pt x="325" y="6076"/>
                    <a:pt x="253" y="6004"/>
                    <a:pt x="163" y="6004"/>
                  </a:cubicBezTo>
                  <a:cubicBezTo>
                    <a:pt x="73" y="6004"/>
                    <a:pt x="1" y="6076"/>
                    <a:pt x="1" y="6165"/>
                  </a:cubicBezTo>
                  <a:cubicBezTo>
                    <a:pt x="1" y="7561"/>
                    <a:pt x="811" y="8828"/>
                    <a:pt x="2079" y="9410"/>
                  </a:cubicBezTo>
                  <a:cubicBezTo>
                    <a:pt x="2556" y="9630"/>
                    <a:pt x="3065" y="9737"/>
                    <a:pt x="3571" y="9737"/>
                  </a:cubicBezTo>
                  <a:cubicBezTo>
                    <a:pt x="4407" y="9737"/>
                    <a:pt x="5235" y="9443"/>
                    <a:pt x="5895" y="8877"/>
                  </a:cubicBezTo>
                  <a:cubicBezTo>
                    <a:pt x="6953" y="7968"/>
                    <a:pt x="7386" y="6527"/>
                    <a:pt x="7002" y="5186"/>
                  </a:cubicBezTo>
                  <a:lnTo>
                    <a:pt x="7002" y="5186"/>
                  </a:lnTo>
                  <a:cubicBezTo>
                    <a:pt x="7048" y="5188"/>
                    <a:pt x="7093" y="5192"/>
                    <a:pt x="7139" y="5192"/>
                  </a:cubicBezTo>
                  <a:cubicBezTo>
                    <a:pt x="8574" y="5192"/>
                    <a:pt x="9735" y="4031"/>
                    <a:pt x="9735" y="2596"/>
                  </a:cubicBezTo>
                  <a:cubicBezTo>
                    <a:pt x="9735" y="1163"/>
                    <a:pt x="8574" y="0"/>
                    <a:pt x="7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16"/>
            <p:cNvSpPr/>
            <p:nvPr/>
          </p:nvSpPr>
          <p:spPr>
            <a:xfrm>
              <a:off x="6467653" y="2939940"/>
              <a:ext cx="177703" cy="200878"/>
            </a:xfrm>
            <a:custGeom>
              <a:avLst/>
              <a:gdLst/>
              <a:ahLst/>
              <a:cxnLst/>
              <a:rect l="l" t="t" r="r" b="b"/>
              <a:pathLst>
                <a:path w="4593" h="5192" extrusionOk="0">
                  <a:moveTo>
                    <a:pt x="2288" y="318"/>
                  </a:moveTo>
                  <a:cubicBezTo>
                    <a:pt x="2823" y="319"/>
                    <a:pt x="3257" y="753"/>
                    <a:pt x="3257" y="1288"/>
                  </a:cubicBezTo>
                  <a:lnTo>
                    <a:pt x="3257" y="1430"/>
                  </a:lnTo>
                  <a:cubicBezTo>
                    <a:pt x="3018" y="1357"/>
                    <a:pt x="2834" y="1167"/>
                    <a:pt x="2767" y="925"/>
                  </a:cubicBezTo>
                  <a:cubicBezTo>
                    <a:pt x="2749" y="853"/>
                    <a:pt x="2684" y="803"/>
                    <a:pt x="2612" y="803"/>
                  </a:cubicBezTo>
                  <a:cubicBezTo>
                    <a:pt x="2605" y="803"/>
                    <a:pt x="2598" y="804"/>
                    <a:pt x="2591" y="805"/>
                  </a:cubicBezTo>
                  <a:cubicBezTo>
                    <a:pt x="2510" y="814"/>
                    <a:pt x="2449" y="883"/>
                    <a:pt x="2449" y="965"/>
                  </a:cubicBezTo>
                  <a:cubicBezTo>
                    <a:pt x="2451" y="1025"/>
                    <a:pt x="2424" y="1083"/>
                    <a:pt x="2378" y="1122"/>
                  </a:cubicBezTo>
                  <a:cubicBezTo>
                    <a:pt x="2221" y="1262"/>
                    <a:pt x="1848" y="1307"/>
                    <a:pt x="1521" y="1307"/>
                  </a:cubicBezTo>
                  <a:cubicBezTo>
                    <a:pt x="1450" y="1307"/>
                    <a:pt x="1382" y="1305"/>
                    <a:pt x="1318" y="1301"/>
                  </a:cubicBezTo>
                  <a:lnTo>
                    <a:pt x="1318" y="1289"/>
                  </a:lnTo>
                  <a:cubicBezTo>
                    <a:pt x="1318" y="753"/>
                    <a:pt x="1752" y="319"/>
                    <a:pt x="2288" y="318"/>
                  </a:cubicBezTo>
                  <a:close/>
                  <a:moveTo>
                    <a:pt x="995" y="1628"/>
                  </a:moveTo>
                  <a:lnTo>
                    <a:pt x="995" y="2087"/>
                  </a:lnTo>
                  <a:cubicBezTo>
                    <a:pt x="897" y="2053"/>
                    <a:pt x="832" y="1961"/>
                    <a:pt x="832" y="1858"/>
                  </a:cubicBezTo>
                  <a:cubicBezTo>
                    <a:pt x="832" y="1754"/>
                    <a:pt x="897" y="1663"/>
                    <a:pt x="995" y="1628"/>
                  </a:cubicBezTo>
                  <a:close/>
                  <a:moveTo>
                    <a:pt x="3599" y="1628"/>
                  </a:moveTo>
                  <a:cubicBezTo>
                    <a:pt x="3697" y="1663"/>
                    <a:pt x="3762" y="1754"/>
                    <a:pt x="3762" y="1858"/>
                  </a:cubicBezTo>
                  <a:cubicBezTo>
                    <a:pt x="3762" y="1961"/>
                    <a:pt x="3697" y="2053"/>
                    <a:pt x="3599" y="2087"/>
                  </a:cubicBezTo>
                  <a:lnTo>
                    <a:pt x="3599" y="1628"/>
                  </a:lnTo>
                  <a:close/>
                  <a:moveTo>
                    <a:pt x="2613" y="1349"/>
                  </a:moveTo>
                  <a:cubicBezTo>
                    <a:pt x="2761" y="1571"/>
                    <a:pt x="2994" y="1721"/>
                    <a:pt x="3257" y="1764"/>
                  </a:cubicBezTo>
                  <a:lnTo>
                    <a:pt x="3257" y="2084"/>
                  </a:lnTo>
                  <a:cubicBezTo>
                    <a:pt x="3257" y="2623"/>
                    <a:pt x="2824" y="3071"/>
                    <a:pt x="2286" y="3071"/>
                  </a:cubicBezTo>
                  <a:cubicBezTo>
                    <a:pt x="2280" y="3071"/>
                    <a:pt x="2274" y="3071"/>
                    <a:pt x="2268" y="3071"/>
                  </a:cubicBezTo>
                  <a:cubicBezTo>
                    <a:pt x="1742" y="3060"/>
                    <a:pt x="1318" y="2630"/>
                    <a:pt x="1318" y="2101"/>
                  </a:cubicBezTo>
                  <a:lnTo>
                    <a:pt x="1318" y="1630"/>
                  </a:lnTo>
                  <a:cubicBezTo>
                    <a:pt x="1379" y="1633"/>
                    <a:pt x="1452" y="1636"/>
                    <a:pt x="1532" y="1636"/>
                  </a:cubicBezTo>
                  <a:cubicBezTo>
                    <a:pt x="1873" y="1636"/>
                    <a:pt x="2343" y="1591"/>
                    <a:pt x="2593" y="1367"/>
                  </a:cubicBezTo>
                  <a:cubicBezTo>
                    <a:pt x="2599" y="1361"/>
                    <a:pt x="2607" y="1355"/>
                    <a:pt x="2613" y="1349"/>
                  </a:cubicBezTo>
                  <a:close/>
                  <a:moveTo>
                    <a:pt x="1664" y="3233"/>
                  </a:moveTo>
                  <a:cubicBezTo>
                    <a:pt x="1810" y="3313"/>
                    <a:pt x="1969" y="3365"/>
                    <a:pt x="2135" y="3385"/>
                  </a:cubicBezTo>
                  <a:lnTo>
                    <a:pt x="2135" y="3587"/>
                  </a:lnTo>
                  <a:lnTo>
                    <a:pt x="1839" y="3646"/>
                  </a:lnTo>
                  <a:cubicBezTo>
                    <a:pt x="1828" y="3648"/>
                    <a:pt x="1817" y="3649"/>
                    <a:pt x="1806" y="3649"/>
                  </a:cubicBezTo>
                  <a:cubicBezTo>
                    <a:pt x="1748" y="3649"/>
                    <a:pt x="1693" y="3619"/>
                    <a:pt x="1662" y="3565"/>
                  </a:cubicBezTo>
                  <a:cubicBezTo>
                    <a:pt x="1647" y="3540"/>
                    <a:pt x="1641" y="3512"/>
                    <a:pt x="1641" y="3482"/>
                  </a:cubicBezTo>
                  <a:lnTo>
                    <a:pt x="1641" y="3233"/>
                  </a:lnTo>
                  <a:close/>
                  <a:moveTo>
                    <a:pt x="2953" y="3233"/>
                  </a:moveTo>
                  <a:lnTo>
                    <a:pt x="2953" y="3482"/>
                  </a:lnTo>
                  <a:cubicBezTo>
                    <a:pt x="2953" y="3511"/>
                    <a:pt x="2947" y="3540"/>
                    <a:pt x="2933" y="3565"/>
                  </a:cubicBezTo>
                  <a:cubicBezTo>
                    <a:pt x="2902" y="3619"/>
                    <a:pt x="2846" y="3649"/>
                    <a:pt x="2788" y="3649"/>
                  </a:cubicBezTo>
                  <a:cubicBezTo>
                    <a:pt x="2777" y="3649"/>
                    <a:pt x="2766" y="3648"/>
                    <a:pt x="2755" y="3646"/>
                  </a:cubicBezTo>
                  <a:lnTo>
                    <a:pt x="2459" y="3587"/>
                  </a:lnTo>
                  <a:lnTo>
                    <a:pt x="2459" y="3385"/>
                  </a:lnTo>
                  <a:cubicBezTo>
                    <a:pt x="2625" y="3365"/>
                    <a:pt x="2784" y="3313"/>
                    <a:pt x="2930" y="3233"/>
                  </a:cubicBezTo>
                  <a:close/>
                  <a:moveTo>
                    <a:pt x="3257" y="3245"/>
                  </a:moveTo>
                  <a:cubicBezTo>
                    <a:pt x="3558" y="3282"/>
                    <a:pt x="3831" y="3437"/>
                    <a:pt x="4018" y="3676"/>
                  </a:cubicBezTo>
                  <a:lnTo>
                    <a:pt x="4018" y="3677"/>
                  </a:lnTo>
                  <a:cubicBezTo>
                    <a:pt x="4147" y="3850"/>
                    <a:pt x="4223" y="4059"/>
                    <a:pt x="4235" y="4275"/>
                  </a:cubicBezTo>
                  <a:cubicBezTo>
                    <a:pt x="4247" y="4416"/>
                    <a:pt x="4204" y="4555"/>
                    <a:pt x="4113" y="4664"/>
                  </a:cubicBezTo>
                  <a:cubicBezTo>
                    <a:pt x="4022" y="4772"/>
                    <a:pt x="3892" y="4840"/>
                    <a:pt x="3751" y="4852"/>
                  </a:cubicBezTo>
                  <a:lnTo>
                    <a:pt x="3751" y="4206"/>
                  </a:lnTo>
                  <a:cubicBezTo>
                    <a:pt x="3751" y="4124"/>
                    <a:pt x="3694" y="4051"/>
                    <a:pt x="3614" y="4040"/>
                  </a:cubicBezTo>
                  <a:cubicBezTo>
                    <a:pt x="3606" y="4039"/>
                    <a:pt x="3598" y="4038"/>
                    <a:pt x="3591" y="4038"/>
                  </a:cubicBezTo>
                  <a:cubicBezTo>
                    <a:pt x="3501" y="4038"/>
                    <a:pt x="3428" y="4110"/>
                    <a:pt x="3428" y="4201"/>
                  </a:cubicBezTo>
                  <a:lnTo>
                    <a:pt x="3428" y="4849"/>
                  </a:lnTo>
                  <a:lnTo>
                    <a:pt x="2459" y="4849"/>
                  </a:lnTo>
                  <a:lnTo>
                    <a:pt x="2459" y="3912"/>
                  </a:lnTo>
                  <a:lnTo>
                    <a:pt x="2684" y="3958"/>
                  </a:lnTo>
                  <a:cubicBezTo>
                    <a:pt x="2716" y="3964"/>
                    <a:pt x="2747" y="3967"/>
                    <a:pt x="2778" y="3967"/>
                  </a:cubicBezTo>
                  <a:cubicBezTo>
                    <a:pt x="2888" y="3967"/>
                    <a:pt x="2996" y="3929"/>
                    <a:pt x="3081" y="3857"/>
                  </a:cubicBezTo>
                  <a:cubicBezTo>
                    <a:pt x="3193" y="3765"/>
                    <a:pt x="3257" y="3626"/>
                    <a:pt x="3257" y="3480"/>
                  </a:cubicBezTo>
                  <a:lnTo>
                    <a:pt x="3257" y="3245"/>
                  </a:lnTo>
                  <a:close/>
                  <a:moveTo>
                    <a:pt x="1318" y="3233"/>
                  </a:moveTo>
                  <a:lnTo>
                    <a:pt x="1318" y="3472"/>
                  </a:lnTo>
                  <a:cubicBezTo>
                    <a:pt x="1318" y="3570"/>
                    <a:pt x="1345" y="3668"/>
                    <a:pt x="1399" y="3749"/>
                  </a:cubicBezTo>
                  <a:cubicBezTo>
                    <a:pt x="1494" y="3890"/>
                    <a:pt x="1649" y="3966"/>
                    <a:pt x="1808" y="3966"/>
                  </a:cubicBezTo>
                  <a:cubicBezTo>
                    <a:pt x="1840" y="3966"/>
                    <a:pt x="1872" y="3963"/>
                    <a:pt x="1904" y="3957"/>
                  </a:cubicBezTo>
                  <a:lnTo>
                    <a:pt x="2135" y="3912"/>
                  </a:lnTo>
                  <a:lnTo>
                    <a:pt x="2135" y="4849"/>
                  </a:lnTo>
                  <a:lnTo>
                    <a:pt x="1166" y="4849"/>
                  </a:lnTo>
                  <a:lnTo>
                    <a:pt x="1166" y="4207"/>
                  </a:lnTo>
                  <a:cubicBezTo>
                    <a:pt x="1166" y="4133"/>
                    <a:pt x="1120" y="4067"/>
                    <a:pt x="1050" y="4046"/>
                  </a:cubicBezTo>
                  <a:cubicBezTo>
                    <a:pt x="1031" y="4041"/>
                    <a:pt x="1012" y="4038"/>
                    <a:pt x="995" y="4038"/>
                  </a:cubicBezTo>
                  <a:cubicBezTo>
                    <a:pt x="900" y="4038"/>
                    <a:pt x="824" y="4110"/>
                    <a:pt x="824" y="4201"/>
                  </a:cubicBezTo>
                  <a:lnTo>
                    <a:pt x="824" y="4866"/>
                  </a:lnTo>
                  <a:cubicBezTo>
                    <a:pt x="680" y="4854"/>
                    <a:pt x="548" y="4784"/>
                    <a:pt x="455" y="4674"/>
                  </a:cubicBezTo>
                  <a:cubicBezTo>
                    <a:pt x="363" y="4564"/>
                    <a:pt x="319" y="4422"/>
                    <a:pt x="331" y="4278"/>
                  </a:cubicBezTo>
                  <a:cubicBezTo>
                    <a:pt x="344" y="4058"/>
                    <a:pt x="421" y="3846"/>
                    <a:pt x="552" y="3669"/>
                  </a:cubicBezTo>
                  <a:cubicBezTo>
                    <a:pt x="740" y="3428"/>
                    <a:pt x="1015" y="3271"/>
                    <a:pt x="1318" y="3233"/>
                  </a:cubicBezTo>
                  <a:close/>
                  <a:moveTo>
                    <a:pt x="2297" y="0"/>
                  </a:moveTo>
                  <a:cubicBezTo>
                    <a:pt x="1578" y="0"/>
                    <a:pt x="995" y="581"/>
                    <a:pt x="995" y="1298"/>
                  </a:cubicBezTo>
                  <a:lnTo>
                    <a:pt x="995" y="1307"/>
                  </a:lnTo>
                  <a:cubicBezTo>
                    <a:pt x="706" y="1346"/>
                    <a:pt x="495" y="1597"/>
                    <a:pt x="507" y="1887"/>
                  </a:cubicBezTo>
                  <a:cubicBezTo>
                    <a:pt x="517" y="2177"/>
                    <a:pt x="746" y="2411"/>
                    <a:pt x="1037" y="2430"/>
                  </a:cubicBezTo>
                  <a:cubicBezTo>
                    <a:pt x="1083" y="2613"/>
                    <a:pt x="1169" y="2784"/>
                    <a:pt x="1290" y="2931"/>
                  </a:cubicBezTo>
                  <a:cubicBezTo>
                    <a:pt x="901" y="2976"/>
                    <a:pt x="548" y="3175"/>
                    <a:pt x="307" y="3482"/>
                  </a:cubicBezTo>
                  <a:cubicBezTo>
                    <a:pt x="138" y="3707"/>
                    <a:pt x="38" y="3977"/>
                    <a:pt x="21" y="4257"/>
                  </a:cubicBezTo>
                  <a:cubicBezTo>
                    <a:pt x="0" y="4498"/>
                    <a:pt x="82" y="4735"/>
                    <a:pt x="247" y="4912"/>
                  </a:cubicBezTo>
                  <a:cubicBezTo>
                    <a:pt x="411" y="5091"/>
                    <a:pt x="642" y="5192"/>
                    <a:pt x="885" y="5192"/>
                  </a:cubicBezTo>
                  <a:lnTo>
                    <a:pt x="3710" y="5192"/>
                  </a:lnTo>
                  <a:cubicBezTo>
                    <a:pt x="3952" y="5192"/>
                    <a:pt x="4183" y="5091"/>
                    <a:pt x="4347" y="4914"/>
                  </a:cubicBezTo>
                  <a:cubicBezTo>
                    <a:pt x="4511" y="4736"/>
                    <a:pt x="4592" y="4498"/>
                    <a:pt x="4573" y="4257"/>
                  </a:cubicBezTo>
                  <a:cubicBezTo>
                    <a:pt x="4556" y="3977"/>
                    <a:pt x="4456" y="3707"/>
                    <a:pt x="4286" y="3482"/>
                  </a:cubicBezTo>
                  <a:cubicBezTo>
                    <a:pt x="4046" y="3175"/>
                    <a:pt x="3693" y="2976"/>
                    <a:pt x="3304" y="2931"/>
                  </a:cubicBezTo>
                  <a:cubicBezTo>
                    <a:pt x="3424" y="2784"/>
                    <a:pt x="3510" y="2613"/>
                    <a:pt x="3557" y="2429"/>
                  </a:cubicBezTo>
                  <a:cubicBezTo>
                    <a:pt x="3847" y="2411"/>
                    <a:pt x="4076" y="2176"/>
                    <a:pt x="4087" y="1887"/>
                  </a:cubicBezTo>
                  <a:cubicBezTo>
                    <a:pt x="4098" y="1597"/>
                    <a:pt x="3888" y="1346"/>
                    <a:pt x="3599" y="1307"/>
                  </a:cubicBezTo>
                  <a:lnTo>
                    <a:pt x="3599" y="1298"/>
                  </a:lnTo>
                  <a:cubicBezTo>
                    <a:pt x="3599" y="581"/>
                    <a:pt x="3016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9" name="Google Shape;4319;p116"/>
          <p:cNvGrpSpPr/>
          <p:nvPr/>
        </p:nvGrpSpPr>
        <p:grpSpPr>
          <a:xfrm>
            <a:off x="7232283" y="3790065"/>
            <a:ext cx="376918" cy="301666"/>
            <a:chOff x="7232283" y="3447165"/>
            <a:chExt cx="376918" cy="301666"/>
          </a:xfrm>
        </p:grpSpPr>
        <p:sp>
          <p:nvSpPr>
            <p:cNvPr id="4320" name="Google Shape;4320;p116"/>
            <p:cNvSpPr/>
            <p:nvPr/>
          </p:nvSpPr>
          <p:spPr>
            <a:xfrm>
              <a:off x="7238435" y="3453781"/>
              <a:ext cx="364150" cy="288434"/>
            </a:xfrm>
            <a:custGeom>
              <a:avLst/>
              <a:gdLst/>
              <a:ahLst/>
              <a:cxnLst/>
              <a:rect l="l" t="t" r="r" b="b"/>
              <a:pathLst>
                <a:path w="9412" h="7455" extrusionOk="0">
                  <a:moveTo>
                    <a:pt x="9411" y="2264"/>
                  </a:moveTo>
                  <a:lnTo>
                    <a:pt x="9411" y="6805"/>
                  </a:lnTo>
                  <a:cubicBezTo>
                    <a:pt x="9411" y="7163"/>
                    <a:pt x="9121" y="7454"/>
                    <a:pt x="8762" y="7454"/>
                  </a:cubicBezTo>
                  <a:lnTo>
                    <a:pt x="649" y="7454"/>
                  </a:lnTo>
                  <a:cubicBezTo>
                    <a:pt x="291" y="7454"/>
                    <a:pt x="1" y="7163"/>
                    <a:pt x="1" y="6805"/>
                  </a:cubicBezTo>
                  <a:lnTo>
                    <a:pt x="1" y="2266"/>
                  </a:lnTo>
                  <a:cubicBezTo>
                    <a:pt x="1" y="1908"/>
                    <a:pt x="290" y="1617"/>
                    <a:pt x="649" y="1617"/>
                  </a:cubicBezTo>
                  <a:lnTo>
                    <a:pt x="1709" y="1617"/>
                  </a:lnTo>
                  <a:cubicBezTo>
                    <a:pt x="1955" y="1617"/>
                    <a:pt x="2179" y="1479"/>
                    <a:pt x="2290" y="1260"/>
                  </a:cubicBezTo>
                  <a:lnTo>
                    <a:pt x="2741" y="359"/>
                  </a:lnTo>
                  <a:cubicBezTo>
                    <a:pt x="2851" y="139"/>
                    <a:pt x="3076" y="1"/>
                    <a:pt x="3322" y="1"/>
                  </a:cubicBezTo>
                  <a:lnTo>
                    <a:pt x="6090" y="1"/>
                  </a:lnTo>
                  <a:cubicBezTo>
                    <a:pt x="6336" y="1"/>
                    <a:pt x="6560" y="139"/>
                    <a:pt x="6670" y="359"/>
                  </a:cubicBezTo>
                  <a:lnTo>
                    <a:pt x="7122" y="1260"/>
                  </a:lnTo>
                  <a:cubicBezTo>
                    <a:pt x="7232" y="1479"/>
                    <a:pt x="7457" y="1617"/>
                    <a:pt x="7703" y="1617"/>
                  </a:cubicBezTo>
                  <a:lnTo>
                    <a:pt x="8762" y="1617"/>
                  </a:lnTo>
                  <a:cubicBezTo>
                    <a:pt x="9120" y="1617"/>
                    <a:pt x="9411" y="1906"/>
                    <a:pt x="9411" y="2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16"/>
            <p:cNvSpPr/>
            <p:nvPr/>
          </p:nvSpPr>
          <p:spPr>
            <a:xfrm>
              <a:off x="7455486" y="3453781"/>
              <a:ext cx="80939" cy="62562"/>
            </a:xfrm>
            <a:custGeom>
              <a:avLst/>
              <a:gdLst/>
              <a:ahLst/>
              <a:cxnLst/>
              <a:rect l="l" t="t" r="r" b="b"/>
              <a:pathLst>
                <a:path w="2092" h="1617" extrusionOk="0">
                  <a:moveTo>
                    <a:pt x="579" y="358"/>
                  </a:moveTo>
                  <a:lnTo>
                    <a:pt x="1029" y="1260"/>
                  </a:lnTo>
                  <a:cubicBezTo>
                    <a:pt x="1138" y="1478"/>
                    <a:pt x="1362" y="1617"/>
                    <a:pt x="1607" y="1617"/>
                  </a:cubicBezTo>
                  <a:lnTo>
                    <a:pt x="2092" y="1617"/>
                  </a:lnTo>
                  <a:cubicBezTo>
                    <a:pt x="1847" y="1617"/>
                    <a:pt x="1623" y="1479"/>
                    <a:pt x="1514" y="1260"/>
                  </a:cubicBezTo>
                  <a:lnTo>
                    <a:pt x="1064" y="358"/>
                  </a:lnTo>
                  <a:cubicBezTo>
                    <a:pt x="953" y="139"/>
                    <a:pt x="730" y="1"/>
                    <a:pt x="485" y="2"/>
                  </a:cubicBezTo>
                  <a:lnTo>
                    <a:pt x="0" y="2"/>
                  </a:lnTo>
                  <a:cubicBezTo>
                    <a:pt x="245" y="1"/>
                    <a:pt x="468" y="139"/>
                    <a:pt x="579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16"/>
            <p:cNvSpPr/>
            <p:nvPr/>
          </p:nvSpPr>
          <p:spPr>
            <a:xfrm>
              <a:off x="7557937" y="3516304"/>
              <a:ext cx="44648" cy="225911"/>
            </a:xfrm>
            <a:custGeom>
              <a:avLst/>
              <a:gdLst/>
              <a:ahLst/>
              <a:cxnLst/>
              <a:rect l="l" t="t" r="r" b="b"/>
              <a:pathLst>
                <a:path w="1154" h="5839" extrusionOk="0">
                  <a:moveTo>
                    <a:pt x="1153" y="650"/>
                  </a:moveTo>
                  <a:cubicBezTo>
                    <a:pt x="1153" y="292"/>
                    <a:pt x="863" y="1"/>
                    <a:pt x="504" y="1"/>
                  </a:cubicBezTo>
                  <a:lnTo>
                    <a:pt x="0" y="1"/>
                  </a:lnTo>
                  <a:cubicBezTo>
                    <a:pt x="364" y="1"/>
                    <a:pt x="659" y="292"/>
                    <a:pt x="659" y="650"/>
                  </a:cubicBezTo>
                  <a:lnTo>
                    <a:pt x="659" y="5189"/>
                  </a:lnTo>
                  <a:cubicBezTo>
                    <a:pt x="659" y="5547"/>
                    <a:pt x="364" y="5838"/>
                    <a:pt x="0" y="5838"/>
                  </a:cubicBezTo>
                  <a:lnTo>
                    <a:pt x="504" y="5838"/>
                  </a:lnTo>
                  <a:cubicBezTo>
                    <a:pt x="863" y="5838"/>
                    <a:pt x="1153" y="5547"/>
                    <a:pt x="1153" y="51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16"/>
            <p:cNvSpPr/>
            <p:nvPr/>
          </p:nvSpPr>
          <p:spPr>
            <a:xfrm>
              <a:off x="7313881" y="3503885"/>
              <a:ext cx="213453" cy="213453"/>
            </a:xfrm>
            <a:custGeom>
              <a:avLst/>
              <a:gdLst/>
              <a:ahLst/>
              <a:cxnLst/>
              <a:rect l="l" t="t" r="r" b="b"/>
              <a:pathLst>
                <a:path w="5517" h="5517" extrusionOk="0">
                  <a:moveTo>
                    <a:pt x="5517" y="2758"/>
                  </a:moveTo>
                  <a:cubicBezTo>
                    <a:pt x="5517" y="4281"/>
                    <a:pt x="4283" y="5516"/>
                    <a:pt x="2759" y="5516"/>
                  </a:cubicBezTo>
                  <a:cubicBezTo>
                    <a:pt x="1235" y="5516"/>
                    <a:pt x="0" y="4281"/>
                    <a:pt x="0" y="2758"/>
                  </a:cubicBezTo>
                  <a:cubicBezTo>
                    <a:pt x="0" y="1235"/>
                    <a:pt x="1235" y="0"/>
                    <a:pt x="2759" y="0"/>
                  </a:cubicBezTo>
                  <a:cubicBezTo>
                    <a:pt x="4283" y="0"/>
                    <a:pt x="5517" y="1235"/>
                    <a:pt x="5517" y="27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16"/>
            <p:cNvSpPr/>
            <p:nvPr/>
          </p:nvSpPr>
          <p:spPr>
            <a:xfrm>
              <a:off x="7411186" y="3503885"/>
              <a:ext cx="116186" cy="213453"/>
            </a:xfrm>
            <a:custGeom>
              <a:avLst/>
              <a:gdLst/>
              <a:ahLst/>
              <a:cxnLst/>
              <a:rect l="l" t="t" r="r" b="b"/>
              <a:pathLst>
                <a:path w="3003" h="5517" extrusionOk="0">
                  <a:moveTo>
                    <a:pt x="244" y="0"/>
                  </a:moveTo>
                  <a:cubicBezTo>
                    <a:pt x="162" y="0"/>
                    <a:pt x="82" y="6"/>
                    <a:pt x="0" y="13"/>
                  </a:cubicBezTo>
                  <a:cubicBezTo>
                    <a:pt x="1424" y="138"/>
                    <a:pt x="2516" y="1330"/>
                    <a:pt x="2516" y="2759"/>
                  </a:cubicBezTo>
                  <a:cubicBezTo>
                    <a:pt x="2516" y="4188"/>
                    <a:pt x="1424" y="5380"/>
                    <a:pt x="0" y="5505"/>
                  </a:cubicBezTo>
                  <a:cubicBezTo>
                    <a:pt x="82" y="5511"/>
                    <a:pt x="162" y="5516"/>
                    <a:pt x="244" y="5516"/>
                  </a:cubicBezTo>
                  <a:cubicBezTo>
                    <a:pt x="1768" y="5516"/>
                    <a:pt x="3003" y="4281"/>
                    <a:pt x="3003" y="2759"/>
                  </a:cubicBezTo>
                  <a:cubicBezTo>
                    <a:pt x="3003" y="1235"/>
                    <a:pt x="1768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16"/>
            <p:cNvSpPr/>
            <p:nvPr/>
          </p:nvSpPr>
          <p:spPr>
            <a:xfrm>
              <a:off x="7263429" y="3491311"/>
              <a:ext cx="44184" cy="25032"/>
            </a:xfrm>
            <a:custGeom>
              <a:avLst/>
              <a:gdLst/>
              <a:ahLst/>
              <a:cxnLst/>
              <a:rect l="l" t="t" r="r" b="b"/>
              <a:pathLst>
                <a:path w="1142" h="647" extrusionOk="0">
                  <a:moveTo>
                    <a:pt x="325" y="1"/>
                  </a:moveTo>
                  <a:lnTo>
                    <a:pt x="817" y="1"/>
                  </a:lnTo>
                  <a:cubicBezTo>
                    <a:pt x="996" y="1"/>
                    <a:pt x="1142" y="146"/>
                    <a:pt x="1142" y="325"/>
                  </a:cubicBezTo>
                  <a:lnTo>
                    <a:pt x="1142" y="647"/>
                  </a:lnTo>
                  <a:lnTo>
                    <a:pt x="0" y="647"/>
                  </a:lnTo>
                  <a:lnTo>
                    <a:pt x="0" y="325"/>
                  </a:lnTo>
                  <a:cubicBezTo>
                    <a:pt x="0" y="146"/>
                    <a:pt x="146" y="1"/>
                    <a:pt x="325" y="1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16"/>
            <p:cNvSpPr/>
            <p:nvPr/>
          </p:nvSpPr>
          <p:spPr>
            <a:xfrm>
              <a:off x="7275694" y="3491311"/>
              <a:ext cx="31919" cy="25032"/>
            </a:xfrm>
            <a:custGeom>
              <a:avLst/>
              <a:gdLst/>
              <a:ahLst/>
              <a:cxnLst/>
              <a:rect l="l" t="t" r="r" b="b"/>
              <a:pathLst>
                <a:path w="825" h="647" extrusionOk="0">
                  <a:moveTo>
                    <a:pt x="825" y="325"/>
                  </a:moveTo>
                  <a:cubicBezTo>
                    <a:pt x="825" y="146"/>
                    <a:pt x="679" y="1"/>
                    <a:pt x="500" y="1"/>
                  </a:cubicBezTo>
                  <a:lnTo>
                    <a:pt x="0" y="1"/>
                  </a:lnTo>
                  <a:cubicBezTo>
                    <a:pt x="183" y="1"/>
                    <a:pt x="330" y="146"/>
                    <a:pt x="330" y="324"/>
                  </a:cubicBezTo>
                  <a:lnTo>
                    <a:pt x="330" y="647"/>
                  </a:lnTo>
                  <a:lnTo>
                    <a:pt x="825" y="647"/>
                  </a:lnTo>
                  <a:lnTo>
                    <a:pt x="825" y="3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16"/>
            <p:cNvSpPr/>
            <p:nvPr/>
          </p:nvSpPr>
          <p:spPr>
            <a:xfrm>
              <a:off x="7433162" y="3541530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7"/>
                  </a:moveTo>
                  <a:cubicBezTo>
                    <a:pt x="974" y="756"/>
                    <a:pt x="757" y="974"/>
                    <a:pt x="488" y="974"/>
                  </a:cubicBezTo>
                  <a:cubicBezTo>
                    <a:pt x="219" y="974"/>
                    <a:pt x="1" y="756"/>
                    <a:pt x="1" y="487"/>
                  </a:cubicBezTo>
                  <a:cubicBezTo>
                    <a:pt x="1" y="218"/>
                    <a:pt x="219" y="1"/>
                    <a:pt x="488" y="1"/>
                  </a:cubicBezTo>
                  <a:cubicBezTo>
                    <a:pt x="757" y="1"/>
                    <a:pt x="974" y="218"/>
                    <a:pt x="974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16"/>
            <p:cNvSpPr/>
            <p:nvPr/>
          </p:nvSpPr>
          <p:spPr>
            <a:xfrm>
              <a:off x="7345297" y="3591750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7"/>
                  </a:moveTo>
                  <a:cubicBezTo>
                    <a:pt x="974" y="756"/>
                    <a:pt x="755" y="974"/>
                    <a:pt x="487" y="974"/>
                  </a:cubicBezTo>
                  <a:cubicBezTo>
                    <a:pt x="219" y="974"/>
                    <a:pt x="0" y="756"/>
                    <a:pt x="0" y="487"/>
                  </a:cubicBezTo>
                  <a:cubicBezTo>
                    <a:pt x="0" y="218"/>
                    <a:pt x="219" y="1"/>
                    <a:pt x="487" y="1"/>
                  </a:cubicBezTo>
                  <a:cubicBezTo>
                    <a:pt x="755" y="1"/>
                    <a:pt x="974" y="218"/>
                    <a:pt x="974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16"/>
            <p:cNvSpPr/>
            <p:nvPr/>
          </p:nvSpPr>
          <p:spPr>
            <a:xfrm>
              <a:off x="7433162" y="3641970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7"/>
                  </a:moveTo>
                  <a:cubicBezTo>
                    <a:pt x="974" y="756"/>
                    <a:pt x="757" y="974"/>
                    <a:pt x="488" y="974"/>
                  </a:cubicBezTo>
                  <a:cubicBezTo>
                    <a:pt x="219" y="974"/>
                    <a:pt x="1" y="756"/>
                    <a:pt x="1" y="487"/>
                  </a:cubicBezTo>
                  <a:cubicBezTo>
                    <a:pt x="1" y="218"/>
                    <a:pt x="219" y="1"/>
                    <a:pt x="488" y="1"/>
                  </a:cubicBezTo>
                  <a:cubicBezTo>
                    <a:pt x="757" y="1"/>
                    <a:pt x="974" y="218"/>
                    <a:pt x="974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16"/>
            <p:cNvSpPr/>
            <p:nvPr/>
          </p:nvSpPr>
          <p:spPr>
            <a:xfrm>
              <a:off x="7263700" y="3541530"/>
              <a:ext cx="31416" cy="31416"/>
            </a:xfrm>
            <a:custGeom>
              <a:avLst/>
              <a:gdLst/>
              <a:ahLst/>
              <a:cxnLst/>
              <a:rect l="l" t="t" r="r" b="b"/>
              <a:pathLst>
                <a:path w="812" h="812" extrusionOk="0">
                  <a:moveTo>
                    <a:pt x="811" y="406"/>
                  </a:moveTo>
                  <a:cubicBezTo>
                    <a:pt x="811" y="630"/>
                    <a:pt x="630" y="811"/>
                    <a:pt x="406" y="811"/>
                  </a:cubicBezTo>
                  <a:cubicBezTo>
                    <a:pt x="181" y="811"/>
                    <a:pt x="1" y="630"/>
                    <a:pt x="1" y="406"/>
                  </a:cubicBezTo>
                  <a:cubicBezTo>
                    <a:pt x="1" y="182"/>
                    <a:pt x="181" y="1"/>
                    <a:pt x="406" y="1"/>
                  </a:cubicBezTo>
                  <a:cubicBezTo>
                    <a:pt x="630" y="1"/>
                    <a:pt x="811" y="182"/>
                    <a:pt x="811" y="4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16"/>
            <p:cNvSpPr/>
            <p:nvPr/>
          </p:nvSpPr>
          <p:spPr>
            <a:xfrm>
              <a:off x="7238435" y="3491311"/>
              <a:ext cx="56681" cy="250905"/>
            </a:xfrm>
            <a:custGeom>
              <a:avLst/>
              <a:gdLst/>
              <a:ahLst/>
              <a:cxnLst/>
              <a:rect l="l" t="t" r="r" b="b"/>
              <a:pathLst>
                <a:path w="1465" h="6485" extrusionOk="0">
                  <a:moveTo>
                    <a:pt x="495" y="5835"/>
                  </a:moveTo>
                  <a:lnTo>
                    <a:pt x="495" y="1298"/>
                  </a:lnTo>
                  <a:cubicBezTo>
                    <a:pt x="495" y="940"/>
                    <a:pt x="784" y="649"/>
                    <a:pt x="1141" y="649"/>
                  </a:cubicBezTo>
                  <a:lnTo>
                    <a:pt x="1141" y="324"/>
                  </a:lnTo>
                  <a:cubicBezTo>
                    <a:pt x="1141" y="146"/>
                    <a:pt x="1286" y="1"/>
                    <a:pt x="1464" y="1"/>
                  </a:cubicBezTo>
                  <a:lnTo>
                    <a:pt x="971" y="1"/>
                  </a:lnTo>
                  <a:cubicBezTo>
                    <a:pt x="792" y="1"/>
                    <a:pt x="646" y="146"/>
                    <a:pt x="646" y="325"/>
                  </a:cubicBezTo>
                  <a:lnTo>
                    <a:pt x="646" y="649"/>
                  </a:lnTo>
                  <a:cubicBezTo>
                    <a:pt x="289" y="649"/>
                    <a:pt x="1" y="939"/>
                    <a:pt x="1" y="1297"/>
                  </a:cubicBezTo>
                  <a:lnTo>
                    <a:pt x="1" y="5835"/>
                  </a:lnTo>
                  <a:cubicBezTo>
                    <a:pt x="1" y="6193"/>
                    <a:pt x="290" y="6484"/>
                    <a:pt x="649" y="6484"/>
                  </a:cubicBezTo>
                  <a:lnTo>
                    <a:pt x="1141" y="6484"/>
                  </a:lnTo>
                  <a:cubicBezTo>
                    <a:pt x="784" y="6484"/>
                    <a:pt x="495" y="6193"/>
                    <a:pt x="495" y="5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16"/>
            <p:cNvSpPr/>
            <p:nvPr/>
          </p:nvSpPr>
          <p:spPr>
            <a:xfrm>
              <a:off x="7320187" y="3453781"/>
              <a:ext cx="65773" cy="62794"/>
            </a:xfrm>
            <a:custGeom>
              <a:avLst/>
              <a:gdLst/>
              <a:ahLst/>
              <a:cxnLst/>
              <a:rect l="l" t="t" r="r" b="b"/>
              <a:pathLst>
                <a:path w="1700" h="1623" extrusionOk="0">
                  <a:moveTo>
                    <a:pt x="666" y="1264"/>
                  </a:moveTo>
                  <a:lnTo>
                    <a:pt x="1119" y="359"/>
                  </a:lnTo>
                  <a:cubicBezTo>
                    <a:pt x="1229" y="139"/>
                    <a:pt x="1454" y="1"/>
                    <a:pt x="1699" y="1"/>
                  </a:cubicBezTo>
                  <a:lnTo>
                    <a:pt x="1212" y="1"/>
                  </a:lnTo>
                  <a:cubicBezTo>
                    <a:pt x="966" y="1"/>
                    <a:pt x="742" y="140"/>
                    <a:pt x="632" y="360"/>
                  </a:cubicBezTo>
                  <a:lnTo>
                    <a:pt x="180" y="1265"/>
                  </a:lnTo>
                  <a:cubicBezTo>
                    <a:pt x="175" y="1275"/>
                    <a:pt x="167" y="1285"/>
                    <a:pt x="162" y="1295"/>
                  </a:cubicBezTo>
                  <a:cubicBezTo>
                    <a:pt x="162" y="1296"/>
                    <a:pt x="162" y="1297"/>
                    <a:pt x="163" y="1298"/>
                  </a:cubicBezTo>
                  <a:lnTo>
                    <a:pt x="0" y="1623"/>
                  </a:lnTo>
                  <a:cubicBezTo>
                    <a:pt x="216" y="1598"/>
                    <a:pt x="568" y="1461"/>
                    <a:pt x="666" y="12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16"/>
            <p:cNvSpPr/>
            <p:nvPr/>
          </p:nvSpPr>
          <p:spPr>
            <a:xfrm>
              <a:off x="7232554" y="3541337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16"/>
            <p:cNvSpPr/>
            <p:nvPr/>
          </p:nvSpPr>
          <p:spPr>
            <a:xfrm>
              <a:off x="7232283" y="3560372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16"/>
            <p:cNvSpPr/>
            <p:nvPr/>
          </p:nvSpPr>
          <p:spPr>
            <a:xfrm>
              <a:off x="7307613" y="3497617"/>
              <a:ext cx="226027" cy="226027"/>
            </a:xfrm>
            <a:custGeom>
              <a:avLst/>
              <a:gdLst/>
              <a:ahLst/>
              <a:cxnLst/>
              <a:rect l="l" t="t" r="r" b="b"/>
              <a:pathLst>
                <a:path w="5842" h="5842" extrusionOk="0">
                  <a:moveTo>
                    <a:pt x="2921" y="325"/>
                  </a:moveTo>
                  <a:cubicBezTo>
                    <a:pt x="4354" y="325"/>
                    <a:pt x="5517" y="1488"/>
                    <a:pt x="5517" y="2921"/>
                  </a:cubicBezTo>
                  <a:cubicBezTo>
                    <a:pt x="5517" y="4354"/>
                    <a:pt x="4354" y="5517"/>
                    <a:pt x="2921" y="5517"/>
                  </a:cubicBezTo>
                  <a:cubicBezTo>
                    <a:pt x="1489" y="5515"/>
                    <a:pt x="327" y="4353"/>
                    <a:pt x="325" y="2921"/>
                  </a:cubicBezTo>
                  <a:cubicBezTo>
                    <a:pt x="325" y="1488"/>
                    <a:pt x="1488" y="325"/>
                    <a:pt x="2921" y="325"/>
                  </a:cubicBezTo>
                  <a:close/>
                  <a:moveTo>
                    <a:pt x="2921" y="1"/>
                  </a:moveTo>
                  <a:cubicBezTo>
                    <a:pt x="1308" y="1"/>
                    <a:pt x="1" y="1308"/>
                    <a:pt x="1" y="2921"/>
                  </a:cubicBezTo>
                  <a:cubicBezTo>
                    <a:pt x="1" y="4534"/>
                    <a:pt x="1308" y="5841"/>
                    <a:pt x="2921" y="5841"/>
                  </a:cubicBezTo>
                  <a:cubicBezTo>
                    <a:pt x="4533" y="5839"/>
                    <a:pt x="5839" y="4533"/>
                    <a:pt x="5841" y="2921"/>
                  </a:cubicBezTo>
                  <a:cubicBezTo>
                    <a:pt x="5841" y="1308"/>
                    <a:pt x="4534" y="1"/>
                    <a:pt x="2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16"/>
            <p:cNvSpPr/>
            <p:nvPr/>
          </p:nvSpPr>
          <p:spPr>
            <a:xfrm>
              <a:off x="7338952" y="3533289"/>
              <a:ext cx="144004" cy="152825"/>
            </a:xfrm>
            <a:custGeom>
              <a:avLst/>
              <a:gdLst/>
              <a:ahLst/>
              <a:cxnLst/>
              <a:rect l="l" t="t" r="r" b="b"/>
              <a:pathLst>
                <a:path w="3722" h="3950" extrusionOk="0">
                  <a:moveTo>
                    <a:pt x="2923" y="377"/>
                  </a:moveTo>
                  <a:cubicBezTo>
                    <a:pt x="3101" y="377"/>
                    <a:pt x="3247" y="521"/>
                    <a:pt x="3247" y="701"/>
                  </a:cubicBezTo>
                  <a:cubicBezTo>
                    <a:pt x="3247" y="880"/>
                    <a:pt x="3101" y="1025"/>
                    <a:pt x="2923" y="1025"/>
                  </a:cubicBezTo>
                  <a:cubicBezTo>
                    <a:pt x="2743" y="1025"/>
                    <a:pt x="2598" y="880"/>
                    <a:pt x="2598" y="701"/>
                  </a:cubicBezTo>
                  <a:cubicBezTo>
                    <a:pt x="2598" y="521"/>
                    <a:pt x="2743" y="377"/>
                    <a:pt x="2923" y="377"/>
                  </a:cubicBezTo>
                  <a:close/>
                  <a:moveTo>
                    <a:pt x="651" y="1674"/>
                  </a:moveTo>
                  <a:cubicBezTo>
                    <a:pt x="830" y="1674"/>
                    <a:pt x="976" y="1819"/>
                    <a:pt x="976" y="1999"/>
                  </a:cubicBezTo>
                  <a:cubicBezTo>
                    <a:pt x="976" y="2178"/>
                    <a:pt x="830" y="2323"/>
                    <a:pt x="651" y="2323"/>
                  </a:cubicBezTo>
                  <a:cubicBezTo>
                    <a:pt x="472" y="2323"/>
                    <a:pt x="327" y="2177"/>
                    <a:pt x="327" y="1999"/>
                  </a:cubicBezTo>
                  <a:cubicBezTo>
                    <a:pt x="327" y="1819"/>
                    <a:pt x="472" y="1674"/>
                    <a:pt x="651" y="1674"/>
                  </a:cubicBezTo>
                  <a:close/>
                  <a:moveTo>
                    <a:pt x="2923" y="2972"/>
                  </a:moveTo>
                  <a:cubicBezTo>
                    <a:pt x="3101" y="2972"/>
                    <a:pt x="3247" y="3117"/>
                    <a:pt x="3247" y="3297"/>
                  </a:cubicBezTo>
                  <a:cubicBezTo>
                    <a:pt x="3247" y="3476"/>
                    <a:pt x="3101" y="3621"/>
                    <a:pt x="2923" y="3621"/>
                  </a:cubicBezTo>
                  <a:cubicBezTo>
                    <a:pt x="2743" y="3621"/>
                    <a:pt x="2598" y="3476"/>
                    <a:pt x="2598" y="3297"/>
                  </a:cubicBezTo>
                  <a:cubicBezTo>
                    <a:pt x="2598" y="3117"/>
                    <a:pt x="2743" y="2972"/>
                    <a:pt x="2923" y="2972"/>
                  </a:cubicBezTo>
                  <a:close/>
                  <a:moveTo>
                    <a:pt x="2956" y="1"/>
                  </a:moveTo>
                  <a:cubicBezTo>
                    <a:pt x="2868" y="1"/>
                    <a:pt x="2779" y="18"/>
                    <a:pt x="2694" y="53"/>
                  </a:cubicBezTo>
                  <a:cubicBezTo>
                    <a:pt x="2375" y="186"/>
                    <a:pt x="2204" y="537"/>
                    <a:pt x="2299" y="870"/>
                  </a:cubicBezTo>
                  <a:lnTo>
                    <a:pt x="1115" y="1545"/>
                  </a:lnTo>
                  <a:cubicBezTo>
                    <a:pt x="990" y="1417"/>
                    <a:pt x="821" y="1349"/>
                    <a:pt x="648" y="1349"/>
                  </a:cubicBezTo>
                  <a:cubicBezTo>
                    <a:pt x="566" y="1349"/>
                    <a:pt x="484" y="1364"/>
                    <a:pt x="405" y="1396"/>
                  </a:cubicBezTo>
                  <a:cubicBezTo>
                    <a:pt x="160" y="1496"/>
                    <a:pt x="0" y="1733"/>
                    <a:pt x="0" y="1998"/>
                  </a:cubicBezTo>
                  <a:cubicBezTo>
                    <a:pt x="0" y="2262"/>
                    <a:pt x="160" y="2500"/>
                    <a:pt x="405" y="2600"/>
                  </a:cubicBezTo>
                  <a:cubicBezTo>
                    <a:pt x="484" y="2631"/>
                    <a:pt x="567" y="2647"/>
                    <a:pt x="649" y="2647"/>
                  </a:cubicBezTo>
                  <a:cubicBezTo>
                    <a:pt x="821" y="2647"/>
                    <a:pt x="990" y="2579"/>
                    <a:pt x="1115" y="2450"/>
                  </a:cubicBezTo>
                  <a:lnTo>
                    <a:pt x="2299" y="3127"/>
                  </a:lnTo>
                  <a:cubicBezTo>
                    <a:pt x="2283" y="3182"/>
                    <a:pt x="2274" y="3239"/>
                    <a:pt x="2274" y="3297"/>
                  </a:cubicBezTo>
                  <a:cubicBezTo>
                    <a:pt x="2273" y="3608"/>
                    <a:pt x="2492" y="3877"/>
                    <a:pt x="2798" y="3937"/>
                  </a:cubicBezTo>
                  <a:cubicBezTo>
                    <a:pt x="2841" y="3946"/>
                    <a:pt x="2883" y="3950"/>
                    <a:pt x="2925" y="3950"/>
                  </a:cubicBezTo>
                  <a:cubicBezTo>
                    <a:pt x="3185" y="3950"/>
                    <a:pt x="3426" y="3794"/>
                    <a:pt x="3528" y="3546"/>
                  </a:cubicBezTo>
                  <a:cubicBezTo>
                    <a:pt x="3645" y="3257"/>
                    <a:pt x="3542" y="2925"/>
                    <a:pt x="3282" y="2754"/>
                  </a:cubicBezTo>
                  <a:cubicBezTo>
                    <a:pt x="3173" y="2682"/>
                    <a:pt x="3049" y="2647"/>
                    <a:pt x="2925" y="2647"/>
                  </a:cubicBezTo>
                  <a:cubicBezTo>
                    <a:pt x="2754" y="2647"/>
                    <a:pt x="2585" y="2714"/>
                    <a:pt x="2459" y="2844"/>
                  </a:cubicBezTo>
                  <a:lnTo>
                    <a:pt x="1274" y="2168"/>
                  </a:lnTo>
                  <a:cubicBezTo>
                    <a:pt x="1309" y="2058"/>
                    <a:pt x="1309" y="1939"/>
                    <a:pt x="1274" y="1828"/>
                  </a:cubicBezTo>
                  <a:lnTo>
                    <a:pt x="2459" y="1153"/>
                  </a:lnTo>
                  <a:cubicBezTo>
                    <a:pt x="2592" y="1295"/>
                    <a:pt x="2774" y="1368"/>
                    <a:pt x="2957" y="1368"/>
                  </a:cubicBezTo>
                  <a:cubicBezTo>
                    <a:pt x="3098" y="1368"/>
                    <a:pt x="3240" y="1324"/>
                    <a:pt x="3362" y="1234"/>
                  </a:cubicBezTo>
                  <a:cubicBezTo>
                    <a:pt x="3640" y="1030"/>
                    <a:pt x="3722" y="650"/>
                    <a:pt x="3552" y="348"/>
                  </a:cubicBezTo>
                  <a:cubicBezTo>
                    <a:pt x="3427" y="127"/>
                    <a:pt x="3196" y="1"/>
                    <a:pt x="2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16"/>
            <p:cNvSpPr/>
            <p:nvPr/>
          </p:nvSpPr>
          <p:spPr>
            <a:xfrm>
              <a:off x="7257548" y="3692267"/>
              <a:ext cx="31494" cy="31532"/>
            </a:xfrm>
            <a:custGeom>
              <a:avLst/>
              <a:gdLst/>
              <a:ahLst/>
              <a:cxnLst/>
              <a:rect l="l" t="t" r="r" b="b"/>
              <a:pathLst>
                <a:path w="814" h="815" extrusionOk="0">
                  <a:moveTo>
                    <a:pt x="163" y="814"/>
                  </a:moveTo>
                  <a:lnTo>
                    <a:pt x="641" y="814"/>
                  </a:lnTo>
                  <a:cubicBezTo>
                    <a:pt x="728" y="814"/>
                    <a:pt x="803" y="749"/>
                    <a:pt x="809" y="663"/>
                  </a:cubicBezTo>
                  <a:cubicBezTo>
                    <a:pt x="814" y="570"/>
                    <a:pt x="739" y="491"/>
                    <a:pt x="647" y="491"/>
                  </a:cubicBezTo>
                  <a:lnTo>
                    <a:pt x="323" y="491"/>
                  </a:lnTo>
                  <a:lnTo>
                    <a:pt x="323" y="174"/>
                  </a:lnTo>
                  <a:cubicBezTo>
                    <a:pt x="323" y="88"/>
                    <a:pt x="258" y="12"/>
                    <a:pt x="172" y="7"/>
                  </a:cubicBezTo>
                  <a:cubicBezTo>
                    <a:pt x="79" y="1"/>
                    <a:pt x="0" y="75"/>
                    <a:pt x="0" y="168"/>
                  </a:cubicBezTo>
                  <a:lnTo>
                    <a:pt x="0" y="653"/>
                  </a:lnTo>
                  <a:cubicBezTo>
                    <a:pt x="1" y="742"/>
                    <a:pt x="74" y="814"/>
                    <a:pt x="163" y="8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16"/>
            <p:cNvSpPr/>
            <p:nvPr/>
          </p:nvSpPr>
          <p:spPr>
            <a:xfrm>
              <a:off x="7257393" y="3535301"/>
              <a:ext cx="44029" cy="43952"/>
            </a:xfrm>
            <a:custGeom>
              <a:avLst/>
              <a:gdLst/>
              <a:ahLst/>
              <a:cxnLst/>
              <a:rect l="l" t="t" r="r" b="b"/>
              <a:pathLst>
                <a:path w="1138" h="1136" extrusionOk="0">
                  <a:moveTo>
                    <a:pt x="569" y="325"/>
                  </a:moveTo>
                  <a:cubicBezTo>
                    <a:pt x="703" y="325"/>
                    <a:pt x="813" y="434"/>
                    <a:pt x="813" y="568"/>
                  </a:cubicBezTo>
                  <a:cubicBezTo>
                    <a:pt x="813" y="703"/>
                    <a:pt x="703" y="811"/>
                    <a:pt x="569" y="811"/>
                  </a:cubicBezTo>
                  <a:cubicBezTo>
                    <a:pt x="435" y="811"/>
                    <a:pt x="325" y="703"/>
                    <a:pt x="325" y="568"/>
                  </a:cubicBezTo>
                  <a:cubicBezTo>
                    <a:pt x="325" y="434"/>
                    <a:pt x="435" y="325"/>
                    <a:pt x="569" y="325"/>
                  </a:cubicBezTo>
                  <a:close/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718"/>
                    <a:pt x="61" y="862"/>
                    <a:pt x="167" y="969"/>
                  </a:cubicBezTo>
                  <a:cubicBezTo>
                    <a:pt x="274" y="1075"/>
                    <a:pt x="418" y="1135"/>
                    <a:pt x="569" y="1135"/>
                  </a:cubicBezTo>
                  <a:cubicBezTo>
                    <a:pt x="882" y="1135"/>
                    <a:pt x="1137" y="881"/>
                    <a:pt x="1137" y="568"/>
                  </a:cubicBezTo>
                  <a:cubicBezTo>
                    <a:pt x="1137" y="254"/>
                    <a:pt x="882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16"/>
            <p:cNvSpPr/>
            <p:nvPr/>
          </p:nvSpPr>
          <p:spPr>
            <a:xfrm>
              <a:off x="7571672" y="3535108"/>
              <a:ext cx="12536" cy="31726"/>
            </a:xfrm>
            <a:custGeom>
              <a:avLst/>
              <a:gdLst/>
              <a:ahLst/>
              <a:cxnLst/>
              <a:rect l="l" t="t" r="r" b="b"/>
              <a:pathLst>
                <a:path w="324" h="820" extrusionOk="0">
                  <a:moveTo>
                    <a:pt x="324" y="647"/>
                  </a:moveTo>
                  <a:lnTo>
                    <a:pt x="324" y="174"/>
                  </a:lnTo>
                  <a:cubicBezTo>
                    <a:pt x="324" y="88"/>
                    <a:pt x="257" y="12"/>
                    <a:pt x="171" y="7"/>
                  </a:cubicBezTo>
                  <a:cubicBezTo>
                    <a:pt x="78" y="1"/>
                    <a:pt x="0" y="75"/>
                    <a:pt x="0" y="168"/>
                  </a:cubicBezTo>
                  <a:lnTo>
                    <a:pt x="0" y="653"/>
                  </a:lnTo>
                  <a:cubicBezTo>
                    <a:pt x="0" y="745"/>
                    <a:pt x="78" y="820"/>
                    <a:pt x="171" y="815"/>
                  </a:cubicBezTo>
                  <a:cubicBezTo>
                    <a:pt x="257" y="809"/>
                    <a:pt x="324" y="733"/>
                    <a:pt x="324" y="6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16"/>
            <p:cNvSpPr/>
            <p:nvPr/>
          </p:nvSpPr>
          <p:spPr>
            <a:xfrm>
              <a:off x="7571672" y="3579214"/>
              <a:ext cx="12536" cy="97267"/>
            </a:xfrm>
            <a:custGeom>
              <a:avLst/>
              <a:gdLst/>
              <a:ahLst/>
              <a:cxnLst/>
              <a:rect l="l" t="t" r="r" b="b"/>
              <a:pathLst>
                <a:path w="324" h="2514" extrusionOk="0">
                  <a:moveTo>
                    <a:pt x="0" y="2346"/>
                  </a:moveTo>
                  <a:cubicBezTo>
                    <a:pt x="0" y="2438"/>
                    <a:pt x="78" y="2513"/>
                    <a:pt x="171" y="2508"/>
                  </a:cubicBezTo>
                  <a:cubicBezTo>
                    <a:pt x="257" y="2503"/>
                    <a:pt x="324" y="2427"/>
                    <a:pt x="324" y="2340"/>
                  </a:cubicBezTo>
                  <a:lnTo>
                    <a:pt x="324" y="173"/>
                  </a:lnTo>
                  <a:cubicBezTo>
                    <a:pt x="324" y="87"/>
                    <a:pt x="257" y="11"/>
                    <a:pt x="171" y="5"/>
                  </a:cubicBezTo>
                  <a:cubicBezTo>
                    <a:pt x="78" y="0"/>
                    <a:pt x="0" y="75"/>
                    <a:pt x="0" y="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16"/>
            <p:cNvSpPr/>
            <p:nvPr/>
          </p:nvSpPr>
          <p:spPr>
            <a:xfrm>
              <a:off x="7232554" y="3447165"/>
              <a:ext cx="376647" cy="301666"/>
            </a:xfrm>
            <a:custGeom>
              <a:avLst/>
              <a:gdLst/>
              <a:ahLst/>
              <a:cxnLst/>
              <a:rect l="l" t="t" r="r" b="b"/>
              <a:pathLst>
                <a:path w="9735" h="7797" extrusionOk="0">
                  <a:moveTo>
                    <a:pt x="1625" y="1313"/>
                  </a:moveTo>
                  <a:cubicBezTo>
                    <a:pt x="1715" y="1313"/>
                    <a:pt x="1787" y="1385"/>
                    <a:pt x="1787" y="1475"/>
                  </a:cubicBezTo>
                  <a:lnTo>
                    <a:pt x="1787" y="1636"/>
                  </a:lnTo>
                  <a:lnTo>
                    <a:pt x="969" y="1636"/>
                  </a:lnTo>
                  <a:lnTo>
                    <a:pt x="969" y="1475"/>
                  </a:lnTo>
                  <a:cubicBezTo>
                    <a:pt x="969" y="1385"/>
                    <a:pt x="1043" y="1313"/>
                    <a:pt x="1132" y="1313"/>
                  </a:cubicBezTo>
                  <a:close/>
                  <a:moveTo>
                    <a:pt x="3486" y="0"/>
                  </a:moveTo>
                  <a:cubicBezTo>
                    <a:pt x="3178" y="0"/>
                    <a:pt x="2898" y="173"/>
                    <a:pt x="2761" y="448"/>
                  </a:cubicBezTo>
                  <a:lnTo>
                    <a:pt x="2307" y="1349"/>
                  </a:lnTo>
                  <a:cubicBezTo>
                    <a:pt x="2264" y="1436"/>
                    <a:pt x="2196" y="1507"/>
                    <a:pt x="2111" y="1553"/>
                  </a:cubicBezTo>
                  <a:lnTo>
                    <a:pt x="2111" y="1457"/>
                  </a:lnTo>
                  <a:cubicBezTo>
                    <a:pt x="2111" y="1188"/>
                    <a:pt x="1892" y="971"/>
                    <a:pt x="1624" y="971"/>
                  </a:cubicBezTo>
                  <a:lnTo>
                    <a:pt x="1133" y="971"/>
                  </a:lnTo>
                  <a:cubicBezTo>
                    <a:pt x="864" y="971"/>
                    <a:pt x="647" y="1188"/>
                    <a:pt x="647" y="1457"/>
                  </a:cubicBezTo>
                  <a:lnTo>
                    <a:pt x="647" y="1652"/>
                  </a:lnTo>
                  <a:cubicBezTo>
                    <a:pt x="271" y="1730"/>
                    <a:pt x="0" y="2061"/>
                    <a:pt x="0" y="2444"/>
                  </a:cubicBezTo>
                  <a:cubicBezTo>
                    <a:pt x="0" y="2534"/>
                    <a:pt x="72" y="2606"/>
                    <a:pt x="162" y="2606"/>
                  </a:cubicBezTo>
                  <a:cubicBezTo>
                    <a:pt x="180" y="2606"/>
                    <a:pt x="199" y="2603"/>
                    <a:pt x="219" y="2596"/>
                  </a:cubicBezTo>
                  <a:cubicBezTo>
                    <a:pt x="284" y="2573"/>
                    <a:pt x="323" y="2511"/>
                    <a:pt x="324" y="2443"/>
                  </a:cubicBezTo>
                  <a:cubicBezTo>
                    <a:pt x="324" y="2175"/>
                    <a:pt x="541" y="1959"/>
                    <a:pt x="808" y="1959"/>
                  </a:cubicBezTo>
                  <a:lnTo>
                    <a:pt x="1940" y="1959"/>
                  </a:lnTo>
                  <a:cubicBezTo>
                    <a:pt x="1962" y="1959"/>
                    <a:pt x="1984" y="1955"/>
                    <a:pt x="2004" y="1946"/>
                  </a:cubicBezTo>
                  <a:cubicBezTo>
                    <a:pt x="2256" y="1902"/>
                    <a:pt x="2472" y="1741"/>
                    <a:pt x="2586" y="1513"/>
                  </a:cubicBezTo>
                  <a:lnTo>
                    <a:pt x="3036" y="612"/>
                  </a:lnTo>
                  <a:cubicBezTo>
                    <a:pt x="3118" y="447"/>
                    <a:pt x="3286" y="343"/>
                    <a:pt x="3470" y="343"/>
                  </a:cubicBezTo>
                  <a:lnTo>
                    <a:pt x="6226" y="343"/>
                  </a:lnTo>
                  <a:cubicBezTo>
                    <a:pt x="6410" y="343"/>
                    <a:pt x="6578" y="447"/>
                    <a:pt x="6660" y="612"/>
                  </a:cubicBezTo>
                  <a:lnTo>
                    <a:pt x="7110" y="1513"/>
                  </a:lnTo>
                  <a:cubicBezTo>
                    <a:pt x="7246" y="1786"/>
                    <a:pt x="7525" y="1959"/>
                    <a:pt x="7831" y="1959"/>
                  </a:cubicBezTo>
                  <a:cubicBezTo>
                    <a:pt x="7832" y="1959"/>
                    <a:pt x="7833" y="1959"/>
                    <a:pt x="7834" y="1959"/>
                  </a:cubicBezTo>
                  <a:lnTo>
                    <a:pt x="8925" y="1959"/>
                  </a:lnTo>
                  <a:cubicBezTo>
                    <a:pt x="9194" y="1959"/>
                    <a:pt x="9411" y="2177"/>
                    <a:pt x="9411" y="2446"/>
                  </a:cubicBezTo>
                  <a:lnTo>
                    <a:pt x="9411" y="6987"/>
                  </a:lnTo>
                  <a:cubicBezTo>
                    <a:pt x="9411" y="7255"/>
                    <a:pt x="9194" y="7473"/>
                    <a:pt x="8925" y="7473"/>
                  </a:cubicBezTo>
                  <a:lnTo>
                    <a:pt x="492" y="7473"/>
                  </a:lnTo>
                  <a:cubicBezTo>
                    <a:pt x="398" y="7473"/>
                    <a:pt x="324" y="7397"/>
                    <a:pt x="324" y="7305"/>
                  </a:cubicBezTo>
                  <a:lnTo>
                    <a:pt x="324" y="3686"/>
                  </a:lnTo>
                  <a:cubicBezTo>
                    <a:pt x="324" y="3670"/>
                    <a:pt x="317" y="3656"/>
                    <a:pt x="306" y="3645"/>
                  </a:cubicBezTo>
                  <a:cubicBezTo>
                    <a:pt x="258" y="3599"/>
                    <a:pt x="208" y="3579"/>
                    <a:pt x="161" y="3579"/>
                  </a:cubicBezTo>
                  <a:cubicBezTo>
                    <a:pt x="72" y="3579"/>
                    <a:pt x="0" y="3652"/>
                    <a:pt x="0" y="3742"/>
                  </a:cubicBezTo>
                  <a:lnTo>
                    <a:pt x="0" y="6983"/>
                  </a:lnTo>
                  <a:cubicBezTo>
                    <a:pt x="0" y="7432"/>
                    <a:pt x="364" y="7795"/>
                    <a:pt x="811" y="7796"/>
                  </a:cubicBezTo>
                  <a:lnTo>
                    <a:pt x="8923" y="7796"/>
                  </a:lnTo>
                  <a:cubicBezTo>
                    <a:pt x="9371" y="7795"/>
                    <a:pt x="9733" y="7432"/>
                    <a:pt x="9734" y="6983"/>
                  </a:cubicBezTo>
                  <a:lnTo>
                    <a:pt x="9734" y="2430"/>
                  </a:lnTo>
                  <a:cubicBezTo>
                    <a:pt x="9734" y="1981"/>
                    <a:pt x="9371" y="1618"/>
                    <a:pt x="8924" y="1616"/>
                  </a:cubicBezTo>
                  <a:lnTo>
                    <a:pt x="7855" y="1616"/>
                  </a:lnTo>
                  <a:cubicBezTo>
                    <a:pt x="7854" y="1617"/>
                    <a:pt x="7853" y="1617"/>
                    <a:pt x="7852" y="1617"/>
                  </a:cubicBezTo>
                  <a:cubicBezTo>
                    <a:pt x="7669" y="1617"/>
                    <a:pt x="7503" y="1513"/>
                    <a:pt x="7421" y="1349"/>
                  </a:cubicBezTo>
                  <a:lnTo>
                    <a:pt x="6971" y="448"/>
                  </a:lnTo>
                  <a:cubicBezTo>
                    <a:pt x="6835" y="173"/>
                    <a:pt x="6555" y="0"/>
                    <a:pt x="6251" y="0"/>
                  </a:cubicBezTo>
                  <a:cubicBezTo>
                    <a:pt x="6250" y="0"/>
                    <a:pt x="6249" y="0"/>
                    <a:pt x="6248" y="0"/>
                  </a:cubicBezTo>
                  <a:lnTo>
                    <a:pt x="3489" y="0"/>
                  </a:lnTo>
                  <a:cubicBezTo>
                    <a:pt x="3488" y="0"/>
                    <a:pt x="3487" y="0"/>
                    <a:pt x="3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2" name="Google Shape;4342;p116"/>
          <p:cNvGrpSpPr/>
          <p:nvPr/>
        </p:nvGrpSpPr>
        <p:grpSpPr>
          <a:xfrm>
            <a:off x="7244974" y="1947029"/>
            <a:ext cx="352195" cy="376647"/>
            <a:chOff x="7244974" y="1604129"/>
            <a:chExt cx="352195" cy="376647"/>
          </a:xfrm>
        </p:grpSpPr>
        <p:sp>
          <p:nvSpPr>
            <p:cNvPr id="4343" name="Google Shape;4343;p116"/>
            <p:cNvSpPr/>
            <p:nvPr/>
          </p:nvSpPr>
          <p:spPr>
            <a:xfrm>
              <a:off x="7251126" y="161074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9" y="8595"/>
                    <a:pt x="0" y="8376"/>
                    <a:pt x="0" y="8109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1" y="592"/>
                    <a:pt x="1820" y="648"/>
                    <a:pt x="1954" y="648"/>
                  </a:cubicBezTo>
                  <a:lnTo>
                    <a:pt x="3560" y="648"/>
                  </a:lnTo>
                  <a:cubicBezTo>
                    <a:pt x="3694" y="648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16"/>
            <p:cNvSpPr/>
            <p:nvPr/>
          </p:nvSpPr>
          <p:spPr>
            <a:xfrm>
              <a:off x="7426894" y="1610745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90" y="488"/>
                  </a:moveTo>
                  <a:cubicBezTo>
                    <a:pt x="990" y="219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4" y="8595"/>
                    <a:pt x="1" y="8595"/>
                  </a:cubicBezTo>
                  <a:lnTo>
                    <a:pt x="503" y="8595"/>
                  </a:lnTo>
                  <a:cubicBezTo>
                    <a:pt x="772" y="8595"/>
                    <a:pt x="990" y="8377"/>
                    <a:pt x="990" y="81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16"/>
            <p:cNvSpPr/>
            <p:nvPr/>
          </p:nvSpPr>
          <p:spPr>
            <a:xfrm>
              <a:off x="7251126" y="1924288"/>
              <a:ext cx="213375" cy="50607"/>
            </a:xfrm>
            <a:custGeom>
              <a:avLst/>
              <a:gdLst/>
              <a:ahLst/>
              <a:cxnLst/>
              <a:rect l="l" t="t" r="r" b="b"/>
              <a:pathLst>
                <a:path w="5515" h="1308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8"/>
                    <a:pt x="5027" y="1308"/>
                  </a:cubicBezTo>
                  <a:lnTo>
                    <a:pt x="487" y="1308"/>
                  </a:lnTo>
                  <a:cubicBezTo>
                    <a:pt x="219" y="1308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9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16"/>
            <p:cNvSpPr/>
            <p:nvPr/>
          </p:nvSpPr>
          <p:spPr>
            <a:xfrm>
              <a:off x="7426894" y="1924675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4" y="1299"/>
                    <a:pt x="1" y="1299"/>
                  </a:cubicBezTo>
                  <a:lnTo>
                    <a:pt x="503" y="1299"/>
                  </a:lnTo>
                  <a:cubicBezTo>
                    <a:pt x="772" y="1299"/>
                    <a:pt x="990" y="1080"/>
                    <a:pt x="990" y="812"/>
                  </a:cubicBezTo>
                  <a:lnTo>
                    <a:pt x="990" y="1"/>
                  </a:lnTo>
                  <a:cubicBezTo>
                    <a:pt x="990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16"/>
            <p:cNvSpPr/>
            <p:nvPr/>
          </p:nvSpPr>
          <p:spPr>
            <a:xfrm>
              <a:off x="7295464" y="1610745"/>
              <a:ext cx="125046" cy="25071"/>
            </a:xfrm>
            <a:custGeom>
              <a:avLst/>
              <a:gdLst/>
              <a:ahLst/>
              <a:cxnLst/>
              <a:rect l="l" t="t" r="r" b="b"/>
              <a:pathLst>
                <a:path w="3232" h="648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9" y="592"/>
                    <a:pt x="2550" y="648"/>
                    <a:pt x="2416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16"/>
            <p:cNvSpPr/>
            <p:nvPr/>
          </p:nvSpPr>
          <p:spPr>
            <a:xfrm>
              <a:off x="7370329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4" y="648"/>
                    <a:pt x="0" y="648"/>
                  </a:cubicBezTo>
                  <a:lnTo>
                    <a:pt x="485" y="648"/>
                  </a:lnTo>
                  <a:cubicBezTo>
                    <a:pt x="620" y="648"/>
                    <a:pt x="748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16"/>
            <p:cNvSpPr/>
            <p:nvPr/>
          </p:nvSpPr>
          <p:spPr>
            <a:xfrm>
              <a:off x="7251126" y="1679922"/>
              <a:ext cx="213375" cy="75059"/>
            </a:xfrm>
            <a:custGeom>
              <a:avLst/>
              <a:gdLst/>
              <a:ahLst/>
              <a:cxnLst/>
              <a:rect l="l" t="t" r="r" b="b"/>
              <a:pathLst>
                <a:path w="5515" h="1940" extrusionOk="0">
                  <a:moveTo>
                    <a:pt x="0" y="0"/>
                  </a:moveTo>
                  <a:lnTo>
                    <a:pt x="5514" y="0"/>
                  </a:lnTo>
                  <a:lnTo>
                    <a:pt x="5514" y="1940"/>
                  </a:lnTo>
                  <a:lnTo>
                    <a:pt x="0" y="19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16"/>
            <p:cNvSpPr/>
            <p:nvPr/>
          </p:nvSpPr>
          <p:spPr>
            <a:xfrm>
              <a:off x="7446046" y="1679922"/>
              <a:ext cx="19152" cy="75059"/>
            </a:xfrm>
            <a:custGeom>
              <a:avLst/>
              <a:gdLst/>
              <a:ahLst/>
              <a:cxnLst/>
              <a:rect l="l" t="t" r="r" b="b"/>
              <a:pathLst>
                <a:path w="495" h="1940" extrusionOk="0">
                  <a:moveTo>
                    <a:pt x="0" y="0"/>
                  </a:moveTo>
                  <a:lnTo>
                    <a:pt x="495" y="0"/>
                  </a:lnTo>
                  <a:lnTo>
                    <a:pt x="495" y="1940"/>
                  </a:lnTo>
                  <a:lnTo>
                    <a:pt x="0" y="19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16"/>
            <p:cNvSpPr/>
            <p:nvPr/>
          </p:nvSpPr>
          <p:spPr>
            <a:xfrm>
              <a:off x="7489495" y="1629161"/>
              <a:ext cx="100749" cy="326660"/>
            </a:xfrm>
            <a:custGeom>
              <a:avLst/>
              <a:gdLst/>
              <a:ahLst/>
              <a:cxnLst/>
              <a:rect l="l" t="t" r="r" b="b"/>
              <a:pathLst>
                <a:path w="2604" h="8443" extrusionOk="0">
                  <a:moveTo>
                    <a:pt x="2436" y="6332"/>
                  </a:moveTo>
                  <a:lnTo>
                    <a:pt x="1786" y="6332"/>
                  </a:lnTo>
                  <a:lnTo>
                    <a:pt x="1786" y="2111"/>
                  </a:lnTo>
                  <a:lnTo>
                    <a:pt x="2436" y="2111"/>
                  </a:lnTo>
                  <a:cubicBezTo>
                    <a:pt x="2494" y="2110"/>
                    <a:pt x="2547" y="2078"/>
                    <a:pt x="2576" y="2026"/>
                  </a:cubicBezTo>
                  <a:cubicBezTo>
                    <a:pt x="2603" y="1975"/>
                    <a:pt x="2601" y="1913"/>
                    <a:pt x="2569" y="1863"/>
                  </a:cubicBezTo>
                  <a:lnTo>
                    <a:pt x="1435" y="74"/>
                  </a:lnTo>
                  <a:cubicBezTo>
                    <a:pt x="1406" y="28"/>
                    <a:pt x="1356" y="1"/>
                    <a:pt x="1302" y="1"/>
                  </a:cubicBezTo>
                  <a:cubicBezTo>
                    <a:pt x="1247" y="1"/>
                    <a:pt x="1197" y="28"/>
                    <a:pt x="1169" y="74"/>
                  </a:cubicBezTo>
                  <a:lnTo>
                    <a:pt x="35" y="1863"/>
                  </a:lnTo>
                  <a:cubicBezTo>
                    <a:pt x="3" y="1913"/>
                    <a:pt x="1" y="1975"/>
                    <a:pt x="28" y="2026"/>
                  </a:cubicBezTo>
                  <a:cubicBezTo>
                    <a:pt x="56" y="2078"/>
                    <a:pt x="109" y="2110"/>
                    <a:pt x="168" y="2111"/>
                  </a:cubicBezTo>
                  <a:lnTo>
                    <a:pt x="817" y="2111"/>
                  </a:lnTo>
                  <a:lnTo>
                    <a:pt x="817" y="6332"/>
                  </a:lnTo>
                  <a:lnTo>
                    <a:pt x="168" y="6332"/>
                  </a:lnTo>
                  <a:cubicBezTo>
                    <a:pt x="109" y="6333"/>
                    <a:pt x="56" y="6364"/>
                    <a:pt x="28" y="6416"/>
                  </a:cubicBezTo>
                  <a:cubicBezTo>
                    <a:pt x="1" y="6467"/>
                    <a:pt x="3" y="6530"/>
                    <a:pt x="35" y="6579"/>
                  </a:cubicBezTo>
                  <a:lnTo>
                    <a:pt x="1169" y="8369"/>
                  </a:lnTo>
                  <a:cubicBezTo>
                    <a:pt x="1197" y="8414"/>
                    <a:pt x="1247" y="8442"/>
                    <a:pt x="1302" y="8442"/>
                  </a:cubicBezTo>
                  <a:cubicBezTo>
                    <a:pt x="1356" y="8442"/>
                    <a:pt x="1406" y="8414"/>
                    <a:pt x="1435" y="8369"/>
                  </a:cubicBezTo>
                  <a:lnTo>
                    <a:pt x="2569" y="6579"/>
                  </a:lnTo>
                  <a:cubicBezTo>
                    <a:pt x="2601" y="6530"/>
                    <a:pt x="2603" y="6467"/>
                    <a:pt x="2576" y="6416"/>
                  </a:cubicBezTo>
                  <a:cubicBezTo>
                    <a:pt x="2547" y="6364"/>
                    <a:pt x="2494" y="6333"/>
                    <a:pt x="2436" y="63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16"/>
            <p:cNvSpPr/>
            <p:nvPr/>
          </p:nvSpPr>
          <p:spPr>
            <a:xfrm>
              <a:off x="7540217" y="1710836"/>
              <a:ext cx="19113" cy="163310"/>
            </a:xfrm>
            <a:custGeom>
              <a:avLst/>
              <a:gdLst/>
              <a:ahLst/>
              <a:cxnLst/>
              <a:rect l="l" t="t" r="r" b="b"/>
              <a:pathLst>
                <a:path w="494" h="4221" extrusionOk="0">
                  <a:moveTo>
                    <a:pt x="162" y="4221"/>
                  </a:moveTo>
                  <a:lnTo>
                    <a:pt x="494" y="4221"/>
                  </a:lnTo>
                  <a:lnTo>
                    <a:pt x="494" y="0"/>
                  </a:lnTo>
                  <a:lnTo>
                    <a:pt x="162" y="0"/>
                  </a:lnTo>
                  <a:cubicBezTo>
                    <a:pt x="73" y="0"/>
                    <a:pt x="0" y="73"/>
                    <a:pt x="0" y="162"/>
                  </a:cubicBezTo>
                  <a:lnTo>
                    <a:pt x="0" y="4059"/>
                  </a:lnTo>
                  <a:cubicBezTo>
                    <a:pt x="0" y="4148"/>
                    <a:pt x="73" y="4221"/>
                    <a:pt x="162" y="42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16"/>
            <p:cNvSpPr/>
            <p:nvPr/>
          </p:nvSpPr>
          <p:spPr>
            <a:xfrm>
              <a:off x="7530583" y="1629200"/>
              <a:ext cx="60008" cy="81675"/>
            </a:xfrm>
            <a:custGeom>
              <a:avLst/>
              <a:gdLst/>
              <a:ahLst/>
              <a:cxnLst/>
              <a:rect l="l" t="t" r="r" b="b"/>
              <a:pathLst>
                <a:path w="1551" h="2111" extrusionOk="0">
                  <a:moveTo>
                    <a:pt x="1030" y="1862"/>
                  </a:moveTo>
                  <a:cubicBezTo>
                    <a:pt x="1061" y="1912"/>
                    <a:pt x="1063" y="1975"/>
                    <a:pt x="1036" y="2026"/>
                  </a:cubicBezTo>
                  <a:cubicBezTo>
                    <a:pt x="1008" y="2078"/>
                    <a:pt x="954" y="2109"/>
                    <a:pt x="896" y="2110"/>
                  </a:cubicBezTo>
                  <a:lnTo>
                    <a:pt x="1382" y="2110"/>
                  </a:lnTo>
                  <a:cubicBezTo>
                    <a:pt x="1441" y="2109"/>
                    <a:pt x="1495" y="2078"/>
                    <a:pt x="1522" y="2026"/>
                  </a:cubicBezTo>
                  <a:cubicBezTo>
                    <a:pt x="1551" y="1975"/>
                    <a:pt x="1548" y="1912"/>
                    <a:pt x="1517" y="1862"/>
                  </a:cubicBezTo>
                  <a:lnTo>
                    <a:pt x="378" y="74"/>
                  </a:lnTo>
                  <a:cubicBezTo>
                    <a:pt x="349" y="29"/>
                    <a:pt x="299" y="1"/>
                    <a:pt x="244" y="1"/>
                  </a:cubicBezTo>
                  <a:cubicBezTo>
                    <a:pt x="190" y="1"/>
                    <a:pt x="139" y="29"/>
                    <a:pt x="110" y="74"/>
                  </a:cubicBezTo>
                  <a:lnTo>
                    <a:pt x="1" y="24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116"/>
            <p:cNvSpPr/>
            <p:nvPr/>
          </p:nvSpPr>
          <p:spPr>
            <a:xfrm>
              <a:off x="7530583" y="1874107"/>
              <a:ext cx="60472" cy="81675"/>
            </a:xfrm>
            <a:custGeom>
              <a:avLst/>
              <a:gdLst/>
              <a:ahLst/>
              <a:cxnLst/>
              <a:rect l="l" t="t" r="r" b="b"/>
              <a:pathLst>
                <a:path w="1563" h="2111" extrusionOk="0">
                  <a:moveTo>
                    <a:pt x="1382" y="1"/>
                  </a:moveTo>
                  <a:lnTo>
                    <a:pt x="896" y="1"/>
                  </a:lnTo>
                  <a:cubicBezTo>
                    <a:pt x="955" y="2"/>
                    <a:pt x="1009" y="33"/>
                    <a:pt x="1036" y="85"/>
                  </a:cubicBezTo>
                  <a:cubicBezTo>
                    <a:pt x="1063" y="136"/>
                    <a:pt x="1061" y="199"/>
                    <a:pt x="1030" y="247"/>
                  </a:cubicBezTo>
                  <a:lnTo>
                    <a:pt x="1" y="1863"/>
                  </a:lnTo>
                  <a:lnTo>
                    <a:pt x="111" y="2037"/>
                  </a:lnTo>
                  <a:cubicBezTo>
                    <a:pt x="139" y="2082"/>
                    <a:pt x="190" y="2110"/>
                    <a:pt x="244" y="2110"/>
                  </a:cubicBezTo>
                  <a:cubicBezTo>
                    <a:pt x="299" y="2110"/>
                    <a:pt x="349" y="2082"/>
                    <a:pt x="378" y="2037"/>
                  </a:cubicBezTo>
                  <a:lnTo>
                    <a:pt x="1517" y="247"/>
                  </a:lnTo>
                  <a:cubicBezTo>
                    <a:pt x="1562" y="177"/>
                    <a:pt x="1547" y="79"/>
                    <a:pt x="1470" y="26"/>
                  </a:cubicBezTo>
                  <a:cubicBezTo>
                    <a:pt x="1444" y="9"/>
                    <a:pt x="1414" y="1"/>
                    <a:pt x="1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116"/>
            <p:cNvSpPr/>
            <p:nvPr/>
          </p:nvSpPr>
          <p:spPr>
            <a:xfrm>
              <a:off x="7251126" y="1804968"/>
              <a:ext cx="213375" cy="138317"/>
            </a:xfrm>
            <a:custGeom>
              <a:avLst/>
              <a:gdLst/>
              <a:ahLst/>
              <a:cxnLst/>
              <a:rect l="l" t="t" r="r" b="b"/>
              <a:pathLst>
                <a:path w="5515" h="3575" extrusionOk="0">
                  <a:moveTo>
                    <a:pt x="5514" y="0"/>
                  </a:moveTo>
                  <a:lnTo>
                    <a:pt x="5514" y="3089"/>
                  </a:lnTo>
                  <a:cubicBezTo>
                    <a:pt x="5514" y="3356"/>
                    <a:pt x="5296" y="3575"/>
                    <a:pt x="5027" y="3575"/>
                  </a:cubicBezTo>
                  <a:lnTo>
                    <a:pt x="487" y="3575"/>
                  </a:lnTo>
                  <a:cubicBezTo>
                    <a:pt x="219" y="3575"/>
                    <a:pt x="0" y="3356"/>
                    <a:pt x="0" y="30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16"/>
            <p:cNvSpPr/>
            <p:nvPr/>
          </p:nvSpPr>
          <p:spPr>
            <a:xfrm>
              <a:off x="7426894" y="1804968"/>
              <a:ext cx="38303" cy="138317"/>
            </a:xfrm>
            <a:custGeom>
              <a:avLst/>
              <a:gdLst/>
              <a:ahLst/>
              <a:cxnLst/>
              <a:rect l="l" t="t" r="r" b="b"/>
              <a:pathLst>
                <a:path w="990" h="3575" extrusionOk="0">
                  <a:moveTo>
                    <a:pt x="495" y="0"/>
                  </a:moveTo>
                  <a:lnTo>
                    <a:pt x="495" y="3088"/>
                  </a:lnTo>
                  <a:cubicBezTo>
                    <a:pt x="495" y="3356"/>
                    <a:pt x="274" y="3575"/>
                    <a:pt x="1" y="3575"/>
                  </a:cubicBezTo>
                  <a:lnTo>
                    <a:pt x="503" y="3575"/>
                  </a:lnTo>
                  <a:cubicBezTo>
                    <a:pt x="772" y="3575"/>
                    <a:pt x="990" y="3356"/>
                    <a:pt x="990" y="3089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16"/>
            <p:cNvSpPr/>
            <p:nvPr/>
          </p:nvSpPr>
          <p:spPr>
            <a:xfrm>
              <a:off x="7251126" y="1754942"/>
              <a:ext cx="213375" cy="50065"/>
            </a:xfrm>
            <a:custGeom>
              <a:avLst/>
              <a:gdLst/>
              <a:ahLst/>
              <a:cxnLst/>
              <a:rect l="l" t="t" r="r" b="b"/>
              <a:pathLst>
                <a:path w="5515" h="1294" extrusionOk="0">
                  <a:moveTo>
                    <a:pt x="0" y="1"/>
                  </a:moveTo>
                  <a:lnTo>
                    <a:pt x="5514" y="1"/>
                  </a:lnTo>
                  <a:lnTo>
                    <a:pt x="551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16"/>
            <p:cNvSpPr/>
            <p:nvPr/>
          </p:nvSpPr>
          <p:spPr>
            <a:xfrm>
              <a:off x="7446046" y="1754942"/>
              <a:ext cx="19152" cy="50065"/>
            </a:xfrm>
            <a:custGeom>
              <a:avLst/>
              <a:gdLst/>
              <a:ahLst/>
              <a:cxnLst/>
              <a:rect l="l" t="t" r="r" b="b"/>
              <a:pathLst>
                <a:path w="495" h="1294" extrusionOk="0">
                  <a:moveTo>
                    <a:pt x="0" y="1"/>
                  </a:moveTo>
                  <a:lnTo>
                    <a:pt x="495" y="1"/>
                  </a:lnTo>
                  <a:lnTo>
                    <a:pt x="495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16"/>
            <p:cNvSpPr/>
            <p:nvPr/>
          </p:nvSpPr>
          <p:spPr>
            <a:xfrm>
              <a:off x="7314384" y="1840099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3" y="1224"/>
                  </a:moveTo>
                  <a:lnTo>
                    <a:pt x="2263" y="1530"/>
                  </a:lnTo>
                  <a:cubicBezTo>
                    <a:pt x="1616" y="1530"/>
                    <a:pt x="1454" y="884"/>
                    <a:pt x="1454" y="884"/>
                  </a:cubicBezTo>
                  <a:cubicBezTo>
                    <a:pt x="1454" y="1530"/>
                    <a:pt x="0" y="1369"/>
                    <a:pt x="0" y="1369"/>
                  </a:cubicBezTo>
                  <a:lnTo>
                    <a:pt x="0" y="1224"/>
                  </a:lnTo>
                  <a:cubicBezTo>
                    <a:pt x="0" y="861"/>
                    <a:pt x="166" y="514"/>
                    <a:pt x="457" y="298"/>
                  </a:cubicBezTo>
                  <a:cubicBezTo>
                    <a:pt x="859" y="1"/>
                    <a:pt x="1404" y="1"/>
                    <a:pt x="1805" y="298"/>
                  </a:cubicBezTo>
                  <a:cubicBezTo>
                    <a:pt x="2097" y="514"/>
                    <a:pt x="2263" y="861"/>
                    <a:pt x="2263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16"/>
            <p:cNvSpPr/>
            <p:nvPr/>
          </p:nvSpPr>
          <p:spPr>
            <a:xfrm>
              <a:off x="7347734" y="1842420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3" y="340"/>
                  </a:moveTo>
                  <a:cubicBezTo>
                    <a:pt x="847" y="122"/>
                    <a:pt x="554" y="0"/>
                    <a:pt x="247" y="2"/>
                  </a:cubicBezTo>
                  <a:cubicBezTo>
                    <a:pt x="164" y="2"/>
                    <a:pt x="81" y="11"/>
                    <a:pt x="0" y="29"/>
                  </a:cubicBezTo>
                  <a:cubicBezTo>
                    <a:pt x="529" y="144"/>
                    <a:pt x="906" y="614"/>
                    <a:pt x="906" y="1155"/>
                  </a:cubicBezTo>
                  <a:lnTo>
                    <a:pt x="906" y="1323"/>
                  </a:lnTo>
                  <a:cubicBezTo>
                    <a:pt x="1048" y="1431"/>
                    <a:pt x="1222" y="1487"/>
                    <a:pt x="1401" y="1484"/>
                  </a:cubicBezTo>
                  <a:lnTo>
                    <a:pt x="1401" y="1155"/>
                  </a:lnTo>
                  <a:cubicBezTo>
                    <a:pt x="1402" y="849"/>
                    <a:pt x="1280" y="555"/>
                    <a:pt x="1063" y="3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16"/>
            <p:cNvSpPr/>
            <p:nvPr/>
          </p:nvSpPr>
          <p:spPr>
            <a:xfrm>
              <a:off x="7314345" y="1874185"/>
              <a:ext cx="87672" cy="69100"/>
            </a:xfrm>
            <a:custGeom>
              <a:avLst/>
              <a:gdLst/>
              <a:ahLst/>
              <a:cxnLst/>
              <a:rect l="l" t="t" r="r" b="b"/>
              <a:pathLst>
                <a:path w="2266" h="1786" extrusionOk="0">
                  <a:moveTo>
                    <a:pt x="2264" y="651"/>
                  </a:moveTo>
                  <a:lnTo>
                    <a:pt x="2264" y="1137"/>
                  </a:lnTo>
                  <a:cubicBezTo>
                    <a:pt x="2265" y="1369"/>
                    <a:pt x="2194" y="1596"/>
                    <a:pt x="2060" y="1786"/>
                  </a:cubicBezTo>
                  <a:lnTo>
                    <a:pt x="205" y="1786"/>
                  </a:lnTo>
                  <a:cubicBezTo>
                    <a:pt x="71" y="1596"/>
                    <a:pt x="0" y="1369"/>
                    <a:pt x="1" y="1137"/>
                  </a:cubicBezTo>
                  <a:lnTo>
                    <a:pt x="1" y="488"/>
                  </a:lnTo>
                  <a:cubicBezTo>
                    <a:pt x="1" y="488"/>
                    <a:pt x="1455" y="651"/>
                    <a:pt x="1455" y="2"/>
                  </a:cubicBezTo>
                  <a:cubicBezTo>
                    <a:pt x="1455" y="1"/>
                    <a:pt x="1617" y="651"/>
                    <a:pt x="2264" y="6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16"/>
            <p:cNvSpPr/>
            <p:nvPr/>
          </p:nvSpPr>
          <p:spPr>
            <a:xfrm>
              <a:off x="7374740" y="1899140"/>
              <a:ext cx="27276" cy="44145"/>
            </a:xfrm>
            <a:custGeom>
              <a:avLst/>
              <a:gdLst/>
              <a:ahLst/>
              <a:cxnLst/>
              <a:rect l="l" t="t" r="r" b="b"/>
              <a:pathLst>
                <a:path w="705" h="1141" extrusionOk="0">
                  <a:moveTo>
                    <a:pt x="208" y="0"/>
                  </a:moveTo>
                  <a:lnTo>
                    <a:pt x="208" y="489"/>
                  </a:lnTo>
                  <a:cubicBezTo>
                    <a:pt x="209" y="723"/>
                    <a:pt x="137" y="951"/>
                    <a:pt x="1" y="1141"/>
                  </a:cubicBezTo>
                  <a:lnTo>
                    <a:pt x="495" y="1141"/>
                  </a:lnTo>
                  <a:cubicBezTo>
                    <a:pt x="632" y="950"/>
                    <a:pt x="704" y="723"/>
                    <a:pt x="703" y="489"/>
                  </a:cubicBez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16"/>
            <p:cNvSpPr/>
            <p:nvPr/>
          </p:nvSpPr>
          <p:spPr>
            <a:xfrm>
              <a:off x="7293723" y="1893259"/>
              <a:ext cx="20699" cy="31648"/>
            </a:xfrm>
            <a:custGeom>
              <a:avLst/>
              <a:gdLst/>
              <a:ahLst/>
              <a:cxnLst/>
              <a:rect l="l" t="t" r="r" b="b"/>
              <a:pathLst>
                <a:path w="535" h="818" extrusionOk="0">
                  <a:moveTo>
                    <a:pt x="534" y="0"/>
                  </a:moveTo>
                  <a:lnTo>
                    <a:pt x="534" y="817"/>
                  </a:lnTo>
                  <a:lnTo>
                    <a:pt x="458" y="817"/>
                  </a:lnTo>
                  <a:cubicBezTo>
                    <a:pt x="263" y="817"/>
                    <a:pt x="90" y="683"/>
                    <a:pt x="52" y="492"/>
                  </a:cubicBezTo>
                  <a:cubicBezTo>
                    <a:pt x="1" y="230"/>
                    <a:pt x="200" y="0"/>
                    <a:pt x="452" y="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16"/>
            <p:cNvSpPr/>
            <p:nvPr/>
          </p:nvSpPr>
          <p:spPr>
            <a:xfrm>
              <a:off x="7401939" y="1893220"/>
              <a:ext cx="18997" cy="31687"/>
            </a:xfrm>
            <a:custGeom>
              <a:avLst/>
              <a:gdLst/>
              <a:ahLst/>
              <a:cxnLst/>
              <a:rect l="l" t="t" r="r" b="b"/>
              <a:pathLst>
                <a:path w="491" h="819" extrusionOk="0">
                  <a:moveTo>
                    <a:pt x="490" y="410"/>
                  </a:moveTo>
                  <a:cubicBezTo>
                    <a:pt x="490" y="635"/>
                    <a:pt x="308" y="818"/>
                    <a:pt x="82" y="818"/>
                  </a:cubicBezTo>
                  <a:lnTo>
                    <a:pt x="0" y="818"/>
                  </a:lnTo>
                  <a:lnTo>
                    <a:pt x="0" y="1"/>
                  </a:lnTo>
                  <a:lnTo>
                    <a:pt x="82" y="1"/>
                  </a:lnTo>
                  <a:cubicBezTo>
                    <a:pt x="190" y="0"/>
                    <a:pt x="294" y="43"/>
                    <a:pt x="371" y="120"/>
                  </a:cubicBezTo>
                  <a:cubicBezTo>
                    <a:pt x="447" y="197"/>
                    <a:pt x="490" y="301"/>
                    <a:pt x="490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16"/>
            <p:cNvSpPr/>
            <p:nvPr/>
          </p:nvSpPr>
          <p:spPr>
            <a:xfrm>
              <a:off x="7251126" y="1610745"/>
              <a:ext cx="38303" cy="364150"/>
            </a:xfrm>
            <a:custGeom>
              <a:avLst/>
              <a:gdLst/>
              <a:ahLst/>
              <a:cxnLst/>
              <a:rect l="l" t="t" r="r" b="b"/>
              <a:pathLst>
                <a:path w="990" h="9412" extrusionOk="0">
                  <a:moveTo>
                    <a:pt x="0" y="8926"/>
                  </a:moveTo>
                  <a:cubicBezTo>
                    <a:pt x="0" y="9194"/>
                    <a:pt x="219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5" y="9194"/>
                    <a:pt x="495" y="8926"/>
                  </a:cubicBezTo>
                  <a:lnTo>
                    <a:pt x="495" y="488"/>
                  </a:lnTo>
                  <a:cubicBezTo>
                    <a:pt x="495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9" y="1"/>
                    <a:pt x="0" y="219"/>
                    <a:pt x="0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16"/>
            <p:cNvSpPr/>
            <p:nvPr/>
          </p:nvSpPr>
          <p:spPr>
            <a:xfrm>
              <a:off x="7245206" y="1852789"/>
              <a:ext cx="12574" cy="50026"/>
            </a:xfrm>
            <a:custGeom>
              <a:avLst/>
              <a:gdLst/>
              <a:ahLst/>
              <a:cxnLst/>
              <a:rect l="l" t="t" r="r" b="b"/>
              <a:pathLst>
                <a:path w="325" h="1293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16"/>
            <p:cNvSpPr/>
            <p:nvPr/>
          </p:nvSpPr>
          <p:spPr>
            <a:xfrm>
              <a:off x="7244974" y="1871360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2"/>
                  </a:moveTo>
                  <a:cubicBezTo>
                    <a:pt x="325" y="251"/>
                    <a:pt x="253" y="325"/>
                    <a:pt x="163" y="325"/>
                  </a:cubicBezTo>
                  <a:cubicBezTo>
                    <a:pt x="74" y="325"/>
                    <a:pt x="1" y="251"/>
                    <a:pt x="1" y="162"/>
                  </a:cubicBezTo>
                  <a:cubicBezTo>
                    <a:pt x="1" y="73"/>
                    <a:pt x="74" y="0"/>
                    <a:pt x="163" y="0"/>
                  </a:cubicBezTo>
                  <a:cubicBezTo>
                    <a:pt x="253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16"/>
            <p:cNvSpPr/>
            <p:nvPr/>
          </p:nvSpPr>
          <p:spPr>
            <a:xfrm>
              <a:off x="7276235" y="169830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6" y="258"/>
                    <a:pt x="652" y="172"/>
                  </a:cubicBezTo>
                  <a:cubicBezTo>
                    <a:pt x="657" y="79"/>
                    <a:pt x="583" y="1"/>
                    <a:pt x="490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16"/>
            <p:cNvSpPr/>
            <p:nvPr/>
          </p:nvSpPr>
          <p:spPr>
            <a:xfrm>
              <a:off x="7313958" y="1698300"/>
              <a:ext cx="62987" cy="12574"/>
            </a:xfrm>
            <a:custGeom>
              <a:avLst/>
              <a:gdLst/>
              <a:ahLst/>
              <a:cxnLst/>
              <a:rect l="l" t="t" r="r" b="b"/>
              <a:pathLst>
                <a:path w="1628" h="325" extrusionOk="0">
                  <a:moveTo>
                    <a:pt x="168" y="324"/>
                  </a:moveTo>
                  <a:lnTo>
                    <a:pt x="1454" y="324"/>
                  </a:lnTo>
                  <a:cubicBezTo>
                    <a:pt x="1540" y="324"/>
                    <a:pt x="1617" y="258"/>
                    <a:pt x="1622" y="172"/>
                  </a:cubicBezTo>
                  <a:cubicBezTo>
                    <a:pt x="1627" y="79"/>
                    <a:pt x="1553" y="1"/>
                    <a:pt x="1460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16"/>
            <p:cNvSpPr/>
            <p:nvPr/>
          </p:nvSpPr>
          <p:spPr>
            <a:xfrm>
              <a:off x="7276506" y="1723294"/>
              <a:ext cx="169230" cy="12574"/>
            </a:xfrm>
            <a:custGeom>
              <a:avLst/>
              <a:gdLst/>
              <a:ahLst/>
              <a:cxnLst/>
              <a:rect l="l" t="t" r="r" b="b"/>
              <a:pathLst>
                <a:path w="4374" h="325" extrusionOk="0">
                  <a:moveTo>
                    <a:pt x="4207" y="1"/>
                  </a:move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4202" y="324"/>
                  </a:lnTo>
                  <a:cubicBezTo>
                    <a:pt x="4288" y="324"/>
                    <a:pt x="4363" y="259"/>
                    <a:pt x="4369" y="173"/>
                  </a:cubicBezTo>
                  <a:cubicBezTo>
                    <a:pt x="4374" y="79"/>
                    <a:pt x="4300" y="1"/>
                    <a:pt x="4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16"/>
            <p:cNvSpPr/>
            <p:nvPr/>
          </p:nvSpPr>
          <p:spPr>
            <a:xfrm>
              <a:off x="7269929" y="1774094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2" y="65"/>
                    <a:pt x="7" y="151"/>
                  </a:cubicBezTo>
                  <a:cubicBezTo>
                    <a:pt x="0" y="245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2" y="324"/>
                    <a:pt x="647" y="258"/>
                    <a:pt x="652" y="171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16"/>
            <p:cNvSpPr/>
            <p:nvPr/>
          </p:nvSpPr>
          <p:spPr>
            <a:xfrm>
              <a:off x="7307652" y="1774094"/>
              <a:ext cx="63026" cy="12536"/>
            </a:xfrm>
            <a:custGeom>
              <a:avLst/>
              <a:gdLst/>
              <a:ahLst/>
              <a:cxnLst/>
              <a:rect l="l" t="t" r="r" b="b"/>
              <a:pathLst>
                <a:path w="1629" h="324" extrusionOk="0">
                  <a:moveTo>
                    <a:pt x="1461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1455" y="324"/>
                  </a:lnTo>
                  <a:cubicBezTo>
                    <a:pt x="1541" y="324"/>
                    <a:pt x="1617" y="258"/>
                    <a:pt x="1622" y="171"/>
                  </a:cubicBezTo>
                  <a:cubicBezTo>
                    <a:pt x="1628" y="78"/>
                    <a:pt x="1554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16"/>
            <p:cNvSpPr/>
            <p:nvPr/>
          </p:nvSpPr>
          <p:spPr>
            <a:xfrm>
              <a:off x="7483266" y="1623203"/>
              <a:ext cx="113903" cy="339311"/>
            </a:xfrm>
            <a:custGeom>
              <a:avLst/>
              <a:gdLst/>
              <a:ahLst/>
              <a:cxnLst/>
              <a:rect l="l" t="t" r="r" b="b"/>
              <a:pathLst>
                <a:path w="2944" h="8770" extrusionOk="0">
                  <a:moveTo>
                    <a:pt x="1469" y="326"/>
                  </a:moveTo>
                  <a:lnTo>
                    <a:pt x="2607" y="2113"/>
                  </a:lnTo>
                  <a:lnTo>
                    <a:pt x="1958" y="2113"/>
                  </a:lnTo>
                  <a:cubicBezTo>
                    <a:pt x="1868" y="2113"/>
                    <a:pt x="1796" y="2185"/>
                    <a:pt x="1796" y="2275"/>
                  </a:cubicBezTo>
                  <a:lnTo>
                    <a:pt x="1796" y="6495"/>
                  </a:lnTo>
                  <a:cubicBezTo>
                    <a:pt x="1796" y="6584"/>
                    <a:pt x="1868" y="6657"/>
                    <a:pt x="1958" y="6657"/>
                  </a:cubicBezTo>
                  <a:lnTo>
                    <a:pt x="2602" y="6657"/>
                  </a:lnTo>
                  <a:lnTo>
                    <a:pt x="1476" y="8443"/>
                  </a:lnTo>
                  <a:lnTo>
                    <a:pt x="338" y="6657"/>
                  </a:lnTo>
                  <a:lnTo>
                    <a:pt x="987" y="6657"/>
                  </a:lnTo>
                  <a:cubicBezTo>
                    <a:pt x="1077" y="6657"/>
                    <a:pt x="1149" y="6584"/>
                    <a:pt x="1149" y="6494"/>
                  </a:cubicBezTo>
                  <a:lnTo>
                    <a:pt x="1149" y="2275"/>
                  </a:lnTo>
                  <a:cubicBezTo>
                    <a:pt x="1149" y="2185"/>
                    <a:pt x="1077" y="2113"/>
                    <a:pt x="987" y="2113"/>
                  </a:cubicBezTo>
                  <a:lnTo>
                    <a:pt x="342" y="2115"/>
                  </a:lnTo>
                  <a:lnTo>
                    <a:pt x="342" y="2115"/>
                  </a:lnTo>
                  <a:lnTo>
                    <a:pt x="1469" y="326"/>
                  </a:lnTo>
                  <a:close/>
                  <a:moveTo>
                    <a:pt x="1472" y="0"/>
                  </a:moveTo>
                  <a:cubicBezTo>
                    <a:pt x="1363" y="0"/>
                    <a:pt x="1261" y="56"/>
                    <a:pt x="1203" y="149"/>
                  </a:cubicBezTo>
                  <a:lnTo>
                    <a:pt x="69" y="1939"/>
                  </a:lnTo>
                  <a:cubicBezTo>
                    <a:pt x="6" y="2038"/>
                    <a:pt x="1" y="2164"/>
                    <a:pt x="57" y="2267"/>
                  </a:cubicBezTo>
                  <a:cubicBezTo>
                    <a:pt x="113" y="2371"/>
                    <a:pt x="221" y="2435"/>
                    <a:pt x="337" y="2436"/>
                  </a:cubicBezTo>
                  <a:lnTo>
                    <a:pt x="826" y="2436"/>
                  </a:lnTo>
                  <a:lnTo>
                    <a:pt x="826" y="6333"/>
                  </a:lnTo>
                  <a:lnTo>
                    <a:pt x="337" y="6333"/>
                  </a:lnTo>
                  <a:cubicBezTo>
                    <a:pt x="221" y="6334"/>
                    <a:pt x="113" y="6398"/>
                    <a:pt x="57" y="6502"/>
                  </a:cubicBezTo>
                  <a:cubicBezTo>
                    <a:pt x="0" y="6605"/>
                    <a:pt x="6" y="6731"/>
                    <a:pt x="69" y="6831"/>
                  </a:cubicBezTo>
                  <a:lnTo>
                    <a:pt x="1203" y="8620"/>
                  </a:lnTo>
                  <a:cubicBezTo>
                    <a:pt x="1261" y="8714"/>
                    <a:pt x="1363" y="8769"/>
                    <a:pt x="1472" y="8769"/>
                  </a:cubicBezTo>
                  <a:cubicBezTo>
                    <a:pt x="1582" y="8769"/>
                    <a:pt x="1684" y="8714"/>
                    <a:pt x="1741" y="8620"/>
                  </a:cubicBezTo>
                  <a:lnTo>
                    <a:pt x="2875" y="6831"/>
                  </a:lnTo>
                  <a:cubicBezTo>
                    <a:pt x="2939" y="6731"/>
                    <a:pt x="2944" y="6605"/>
                    <a:pt x="2887" y="6502"/>
                  </a:cubicBezTo>
                  <a:cubicBezTo>
                    <a:pt x="2831" y="6398"/>
                    <a:pt x="2723" y="6334"/>
                    <a:pt x="2607" y="6333"/>
                  </a:cubicBezTo>
                  <a:lnTo>
                    <a:pt x="2118" y="6333"/>
                  </a:lnTo>
                  <a:lnTo>
                    <a:pt x="2118" y="2436"/>
                  </a:lnTo>
                  <a:lnTo>
                    <a:pt x="2607" y="2436"/>
                  </a:lnTo>
                  <a:cubicBezTo>
                    <a:pt x="2724" y="2435"/>
                    <a:pt x="2831" y="2371"/>
                    <a:pt x="2887" y="2267"/>
                  </a:cubicBezTo>
                  <a:cubicBezTo>
                    <a:pt x="2944" y="2164"/>
                    <a:pt x="2939" y="2038"/>
                    <a:pt x="2876" y="1939"/>
                  </a:cubicBezTo>
                  <a:lnTo>
                    <a:pt x="1741" y="149"/>
                  </a:lnTo>
                  <a:cubicBezTo>
                    <a:pt x="1684" y="56"/>
                    <a:pt x="1582" y="0"/>
                    <a:pt x="14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16"/>
            <p:cNvSpPr/>
            <p:nvPr/>
          </p:nvSpPr>
          <p:spPr>
            <a:xfrm>
              <a:off x="7245206" y="1604129"/>
              <a:ext cx="225911" cy="376647"/>
            </a:xfrm>
            <a:custGeom>
              <a:avLst/>
              <a:gdLst/>
              <a:ahLst/>
              <a:cxnLst/>
              <a:rect l="l" t="t" r="r" b="b"/>
              <a:pathLst>
                <a:path w="5839" h="9735" extrusionOk="0">
                  <a:moveTo>
                    <a:pt x="4158" y="324"/>
                  </a:moveTo>
                  <a:lnTo>
                    <a:pt x="3951" y="546"/>
                  </a:lnTo>
                  <a:cubicBezTo>
                    <a:pt x="3889" y="611"/>
                    <a:pt x="3804" y="648"/>
                    <a:pt x="3715" y="648"/>
                  </a:cubicBezTo>
                  <a:lnTo>
                    <a:pt x="2116" y="648"/>
                  </a:lnTo>
                  <a:cubicBezTo>
                    <a:pt x="2025" y="648"/>
                    <a:pt x="1940" y="611"/>
                    <a:pt x="1879" y="546"/>
                  </a:cubicBezTo>
                  <a:lnTo>
                    <a:pt x="1673" y="324"/>
                  </a:lnTo>
                  <a:close/>
                  <a:moveTo>
                    <a:pt x="5190" y="324"/>
                  </a:moveTo>
                  <a:cubicBezTo>
                    <a:pt x="5370" y="324"/>
                    <a:pt x="5515" y="469"/>
                    <a:pt x="5515" y="649"/>
                  </a:cubicBezTo>
                  <a:lnTo>
                    <a:pt x="5515" y="1788"/>
                  </a:lnTo>
                  <a:lnTo>
                    <a:pt x="324" y="1788"/>
                  </a:lnTo>
                  <a:lnTo>
                    <a:pt x="324" y="649"/>
                  </a:lnTo>
                  <a:cubicBezTo>
                    <a:pt x="324" y="469"/>
                    <a:pt x="469" y="324"/>
                    <a:pt x="649" y="324"/>
                  </a:cubicBezTo>
                  <a:lnTo>
                    <a:pt x="1229" y="324"/>
                  </a:lnTo>
                  <a:lnTo>
                    <a:pt x="1644" y="766"/>
                  </a:lnTo>
                  <a:cubicBezTo>
                    <a:pt x="1766" y="897"/>
                    <a:pt x="1937" y="970"/>
                    <a:pt x="2116" y="971"/>
                  </a:cubicBezTo>
                  <a:lnTo>
                    <a:pt x="3715" y="971"/>
                  </a:lnTo>
                  <a:cubicBezTo>
                    <a:pt x="3893" y="970"/>
                    <a:pt x="4065" y="897"/>
                    <a:pt x="4188" y="766"/>
                  </a:cubicBezTo>
                  <a:lnTo>
                    <a:pt x="4601" y="324"/>
                  </a:lnTo>
                  <a:close/>
                  <a:moveTo>
                    <a:pt x="5515" y="2111"/>
                  </a:moveTo>
                  <a:lnTo>
                    <a:pt x="5515" y="3728"/>
                  </a:lnTo>
                  <a:lnTo>
                    <a:pt x="324" y="3728"/>
                  </a:lnTo>
                  <a:lnTo>
                    <a:pt x="324" y="2111"/>
                  </a:lnTo>
                  <a:close/>
                  <a:moveTo>
                    <a:pt x="5515" y="4070"/>
                  </a:moveTo>
                  <a:lnTo>
                    <a:pt x="5515" y="5039"/>
                  </a:lnTo>
                  <a:lnTo>
                    <a:pt x="324" y="5039"/>
                  </a:lnTo>
                  <a:lnTo>
                    <a:pt x="324" y="4070"/>
                  </a:lnTo>
                  <a:close/>
                  <a:moveTo>
                    <a:pt x="2911" y="6336"/>
                  </a:moveTo>
                  <a:cubicBezTo>
                    <a:pt x="3445" y="6336"/>
                    <a:pt x="3880" y="6771"/>
                    <a:pt x="3880" y="7306"/>
                  </a:cubicBezTo>
                  <a:lnTo>
                    <a:pt x="3880" y="7448"/>
                  </a:lnTo>
                  <a:cubicBezTo>
                    <a:pt x="3640" y="7375"/>
                    <a:pt x="3456" y="7184"/>
                    <a:pt x="3391" y="6944"/>
                  </a:cubicBezTo>
                  <a:cubicBezTo>
                    <a:pt x="3372" y="6870"/>
                    <a:pt x="3307" y="6821"/>
                    <a:pt x="3233" y="6821"/>
                  </a:cubicBezTo>
                  <a:cubicBezTo>
                    <a:pt x="3227" y="6821"/>
                    <a:pt x="3221" y="6821"/>
                    <a:pt x="3214" y="6822"/>
                  </a:cubicBezTo>
                  <a:cubicBezTo>
                    <a:pt x="3132" y="6833"/>
                    <a:pt x="3072" y="6901"/>
                    <a:pt x="3072" y="6983"/>
                  </a:cubicBezTo>
                  <a:cubicBezTo>
                    <a:pt x="3073" y="7043"/>
                    <a:pt x="3047" y="7101"/>
                    <a:pt x="3000" y="7139"/>
                  </a:cubicBezTo>
                  <a:cubicBezTo>
                    <a:pt x="2843" y="7279"/>
                    <a:pt x="2470" y="7325"/>
                    <a:pt x="2143" y="7325"/>
                  </a:cubicBezTo>
                  <a:cubicBezTo>
                    <a:pt x="2072" y="7325"/>
                    <a:pt x="2004" y="7322"/>
                    <a:pt x="1940" y="7319"/>
                  </a:cubicBezTo>
                  <a:lnTo>
                    <a:pt x="1940" y="7306"/>
                  </a:lnTo>
                  <a:cubicBezTo>
                    <a:pt x="1941" y="6771"/>
                    <a:pt x="2375" y="6337"/>
                    <a:pt x="2911" y="6336"/>
                  </a:cubicBezTo>
                  <a:close/>
                  <a:moveTo>
                    <a:pt x="1617" y="7645"/>
                  </a:moveTo>
                  <a:lnTo>
                    <a:pt x="1617" y="8104"/>
                  </a:lnTo>
                  <a:cubicBezTo>
                    <a:pt x="1520" y="8071"/>
                    <a:pt x="1455" y="7978"/>
                    <a:pt x="1455" y="7875"/>
                  </a:cubicBezTo>
                  <a:cubicBezTo>
                    <a:pt x="1455" y="7772"/>
                    <a:pt x="1520" y="7680"/>
                    <a:pt x="1617" y="7645"/>
                  </a:cubicBezTo>
                  <a:close/>
                  <a:moveTo>
                    <a:pt x="4222" y="7645"/>
                  </a:moveTo>
                  <a:cubicBezTo>
                    <a:pt x="4319" y="7680"/>
                    <a:pt x="4384" y="7772"/>
                    <a:pt x="4384" y="7875"/>
                  </a:cubicBezTo>
                  <a:cubicBezTo>
                    <a:pt x="4384" y="7978"/>
                    <a:pt x="4319" y="8071"/>
                    <a:pt x="4222" y="8104"/>
                  </a:cubicBezTo>
                  <a:lnTo>
                    <a:pt x="4222" y="7645"/>
                  </a:lnTo>
                  <a:close/>
                  <a:moveTo>
                    <a:pt x="3235" y="7371"/>
                  </a:moveTo>
                  <a:cubicBezTo>
                    <a:pt x="3383" y="7595"/>
                    <a:pt x="3616" y="7745"/>
                    <a:pt x="3880" y="7789"/>
                  </a:cubicBezTo>
                  <a:lnTo>
                    <a:pt x="3880" y="8127"/>
                  </a:lnTo>
                  <a:cubicBezTo>
                    <a:pt x="3880" y="8298"/>
                    <a:pt x="3834" y="8466"/>
                    <a:pt x="3746" y="8614"/>
                  </a:cubicBezTo>
                  <a:lnTo>
                    <a:pt x="2074" y="8614"/>
                  </a:lnTo>
                  <a:cubicBezTo>
                    <a:pt x="1987" y="8466"/>
                    <a:pt x="1940" y="8298"/>
                    <a:pt x="1940" y="8127"/>
                  </a:cubicBezTo>
                  <a:lnTo>
                    <a:pt x="1940" y="7654"/>
                  </a:lnTo>
                  <a:cubicBezTo>
                    <a:pt x="2002" y="7657"/>
                    <a:pt x="2076" y="7660"/>
                    <a:pt x="2157" y="7660"/>
                  </a:cubicBezTo>
                  <a:cubicBezTo>
                    <a:pt x="2497" y="7660"/>
                    <a:pt x="2966" y="7614"/>
                    <a:pt x="3215" y="7390"/>
                  </a:cubicBezTo>
                  <a:cubicBezTo>
                    <a:pt x="3222" y="7384"/>
                    <a:pt x="3229" y="7378"/>
                    <a:pt x="3235" y="7371"/>
                  </a:cubicBezTo>
                  <a:close/>
                  <a:moveTo>
                    <a:pt x="5515" y="8827"/>
                  </a:moveTo>
                  <a:lnTo>
                    <a:pt x="5515" y="9088"/>
                  </a:lnTo>
                  <a:cubicBezTo>
                    <a:pt x="5515" y="9267"/>
                    <a:pt x="5369" y="9413"/>
                    <a:pt x="5190" y="9413"/>
                  </a:cubicBezTo>
                  <a:lnTo>
                    <a:pt x="649" y="9413"/>
                  </a:lnTo>
                  <a:cubicBezTo>
                    <a:pt x="469" y="9413"/>
                    <a:pt x="324" y="9267"/>
                    <a:pt x="324" y="9088"/>
                  </a:cubicBezTo>
                  <a:lnTo>
                    <a:pt x="324" y="8827"/>
                  </a:lnTo>
                  <a:cubicBezTo>
                    <a:pt x="423" y="8885"/>
                    <a:pt x="534" y="8917"/>
                    <a:pt x="649" y="8918"/>
                  </a:cubicBezTo>
                  <a:lnTo>
                    <a:pt x="5190" y="8918"/>
                  </a:lnTo>
                  <a:cubicBezTo>
                    <a:pt x="5305" y="8917"/>
                    <a:pt x="5416" y="8885"/>
                    <a:pt x="5515" y="8827"/>
                  </a:cubicBezTo>
                  <a:close/>
                  <a:moveTo>
                    <a:pt x="170" y="1"/>
                  </a:moveTo>
                  <a:cubicBezTo>
                    <a:pt x="76" y="1"/>
                    <a:pt x="1" y="76"/>
                    <a:pt x="1" y="170"/>
                  </a:cubicBezTo>
                  <a:lnTo>
                    <a:pt x="1" y="6476"/>
                  </a:lnTo>
                  <a:cubicBezTo>
                    <a:pt x="1" y="6486"/>
                    <a:pt x="5" y="6498"/>
                    <a:pt x="12" y="6505"/>
                  </a:cubicBezTo>
                  <a:cubicBezTo>
                    <a:pt x="62" y="6556"/>
                    <a:pt x="115" y="6577"/>
                    <a:pt x="163" y="6577"/>
                  </a:cubicBezTo>
                  <a:cubicBezTo>
                    <a:pt x="252" y="6577"/>
                    <a:pt x="324" y="6504"/>
                    <a:pt x="324" y="6415"/>
                  </a:cubicBezTo>
                  <a:lnTo>
                    <a:pt x="324" y="5362"/>
                  </a:lnTo>
                  <a:lnTo>
                    <a:pt x="5515" y="5362"/>
                  </a:lnTo>
                  <a:lnTo>
                    <a:pt x="5515" y="8289"/>
                  </a:lnTo>
                  <a:cubicBezTo>
                    <a:pt x="5515" y="8469"/>
                    <a:pt x="5370" y="8614"/>
                    <a:pt x="5190" y="8614"/>
                  </a:cubicBezTo>
                  <a:lnTo>
                    <a:pt x="4125" y="8595"/>
                  </a:lnTo>
                  <a:cubicBezTo>
                    <a:pt x="4147" y="8541"/>
                    <a:pt x="4165" y="8485"/>
                    <a:pt x="4179" y="8429"/>
                  </a:cubicBezTo>
                  <a:cubicBezTo>
                    <a:pt x="4470" y="8410"/>
                    <a:pt x="4699" y="8176"/>
                    <a:pt x="4709" y="7886"/>
                  </a:cubicBezTo>
                  <a:cubicBezTo>
                    <a:pt x="4721" y="7596"/>
                    <a:pt x="4510" y="7345"/>
                    <a:pt x="4222" y="7305"/>
                  </a:cubicBezTo>
                  <a:lnTo>
                    <a:pt x="4222" y="7297"/>
                  </a:lnTo>
                  <a:cubicBezTo>
                    <a:pt x="4222" y="6581"/>
                    <a:pt x="3639" y="5999"/>
                    <a:pt x="2920" y="5999"/>
                  </a:cubicBezTo>
                  <a:cubicBezTo>
                    <a:pt x="2201" y="5999"/>
                    <a:pt x="1617" y="6581"/>
                    <a:pt x="1617" y="7297"/>
                  </a:cubicBezTo>
                  <a:lnTo>
                    <a:pt x="1617" y="7305"/>
                  </a:lnTo>
                  <a:cubicBezTo>
                    <a:pt x="1329" y="7346"/>
                    <a:pt x="1118" y="7597"/>
                    <a:pt x="1130" y="7887"/>
                  </a:cubicBezTo>
                  <a:cubicBezTo>
                    <a:pt x="1141" y="8177"/>
                    <a:pt x="1370" y="8411"/>
                    <a:pt x="1661" y="8429"/>
                  </a:cubicBezTo>
                  <a:cubicBezTo>
                    <a:pt x="1675" y="8485"/>
                    <a:pt x="1694" y="8541"/>
                    <a:pt x="1716" y="8595"/>
                  </a:cubicBezTo>
                  <a:lnTo>
                    <a:pt x="408" y="8595"/>
                  </a:lnTo>
                  <a:cubicBezTo>
                    <a:pt x="362" y="8595"/>
                    <a:pt x="324" y="8557"/>
                    <a:pt x="324" y="8511"/>
                  </a:cubicBezTo>
                  <a:lnTo>
                    <a:pt x="324" y="7642"/>
                  </a:lnTo>
                  <a:cubicBezTo>
                    <a:pt x="324" y="7632"/>
                    <a:pt x="320" y="7620"/>
                    <a:pt x="313" y="7613"/>
                  </a:cubicBezTo>
                  <a:cubicBezTo>
                    <a:pt x="264" y="7562"/>
                    <a:pt x="211" y="7541"/>
                    <a:pt x="163" y="7541"/>
                  </a:cubicBezTo>
                  <a:cubicBezTo>
                    <a:pt x="73" y="7541"/>
                    <a:pt x="1" y="7614"/>
                    <a:pt x="1" y="7704"/>
                  </a:cubicBezTo>
                  <a:lnTo>
                    <a:pt x="1" y="9567"/>
                  </a:lnTo>
                  <a:cubicBezTo>
                    <a:pt x="1" y="9660"/>
                    <a:pt x="76" y="9735"/>
                    <a:pt x="170" y="9735"/>
                  </a:cubicBezTo>
                  <a:lnTo>
                    <a:pt x="5189" y="9735"/>
                  </a:lnTo>
                  <a:cubicBezTo>
                    <a:pt x="5547" y="9735"/>
                    <a:pt x="5838" y="9445"/>
                    <a:pt x="5838" y="9086"/>
                  </a:cubicBezTo>
                  <a:lnTo>
                    <a:pt x="5838" y="650"/>
                  </a:lnTo>
                  <a:cubicBezTo>
                    <a:pt x="5838" y="292"/>
                    <a:pt x="5547" y="1"/>
                    <a:pt x="5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5" name="Google Shape;4375;p116"/>
          <p:cNvGrpSpPr/>
          <p:nvPr/>
        </p:nvGrpSpPr>
        <p:grpSpPr>
          <a:xfrm>
            <a:off x="8046515" y="3150520"/>
            <a:ext cx="377769" cy="377111"/>
            <a:chOff x="8046515" y="2807620"/>
            <a:chExt cx="377769" cy="377111"/>
          </a:xfrm>
        </p:grpSpPr>
        <p:sp>
          <p:nvSpPr>
            <p:cNvPr id="4376" name="Google Shape;4376;p116"/>
            <p:cNvSpPr/>
            <p:nvPr/>
          </p:nvSpPr>
          <p:spPr>
            <a:xfrm>
              <a:off x="8052821" y="2814236"/>
              <a:ext cx="263324" cy="289092"/>
            </a:xfrm>
            <a:custGeom>
              <a:avLst/>
              <a:gdLst/>
              <a:ahLst/>
              <a:cxnLst/>
              <a:rect l="l" t="t" r="r" b="b"/>
              <a:pathLst>
                <a:path w="6806" h="7472" extrusionOk="0">
                  <a:moveTo>
                    <a:pt x="6806" y="488"/>
                  </a:moveTo>
                  <a:lnTo>
                    <a:pt x="6806" y="5326"/>
                  </a:lnTo>
                  <a:lnTo>
                    <a:pt x="4812" y="7326"/>
                  </a:lnTo>
                  <a:cubicBezTo>
                    <a:pt x="4770" y="7367"/>
                    <a:pt x="4739" y="7417"/>
                    <a:pt x="4720" y="7472"/>
                  </a:cubicBezTo>
                  <a:lnTo>
                    <a:pt x="486" y="7472"/>
                  </a:lnTo>
                  <a:cubicBezTo>
                    <a:pt x="218" y="7472"/>
                    <a:pt x="0" y="7254"/>
                    <a:pt x="0" y="6985"/>
                  </a:cubicBezTo>
                  <a:lnTo>
                    <a:pt x="0" y="486"/>
                  </a:lnTo>
                  <a:cubicBezTo>
                    <a:pt x="0" y="218"/>
                    <a:pt x="218" y="0"/>
                    <a:pt x="486" y="0"/>
                  </a:cubicBezTo>
                  <a:lnTo>
                    <a:pt x="6321" y="0"/>
                  </a:lnTo>
                  <a:cubicBezTo>
                    <a:pt x="6588" y="0"/>
                    <a:pt x="6806" y="219"/>
                    <a:pt x="6806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16"/>
            <p:cNvSpPr/>
            <p:nvPr/>
          </p:nvSpPr>
          <p:spPr>
            <a:xfrm>
              <a:off x="8215706" y="2814236"/>
              <a:ext cx="101213" cy="289092"/>
            </a:xfrm>
            <a:custGeom>
              <a:avLst/>
              <a:gdLst/>
              <a:ahLst/>
              <a:cxnLst/>
              <a:rect l="l" t="t" r="r" b="b"/>
              <a:pathLst>
                <a:path w="2616" h="7472" extrusionOk="0">
                  <a:moveTo>
                    <a:pt x="2616" y="486"/>
                  </a:moveTo>
                  <a:cubicBezTo>
                    <a:pt x="2616" y="218"/>
                    <a:pt x="2397" y="0"/>
                    <a:pt x="2129" y="0"/>
                  </a:cubicBezTo>
                  <a:lnTo>
                    <a:pt x="1627" y="0"/>
                  </a:lnTo>
                  <a:cubicBezTo>
                    <a:pt x="1900" y="0"/>
                    <a:pt x="2121" y="219"/>
                    <a:pt x="2121" y="488"/>
                  </a:cubicBezTo>
                  <a:lnTo>
                    <a:pt x="2121" y="5326"/>
                  </a:lnTo>
                  <a:lnTo>
                    <a:pt x="92" y="7326"/>
                  </a:lnTo>
                  <a:cubicBezTo>
                    <a:pt x="50" y="7367"/>
                    <a:pt x="19" y="7417"/>
                    <a:pt x="0" y="7472"/>
                  </a:cubicBezTo>
                  <a:lnTo>
                    <a:pt x="495" y="7472"/>
                  </a:lnTo>
                  <a:cubicBezTo>
                    <a:pt x="513" y="7417"/>
                    <a:pt x="545" y="7367"/>
                    <a:pt x="587" y="7326"/>
                  </a:cubicBezTo>
                  <a:lnTo>
                    <a:pt x="2616" y="53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16"/>
            <p:cNvSpPr/>
            <p:nvPr/>
          </p:nvSpPr>
          <p:spPr>
            <a:xfrm>
              <a:off x="8234200" y="3003275"/>
              <a:ext cx="176117" cy="175111"/>
            </a:xfrm>
            <a:custGeom>
              <a:avLst/>
              <a:gdLst/>
              <a:ahLst/>
              <a:cxnLst/>
              <a:rect l="l" t="t" r="r" b="b"/>
              <a:pathLst>
                <a:path w="4552" h="4526" extrusionOk="0">
                  <a:moveTo>
                    <a:pt x="3195" y="710"/>
                  </a:moveTo>
                  <a:cubicBezTo>
                    <a:pt x="3358" y="710"/>
                    <a:pt x="3521" y="772"/>
                    <a:pt x="3645" y="896"/>
                  </a:cubicBezTo>
                  <a:cubicBezTo>
                    <a:pt x="3765" y="1016"/>
                    <a:pt x="3833" y="1177"/>
                    <a:pt x="3833" y="1347"/>
                  </a:cubicBezTo>
                  <a:cubicBezTo>
                    <a:pt x="3833" y="1516"/>
                    <a:pt x="3765" y="1677"/>
                    <a:pt x="3645" y="1797"/>
                  </a:cubicBezTo>
                  <a:cubicBezTo>
                    <a:pt x="3521" y="1921"/>
                    <a:pt x="3358" y="1984"/>
                    <a:pt x="3195" y="1984"/>
                  </a:cubicBezTo>
                  <a:cubicBezTo>
                    <a:pt x="3032" y="1984"/>
                    <a:pt x="2869" y="1921"/>
                    <a:pt x="2745" y="1797"/>
                  </a:cubicBezTo>
                  <a:cubicBezTo>
                    <a:pt x="2496" y="1548"/>
                    <a:pt x="2496" y="1145"/>
                    <a:pt x="2745" y="896"/>
                  </a:cubicBezTo>
                  <a:cubicBezTo>
                    <a:pt x="2869" y="772"/>
                    <a:pt x="3032" y="710"/>
                    <a:pt x="3195" y="710"/>
                  </a:cubicBezTo>
                  <a:close/>
                  <a:moveTo>
                    <a:pt x="2728" y="0"/>
                  </a:moveTo>
                  <a:cubicBezTo>
                    <a:pt x="2627" y="0"/>
                    <a:pt x="2530" y="40"/>
                    <a:pt x="2459" y="113"/>
                  </a:cubicBezTo>
                  <a:lnTo>
                    <a:pt x="138" y="2432"/>
                  </a:lnTo>
                  <a:cubicBezTo>
                    <a:pt x="97" y="2473"/>
                    <a:pt x="67" y="2524"/>
                    <a:pt x="48" y="2578"/>
                  </a:cubicBezTo>
                  <a:cubicBezTo>
                    <a:pt x="1" y="2716"/>
                    <a:pt x="35" y="2869"/>
                    <a:pt x="138" y="2972"/>
                  </a:cubicBezTo>
                  <a:lnTo>
                    <a:pt x="1579" y="4413"/>
                  </a:lnTo>
                  <a:cubicBezTo>
                    <a:pt x="1652" y="4485"/>
                    <a:pt x="1748" y="4525"/>
                    <a:pt x="1850" y="4525"/>
                  </a:cubicBezTo>
                  <a:cubicBezTo>
                    <a:pt x="1951" y="4525"/>
                    <a:pt x="2048" y="4485"/>
                    <a:pt x="2120" y="4413"/>
                  </a:cubicBezTo>
                  <a:lnTo>
                    <a:pt x="4440" y="2093"/>
                  </a:lnTo>
                  <a:cubicBezTo>
                    <a:pt x="4511" y="2022"/>
                    <a:pt x="4552" y="1925"/>
                    <a:pt x="4552" y="1824"/>
                  </a:cubicBezTo>
                  <a:lnTo>
                    <a:pt x="4552" y="1060"/>
                  </a:lnTo>
                  <a:cubicBezTo>
                    <a:pt x="4552" y="958"/>
                    <a:pt x="4512" y="860"/>
                    <a:pt x="4440" y="789"/>
                  </a:cubicBezTo>
                  <a:lnTo>
                    <a:pt x="3763" y="113"/>
                  </a:lnTo>
                  <a:cubicBezTo>
                    <a:pt x="3692" y="40"/>
                    <a:pt x="3594" y="0"/>
                    <a:pt x="3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16"/>
            <p:cNvSpPr/>
            <p:nvPr/>
          </p:nvSpPr>
          <p:spPr>
            <a:xfrm>
              <a:off x="8294556" y="3003275"/>
              <a:ext cx="115760" cy="176504"/>
            </a:xfrm>
            <a:custGeom>
              <a:avLst/>
              <a:gdLst/>
              <a:ahLst/>
              <a:cxnLst/>
              <a:rect l="l" t="t" r="r" b="b"/>
              <a:pathLst>
                <a:path w="2992" h="4562" extrusionOk="0">
                  <a:moveTo>
                    <a:pt x="2878" y="789"/>
                  </a:moveTo>
                  <a:lnTo>
                    <a:pt x="2191" y="113"/>
                  </a:lnTo>
                  <a:cubicBezTo>
                    <a:pt x="2118" y="40"/>
                    <a:pt x="2018" y="0"/>
                    <a:pt x="1916" y="0"/>
                  </a:cubicBezTo>
                  <a:lnTo>
                    <a:pt x="1422" y="0"/>
                  </a:lnTo>
                  <a:cubicBezTo>
                    <a:pt x="1525" y="0"/>
                    <a:pt x="1624" y="40"/>
                    <a:pt x="1697" y="113"/>
                  </a:cubicBezTo>
                  <a:lnTo>
                    <a:pt x="2384" y="789"/>
                  </a:lnTo>
                  <a:cubicBezTo>
                    <a:pt x="2456" y="860"/>
                    <a:pt x="2497" y="958"/>
                    <a:pt x="2497" y="1060"/>
                  </a:cubicBezTo>
                  <a:lnTo>
                    <a:pt x="2497" y="1824"/>
                  </a:lnTo>
                  <a:cubicBezTo>
                    <a:pt x="2497" y="1925"/>
                    <a:pt x="2456" y="2022"/>
                    <a:pt x="2384" y="2093"/>
                  </a:cubicBezTo>
                  <a:lnTo>
                    <a:pt x="28" y="4413"/>
                  </a:lnTo>
                  <a:cubicBezTo>
                    <a:pt x="19" y="4421"/>
                    <a:pt x="10" y="4427"/>
                    <a:pt x="0" y="4435"/>
                  </a:cubicBezTo>
                  <a:cubicBezTo>
                    <a:pt x="154" y="4562"/>
                    <a:pt x="380" y="4552"/>
                    <a:pt x="522" y="4413"/>
                  </a:cubicBezTo>
                  <a:lnTo>
                    <a:pt x="2878" y="2093"/>
                  </a:lnTo>
                  <a:cubicBezTo>
                    <a:pt x="2951" y="2022"/>
                    <a:pt x="2992" y="1925"/>
                    <a:pt x="2992" y="1824"/>
                  </a:cubicBezTo>
                  <a:lnTo>
                    <a:pt x="2992" y="1060"/>
                  </a:lnTo>
                  <a:cubicBezTo>
                    <a:pt x="2992" y="958"/>
                    <a:pt x="2951" y="860"/>
                    <a:pt x="2878" y="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16"/>
            <p:cNvSpPr/>
            <p:nvPr/>
          </p:nvSpPr>
          <p:spPr>
            <a:xfrm>
              <a:off x="8102460" y="2977507"/>
              <a:ext cx="82797" cy="75097"/>
            </a:xfrm>
            <a:custGeom>
              <a:avLst/>
              <a:gdLst/>
              <a:ahLst/>
              <a:cxnLst/>
              <a:rect l="l" t="t" r="r" b="b"/>
              <a:pathLst>
                <a:path w="2140" h="1941" extrusionOk="0">
                  <a:moveTo>
                    <a:pt x="2139" y="647"/>
                  </a:moveTo>
                  <a:lnTo>
                    <a:pt x="2139" y="1940"/>
                  </a:lnTo>
                  <a:lnTo>
                    <a:pt x="720" y="1940"/>
                  </a:lnTo>
                  <a:cubicBezTo>
                    <a:pt x="522" y="1940"/>
                    <a:pt x="333" y="1858"/>
                    <a:pt x="200" y="1714"/>
                  </a:cubicBezTo>
                  <a:cubicBezTo>
                    <a:pt x="67" y="1570"/>
                    <a:pt x="0" y="1378"/>
                    <a:pt x="16" y="1184"/>
                  </a:cubicBezTo>
                  <a:cubicBezTo>
                    <a:pt x="32" y="936"/>
                    <a:pt x="120" y="698"/>
                    <a:pt x="270" y="498"/>
                  </a:cubicBezTo>
                  <a:cubicBezTo>
                    <a:pt x="518" y="184"/>
                    <a:pt x="898" y="2"/>
                    <a:pt x="1301" y="1"/>
                  </a:cubicBezTo>
                  <a:lnTo>
                    <a:pt x="1321" y="1"/>
                  </a:lnTo>
                  <a:lnTo>
                    <a:pt x="1321" y="414"/>
                  </a:lnTo>
                  <a:cubicBezTo>
                    <a:pt x="1321" y="511"/>
                    <a:pt x="1366" y="603"/>
                    <a:pt x="1441" y="664"/>
                  </a:cubicBezTo>
                  <a:cubicBezTo>
                    <a:pt x="1517" y="725"/>
                    <a:pt x="1617" y="750"/>
                    <a:pt x="1712" y="7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16"/>
            <p:cNvSpPr/>
            <p:nvPr/>
          </p:nvSpPr>
          <p:spPr>
            <a:xfrm>
              <a:off x="8184444" y="2977507"/>
              <a:ext cx="82294" cy="75097"/>
            </a:xfrm>
            <a:custGeom>
              <a:avLst/>
              <a:gdLst/>
              <a:ahLst/>
              <a:cxnLst/>
              <a:rect l="l" t="t" r="r" b="b"/>
              <a:pathLst>
                <a:path w="2127" h="1941" extrusionOk="0">
                  <a:moveTo>
                    <a:pt x="2127" y="1244"/>
                  </a:moveTo>
                  <a:cubicBezTo>
                    <a:pt x="2127" y="1429"/>
                    <a:pt x="2052" y="1606"/>
                    <a:pt x="1919" y="1736"/>
                  </a:cubicBezTo>
                  <a:cubicBezTo>
                    <a:pt x="1787" y="1868"/>
                    <a:pt x="1607" y="1940"/>
                    <a:pt x="1420" y="1940"/>
                  </a:cubicBezTo>
                  <a:lnTo>
                    <a:pt x="0" y="1940"/>
                  </a:lnTo>
                  <a:lnTo>
                    <a:pt x="0" y="647"/>
                  </a:lnTo>
                  <a:lnTo>
                    <a:pt x="428" y="731"/>
                  </a:lnTo>
                  <a:cubicBezTo>
                    <a:pt x="523" y="750"/>
                    <a:pt x="623" y="725"/>
                    <a:pt x="699" y="664"/>
                  </a:cubicBezTo>
                  <a:cubicBezTo>
                    <a:pt x="774" y="603"/>
                    <a:pt x="819" y="511"/>
                    <a:pt x="819" y="414"/>
                  </a:cubicBezTo>
                  <a:lnTo>
                    <a:pt x="819" y="1"/>
                  </a:lnTo>
                  <a:lnTo>
                    <a:pt x="838" y="1"/>
                  </a:lnTo>
                  <a:cubicBezTo>
                    <a:pt x="1242" y="2"/>
                    <a:pt x="1622" y="184"/>
                    <a:pt x="1870" y="498"/>
                  </a:cubicBezTo>
                  <a:cubicBezTo>
                    <a:pt x="2021" y="698"/>
                    <a:pt x="2108" y="936"/>
                    <a:pt x="2124" y="1184"/>
                  </a:cubicBezTo>
                  <a:cubicBezTo>
                    <a:pt x="2125" y="1203"/>
                    <a:pt x="2127" y="1224"/>
                    <a:pt x="2127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16"/>
            <p:cNvSpPr/>
            <p:nvPr/>
          </p:nvSpPr>
          <p:spPr>
            <a:xfrm>
              <a:off x="8216093" y="2977507"/>
              <a:ext cx="50065" cy="75097"/>
            </a:xfrm>
            <a:custGeom>
              <a:avLst/>
              <a:gdLst/>
              <a:ahLst/>
              <a:cxnLst/>
              <a:rect l="l" t="t" r="r" b="b"/>
              <a:pathLst>
                <a:path w="1294" h="1941" extrusionOk="0">
                  <a:moveTo>
                    <a:pt x="1290" y="1184"/>
                  </a:moveTo>
                  <a:cubicBezTo>
                    <a:pt x="1275" y="936"/>
                    <a:pt x="1188" y="698"/>
                    <a:pt x="1040" y="498"/>
                  </a:cubicBezTo>
                  <a:cubicBezTo>
                    <a:pt x="794" y="184"/>
                    <a:pt x="418" y="2"/>
                    <a:pt x="20" y="1"/>
                  </a:cubicBezTo>
                  <a:lnTo>
                    <a:pt x="1" y="1"/>
                  </a:lnTo>
                  <a:lnTo>
                    <a:pt x="1" y="89"/>
                  </a:lnTo>
                  <a:cubicBezTo>
                    <a:pt x="219" y="173"/>
                    <a:pt x="410" y="315"/>
                    <a:pt x="555" y="498"/>
                  </a:cubicBezTo>
                  <a:cubicBezTo>
                    <a:pt x="703" y="698"/>
                    <a:pt x="790" y="936"/>
                    <a:pt x="805" y="1184"/>
                  </a:cubicBezTo>
                  <a:cubicBezTo>
                    <a:pt x="807" y="1203"/>
                    <a:pt x="809" y="1224"/>
                    <a:pt x="809" y="1244"/>
                  </a:cubicBezTo>
                  <a:cubicBezTo>
                    <a:pt x="808" y="1429"/>
                    <a:pt x="735" y="1606"/>
                    <a:pt x="604" y="1736"/>
                  </a:cubicBezTo>
                  <a:cubicBezTo>
                    <a:pt x="473" y="1868"/>
                    <a:pt x="296" y="1940"/>
                    <a:pt x="111" y="1940"/>
                  </a:cubicBezTo>
                  <a:lnTo>
                    <a:pt x="595" y="1940"/>
                  </a:lnTo>
                  <a:cubicBezTo>
                    <a:pt x="781" y="1940"/>
                    <a:pt x="958" y="1868"/>
                    <a:pt x="1088" y="1736"/>
                  </a:cubicBezTo>
                  <a:cubicBezTo>
                    <a:pt x="1220" y="1606"/>
                    <a:pt x="1293" y="1429"/>
                    <a:pt x="1293" y="1244"/>
                  </a:cubicBezTo>
                  <a:cubicBezTo>
                    <a:pt x="1293" y="1224"/>
                    <a:pt x="1292" y="1203"/>
                    <a:pt x="1290" y="1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16"/>
            <p:cNvSpPr/>
            <p:nvPr/>
          </p:nvSpPr>
          <p:spPr>
            <a:xfrm>
              <a:off x="8141073" y="2895872"/>
              <a:ext cx="87555" cy="89683"/>
            </a:xfrm>
            <a:custGeom>
              <a:avLst/>
              <a:gdLst/>
              <a:ahLst/>
              <a:cxnLst/>
              <a:rect l="l" t="t" r="r" b="b"/>
              <a:pathLst>
                <a:path w="2263" h="2318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3" y="1529"/>
                    <a:pt x="2055" y="1897"/>
                    <a:pt x="1714" y="2101"/>
                  </a:cubicBezTo>
                  <a:cubicBezTo>
                    <a:pt x="1356" y="2317"/>
                    <a:pt x="907" y="2317"/>
                    <a:pt x="549" y="2101"/>
                  </a:cubicBezTo>
                  <a:cubicBezTo>
                    <a:pt x="208" y="1897"/>
                    <a:pt x="0" y="1529"/>
                    <a:pt x="0" y="1132"/>
                  </a:cubicBezTo>
                  <a:lnTo>
                    <a:pt x="0" y="485"/>
                  </a:lnTo>
                  <a:cubicBezTo>
                    <a:pt x="0" y="485"/>
                    <a:pt x="1454" y="647"/>
                    <a:pt x="1454" y="1"/>
                  </a:cubicBezTo>
                  <a:cubicBezTo>
                    <a:pt x="1454" y="1"/>
                    <a:pt x="1616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16"/>
            <p:cNvSpPr/>
            <p:nvPr/>
          </p:nvSpPr>
          <p:spPr>
            <a:xfrm>
              <a:off x="8174424" y="2920865"/>
              <a:ext cx="54205" cy="62871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906" y="1"/>
                  </a:moveTo>
                  <a:lnTo>
                    <a:pt x="906" y="488"/>
                  </a:lnTo>
                  <a:cubicBezTo>
                    <a:pt x="907" y="887"/>
                    <a:pt x="694" y="1257"/>
                    <a:pt x="347" y="1461"/>
                  </a:cubicBezTo>
                  <a:cubicBezTo>
                    <a:pt x="240" y="1524"/>
                    <a:pt x="122" y="1570"/>
                    <a:pt x="0" y="1595"/>
                  </a:cubicBezTo>
                  <a:cubicBezTo>
                    <a:pt x="81" y="1613"/>
                    <a:pt x="164" y="1622"/>
                    <a:pt x="247" y="1623"/>
                  </a:cubicBezTo>
                  <a:cubicBezTo>
                    <a:pt x="457" y="1624"/>
                    <a:pt x="662" y="1567"/>
                    <a:pt x="840" y="1461"/>
                  </a:cubicBezTo>
                  <a:cubicBezTo>
                    <a:pt x="1189" y="1257"/>
                    <a:pt x="1401" y="887"/>
                    <a:pt x="1401" y="488"/>
                  </a:cubicBezTo>
                  <a:lnTo>
                    <a:pt x="1401" y="1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16"/>
            <p:cNvSpPr/>
            <p:nvPr/>
          </p:nvSpPr>
          <p:spPr>
            <a:xfrm>
              <a:off x="8141073" y="2861554"/>
              <a:ext cx="87555" cy="59157"/>
            </a:xfrm>
            <a:custGeom>
              <a:avLst/>
              <a:gdLst/>
              <a:ahLst/>
              <a:cxnLst/>
              <a:rect l="l" t="t" r="r" b="b"/>
              <a:pathLst>
                <a:path w="2263" h="1529" extrusionOk="0">
                  <a:moveTo>
                    <a:pt x="2263" y="1223"/>
                  </a:moveTo>
                  <a:lnTo>
                    <a:pt x="2263" y="1528"/>
                  </a:lnTo>
                  <a:cubicBezTo>
                    <a:pt x="1616" y="1528"/>
                    <a:pt x="1454" y="883"/>
                    <a:pt x="1454" y="883"/>
                  </a:cubicBezTo>
                  <a:cubicBezTo>
                    <a:pt x="1454" y="1528"/>
                    <a:pt x="0" y="1368"/>
                    <a:pt x="0" y="1368"/>
                  </a:cubicBezTo>
                  <a:lnTo>
                    <a:pt x="0" y="1223"/>
                  </a:lnTo>
                  <a:cubicBezTo>
                    <a:pt x="0" y="860"/>
                    <a:pt x="166" y="513"/>
                    <a:pt x="457" y="297"/>
                  </a:cubicBezTo>
                  <a:cubicBezTo>
                    <a:pt x="859" y="1"/>
                    <a:pt x="1404" y="1"/>
                    <a:pt x="1805" y="297"/>
                  </a:cubicBezTo>
                  <a:cubicBezTo>
                    <a:pt x="2097" y="513"/>
                    <a:pt x="2263" y="861"/>
                    <a:pt x="2263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16"/>
            <p:cNvSpPr/>
            <p:nvPr/>
          </p:nvSpPr>
          <p:spPr>
            <a:xfrm>
              <a:off x="8174424" y="2863836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40"/>
                  </a:moveTo>
                  <a:cubicBezTo>
                    <a:pt x="846" y="122"/>
                    <a:pt x="554" y="0"/>
                    <a:pt x="247" y="1"/>
                  </a:cubicBezTo>
                  <a:cubicBezTo>
                    <a:pt x="164" y="1"/>
                    <a:pt x="81" y="11"/>
                    <a:pt x="0" y="29"/>
                  </a:cubicBezTo>
                  <a:cubicBezTo>
                    <a:pt x="529" y="144"/>
                    <a:pt x="906" y="614"/>
                    <a:pt x="906" y="1154"/>
                  </a:cubicBezTo>
                  <a:lnTo>
                    <a:pt x="906" y="1322"/>
                  </a:lnTo>
                  <a:cubicBezTo>
                    <a:pt x="1048" y="1431"/>
                    <a:pt x="1222" y="1487"/>
                    <a:pt x="1401" y="1484"/>
                  </a:cubicBezTo>
                  <a:lnTo>
                    <a:pt x="1401" y="1154"/>
                  </a:lnTo>
                  <a:cubicBezTo>
                    <a:pt x="1402" y="849"/>
                    <a:pt x="1280" y="555"/>
                    <a:pt x="1063" y="3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16"/>
            <p:cNvSpPr/>
            <p:nvPr/>
          </p:nvSpPr>
          <p:spPr>
            <a:xfrm>
              <a:off x="8120412" y="2914249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4" y="1"/>
                  </a:moveTo>
                  <a:lnTo>
                    <a:pt x="534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1" y="231"/>
                    <a:pt x="200" y="1"/>
                    <a:pt x="452" y="1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16"/>
            <p:cNvSpPr/>
            <p:nvPr/>
          </p:nvSpPr>
          <p:spPr>
            <a:xfrm>
              <a:off x="8228590" y="2914249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09"/>
                  </a:moveTo>
                  <a:cubicBezTo>
                    <a:pt x="491" y="635"/>
                    <a:pt x="309" y="819"/>
                    <a:pt x="83" y="819"/>
                  </a:cubicBezTo>
                  <a:lnTo>
                    <a:pt x="1" y="819"/>
                  </a:lnTo>
                  <a:lnTo>
                    <a:pt x="1" y="1"/>
                  </a:lnTo>
                  <a:lnTo>
                    <a:pt x="83" y="1"/>
                  </a:lnTo>
                  <a:cubicBezTo>
                    <a:pt x="191" y="1"/>
                    <a:pt x="295" y="44"/>
                    <a:pt x="372" y="120"/>
                  </a:cubicBezTo>
                  <a:cubicBezTo>
                    <a:pt x="448" y="197"/>
                    <a:pt x="491" y="301"/>
                    <a:pt x="491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16"/>
            <p:cNvSpPr/>
            <p:nvPr/>
          </p:nvSpPr>
          <p:spPr>
            <a:xfrm>
              <a:off x="8184444" y="2977507"/>
              <a:ext cx="31687" cy="29172"/>
            </a:xfrm>
            <a:custGeom>
              <a:avLst/>
              <a:gdLst/>
              <a:ahLst/>
              <a:cxnLst/>
              <a:rect l="l" t="t" r="r" b="b"/>
              <a:pathLst>
                <a:path w="819" h="754" extrusionOk="0">
                  <a:moveTo>
                    <a:pt x="819" y="1"/>
                  </a:moveTo>
                  <a:lnTo>
                    <a:pt x="819" y="416"/>
                  </a:lnTo>
                  <a:cubicBezTo>
                    <a:pt x="819" y="513"/>
                    <a:pt x="774" y="605"/>
                    <a:pt x="699" y="666"/>
                  </a:cubicBezTo>
                  <a:cubicBezTo>
                    <a:pt x="623" y="728"/>
                    <a:pt x="523" y="753"/>
                    <a:pt x="428" y="735"/>
                  </a:cubicBezTo>
                  <a:lnTo>
                    <a:pt x="0" y="650"/>
                  </a:lnTo>
                  <a:lnTo>
                    <a:pt x="0" y="163"/>
                  </a:lnTo>
                  <a:cubicBezTo>
                    <a:pt x="208" y="163"/>
                    <a:pt x="412" y="108"/>
                    <a:pt x="590" y="1"/>
                  </a:cubicBezTo>
                  <a:lnTo>
                    <a:pt x="8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16"/>
            <p:cNvSpPr/>
            <p:nvPr/>
          </p:nvSpPr>
          <p:spPr>
            <a:xfrm>
              <a:off x="8153570" y="2977507"/>
              <a:ext cx="31687" cy="29172"/>
            </a:xfrm>
            <a:custGeom>
              <a:avLst/>
              <a:gdLst/>
              <a:ahLst/>
              <a:cxnLst/>
              <a:rect l="l" t="t" r="r" b="b"/>
              <a:pathLst>
                <a:path w="819" h="754" extrusionOk="0">
                  <a:moveTo>
                    <a:pt x="818" y="163"/>
                  </a:moveTo>
                  <a:lnTo>
                    <a:pt x="818" y="650"/>
                  </a:lnTo>
                  <a:lnTo>
                    <a:pt x="391" y="735"/>
                  </a:lnTo>
                  <a:cubicBezTo>
                    <a:pt x="296" y="753"/>
                    <a:pt x="196" y="728"/>
                    <a:pt x="120" y="667"/>
                  </a:cubicBezTo>
                  <a:cubicBezTo>
                    <a:pt x="45" y="605"/>
                    <a:pt x="0" y="513"/>
                    <a:pt x="0" y="416"/>
                  </a:cubicBezTo>
                  <a:lnTo>
                    <a:pt x="0" y="1"/>
                  </a:lnTo>
                  <a:lnTo>
                    <a:pt x="229" y="1"/>
                  </a:lnTo>
                  <a:cubicBezTo>
                    <a:pt x="407" y="108"/>
                    <a:pt x="611" y="164"/>
                    <a:pt x="818" y="1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16"/>
            <p:cNvSpPr/>
            <p:nvPr/>
          </p:nvSpPr>
          <p:spPr>
            <a:xfrm>
              <a:off x="8052821" y="2814236"/>
              <a:ext cx="38264" cy="289092"/>
            </a:xfrm>
            <a:custGeom>
              <a:avLst/>
              <a:gdLst/>
              <a:ahLst/>
              <a:cxnLst/>
              <a:rect l="l" t="t" r="r" b="b"/>
              <a:pathLst>
                <a:path w="989" h="7472" extrusionOk="0">
                  <a:moveTo>
                    <a:pt x="988" y="7472"/>
                  </a:moveTo>
                  <a:cubicBezTo>
                    <a:pt x="715" y="7472"/>
                    <a:pt x="494" y="7254"/>
                    <a:pt x="494" y="6984"/>
                  </a:cubicBezTo>
                  <a:lnTo>
                    <a:pt x="494" y="488"/>
                  </a:lnTo>
                  <a:cubicBezTo>
                    <a:pt x="494" y="219"/>
                    <a:pt x="715" y="0"/>
                    <a:pt x="988" y="0"/>
                  </a:cubicBezTo>
                  <a:lnTo>
                    <a:pt x="486" y="0"/>
                  </a:lnTo>
                  <a:cubicBezTo>
                    <a:pt x="218" y="0"/>
                    <a:pt x="0" y="218"/>
                    <a:pt x="0" y="486"/>
                  </a:cubicBezTo>
                  <a:lnTo>
                    <a:pt x="0" y="6985"/>
                  </a:lnTo>
                  <a:cubicBezTo>
                    <a:pt x="0" y="7254"/>
                    <a:pt x="218" y="7472"/>
                    <a:pt x="486" y="7472"/>
                  </a:cubicBezTo>
                  <a:lnTo>
                    <a:pt x="988" y="74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16"/>
            <p:cNvSpPr/>
            <p:nvPr/>
          </p:nvSpPr>
          <p:spPr>
            <a:xfrm>
              <a:off x="8046901" y="2833349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16"/>
            <p:cNvSpPr/>
            <p:nvPr/>
          </p:nvSpPr>
          <p:spPr>
            <a:xfrm>
              <a:off x="8046669" y="285176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2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2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16"/>
            <p:cNvSpPr/>
            <p:nvPr/>
          </p:nvSpPr>
          <p:spPr>
            <a:xfrm>
              <a:off x="8071895" y="2832575"/>
              <a:ext cx="37800" cy="37800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809" y="1"/>
                  </a:moveTo>
                  <a:lnTo>
                    <a:pt x="164" y="1"/>
                  </a:lnTo>
                  <a:cubicBezTo>
                    <a:pt x="73" y="1"/>
                    <a:pt x="1" y="74"/>
                    <a:pt x="1" y="164"/>
                  </a:cubicBezTo>
                  <a:lnTo>
                    <a:pt x="1" y="803"/>
                  </a:lnTo>
                  <a:cubicBezTo>
                    <a:pt x="1" y="889"/>
                    <a:pt x="66" y="965"/>
                    <a:pt x="153" y="970"/>
                  </a:cubicBezTo>
                  <a:cubicBezTo>
                    <a:pt x="247" y="976"/>
                    <a:pt x="324" y="902"/>
                    <a:pt x="324" y="809"/>
                  </a:cubicBezTo>
                  <a:lnTo>
                    <a:pt x="324" y="324"/>
                  </a:lnTo>
                  <a:lnTo>
                    <a:pt x="803" y="324"/>
                  </a:lnTo>
                  <a:cubicBezTo>
                    <a:pt x="889" y="324"/>
                    <a:pt x="965" y="259"/>
                    <a:pt x="971" y="173"/>
                  </a:cubicBezTo>
                  <a:cubicBezTo>
                    <a:pt x="976" y="80"/>
                    <a:pt x="902" y="1"/>
                    <a:pt x="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16"/>
            <p:cNvSpPr/>
            <p:nvPr/>
          </p:nvSpPr>
          <p:spPr>
            <a:xfrm>
              <a:off x="8071895" y="3046453"/>
              <a:ext cx="37800" cy="37800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164" y="976"/>
                  </a:moveTo>
                  <a:lnTo>
                    <a:pt x="803" y="976"/>
                  </a:lnTo>
                  <a:cubicBezTo>
                    <a:pt x="889" y="976"/>
                    <a:pt x="965" y="910"/>
                    <a:pt x="970" y="824"/>
                  </a:cubicBezTo>
                  <a:cubicBezTo>
                    <a:pt x="976" y="730"/>
                    <a:pt x="902" y="653"/>
                    <a:pt x="809" y="653"/>
                  </a:cubicBezTo>
                  <a:lnTo>
                    <a:pt x="324" y="653"/>
                  </a:lnTo>
                  <a:lnTo>
                    <a:pt x="324" y="174"/>
                  </a:lnTo>
                  <a:cubicBezTo>
                    <a:pt x="324" y="88"/>
                    <a:pt x="259" y="11"/>
                    <a:pt x="173" y="6"/>
                  </a:cubicBezTo>
                  <a:cubicBezTo>
                    <a:pt x="78" y="1"/>
                    <a:pt x="1" y="75"/>
                    <a:pt x="1" y="167"/>
                  </a:cubicBezTo>
                  <a:lnTo>
                    <a:pt x="1" y="813"/>
                  </a:lnTo>
                  <a:cubicBezTo>
                    <a:pt x="1" y="903"/>
                    <a:pt x="74" y="976"/>
                    <a:pt x="164" y="9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16"/>
            <p:cNvSpPr/>
            <p:nvPr/>
          </p:nvSpPr>
          <p:spPr>
            <a:xfrm>
              <a:off x="8260006" y="2832613"/>
              <a:ext cx="37800" cy="37761"/>
            </a:xfrm>
            <a:custGeom>
              <a:avLst/>
              <a:gdLst/>
              <a:ahLst/>
              <a:cxnLst/>
              <a:rect l="l" t="t" r="r" b="b"/>
              <a:pathLst>
                <a:path w="977" h="976" extrusionOk="0">
                  <a:moveTo>
                    <a:pt x="976" y="802"/>
                  </a:moveTo>
                  <a:lnTo>
                    <a:pt x="976" y="163"/>
                  </a:lnTo>
                  <a:cubicBezTo>
                    <a:pt x="976" y="73"/>
                    <a:pt x="904" y="1"/>
                    <a:pt x="813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653" y="323"/>
                  </a:lnTo>
                  <a:lnTo>
                    <a:pt x="653" y="808"/>
                  </a:lnTo>
                  <a:cubicBezTo>
                    <a:pt x="653" y="901"/>
                    <a:pt x="730" y="975"/>
                    <a:pt x="825" y="970"/>
                  </a:cubicBezTo>
                  <a:cubicBezTo>
                    <a:pt x="911" y="965"/>
                    <a:pt x="976" y="888"/>
                    <a:pt x="976" y="8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16"/>
            <p:cNvSpPr/>
            <p:nvPr/>
          </p:nvSpPr>
          <p:spPr>
            <a:xfrm>
              <a:off x="8298773" y="3100813"/>
              <a:ext cx="55404" cy="55365"/>
            </a:xfrm>
            <a:custGeom>
              <a:avLst/>
              <a:gdLst/>
              <a:ahLst/>
              <a:cxnLst/>
              <a:rect l="l" t="t" r="r" b="b"/>
              <a:pathLst>
                <a:path w="1432" h="1431" extrusionOk="0">
                  <a:moveTo>
                    <a:pt x="1141" y="61"/>
                  </a:moveTo>
                  <a:lnTo>
                    <a:pt x="60" y="1143"/>
                  </a:lnTo>
                  <a:cubicBezTo>
                    <a:pt x="18" y="1183"/>
                    <a:pt x="0" y="1244"/>
                    <a:pt x="16" y="1301"/>
                  </a:cubicBezTo>
                  <a:cubicBezTo>
                    <a:pt x="31" y="1357"/>
                    <a:pt x="75" y="1401"/>
                    <a:pt x="132" y="1416"/>
                  </a:cubicBezTo>
                  <a:cubicBezTo>
                    <a:pt x="188" y="1431"/>
                    <a:pt x="248" y="1414"/>
                    <a:pt x="289" y="1372"/>
                  </a:cubicBezTo>
                  <a:lnTo>
                    <a:pt x="1370" y="291"/>
                  </a:lnTo>
                  <a:cubicBezTo>
                    <a:pt x="1432" y="227"/>
                    <a:pt x="1431" y="127"/>
                    <a:pt x="1369" y="64"/>
                  </a:cubicBezTo>
                  <a:cubicBezTo>
                    <a:pt x="1306" y="2"/>
                    <a:pt x="1205" y="1"/>
                    <a:pt x="1141" y="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16"/>
            <p:cNvSpPr/>
            <p:nvPr/>
          </p:nvSpPr>
          <p:spPr>
            <a:xfrm>
              <a:off x="8277765" y="3079843"/>
              <a:ext cx="55559" cy="55559"/>
            </a:xfrm>
            <a:custGeom>
              <a:avLst/>
              <a:gdLst/>
              <a:ahLst/>
              <a:cxnLst/>
              <a:rect l="l" t="t" r="r" b="b"/>
              <a:pathLst>
                <a:path w="1436" h="1436" extrusionOk="0">
                  <a:moveTo>
                    <a:pt x="1373" y="64"/>
                  </a:moveTo>
                  <a:cubicBezTo>
                    <a:pt x="1309" y="1"/>
                    <a:pt x="1207" y="1"/>
                    <a:pt x="1143" y="64"/>
                  </a:cubicBezTo>
                  <a:lnTo>
                    <a:pt x="62" y="1144"/>
                  </a:lnTo>
                  <a:cubicBezTo>
                    <a:pt x="18" y="1184"/>
                    <a:pt x="1" y="1246"/>
                    <a:pt x="15" y="1304"/>
                  </a:cubicBezTo>
                  <a:cubicBezTo>
                    <a:pt x="30" y="1362"/>
                    <a:pt x="75" y="1407"/>
                    <a:pt x="133" y="1421"/>
                  </a:cubicBezTo>
                  <a:cubicBezTo>
                    <a:pt x="191" y="1435"/>
                    <a:pt x="251" y="1417"/>
                    <a:pt x="292" y="1373"/>
                  </a:cubicBezTo>
                  <a:lnTo>
                    <a:pt x="1373" y="293"/>
                  </a:lnTo>
                  <a:cubicBezTo>
                    <a:pt x="1436" y="230"/>
                    <a:pt x="1436" y="127"/>
                    <a:pt x="1373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16"/>
            <p:cNvSpPr/>
            <p:nvPr/>
          </p:nvSpPr>
          <p:spPr>
            <a:xfrm>
              <a:off x="8256949" y="3058950"/>
              <a:ext cx="55481" cy="55481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1370" y="64"/>
                  </a:moveTo>
                  <a:cubicBezTo>
                    <a:pt x="1307" y="1"/>
                    <a:pt x="1204" y="1"/>
                    <a:pt x="1141" y="64"/>
                  </a:cubicBezTo>
                  <a:lnTo>
                    <a:pt x="60" y="1144"/>
                  </a:lnTo>
                  <a:cubicBezTo>
                    <a:pt x="18" y="1185"/>
                    <a:pt x="1" y="1245"/>
                    <a:pt x="16" y="1302"/>
                  </a:cubicBezTo>
                  <a:cubicBezTo>
                    <a:pt x="30" y="1359"/>
                    <a:pt x="75" y="1404"/>
                    <a:pt x="132" y="1419"/>
                  </a:cubicBezTo>
                  <a:cubicBezTo>
                    <a:pt x="189" y="1433"/>
                    <a:pt x="249" y="1416"/>
                    <a:pt x="290" y="1374"/>
                  </a:cubicBezTo>
                  <a:lnTo>
                    <a:pt x="1370" y="294"/>
                  </a:lnTo>
                  <a:cubicBezTo>
                    <a:pt x="1433" y="230"/>
                    <a:pt x="1433" y="127"/>
                    <a:pt x="137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16"/>
            <p:cNvSpPr/>
            <p:nvPr/>
          </p:nvSpPr>
          <p:spPr>
            <a:xfrm>
              <a:off x="8046515" y="2807620"/>
              <a:ext cx="377769" cy="377111"/>
            </a:xfrm>
            <a:custGeom>
              <a:avLst/>
              <a:gdLst/>
              <a:ahLst/>
              <a:cxnLst/>
              <a:rect l="l" t="t" r="r" b="b"/>
              <a:pathLst>
                <a:path w="9764" h="9747" extrusionOk="0">
                  <a:moveTo>
                    <a:pt x="8042" y="5929"/>
                  </a:moveTo>
                  <a:cubicBezTo>
                    <a:pt x="8111" y="5929"/>
                    <a:pt x="8180" y="5944"/>
                    <a:pt x="8246" y="5975"/>
                  </a:cubicBezTo>
                  <a:lnTo>
                    <a:pt x="7931" y="6289"/>
                  </a:lnTo>
                  <a:cubicBezTo>
                    <a:pt x="7890" y="6330"/>
                    <a:pt x="7874" y="6390"/>
                    <a:pt x="7889" y="6446"/>
                  </a:cubicBezTo>
                  <a:cubicBezTo>
                    <a:pt x="7904" y="6501"/>
                    <a:pt x="7947" y="6545"/>
                    <a:pt x="8004" y="6560"/>
                  </a:cubicBezTo>
                  <a:cubicBezTo>
                    <a:pt x="8018" y="6564"/>
                    <a:pt x="8032" y="6566"/>
                    <a:pt x="8046" y="6566"/>
                  </a:cubicBezTo>
                  <a:cubicBezTo>
                    <a:pt x="8089" y="6566"/>
                    <a:pt x="8130" y="6549"/>
                    <a:pt x="8161" y="6518"/>
                  </a:cubicBezTo>
                  <a:lnTo>
                    <a:pt x="8475" y="6204"/>
                  </a:lnTo>
                  <a:lnTo>
                    <a:pt x="8475" y="6204"/>
                  </a:lnTo>
                  <a:cubicBezTo>
                    <a:pt x="8559" y="6385"/>
                    <a:pt x="8522" y="6599"/>
                    <a:pt x="8381" y="6740"/>
                  </a:cubicBezTo>
                  <a:cubicBezTo>
                    <a:pt x="8287" y="6829"/>
                    <a:pt x="8166" y="6873"/>
                    <a:pt x="8046" y="6873"/>
                  </a:cubicBezTo>
                  <a:cubicBezTo>
                    <a:pt x="7925" y="6873"/>
                    <a:pt x="7804" y="6829"/>
                    <a:pt x="7710" y="6740"/>
                  </a:cubicBezTo>
                  <a:cubicBezTo>
                    <a:pt x="7546" y="6577"/>
                    <a:pt x="7522" y="6321"/>
                    <a:pt x="7654" y="6130"/>
                  </a:cubicBezTo>
                  <a:cubicBezTo>
                    <a:pt x="7746" y="6001"/>
                    <a:pt x="7892" y="5929"/>
                    <a:pt x="8042" y="5929"/>
                  </a:cubicBezTo>
                  <a:close/>
                  <a:moveTo>
                    <a:pt x="8335" y="5210"/>
                  </a:moveTo>
                  <a:cubicBezTo>
                    <a:pt x="8394" y="5210"/>
                    <a:pt x="8449" y="5233"/>
                    <a:pt x="8490" y="5275"/>
                  </a:cubicBezTo>
                  <a:lnTo>
                    <a:pt x="8714" y="5498"/>
                  </a:lnTo>
                  <a:lnTo>
                    <a:pt x="8481" y="5731"/>
                  </a:lnTo>
                  <a:cubicBezTo>
                    <a:pt x="8346" y="5643"/>
                    <a:pt x="8194" y="5601"/>
                    <a:pt x="8044" y="5601"/>
                  </a:cubicBezTo>
                  <a:cubicBezTo>
                    <a:pt x="7792" y="5601"/>
                    <a:pt x="7544" y="5720"/>
                    <a:pt x="7388" y="5944"/>
                  </a:cubicBezTo>
                  <a:cubicBezTo>
                    <a:pt x="7180" y="6241"/>
                    <a:pt x="7201" y="6647"/>
                    <a:pt x="7438" y="6920"/>
                  </a:cubicBezTo>
                  <a:cubicBezTo>
                    <a:pt x="7597" y="7104"/>
                    <a:pt x="7820" y="7198"/>
                    <a:pt x="8043" y="7198"/>
                  </a:cubicBezTo>
                  <a:cubicBezTo>
                    <a:pt x="8222" y="7198"/>
                    <a:pt x="8400" y="7138"/>
                    <a:pt x="8548" y="7018"/>
                  </a:cubicBezTo>
                  <a:cubicBezTo>
                    <a:pt x="8865" y="6759"/>
                    <a:pt x="8936" y="6303"/>
                    <a:pt x="8711" y="5960"/>
                  </a:cubicBezTo>
                  <a:lnTo>
                    <a:pt x="8943" y="5728"/>
                  </a:lnTo>
                  <a:lnTo>
                    <a:pt x="9167" y="5952"/>
                  </a:lnTo>
                  <a:cubicBezTo>
                    <a:pt x="9209" y="5993"/>
                    <a:pt x="9232" y="6049"/>
                    <a:pt x="9232" y="6107"/>
                  </a:cubicBezTo>
                  <a:lnTo>
                    <a:pt x="9232" y="6871"/>
                  </a:lnTo>
                  <a:cubicBezTo>
                    <a:pt x="9232" y="6930"/>
                    <a:pt x="9208" y="6985"/>
                    <a:pt x="9167" y="7026"/>
                  </a:cubicBezTo>
                  <a:lnTo>
                    <a:pt x="6848" y="9346"/>
                  </a:lnTo>
                  <a:cubicBezTo>
                    <a:pt x="6805" y="9389"/>
                    <a:pt x="6749" y="9410"/>
                    <a:pt x="6693" y="9410"/>
                  </a:cubicBezTo>
                  <a:cubicBezTo>
                    <a:pt x="6636" y="9410"/>
                    <a:pt x="6580" y="9389"/>
                    <a:pt x="6537" y="9346"/>
                  </a:cubicBezTo>
                  <a:lnTo>
                    <a:pt x="5095" y="7905"/>
                  </a:lnTo>
                  <a:cubicBezTo>
                    <a:pt x="5010" y="7819"/>
                    <a:pt x="5010" y="7680"/>
                    <a:pt x="5095" y="7594"/>
                  </a:cubicBezTo>
                  <a:lnTo>
                    <a:pt x="7092" y="5598"/>
                  </a:lnTo>
                  <a:lnTo>
                    <a:pt x="7094" y="5596"/>
                  </a:lnTo>
                  <a:lnTo>
                    <a:pt x="7415" y="5275"/>
                  </a:lnTo>
                  <a:cubicBezTo>
                    <a:pt x="7456" y="5233"/>
                    <a:pt x="7513" y="5210"/>
                    <a:pt x="7570" y="5210"/>
                  </a:cubicBezTo>
                  <a:close/>
                  <a:moveTo>
                    <a:pt x="650" y="0"/>
                  </a:moveTo>
                  <a:cubicBezTo>
                    <a:pt x="291" y="0"/>
                    <a:pt x="0" y="308"/>
                    <a:pt x="2" y="687"/>
                  </a:cubicBezTo>
                  <a:cubicBezTo>
                    <a:pt x="3" y="715"/>
                    <a:pt x="8" y="744"/>
                    <a:pt x="23" y="769"/>
                  </a:cubicBezTo>
                  <a:cubicBezTo>
                    <a:pt x="55" y="827"/>
                    <a:pt x="109" y="856"/>
                    <a:pt x="164" y="856"/>
                  </a:cubicBezTo>
                  <a:cubicBezTo>
                    <a:pt x="217" y="856"/>
                    <a:pt x="270" y="828"/>
                    <a:pt x="303" y="774"/>
                  </a:cubicBezTo>
                  <a:cubicBezTo>
                    <a:pt x="320" y="748"/>
                    <a:pt x="327" y="717"/>
                    <a:pt x="327" y="687"/>
                  </a:cubicBezTo>
                  <a:cubicBezTo>
                    <a:pt x="326" y="497"/>
                    <a:pt x="471" y="342"/>
                    <a:pt x="652" y="342"/>
                  </a:cubicBezTo>
                  <a:lnTo>
                    <a:pt x="6493" y="342"/>
                  </a:lnTo>
                  <a:cubicBezTo>
                    <a:pt x="6672" y="342"/>
                    <a:pt x="6818" y="487"/>
                    <a:pt x="6818" y="667"/>
                  </a:cubicBezTo>
                  <a:lnTo>
                    <a:pt x="6818" y="5426"/>
                  </a:lnTo>
                  <a:lnTo>
                    <a:pt x="4870" y="7373"/>
                  </a:lnTo>
                  <a:cubicBezTo>
                    <a:pt x="4840" y="7403"/>
                    <a:pt x="4815" y="7436"/>
                    <a:pt x="4793" y="7471"/>
                  </a:cubicBezTo>
                  <a:lnTo>
                    <a:pt x="418" y="7471"/>
                  </a:lnTo>
                  <a:cubicBezTo>
                    <a:pt x="372" y="7471"/>
                    <a:pt x="334" y="7435"/>
                    <a:pt x="334" y="7387"/>
                  </a:cubicBezTo>
                  <a:lnTo>
                    <a:pt x="334" y="1917"/>
                  </a:lnTo>
                  <a:cubicBezTo>
                    <a:pt x="334" y="1906"/>
                    <a:pt x="330" y="1894"/>
                    <a:pt x="323" y="1887"/>
                  </a:cubicBezTo>
                  <a:cubicBezTo>
                    <a:pt x="274" y="1837"/>
                    <a:pt x="221" y="1816"/>
                    <a:pt x="173" y="1816"/>
                  </a:cubicBezTo>
                  <a:cubicBezTo>
                    <a:pt x="83" y="1816"/>
                    <a:pt x="11" y="1888"/>
                    <a:pt x="11" y="1977"/>
                  </a:cubicBezTo>
                  <a:lnTo>
                    <a:pt x="11" y="7627"/>
                  </a:lnTo>
                  <a:cubicBezTo>
                    <a:pt x="11" y="7719"/>
                    <a:pt x="87" y="7795"/>
                    <a:pt x="179" y="7795"/>
                  </a:cubicBezTo>
                  <a:lnTo>
                    <a:pt x="4712" y="7795"/>
                  </a:lnTo>
                  <a:cubicBezTo>
                    <a:pt x="4721" y="7926"/>
                    <a:pt x="4775" y="8049"/>
                    <a:pt x="4868" y="8142"/>
                  </a:cubicBezTo>
                  <a:lnTo>
                    <a:pt x="6307" y="9586"/>
                  </a:lnTo>
                  <a:cubicBezTo>
                    <a:pt x="6414" y="9693"/>
                    <a:pt x="6553" y="9746"/>
                    <a:pt x="6692" y="9746"/>
                  </a:cubicBezTo>
                  <a:cubicBezTo>
                    <a:pt x="6831" y="9746"/>
                    <a:pt x="6970" y="9693"/>
                    <a:pt x="7077" y="9586"/>
                  </a:cubicBezTo>
                  <a:lnTo>
                    <a:pt x="9396" y="7261"/>
                  </a:lnTo>
                  <a:cubicBezTo>
                    <a:pt x="9497" y="7160"/>
                    <a:pt x="9555" y="7020"/>
                    <a:pt x="9555" y="6876"/>
                  </a:cubicBezTo>
                  <a:lnTo>
                    <a:pt x="9555" y="6109"/>
                  </a:lnTo>
                  <a:cubicBezTo>
                    <a:pt x="9555" y="5965"/>
                    <a:pt x="9497" y="5826"/>
                    <a:pt x="9396" y="5724"/>
                  </a:cubicBezTo>
                  <a:lnTo>
                    <a:pt x="9172" y="5499"/>
                  </a:lnTo>
                  <a:lnTo>
                    <a:pt x="9687" y="4983"/>
                  </a:lnTo>
                  <a:cubicBezTo>
                    <a:pt x="9763" y="4904"/>
                    <a:pt x="9744" y="4767"/>
                    <a:pt x="9630" y="4718"/>
                  </a:cubicBezTo>
                  <a:cubicBezTo>
                    <a:pt x="9611" y="4709"/>
                    <a:pt x="9590" y="4705"/>
                    <a:pt x="9570" y="4705"/>
                  </a:cubicBezTo>
                  <a:cubicBezTo>
                    <a:pt x="9529" y="4705"/>
                    <a:pt x="9488" y="4722"/>
                    <a:pt x="9457" y="4753"/>
                  </a:cubicBezTo>
                  <a:lnTo>
                    <a:pt x="9457" y="4754"/>
                  </a:lnTo>
                  <a:lnTo>
                    <a:pt x="8942" y="5270"/>
                  </a:lnTo>
                  <a:lnTo>
                    <a:pt x="8718" y="5046"/>
                  </a:lnTo>
                  <a:cubicBezTo>
                    <a:pt x="8617" y="4943"/>
                    <a:pt x="8479" y="4886"/>
                    <a:pt x="8334" y="4886"/>
                  </a:cubicBezTo>
                  <a:lnTo>
                    <a:pt x="7570" y="4886"/>
                  </a:lnTo>
                  <a:cubicBezTo>
                    <a:pt x="7427" y="4886"/>
                    <a:pt x="7288" y="4943"/>
                    <a:pt x="7186" y="5046"/>
                  </a:cubicBezTo>
                  <a:lnTo>
                    <a:pt x="7140" y="5092"/>
                  </a:lnTo>
                  <a:lnTo>
                    <a:pt x="7140" y="649"/>
                  </a:lnTo>
                  <a:cubicBezTo>
                    <a:pt x="7140" y="291"/>
                    <a:pt x="6850" y="0"/>
                    <a:pt x="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16"/>
            <p:cNvSpPr/>
            <p:nvPr/>
          </p:nvSpPr>
          <p:spPr>
            <a:xfrm>
              <a:off x="8095999" y="2858304"/>
              <a:ext cx="177703" cy="200917"/>
            </a:xfrm>
            <a:custGeom>
              <a:avLst/>
              <a:gdLst/>
              <a:ahLst/>
              <a:cxnLst/>
              <a:rect l="l" t="t" r="r" b="b"/>
              <a:pathLst>
                <a:path w="4593" h="5193" extrusionOk="0">
                  <a:moveTo>
                    <a:pt x="2288" y="320"/>
                  </a:moveTo>
                  <a:cubicBezTo>
                    <a:pt x="2822" y="321"/>
                    <a:pt x="3256" y="755"/>
                    <a:pt x="3257" y="1290"/>
                  </a:cubicBezTo>
                  <a:lnTo>
                    <a:pt x="3257" y="1432"/>
                  </a:lnTo>
                  <a:cubicBezTo>
                    <a:pt x="3017" y="1359"/>
                    <a:pt x="2833" y="1168"/>
                    <a:pt x="2767" y="928"/>
                  </a:cubicBezTo>
                  <a:cubicBezTo>
                    <a:pt x="2749" y="854"/>
                    <a:pt x="2684" y="805"/>
                    <a:pt x="2610" y="805"/>
                  </a:cubicBezTo>
                  <a:cubicBezTo>
                    <a:pt x="2604" y="805"/>
                    <a:pt x="2597" y="805"/>
                    <a:pt x="2591" y="806"/>
                  </a:cubicBezTo>
                  <a:cubicBezTo>
                    <a:pt x="2509" y="817"/>
                    <a:pt x="2449" y="885"/>
                    <a:pt x="2449" y="967"/>
                  </a:cubicBezTo>
                  <a:cubicBezTo>
                    <a:pt x="2450" y="1028"/>
                    <a:pt x="2424" y="1085"/>
                    <a:pt x="2377" y="1123"/>
                  </a:cubicBezTo>
                  <a:cubicBezTo>
                    <a:pt x="2220" y="1263"/>
                    <a:pt x="1847" y="1309"/>
                    <a:pt x="1520" y="1309"/>
                  </a:cubicBezTo>
                  <a:cubicBezTo>
                    <a:pt x="1449" y="1309"/>
                    <a:pt x="1381" y="1306"/>
                    <a:pt x="1317" y="1303"/>
                  </a:cubicBezTo>
                  <a:lnTo>
                    <a:pt x="1317" y="1290"/>
                  </a:lnTo>
                  <a:cubicBezTo>
                    <a:pt x="1318" y="755"/>
                    <a:pt x="1752" y="321"/>
                    <a:pt x="2288" y="320"/>
                  </a:cubicBezTo>
                  <a:close/>
                  <a:moveTo>
                    <a:pt x="994" y="1629"/>
                  </a:moveTo>
                  <a:lnTo>
                    <a:pt x="994" y="2089"/>
                  </a:lnTo>
                  <a:cubicBezTo>
                    <a:pt x="897" y="2055"/>
                    <a:pt x="832" y="1962"/>
                    <a:pt x="832" y="1859"/>
                  </a:cubicBezTo>
                  <a:cubicBezTo>
                    <a:pt x="832" y="1756"/>
                    <a:pt x="897" y="1664"/>
                    <a:pt x="994" y="1629"/>
                  </a:cubicBezTo>
                  <a:close/>
                  <a:moveTo>
                    <a:pt x="3599" y="1629"/>
                  </a:moveTo>
                  <a:cubicBezTo>
                    <a:pt x="3696" y="1664"/>
                    <a:pt x="3761" y="1756"/>
                    <a:pt x="3761" y="1859"/>
                  </a:cubicBezTo>
                  <a:cubicBezTo>
                    <a:pt x="3761" y="1962"/>
                    <a:pt x="3696" y="2055"/>
                    <a:pt x="3599" y="2089"/>
                  </a:cubicBezTo>
                  <a:lnTo>
                    <a:pt x="3599" y="1629"/>
                  </a:lnTo>
                  <a:close/>
                  <a:moveTo>
                    <a:pt x="2612" y="1351"/>
                  </a:moveTo>
                  <a:cubicBezTo>
                    <a:pt x="2760" y="1573"/>
                    <a:pt x="2993" y="1723"/>
                    <a:pt x="3257" y="1766"/>
                  </a:cubicBezTo>
                  <a:lnTo>
                    <a:pt x="3257" y="2085"/>
                  </a:lnTo>
                  <a:cubicBezTo>
                    <a:pt x="3257" y="2624"/>
                    <a:pt x="2825" y="3072"/>
                    <a:pt x="2288" y="3072"/>
                  </a:cubicBezTo>
                  <a:cubicBezTo>
                    <a:pt x="2281" y="3072"/>
                    <a:pt x="2274" y="3072"/>
                    <a:pt x="2268" y="3072"/>
                  </a:cubicBezTo>
                  <a:cubicBezTo>
                    <a:pt x="1740" y="3062"/>
                    <a:pt x="1317" y="2632"/>
                    <a:pt x="1317" y="2103"/>
                  </a:cubicBezTo>
                  <a:lnTo>
                    <a:pt x="1317" y="1631"/>
                  </a:lnTo>
                  <a:cubicBezTo>
                    <a:pt x="1380" y="1635"/>
                    <a:pt x="1455" y="1638"/>
                    <a:pt x="1537" y="1638"/>
                  </a:cubicBezTo>
                  <a:cubicBezTo>
                    <a:pt x="1877" y="1638"/>
                    <a:pt x="2344" y="1592"/>
                    <a:pt x="2592" y="1369"/>
                  </a:cubicBezTo>
                  <a:cubicBezTo>
                    <a:pt x="2599" y="1364"/>
                    <a:pt x="2606" y="1357"/>
                    <a:pt x="2612" y="1351"/>
                  </a:cubicBezTo>
                  <a:close/>
                  <a:moveTo>
                    <a:pt x="1663" y="3234"/>
                  </a:moveTo>
                  <a:cubicBezTo>
                    <a:pt x="1809" y="3314"/>
                    <a:pt x="1969" y="3365"/>
                    <a:pt x="2135" y="3385"/>
                  </a:cubicBezTo>
                  <a:lnTo>
                    <a:pt x="2135" y="3588"/>
                  </a:lnTo>
                  <a:lnTo>
                    <a:pt x="1838" y="3646"/>
                  </a:lnTo>
                  <a:cubicBezTo>
                    <a:pt x="1827" y="3649"/>
                    <a:pt x="1816" y="3650"/>
                    <a:pt x="1806" y="3650"/>
                  </a:cubicBezTo>
                  <a:cubicBezTo>
                    <a:pt x="1748" y="3650"/>
                    <a:pt x="1692" y="3620"/>
                    <a:pt x="1661" y="3566"/>
                  </a:cubicBezTo>
                  <a:cubicBezTo>
                    <a:pt x="1646" y="3540"/>
                    <a:pt x="1641" y="3512"/>
                    <a:pt x="1641" y="3483"/>
                  </a:cubicBezTo>
                  <a:lnTo>
                    <a:pt x="1641" y="3234"/>
                  </a:lnTo>
                  <a:close/>
                  <a:moveTo>
                    <a:pt x="2952" y="3234"/>
                  </a:moveTo>
                  <a:lnTo>
                    <a:pt x="2952" y="3483"/>
                  </a:lnTo>
                  <a:cubicBezTo>
                    <a:pt x="2952" y="3511"/>
                    <a:pt x="2947" y="3540"/>
                    <a:pt x="2932" y="3566"/>
                  </a:cubicBezTo>
                  <a:cubicBezTo>
                    <a:pt x="2901" y="3620"/>
                    <a:pt x="2845" y="3650"/>
                    <a:pt x="2787" y="3650"/>
                  </a:cubicBezTo>
                  <a:cubicBezTo>
                    <a:pt x="2776" y="3650"/>
                    <a:pt x="2766" y="3649"/>
                    <a:pt x="2755" y="3646"/>
                  </a:cubicBezTo>
                  <a:lnTo>
                    <a:pt x="2458" y="3588"/>
                  </a:lnTo>
                  <a:lnTo>
                    <a:pt x="2458" y="3385"/>
                  </a:lnTo>
                  <a:cubicBezTo>
                    <a:pt x="2624" y="3365"/>
                    <a:pt x="2784" y="3314"/>
                    <a:pt x="2930" y="3234"/>
                  </a:cubicBezTo>
                  <a:close/>
                  <a:moveTo>
                    <a:pt x="1317" y="3249"/>
                  </a:moveTo>
                  <a:lnTo>
                    <a:pt x="1317" y="3499"/>
                  </a:lnTo>
                  <a:cubicBezTo>
                    <a:pt x="1317" y="3645"/>
                    <a:pt x="1383" y="3783"/>
                    <a:pt x="1497" y="3875"/>
                  </a:cubicBezTo>
                  <a:cubicBezTo>
                    <a:pt x="1585" y="3947"/>
                    <a:pt x="1695" y="3986"/>
                    <a:pt x="1807" y="3986"/>
                  </a:cubicBezTo>
                  <a:cubicBezTo>
                    <a:pt x="1840" y="3986"/>
                    <a:pt x="1872" y="3983"/>
                    <a:pt x="1904" y="3976"/>
                  </a:cubicBezTo>
                  <a:lnTo>
                    <a:pt x="2135" y="3931"/>
                  </a:lnTo>
                  <a:lnTo>
                    <a:pt x="2135" y="4869"/>
                  </a:lnTo>
                  <a:lnTo>
                    <a:pt x="1165" y="4869"/>
                  </a:lnTo>
                  <a:lnTo>
                    <a:pt x="1165" y="4226"/>
                  </a:lnTo>
                  <a:cubicBezTo>
                    <a:pt x="1165" y="4154"/>
                    <a:pt x="1119" y="4086"/>
                    <a:pt x="1050" y="4065"/>
                  </a:cubicBezTo>
                  <a:cubicBezTo>
                    <a:pt x="1031" y="4060"/>
                    <a:pt x="1013" y="4057"/>
                    <a:pt x="995" y="4057"/>
                  </a:cubicBezTo>
                  <a:cubicBezTo>
                    <a:pt x="900" y="4057"/>
                    <a:pt x="823" y="4130"/>
                    <a:pt x="823" y="4220"/>
                  </a:cubicBezTo>
                  <a:lnTo>
                    <a:pt x="823" y="4850"/>
                  </a:lnTo>
                  <a:cubicBezTo>
                    <a:pt x="685" y="4837"/>
                    <a:pt x="557" y="4771"/>
                    <a:pt x="468" y="4664"/>
                  </a:cubicBezTo>
                  <a:cubicBezTo>
                    <a:pt x="379" y="4558"/>
                    <a:pt x="335" y="4420"/>
                    <a:pt x="348" y="4282"/>
                  </a:cubicBezTo>
                  <a:lnTo>
                    <a:pt x="348" y="4275"/>
                  </a:lnTo>
                  <a:cubicBezTo>
                    <a:pt x="360" y="4059"/>
                    <a:pt x="435" y="3850"/>
                    <a:pt x="564" y="3677"/>
                  </a:cubicBezTo>
                  <a:cubicBezTo>
                    <a:pt x="749" y="3440"/>
                    <a:pt x="1020" y="3285"/>
                    <a:pt x="1317" y="3249"/>
                  </a:cubicBezTo>
                  <a:close/>
                  <a:moveTo>
                    <a:pt x="3257" y="3246"/>
                  </a:moveTo>
                  <a:cubicBezTo>
                    <a:pt x="3557" y="3283"/>
                    <a:pt x="3831" y="3439"/>
                    <a:pt x="4017" y="3677"/>
                  </a:cubicBezTo>
                  <a:lnTo>
                    <a:pt x="4017" y="3678"/>
                  </a:lnTo>
                  <a:cubicBezTo>
                    <a:pt x="4146" y="3852"/>
                    <a:pt x="4222" y="4060"/>
                    <a:pt x="4234" y="4277"/>
                  </a:cubicBezTo>
                  <a:cubicBezTo>
                    <a:pt x="4247" y="4417"/>
                    <a:pt x="4203" y="4557"/>
                    <a:pt x="4113" y="4665"/>
                  </a:cubicBezTo>
                  <a:cubicBezTo>
                    <a:pt x="4021" y="4773"/>
                    <a:pt x="3892" y="4841"/>
                    <a:pt x="3751" y="4854"/>
                  </a:cubicBezTo>
                  <a:lnTo>
                    <a:pt x="3751" y="4225"/>
                  </a:lnTo>
                  <a:cubicBezTo>
                    <a:pt x="3751" y="4144"/>
                    <a:pt x="3694" y="4071"/>
                    <a:pt x="3613" y="4059"/>
                  </a:cubicBezTo>
                  <a:cubicBezTo>
                    <a:pt x="3605" y="4058"/>
                    <a:pt x="3597" y="4058"/>
                    <a:pt x="3590" y="4058"/>
                  </a:cubicBezTo>
                  <a:cubicBezTo>
                    <a:pt x="3500" y="4058"/>
                    <a:pt x="3428" y="4131"/>
                    <a:pt x="3428" y="4220"/>
                  </a:cubicBezTo>
                  <a:lnTo>
                    <a:pt x="3428" y="4869"/>
                  </a:lnTo>
                  <a:lnTo>
                    <a:pt x="2458" y="4869"/>
                  </a:lnTo>
                  <a:lnTo>
                    <a:pt x="2458" y="3931"/>
                  </a:lnTo>
                  <a:lnTo>
                    <a:pt x="2683" y="3977"/>
                  </a:lnTo>
                  <a:cubicBezTo>
                    <a:pt x="2715" y="3984"/>
                    <a:pt x="2746" y="3987"/>
                    <a:pt x="2777" y="3987"/>
                  </a:cubicBezTo>
                  <a:cubicBezTo>
                    <a:pt x="2887" y="3987"/>
                    <a:pt x="2995" y="3948"/>
                    <a:pt x="3081" y="3876"/>
                  </a:cubicBezTo>
                  <a:cubicBezTo>
                    <a:pt x="3193" y="3784"/>
                    <a:pt x="3257" y="3645"/>
                    <a:pt x="3257" y="3499"/>
                  </a:cubicBezTo>
                  <a:lnTo>
                    <a:pt x="3257" y="3246"/>
                  </a:lnTo>
                  <a:close/>
                  <a:moveTo>
                    <a:pt x="2296" y="1"/>
                  </a:moveTo>
                  <a:cubicBezTo>
                    <a:pt x="1577" y="1"/>
                    <a:pt x="994" y="581"/>
                    <a:pt x="994" y="1299"/>
                  </a:cubicBezTo>
                  <a:lnTo>
                    <a:pt x="994" y="1307"/>
                  </a:lnTo>
                  <a:cubicBezTo>
                    <a:pt x="706" y="1347"/>
                    <a:pt x="495" y="1598"/>
                    <a:pt x="506" y="1888"/>
                  </a:cubicBezTo>
                  <a:cubicBezTo>
                    <a:pt x="516" y="2177"/>
                    <a:pt x="745" y="2412"/>
                    <a:pt x="1036" y="2431"/>
                  </a:cubicBezTo>
                  <a:cubicBezTo>
                    <a:pt x="1082" y="2613"/>
                    <a:pt x="1169" y="2784"/>
                    <a:pt x="1289" y="2931"/>
                  </a:cubicBezTo>
                  <a:cubicBezTo>
                    <a:pt x="900" y="2977"/>
                    <a:pt x="547" y="3175"/>
                    <a:pt x="306" y="3483"/>
                  </a:cubicBezTo>
                  <a:cubicBezTo>
                    <a:pt x="137" y="3707"/>
                    <a:pt x="38" y="3976"/>
                    <a:pt x="20" y="4258"/>
                  </a:cubicBezTo>
                  <a:cubicBezTo>
                    <a:pt x="0" y="4498"/>
                    <a:pt x="82" y="4735"/>
                    <a:pt x="246" y="4914"/>
                  </a:cubicBezTo>
                  <a:cubicBezTo>
                    <a:pt x="410" y="5091"/>
                    <a:pt x="641" y="5192"/>
                    <a:pt x="884" y="5192"/>
                  </a:cubicBezTo>
                  <a:lnTo>
                    <a:pt x="3709" y="5192"/>
                  </a:lnTo>
                  <a:cubicBezTo>
                    <a:pt x="3952" y="5192"/>
                    <a:pt x="4183" y="5091"/>
                    <a:pt x="4347" y="4914"/>
                  </a:cubicBezTo>
                  <a:cubicBezTo>
                    <a:pt x="4511" y="4736"/>
                    <a:pt x="4592" y="4498"/>
                    <a:pt x="4573" y="4258"/>
                  </a:cubicBezTo>
                  <a:cubicBezTo>
                    <a:pt x="4555" y="3977"/>
                    <a:pt x="4455" y="3707"/>
                    <a:pt x="4286" y="3483"/>
                  </a:cubicBezTo>
                  <a:cubicBezTo>
                    <a:pt x="4045" y="3175"/>
                    <a:pt x="3691" y="2977"/>
                    <a:pt x="3303" y="2931"/>
                  </a:cubicBezTo>
                  <a:cubicBezTo>
                    <a:pt x="3424" y="2784"/>
                    <a:pt x="3510" y="2613"/>
                    <a:pt x="3557" y="2429"/>
                  </a:cubicBezTo>
                  <a:cubicBezTo>
                    <a:pt x="3847" y="2412"/>
                    <a:pt x="4076" y="2176"/>
                    <a:pt x="4086" y="1888"/>
                  </a:cubicBezTo>
                  <a:cubicBezTo>
                    <a:pt x="4098" y="1598"/>
                    <a:pt x="3887" y="1347"/>
                    <a:pt x="3599" y="1307"/>
                  </a:cubicBezTo>
                  <a:lnTo>
                    <a:pt x="3599" y="1299"/>
                  </a:lnTo>
                  <a:cubicBezTo>
                    <a:pt x="3599" y="581"/>
                    <a:pt x="3015" y="1"/>
                    <a:pt x="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2" name="Google Shape;4402;p116"/>
          <p:cNvGrpSpPr/>
          <p:nvPr/>
        </p:nvGrpSpPr>
        <p:grpSpPr>
          <a:xfrm>
            <a:off x="-96569" y="1104304"/>
            <a:ext cx="872842" cy="816199"/>
            <a:chOff x="3385225" y="1725400"/>
            <a:chExt cx="698050" cy="652750"/>
          </a:xfrm>
        </p:grpSpPr>
        <p:sp>
          <p:nvSpPr>
            <p:cNvPr id="4403" name="Google Shape;4403;p116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16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p1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social media interactions</a:t>
            </a:r>
            <a:endParaRPr/>
          </a:p>
        </p:txBody>
      </p:sp>
      <p:grpSp>
        <p:nvGrpSpPr>
          <p:cNvPr id="4410" name="Google Shape;4410;p117"/>
          <p:cNvGrpSpPr/>
          <p:nvPr/>
        </p:nvGrpSpPr>
        <p:grpSpPr>
          <a:xfrm>
            <a:off x="776836" y="3157948"/>
            <a:ext cx="269863" cy="376647"/>
            <a:chOff x="776836" y="2755548"/>
            <a:chExt cx="269863" cy="376647"/>
          </a:xfrm>
        </p:grpSpPr>
        <p:sp>
          <p:nvSpPr>
            <p:cNvPr id="4411" name="Google Shape;4411;p117"/>
            <p:cNvSpPr/>
            <p:nvPr/>
          </p:nvSpPr>
          <p:spPr>
            <a:xfrm>
              <a:off x="802372" y="276212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7" y="8594"/>
                  </a:cubicBezTo>
                  <a:lnTo>
                    <a:pt x="487" y="8594"/>
                  </a:lnTo>
                  <a:cubicBezTo>
                    <a:pt x="219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1" y="592"/>
                    <a:pt x="1820" y="647"/>
                    <a:pt x="1954" y="647"/>
                  </a:cubicBezTo>
                  <a:lnTo>
                    <a:pt x="3560" y="647"/>
                  </a:lnTo>
                  <a:cubicBezTo>
                    <a:pt x="3694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2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17"/>
            <p:cNvSpPr/>
            <p:nvPr/>
          </p:nvSpPr>
          <p:spPr>
            <a:xfrm>
              <a:off x="977405" y="2762164"/>
              <a:ext cx="38342" cy="332502"/>
            </a:xfrm>
            <a:custGeom>
              <a:avLst/>
              <a:gdLst/>
              <a:ahLst/>
              <a:cxnLst/>
              <a:rect l="l" t="t" r="r" b="b"/>
              <a:pathLst>
                <a:path w="991" h="8594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2" y="8593"/>
                    <a:pt x="990" y="8376"/>
                    <a:pt x="990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17"/>
            <p:cNvSpPr/>
            <p:nvPr/>
          </p:nvSpPr>
          <p:spPr>
            <a:xfrm>
              <a:off x="802372" y="3075630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9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17"/>
            <p:cNvSpPr/>
            <p:nvPr/>
          </p:nvSpPr>
          <p:spPr>
            <a:xfrm>
              <a:off x="977405" y="3076056"/>
              <a:ext cx="38342" cy="50258"/>
            </a:xfrm>
            <a:custGeom>
              <a:avLst/>
              <a:gdLst/>
              <a:ahLst/>
              <a:cxnLst/>
              <a:rect l="l" t="t" r="r" b="b"/>
              <a:pathLst>
                <a:path w="991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90" y="1080"/>
                    <a:pt x="990" y="811"/>
                  </a:cubicBezTo>
                  <a:lnTo>
                    <a:pt x="990" y="0"/>
                  </a:lnTo>
                  <a:cubicBezTo>
                    <a:pt x="990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17"/>
            <p:cNvSpPr/>
            <p:nvPr/>
          </p:nvSpPr>
          <p:spPr>
            <a:xfrm>
              <a:off x="846401" y="2762164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3" y="1"/>
                  </a:moveTo>
                  <a:lnTo>
                    <a:pt x="2770" y="493"/>
                  </a:lnTo>
                  <a:cubicBezTo>
                    <a:pt x="2679" y="591"/>
                    <a:pt x="2551" y="646"/>
                    <a:pt x="2417" y="646"/>
                  </a:cubicBezTo>
                  <a:lnTo>
                    <a:pt x="816" y="646"/>
                  </a:lnTo>
                  <a:cubicBezTo>
                    <a:pt x="683" y="646"/>
                    <a:pt x="555" y="591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17"/>
            <p:cNvSpPr/>
            <p:nvPr/>
          </p:nvSpPr>
          <p:spPr>
            <a:xfrm>
              <a:off x="921266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1"/>
                    <a:pt x="135" y="646"/>
                    <a:pt x="1" y="646"/>
                  </a:cubicBezTo>
                  <a:lnTo>
                    <a:pt x="486" y="646"/>
                  </a:lnTo>
                  <a:cubicBezTo>
                    <a:pt x="619" y="646"/>
                    <a:pt x="748" y="591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17"/>
            <p:cNvSpPr/>
            <p:nvPr/>
          </p:nvSpPr>
          <p:spPr>
            <a:xfrm>
              <a:off x="783375" y="2812267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6"/>
                    <a:pt x="5038" y="6490"/>
                    <a:pt x="3245" y="6490"/>
                  </a:cubicBezTo>
                  <a:cubicBezTo>
                    <a:pt x="1454" y="6490"/>
                    <a:pt x="1" y="5036"/>
                    <a:pt x="1" y="3245"/>
                  </a:cubicBezTo>
                  <a:cubicBezTo>
                    <a:pt x="1" y="1453"/>
                    <a:pt x="1454" y="0"/>
                    <a:pt x="3245" y="0"/>
                  </a:cubicBezTo>
                  <a:cubicBezTo>
                    <a:pt x="5038" y="0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17"/>
            <p:cNvSpPr/>
            <p:nvPr/>
          </p:nvSpPr>
          <p:spPr>
            <a:xfrm>
              <a:off x="899483" y="2812267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0"/>
                  </a:moveTo>
                  <a:cubicBezTo>
                    <a:pt x="163" y="0"/>
                    <a:pt x="83" y="7"/>
                    <a:pt x="1" y="12"/>
                  </a:cubicBezTo>
                  <a:cubicBezTo>
                    <a:pt x="1694" y="138"/>
                    <a:pt x="3002" y="1548"/>
                    <a:pt x="3002" y="3245"/>
                  </a:cubicBezTo>
                  <a:cubicBezTo>
                    <a:pt x="3002" y="4942"/>
                    <a:pt x="1694" y="6351"/>
                    <a:pt x="1" y="6477"/>
                  </a:cubicBezTo>
                  <a:cubicBezTo>
                    <a:pt x="83" y="6483"/>
                    <a:pt x="163" y="6490"/>
                    <a:pt x="244" y="6490"/>
                  </a:cubicBezTo>
                  <a:cubicBezTo>
                    <a:pt x="2037" y="6490"/>
                    <a:pt x="3489" y="5036"/>
                    <a:pt x="3489" y="3245"/>
                  </a:cubicBezTo>
                  <a:cubicBezTo>
                    <a:pt x="3489" y="1453"/>
                    <a:pt x="2037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17"/>
            <p:cNvSpPr/>
            <p:nvPr/>
          </p:nvSpPr>
          <p:spPr>
            <a:xfrm>
              <a:off x="821059" y="2849913"/>
              <a:ext cx="175769" cy="175807"/>
            </a:xfrm>
            <a:custGeom>
              <a:avLst/>
              <a:gdLst/>
              <a:ahLst/>
              <a:cxnLst/>
              <a:rect l="l" t="t" r="r" b="b"/>
              <a:pathLst>
                <a:path w="4543" h="4544" extrusionOk="0">
                  <a:moveTo>
                    <a:pt x="4543" y="2272"/>
                  </a:moveTo>
                  <a:cubicBezTo>
                    <a:pt x="4543" y="3526"/>
                    <a:pt x="3526" y="4543"/>
                    <a:pt x="2271" y="4543"/>
                  </a:cubicBezTo>
                  <a:cubicBezTo>
                    <a:pt x="1018" y="4543"/>
                    <a:pt x="0" y="3526"/>
                    <a:pt x="0" y="2272"/>
                  </a:cubicBezTo>
                  <a:cubicBezTo>
                    <a:pt x="0" y="1017"/>
                    <a:pt x="1018" y="1"/>
                    <a:pt x="2271" y="1"/>
                  </a:cubicBezTo>
                  <a:cubicBezTo>
                    <a:pt x="3526" y="1"/>
                    <a:pt x="4543" y="1017"/>
                    <a:pt x="4543" y="22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17"/>
            <p:cNvSpPr/>
            <p:nvPr/>
          </p:nvSpPr>
          <p:spPr>
            <a:xfrm>
              <a:off x="899483" y="2849835"/>
              <a:ext cx="102528" cy="178903"/>
            </a:xfrm>
            <a:custGeom>
              <a:avLst/>
              <a:gdLst/>
              <a:ahLst/>
              <a:cxnLst/>
              <a:rect l="l" t="t" r="r" b="b"/>
              <a:pathLst>
                <a:path w="2650" h="4624" extrusionOk="0">
                  <a:moveTo>
                    <a:pt x="244" y="3"/>
                  </a:moveTo>
                  <a:cubicBezTo>
                    <a:pt x="164" y="3"/>
                    <a:pt x="82" y="7"/>
                    <a:pt x="1" y="15"/>
                  </a:cubicBezTo>
                  <a:cubicBezTo>
                    <a:pt x="1153" y="141"/>
                    <a:pt x="2025" y="1115"/>
                    <a:pt x="2025" y="2274"/>
                  </a:cubicBezTo>
                  <a:cubicBezTo>
                    <a:pt x="2025" y="3432"/>
                    <a:pt x="1154" y="4406"/>
                    <a:pt x="1" y="4532"/>
                  </a:cubicBezTo>
                  <a:cubicBezTo>
                    <a:pt x="838" y="4623"/>
                    <a:pt x="1656" y="4245"/>
                    <a:pt x="2128" y="3548"/>
                  </a:cubicBezTo>
                  <a:cubicBezTo>
                    <a:pt x="2601" y="2852"/>
                    <a:pt x="2649" y="1952"/>
                    <a:pt x="2254" y="1208"/>
                  </a:cubicBezTo>
                  <a:cubicBezTo>
                    <a:pt x="1859" y="465"/>
                    <a:pt x="1086" y="1"/>
                    <a:pt x="24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17"/>
            <p:cNvSpPr/>
            <p:nvPr/>
          </p:nvSpPr>
          <p:spPr>
            <a:xfrm>
              <a:off x="860174" y="2948418"/>
              <a:ext cx="97576" cy="45886"/>
            </a:xfrm>
            <a:custGeom>
              <a:avLst/>
              <a:gdLst/>
              <a:ahLst/>
              <a:cxnLst/>
              <a:rect l="l" t="t" r="r" b="b"/>
              <a:pathLst>
                <a:path w="2522" h="1186" extrusionOk="0">
                  <a:moveTo>
                    <a:pt x="2522" y="201"/>
                  </a:moveTo>
                  <a:cubicBezTo>
                    <a:pt x="2377" y="779"/>
                    <a:pt x="1857" y="1186"/>
                    <a:pt x="1260" y="1186"/>
                  </a:cubicBezTo>
                  <a:cubicBezTo>
                    <a:pt x="664" y="1186"/>
                    <a:pt x="144" y="779"/>
                    <a:pt x="0" y="201"/>
                  </a:cubicBezTo>
                  <a:cubicBezTo>
                    <a:pt x="829" y="0"/>
                    <a:pt x="1693" y="0"/>
                    <a:pt x="2522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17"/>
            <p:cNvSpPr/>
            <p:nvPr/>
          </p:nvSpPr>
          <p:spPr>
            <a:xfrm>
              <a:off x="776836" y="2762164"/>
              <a:ext cx="63839" cy="364150"/>
            </a:xfrm>
            <a:custGeom>
              <a:avLst/>
              <a:gdLst/>
              <a:ahLst/>
              <a:cxnLst/>
              <a:rect l="l" t="t" r="r" b="b"/>
              <a:pathLst>
                <a:path w="1650" h="9412" extrusionOk="0">
                  <a:moveTo>
                    <a:pt x="1155" y="8924"/>
                  </a:moveTo>
                  <a:lnTo>
                    <a:pt x="1155" y="6379"/>
                  </a:lnTo>
                  <a:cubicBezTo>
                    <a:pt x="1154" y="6293"/>
                    <a:pt x="1131" y="6209"/>
                    <a:pt x="1086" y="6134"/>
                  </a:cubicBezTo>
                  <a:cubicBezTo>
                    <a:pt x="518" y="5147"/>
                    <a:pt x="518" y="3939"/>
                    <a:pt x="1086" y="2953"/>
                  </a:cubicBezTo>
                  <a:cubicBezTo>
                    <a:pt x="1131" y="2879"/>
                    <a:pt x="1154" y="2795"/>
                    <a:pt x="1155" y="2709"/>
                  </a:cubicBezTo>
                  <a:lnTo>
                    <a:pt x="1155" y="498"/>
                  </a:lnTo>
                  <a:cubicBezTo>
                    <a:pt x="1155" y="404"/>
                    <a:pt x="1178" y="310"/>
                    <a:pt x="1228" y="232"/>
                  </a:cubicBezTo>
                  <a:cubicBezTo>
                    <a:pt x="1321" y="86"/>
                    <a:pt x="1480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1" y="3883"/>
                    <a:pt x="1" y="5204"/>
                    <a:pt x="660" y="6247"/>
                  </a:cubicBezTo>
                  <a:lnTo>
                    <a:pt x="660" y="8924"/>
                  </a:lnTo>
                  <a:cubicBezTo>
                    <a:pt x="660" y="9193"/>
                    <a:pt x="879" y="9411"/>
                    <a:pt x="1147" y="9411"/>
                  </a:cubicBezTo>
                  <a:lnTo>
                    <a:pt x="1649" y="9411"/>
                  </a:lnTo>
                  <a:cubicBezTo>
                    <a:pt x="1376" y="9411"/>
                    <a:pt x="1155" y="9193"/>
                    <a:pt x="1155" y="8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17"/>
            <p:cNvSpPr/>
            <p:nvPr/>
          </p:nvSpPr>
          <p:spPr>
            <a:xfrm>
              <a:off x="777146" y="2937971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567" y="1200"/>
                  </a:moveTo>
                  <a:lnTo>
                    <a:pt x="269" y="1328"/>
                  </a:lnTo>
                  <a:cubicBezTo>
                    <a:pt x="91" y="908"/>
                    <a:pt x="0" y="456"/>
                    <a:pt x="0" y="0"/>
                  </a:cubicBezTo>
                  <a:lnTo>
                    <a:pt x="324" y="0"/>
                  </a:lnTo>
                  <a:cubicBezTo>
                    <a:pt x="324" y="413"/>
                    <a:pt x="407" y="820"/>
                    <a:pt x="567" y="1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17"/>
            <p:cNvSpPr/>
            <p:nvPr/>
          </p:nvSpPr>
          <p:spPr>
            <a:xfrm>
              <a:off x="776914" y="2755548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3"/>
                  </a:moveTo>
                  <a:lnTo>
                    <a:pt x="4449" y="544"/>
                  </a:lnTo>
                  <a:cubicBezTo>
                    <a:pt x="4387" y="609"/>
                    <a:pt x="4302" y="646"/>
                    <a:pt x="4213" y="646"/>
                  </a:cubicBezTo>
                  <a:lnTo>
                    <a:pt x="2612" y="646"/>
                  </a:lnTo>
                  <a:cubicBezTo>
                    <a:pt x="2523" y="646"/>
                    <a:pt x="2438" y="609"/>
                    <a:pt x="2377" y="544"/>
                  </a:cubicBezTo>
                  <a:lnTo>
                    <a:pt x="2170" y="323"/>
                  </a:lnTo>
                  <a:close/>
                  <a:moveTo>
                    <a:pt x="5676" y="323"/>
                  </a:moveTo>
                  <a:cubicBezTo>
                    <a:pt x="5856" y="323"/>
                    <a:pt x="6001" y="469"/>
                    <a:pt x="6001" y="647"/>
                  </a:cubicBezTo>
                  <a:lnTo>
                    <a:pt x="6001" y="2493"/>
                  </a:lnTo>
                  <a:cubicBezTo>
                    <a:pt x="5355" y="1732"/>
                    <a:pt x="4406" y="1293"/>
                    <a:pt x="3405" y="1293"/>
                  </a:cubicBezTo>
                  <a:cubicBezTo>
                    <a:pt x="2405" y="1293"/>
                    <a:pt x="1456" y="1732"/>
                    <a:pt x="810" y="2493"/>
                  </a:cubicBezTo>
                  <a:lnTo>
                    <a:pt x="810" y="647"/>
                  </a:lnTo>
                  <a:cubicBezTo>
                    <a:pt x="810" y="469"/>
                    <a:pt x="955" y="323"/>
                    <a:pt x="1135" y="323"/>
                  </a:cubicBezTo>
                  <a:lnTo>
                    <a:pt x="1713" y="323"/>
                  </a:lnTo>
                  <a:lnTo>
                    <a:pt x="2129" y="765"/>
                  </a:lnTo>
                  <a:cubicBezTo>
                    <a:pt x="2252" y="895"/>
                    <a:pt x="2423" y="970"/>
                    <a:pt x="2603" y="970"/>
                  </a:cubicBezTo>
                  <a:lnTo>
                    <a:pt x="4208" y="970"/>
                  </a:lnTo>
                  <a:cubicBezTo>
                    <a:pt x="4388" y="970"/>
                    <a:pt x="4559" y="895"/>
                    <a:pt x="4682" y="765"/>
                  </a:cubicBezTo>
                  <a:lnTo>
                    <a:pt x="5098" y="323"/>
                  </a:lnTo>
                  <a:close/>
                  <a:moveTo>
                    <a:pt x="6001" y="6920"/>
                  </a:moveTo>
                  <a:lnTo>
                    <a:pt x="6001" y="8289"/>
                  </a:lnTo>
                  <a:cubicBezTo>
                    <a:pt x="6001" y="8467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5" y="8613"/>
                    <a:pt x="810" y="8467"/>
                    <a:pt x="810" y="8289"/>
                  </a:cubicBezTo>
                  <a:lnTo>
                    <a:pt x="810" y="6922"/>
                  </a:lnTo>
                  <a:cubicBezTo>
                    <a:pt x="1020" y="7164"/>
                    <a:pt x="1260" y="7378"/>
                    <a:pt x="1524" y="7558"/>
                  </a:cubicBezTo>
                  <a:cubicBezTo>
                    <a:pt x="1803" y="7739"/>
                    <a:pt x="2105" y="7881"/>
                    <a:pt x="2423" y="7980"/>
                  </a:cubicBezTo>
                  <a:cubicBezTo>
                    <a:pt x="2743" y="8072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0"/>
                  </a:cubicBezTo>
                  <a:close/>
                  <a:moveTo>
                    <a:pt x="6001" y="8825"/>
                  </a:moveTo>
                  <a:lnTo>
                    <a:pt x="6001" y="9087"/>
                  </a:lnTo>
                  <a:cubicBezTo>
                    <a:pt x="6001" y="9266"/>
                    <a:pt x="5856" y="9411"/>
                    <a:pt x="5676" y="9411"/>
                  </a:cubicBezTo>
                  <a:lnTo>
                    <a:pt x="1135" y="9411"/>
                  </a:lnTo>
                  <a:cubicBezTo>
                    <a:pt x="955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4"/>
                    <a:pt x="1020" y="8917"/>
                    <a:pt x="1135" y="8917"/>
                  </a:cubicBezTo>
                  <a:lnTo>
                    <a:pt x="5676" y="8917"/>
                  </a:lnTo>
                  <a:cubicBezTo>
                    <a:pt x="5791" y="8917"/>
                    <a:pt x="5902" y="8884"/>
                    <a:pt x="6001" y="8825"/>
                  </a:cubicBezTo>
                  <a:close/>
                  <a:moveTo>
                    <a:pt x="1136" y="0"/>
                  </a:moveTo>
                  <a:cubicBezTo>
                    <a:pt x="778" y="0"/>
                    <a:pt x="487" y="290"/>
                    <a:pt x="487" y="649"/>
                  </a:cubicBezTo>
                  <a:lnTo>
                    <a:pt x="487" y="2960"/>
                  </a:lnTo>
                  <a:cubicBezTo>
                    <a:pt x="170" y="3486"/>
                    <a:pt x="1" y="4089"/>
                    <a:pt x="1" y="4705"/>
                  </a:cubicBezTo>
                  <a:cubicBezTo>
                    <a:pt x="1" y="4794"/>
                    <a:pt x="73" y="4867"/>
                    <a:pt x="163" y="4867"/>
                  </a:cubicBezTo>
                  <a:cubicBezTo>
                    <a:pt x="171" y="4867"/>
                    <a:pt x="179" y="4867"/>
                    <a:pt x="188" y="4865"/>
                  </a:cubicBezTo>
                  <a:cubicBezTo>
                    <a:pt x="267" y="4854"/>
                    <a:pt x="325" y="4781"/>
                    <a:pt x="325" y="4701"/>
                  </a:cubicBezTo>
                  <a:cubicBezTo>
                    <a:pt x="327" y="3455"/>
                    <a:pt x="1077" y="2334"/>
                    <a:pt x="2227" y="1857"/>
                  </a:cubicBezTo>
                  <a:cubicBezTo>
                    <a:pt x="2608" y="1699"/>
                    <a:pt x="3008" y="1622"/>
                    <a:pt x="3405" y="1622"/>
                  </a:cubicBezTo>
                  <a:cubicBezTo>
                    <a:pt x="4206" y="1622"/>
                    <a:pt x="4995" y="1936"/>
                    <a:pt x="5584" y="2526"/>
                  </a:cubicBezTo>
                  <a:cubicBezTo>
                    <a:pt x="6465" y="3407"/>
                    <a:pt x="6729" y="4733"/>
                    <a:pt x="6252" y="5885"/>
                  </a:cubicBezTo>
                  <a:cubicBezTo>
                    <a:pt x="5775" y="7037"/>
                    <a:pt x="4652" y="7788"/>
                    <a:pt x="3405" y="7788"/>
                  </a:cubicBezTo>
                  <a:cubicBezTo>
                    <a:pt x="3105" y="7784"/>
                    <a:pt x="2806" y="7739"/>
                    <a:pt x="2517" y="7657"/>
                  </a:cubicBezTo>
                  <a:cubicBezTo>
                    <a:pt x="2230" y="7566"/>
                    <a:pt x="1956" y="7438"/>
                    <a:pt x="1704" y="7274"/>
                  </a:cubicBezTo>
                  <a:cubicBezTo>
                    <a:pt x="1455" y="7104"/>
                    <a:pt x="1230" y="6903"/>
                    <a:pt x="1035" y="6674"/>
                  </a:cubicBezTo>
                  <a:cubicBezTo>
                    <a:pt x="847" y="6439"/>
                    <a:pt x="690" y="6181"/>
                    <a:pt x="568" y="5906"/>
                  </a:cubicBezTo>
                  <a:cubicBezTo>
                    <a:pt x="543" y="5844"/>
                    <a:pt x="483" y="5806"/>
                    <a:pt x="420" y="5806"/>
                  </a:cubicBezTo>
                  <a:cubicBezTo>
                    <a:pt x="401" y="5806"/>
                    <a:pt x="382" y="5809"/>
                    <a:pt x="363" y="5817"/>
                  </a:cubicBezTo>
                  <a:cubicBezTo>
                    <a:pt x="322" y="5833"/>
                    <a:pt x="288" y="5864"/>
                    <a:pt x="271" y="5905"/>
                  </a:cubicBezTo>
                  <a:cubicBezTo>
                    <a:pt x="254" y="5945"/>
                    <a:pt x="253" y="5991"/>
                    <a:pt x="270" y="6032"/>
                  </a:cubicBezTo>
                  <a:cubicBezTo>
                    <a:pt x="333" y="6177"/>
                    <a:pt x="406" y="6317"/>
                    <a:pt x="487" y="6452"/>
                  </a:cubicBezTo>
                  <a:lnTo>
                    <a:pt x="487" y="9086"/>
                  </a:lnTo>
                  <a:cubicBezTo>
                    <a:pt x="487" y="9444"/>
                    <a:pt x="778" y="9735"/>
                    <a:pt x="1136" y="9735"/>
                  </a:cubicBezTo>
                  <a:lnTo>
                    <a:pt x="5674" y="9735"/>
                  </a:lnTo>
                  <a:cubicBezTo>
                    <a:pt x="6033" y="9735"/>
                    <a:pt x="6323" y="9444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3"/>
                    <a:pt x="6323" y="2960"/>
                  </a:cubicBezTo>
                  <a:lnTo>
                    <a:pt x="6323" y="649"/>
                  </a:lnTo>
                  <a:cubicBezTo>
                    <a:pt x="6324" y="290"/>
                    <a:pt x="6033" y="0"/>
                    <a:pt x="5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17"/>
            <p:cNvSpPr/>
            <p:nvPr/>
          </p:nvSpPr>
          <p:spPr>
            <a:xfrm>
              <a:off x="777997" y="2956310"/>
              <a:ext cx="15863" cy="12652"/>
            </a:xfrm>
            <a:custGeom>
              <a:avLst/>
              <a:gdLst/>
              <a:ahLst/>
              <a:cxnLst/>
              <a:rect l="l" t="t" r="r" b="b"/>
              <a:pathLst>
                <a:path w="410" h="327" extrusionOk="0">
                  <a:moveTo>
                    <a:pt x="209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6" y="28"/>
                    <a:pt x="144" y="1"/>
                    <a:pt x="195" y="1"/>
                  </a:cubicBezTo>
                  <a:lnTo>
                    <a:pt x="214" y="1"/>
                  </a:lnTo>
                  <a:cubicBezTo>
                    <a:pt x="273" y="1"/>
                    <a:pt x="329" y="33"/>
                    <a:pt x="354" y="87"/>
                  </a:cubicBezTo>
                  <a:cubicBezTo>
                    <a:pt x="410" y="208"/>
                    <a:pt x="322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17"/>
            <p:cNvSpPr/>
            <p:nvPr/>
          </p:nvSpPr>
          <p:spPr>
            <a:xfrm>
              <a:off x="814791" y="2843606"/>
              <a:ext cx="188343" cy="188382"/>
            </a:xfrm>
            <a:custGeom>
              <a:avLst/>
              <a:gdLst/>
              <a:ahLst/>
              <a:cxnLst/>
              <a:rect l="l" t="t" r="r" b="b"/>
              <a:pathLst>
                <a:path w="4868" h="4869" extrusionOk="0">
                  <a:moveTo>
                    <a:pt x="2433" y="325"/>
                  </a:moveTo>
                  <a:cubicBezTo>
                    <a:pt x="3598" y="325"/>
                    <a:pt x="4543" y="1269"/>
                    <a:pt x="4543" y="2435"/>
                  </a:cubicBezTo>
                  <a:cubicBezTo>
                    <a:pt x="4543" y="3600"/>
                    <a:pt x="3598" y="4544"/>
                    <a:pt x="2433" y="4544"/>
                  </a:cubicBezTo>
                  <a:cubicBezTo>
                    <a:pt x="1269" y="4544"/>
                    <a:pt x="325" y="3600"/>
                    <a:pt x="325" y="2435"/>
                  </a:cubicBezTo>
                  <a:cubicBezTo>
                    <a:pt x="326" y="1271"/>
                    <a:pt x="1269" y="326"/>
                    <a:pt x="2433" y="325"/>
                  </a:cubicBezTo>
                  <a:close/>
                  <a:moveTo>
                    <a:pt x="2433" y="1"/>
                  </a:moveTo>
                  <a:cubicBezTo>
                    <a:pt x="1089" y="1"/>
                    <a:pt x="0" y="1091"/>
                    <a:pt x="0" y="2435"/>
                  </a:cubicBezTo>
                  <a:cubicBezTo>
                    <a:pt x="1" y="3778"/>
                    <a:pt x="1090" y="4867"/>
                    <a:pt x="2433" y="4868"/>
                  </a:cubicBezTo>
                  <a:cubicBezTo>
                    <a:pt x="3778" y="4868"/>
                    <a:pt x="4868" y="3778"/>
                    <a:pt x="4868" y="2435"/>
                  </a:cubicBezTo>
                  <a:cubicBezTo>
                    <a:pt x="4868" y="1091"/>
                    <a:pt x="3778" y="1"/>
                    <a:pt x="2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17"/>
            <p:cNvSpPr/>
            <p:nvPr/>
          </p:nvSpPr>
          <p:spPr>
            <a:xfrm>
              <a:off x="851972" y="2886746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175" y="1157"/>
                  </a:moveTo>
                  <a:cubicBezTo>
                    <a:pt x="196" y="1157"/>
                    <a:pt x="216" y="1153"/>
                    <a:pt x="235" y="1146"/>
                  </a:cubicBezTo>
                  <a:lnTo>
                    <a:pt x="1046" y="821"/>
                  </a:lnTo>
                  <a:cubicBezTo>
                    <a:pt x="1101" y="799"/>
                    <a:pt x="1140" y="750"/>
                    <a:pt x="1147" y="692"/>
                  </a:cubicBezTo>
                  <a:cubicBezTo>
                    <a:pt x="1154" y="633"/>
                    <a:pt x="1130" y="576"/>
                    <a:pt x="1083" y="541"/>
                  </a:cubicBezTo>
                  <a:lnTo>
                    <a:pt x="434" y="54"/>
                  </a:lnTo>
                  <a:cubicBezTo>
                    <a:pt x="363" y="0"/>
                    <a:pt x="261" y="15"/>
                    <a:pt x="207" y="86"/>
                  </a:cubicBezTo>
                  <a:cubicBezTo>
                    <a:pt x="154" y="158"/>
                    <a:pt x="168" y="259"/>
                    <a:pt x="240" y="313"/>
                  </a:cubicBezTo>
                  <a:lnTo>
                    <a:pt x="658" y="627"/>
                  </a:lnTo>
                  <a:lnTo>
                    <a:pt x="115" y="844"/>
                  </a:lnTo>
                  <a:cubicBezTo>
                    <a:pt x="42" y="873"/>
                    <a:pt x="0" y="949"/>
                    <a:pt x="15" y="1026"/>
                  </a:cubicBezTo>
                  <a:cubicBezTo>
                    <a:pt x="30" y="1103"/>
                    <a:pt x="97" y="1157"/>
                    <a:pt x="175" y="1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17"/>
            <p:cNvSpPr/>
            <p:nvPr/>
          </p:nvSpPr>
          <p:spPr>
            <a:xfrm>
              <a:off x="921227" y="2886746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109" y="821"/>
                  </a:moveTo>
                  <a:lnTo>
                    <a:pt x="920" y="1146"/>
                  </a:lnTo>
                  <a:cubicBezTo>
                    <a:pt x="939" y="1153"/>
                    <a:pt x="959" y="1157"/>
                    <a:pt x="980" y="1157"/>
                  </a:cubicBezTo>
                  <a:cubicBezTo>
                    <a:pt x="1058" y="1157"/>
                    <a:pt x="1125" y="1103"/>
                    <a:pt x="1140" y="1026"/>
                  </a:cubicBezTo>
                  <a:cubicBezTo>
                    <a:pt x="1155" y="949"/>
                    <a:pt x="1114" y="873"/>
                    <a:pt x="1041" y="844"/>
                  </a:cubicBezTo>
                  <a:lnTo>
                    <a:pt x="497" y="627"/>
                  </a:lnTo>
                  <a:lnTo>
                    <a:pt x="915" y="314"/>
                  </a:lnTo>
                  <a:cubicBezTo>
                    <a:pt x="988" y="259"/>
                    <a:pt x="1002" y="159"/>
                    <a:pt x="948" y="86"/>
                  </a:cubicBezTo>
                  <a:cubicBezTo>
                    <a:pt x="894" y="15"/>
                    <a:pt x="792" y="0"/>
                    <a:pt x="721" y="55"/>
                  </a:cubicBezTo>
                  <a:lnTo>
                    <a:pt x="72" y="541"/>
                  </a:lnTo>
                  <a:cubicBezTo>
                    <a:pt x="25" y="577"/>
                    <a:pt x="1" y="634"/>
                    <a:pt x="8" y="692"/>
                  </a:cubicBezTo>
                  <a:cubicBezTo>
                    <a:pt x="16" y="750"/>
                    <a:pt x="54" y="799"/>
                    <a:pt x="109" y="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17"/>
            <p:cNvSpPr/>
            <p:nvPr/>
          </p:nvSpPr>
          <p:spPr>
            <a:xfrm>
              <a:off x="853249" y="2944084"/>
              <a:ext cx="111389" cy="56526"/>
            </a:xfrm>
            <a:custGeom>
              <a:avLst/>
              <a:gdLst/>
              <a:ahLst/>
              <a:cxnLst/>
              <a:rect l="l" t="t" r="r" b="b"/>
              <a:pathLst>
                <a:path w="2879" h="1461" extrusionOk="0">
                  <a:moveTo>
                    <a:pt x="1439" y="324"/>
                  </a:moveTo>
                  <a:cubicBezTo>
                    <a:pt x="1793" y="326"/>
                    <a:pt x="2146" y="361"/>
                    <a:pt x="2494" y="426"/>
                  </a:cubicBezTo>
                  <a:cubicBezTo>
                    <a:pt x="2319" y="856"/>
                    <a:pt x="1903" y="1136"/>
                    <a:pt x="1441" y="1136"/>
                  </a:cubicBezTo>
                  <a:cubicBezTo>
                    <a:pt x="977" y="1136"/>
                    <a:pt x="561" y="856"/>
                    <a:pt x="386" y="426"/>
                  </a:cubicBezTo>
                  <a:cubicBezTo>
                    <a:pt x="734" y="361"/>
                    <a:pt x="1086" y="326"/>
                    <a:pt x="1439" y="324"/>
                  </a:cubicBezTo>
                  <a:close/>
                  <a:moveTo>
                    <a:pt x="1439" y="0"/>
                  </a:moveTo>
                  <a:cubicBezTo>
                    <a:pt x="1000" y="0"/>
                    <a:pt x="561" y="53"/>
                    <a:pt x="131" y="158"/>
                  </a:cubicBezTo>
                  <a:cubicBezTo>
                    <a:pt x="49" y="184"/>
                    <a:pt x="1" y="269"/>
                    <a:pt x="22" y="352"/>
                  </a:cubicBezTo>
                  <a:cubicBezTo>
                    <a:pt x="184" y="1003"/>
                    <a:pt x="768" y="1460"/>
                    <a:pt x="1439" y="1460"/>
                  </a:cubicBezTo>
                  <a:cubicBezTo>
                    <a:pt x="2110" y="1460"/>
                    <a:pt x="2695" y="1003"/>
                    <a:pt x="2858" y="352"/>
                  </a:cubicBezTo>
                  <a:cubicBezTo>
                    <a:pt x="2878" y="269"/>
                    <a:pt x="2830" y="184"/>
                    <a:pt x="2748" y="158"/>
                  </a:cubicBezTo>
                  <a:cubicBezTo>
                    <a:pt x="2318" y="53"/>
                    <a:pt x="1879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0" name="Google Shape;4430;p117"/>
          <p:cNvGrpSpPr/>
          <p:nvPr/>
        </p:nvGrpSpPr>
        <p:grpSpPr>
          <a:xfrm>
            <a:off x="761012" y="1954225"/>
            <a:ext cx="293077" cy="376686"/>
            <a:chOff x="761012" y="1551825"/>
            <a:chExt cx="293077" cy="376686"/>
          </a:xfrm>
        </p:grpSpPr>
        <p:sp>
          <p:nvSpPr>
            <p:cNvPr id="4431" name="Google Shape;4431;p117"/>
            <p:cNvSpPr/>
            <p:nvPr/>
          </p:nvSpPr>
          <p:spPr>
            <a:xfrm>
              <a:off x="807827" y="1558441"/>
              <a:ext cx="188343" cy="163388"/>
            </a:xfrm>
            <a:custGeom>
              <a:avLst/>
              <a:gdLst/>
              <a:ahLst/>
              <a:cxnLst/>
              <a:rect l="l" t="t" r="r" b="b"/>
              <a:pathLst>
                <a:path w="4868" h="4223" extrusionOk="0">
                  <a:moveTo>
                    <a:pt x="4868" y="486"/>
                  </a:moveTo>
                  <a:lnTo>
                    <a:pt x="4868" y="4222"/>
                  </a:lnTo>
                  <a:lnTo>
                    <a:pt x="900" y="4222"/>
                  </a:lnTo>
                  <a:cubicBezTo>
                    <a:pt x="902" y="4220"/>
                    <a:pt x="903" y="4217"/>
                    <a:pt x="905" y="4216"/>
                  </a:cubicBezTo>
                  <a:cubicBezTo>
                    <a:pt x="1057" y="3996"/>
                    <a:pt x="1004" y="3695"/>
                    <a:pt x="785" y="3542"/>
                  </a:cubicBezTo>
                  <a:lnTo>
                    <a:pt x="256" y="3174"/>
                  </a:lnTo>
                  <a:cubicBezTo>
                    <a:pt x="181" y="3121"/>
                    <a:pt x="92" y="3091"/>
                    <a:pt x="1" y="3088"/>
                  </a:cubicBezTo>
                  <a:lnTo>
                    <a:pt x="1" y="486"/>
                  </a:lnTo>
                  <a:cubicBezTo>
                    <a:pt x="1" y="218"/>
                    <a:pt x="218" y="1"/>
                    <a:pt x="486" y="1"/>
                  </a:cubicBezTo>
                  <a:lnTo>
                    <a:pt x="974" y="1"/>
                  </a:lnTo>
                  <a:lnTo>
                    <a:pt x="1438" y="494"/>
                  </a:lnTo>
                  <a:cubicBezTo>
                    <a:pt x="1531" y="592"/>
                    <a:pt x="1659" y="648"/>
                    <a:pt x="1794" y="648"/>
                  </a:cubicBezTo>
                  <a:lnTo>
                    <a:pt x="3075" y="648"/>
                  </a:lnTo>
                  <a:cubicBezTo>
                    <a:pt x="3211" y="648"/>
                    <a:pt x="3339" y="592"/>
                    <a:pt x="3431" y="494"/>
                  </a:cubicBezTo>
                  <a:lnTo>
                    <a:pt x="3896" y="1"/>
                  </a:lnTo>
                  <a:lnTo>
                    <a:pt x="4384" y="1"/>
                  </a:lnTo>
                  <a:cubicBezTo>
                    <a:pt x="4652" y="1"/>
                    <a:pt x="4868" y="218"/>
                    <a:pt x="4868" y="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17"/>
            <p:cNvSpPr/>
            <p:nvPr/>
          </p:nvSpPr>
          <p:spPr>
            <a:xfrm>
              <a:off x="958641" y="1558441"/>
              <a:ext cx="38303" cy="163388"/>
            </a:xfrm>
            <a:custGeom>
              <a:avLst/>
              <a:gdLst/>
              <a:ahLst/>
              <a:cxnLst/>
              <a:rect l="l" t="t" r="r" b="b"/>
              <a:pathLst>
                <a:path w="990" h="4223" extrusionOk="0">
                  <a:moveTo>
                    <a:pt x="990" y="488"/>
                  </a:moveTo>
                  <a:cubicBezTo>
                    <a:pt x="990" y="219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4222"/>
                  </a:lnTo>
                  <a:lnTo>
                    <a:pt x="989" y="4222"/>
                  </a:lnTo>
                  <a:lnTo>
                    <a:pt x="989" y="488"/>
                  </a:ln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17"/>
            <p:cNvSpPr/>
            <p:nvPr/>
          </p:nvSpPr>
          <p:spPr>
            <a:xfrm>
              <a:off x="807827" y="1827839"/>
              <a:ext cx="188343" cy="50645"/>
            </a:xfrm>
            <a:custGeom>
              <a:avLst/>
              <a:gdLst/>
              <a:ahLst/>
              <a:cxnLst/>
              <a:rect l="l" t="t" r="r" b="b"/>
              <a:pathLst>
                <a:path w="4868" h="1309" extrusionOk="0">
                  <a:moveTo>
                    <a:pt x="4868" y="1"/>
                  </a:moveTo>
                  <a:lnTo>
                    <a:pt x="4868" y="822"/>
                  </a:lnTo>
                  <a:cubicBezTo>
                    <a:pt x="4868" y="1091"/>
                    <a:pt x="4651" y="1308"/>
                    <a:pt x="4382" y="1308"/>
                  </a:cubicBezTo>
                  <a:lnTo>
                    <a:pt x="488" y="1308"/>
                  </a:lnTo>
                  <a:cubicBezTo>
                    <a:pt x="219" y="1308"/>
                    <a:pt x="1" y="1091"/>
                    <a:pt x="1" y="822"/>
                  </a:cubicBezTo>
                  <a:lnTo>
                    <a:pt x="1" y="653"/>
                  </a:lnTo>
                  <a:cubicBezTo>
                    <a:pt x="154" y="664"/>
                    <a:pt x="304" y="601"/>
                    <a:pt x="403" y="483"/>
                  </a:cubicBezTo>
                  <a:cubicBezTo>
                    <a:pt x="431" y="488"/>
                    <a:pt x="460" y="491"/>
                    <a:pt x="488" y="491"/>
                  </a:cubicBezTo>
                  <a:lnTo>
                    <a:pt x="4382" y="491"/>
                  </a:lnTo>
                  <a:cubicBezTo>
                    <a:pt x="4651" y="491"/>
                    <a:pt x="4868" y="272"/>
                    <a:pt x="4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17"/>
            <p:cNvSpPr/>
            <p:nvPr/>
          </p:nvSpPr>
          <p:spPr>
            <a:xfrm>
              <a:off x="958641" y="1828226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90" y="1081"/>
                    <a:pt x="990" y="812"/>
                  </a:cubicBezTo>
                  <a:lnTo>
                    <a:pt x="990" y="0"/>
                  </a:lnTo>
                  <a:cubicBezTo>
                    <a:pt x="990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17"/>
            <p:cNvSpPr/>
            <p:nvPr/>
          </p:nvSpPr>
          <p:spPr>
            <a:xfrm>
              <a:off x="823380" y="1846488"/>
              <a:ext cx="3637" cy="387"/>
            </a:xfrm>
            <a:custGeom>
              <a:avLst/>
              <a:gdLst/>
              <a:ahLst/>
              <a:cxnLst/>
              <a:rect l="l" t="t" r="r" b="b"/>
              <a:pathLst>
                <a:path w="94" h="10" extrusionOk="0">
                  <a:moveTo>
                    <a:pt x="93" y="9"/>
                  </a:moveTo>
                  <a:cubicBezTo>
                    <a:pt x="65" y="9"/>
                    <a:pt x="37" y="6"/>
                    <a:pt x="8" y="1"/>
                  </a:cubicBezTo>
                  <a:cubicBezTo>
                    <a:pt x="6" y="4"/>
                    <a:pt x="3" y="6"/>
                    <a:pt x="0" y="9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17"/>
            <p:cNvSpPr/>
            <p:nvPr/>
          </p:nvSpPr>
          <p:spPr>
            <a:xfrm>
              <a:off x="846014" y="1558441"/>
              <a:ext cx="112588" cy="25071"/>
            </a:xfrm>
            <a:custGeom>
              <a:avLst/>
              <a:gdLst/>
              <a:ahLst/>
              <a:cxnLst/>
              <a:rect l="l" t="t" r="r" b="b"/>
              <a:pathLst>
                <a:path w="2910" h="648" extrusionOk="0">
                  <a:moveTo>
                    <a:pt x="2910" y="1"/>
                  </a:moveTo>
                  <a:lnTo>
                    <a:pt x="2448" y="494"/>
                  </a:lnTo>
                  <a:cubicBezTo>
                    <a:pt x="2356" y="592"/>
                    <a:pt x="2228" y="648"/>
                    <a:pt x="2094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17"/>
            <p:cNvSpPr/>
            <p:nvPr/>
          </p:nvSpPr>
          <p:spPr>
            <a:xfrm>
              <a:off x="908344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19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17"/>
            <p:cNvSpPr/>
            <p:nvPr/>
          </p:nvSpPr>
          <p:spPr>
            <a:xfrm>
              <a:off x="804229" y="1721790"/>
              <a:ext cx="191941" cy="125820"/>
            </a:xfrm>
            <a:custGeom>
              <a:avLst/>
              <a:gdLst/>
              <a:ahLst/>
              <a:cxnLst/>
              <a:rect l="l" t="t" r="r" b="b"/>
              <a:pathLst>
                <a:path w="4961" h="3252" extrusionOk="0">
                  <a:moveTo>
                    <a:pt x="4961" y="0"/>
                  </a:moveTo>
                  <a:lnTo>
                    <a:pt x="4961" y="2764"/>
                  </a:lnTo>
                  <a:cubicBezTo>
                    <a:pt x="4961" y="3033"/>
                    <a:pt x="4744" y="3251"/>
                    <a:pt x="4475" y="3251"/>
                  </a:cubicBezTo>
                  <a:lnTo>
                    <a:pt x="573" y="3251"/>
                  </a:lnTo>
                  <a:cubicBezTo>
                    <a:pt x="544" y="3251"/>
                    <a:pt x="516" y="3248"/>
                    <a:pt x="488" y="3243"/>
                  </a:cubicBezTo>
                  <a:cubicBezTo>
                    <a:pt x="498" y="3232"/>
                    <a:pt x="508" y="3221"/>
                    <a:pt x="516" y="3209"/>
                  </a:cubicBezTo>
                  <a:cubicBezTo>
                    <a:pt x="590" y="3104"/>
                    <a:pt x="619" y="2974"/>
                    <a:pt x="596" y="2848"/>
                  </a:cubicBezTo>
                  <a:cubicBezTo>
                    <a:pt x="574" y="2721"/>
                    <a:pt x="502" y="2609"/>
                    <a:pt x="396" y="2536"/>
                  </a:cubicBezTo>
                  <a:lnTo>
                    <a:pt x="0" y="2257"/>
                  </a:lnTo>
                  <a:cubicBezTo>
                    <a:pt x="220" y="2406"/>
                    <a:pt x="518" y="2353"/>
                    <a:pt x="674" y="2137"/>
                  </a:cubicBezTo>
                  <a:cubicBezTo>
                    <a:pt x="747" y="2032"/>
                    <a:pt x="776" y="1902"/>
                    <a:pt x="754" y="1776"/>
                  </a:cubicBezTo>
                  <a:cubicBezTo>
                    <a:pt x="731" y="1649"/>
                    <a:pt x="660" y="1536"/>
                    <a:pt x="555" y="1463"/>
                  </a:cubicBezTo>
                  <a:lnTo>
                    <a:pt x="158" y="1185"/>
                  </a:lnTo>
                  <a:cubicBezTo>
                    <a:pt x="377" y="1335"/>
                    <a:pt x="676" y="1281"/>
                    <a:pt x="831" y="1066"/>
                  </a:cubicBezTo>
                  <a:cubicBezTo>
                    <a:pt x="905" y="961"/>
                    <a:pt x="934" y="831"/>
                    <a:pt x="912" y="704"/>
                  </a:cubicBezTo>
                  <a:cubicBezTo>
                    <a:pt x="890" y="578"/>
                    <a:pt x="817" y="465"/>
                    <a:pt x="712" y="392"/>
                  </a:cubicBezTo>
                  <a:lnTo>
                    <a:pt x="315" y="114"/>
                  </a:lnTo>
                  <a:cubicBezTo>
                    <a:pt x="533" y="262"/>
                    <a:pt x="829" y="211"/>
                    <a:pt x="985" y="0"/>
                  </a:cubicBezTo>
                  <a:lnTo>
                    <a:pt x="49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17"/>
            <p:cNvSpPr/>
            <p:nvPr/>
          </p:nvSpPr>
          <p:spPr>
            <a:xfrm>
              <a:off x="958641" y="1721790"/>
              <a:ext cx="38303" cy="125820"/>
            </a:xfrm>
            <a:custGeom>
              <a:avLst/>
              <a:gdLst/>
              <a:ahLst/>
              <a:cxnLst/>
              <a:rect l="l" t="t" r="r" b="b"/>
              <a:pathLst>
                <a:path w="990" h="3252" extrusionOk="0">
                  <a:moveTo>
                    <a:pt x="495" y="0"/>
                  </a:moveTo>
                  <a:lnTo>
                    <a:pt x="495" y="2764"/>
                  </a:lnTo>
                  <a:cubicBezTo>
                    <a:pt x="495" y="3033"/>
                    <a:pt x="274" y="3251"/>
                    <a:pt x="1" y="3251"/>
                  </a:cubicBezTo>
                  <a:lnTo>
                    <a:pt x="503" y="3251"/>
                  </a:lnTo>
                  <a:cubicBezTo>
                    <a:pt x="772" y="3251"/>
                    <a:pt x="990" y="3033"/>
                    <a:pt x="990" y="2764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17"/>
            <p:cNvSpPr/>
            <p:nvPr/>
          </p:nvSpPr>
          <p:spPr>
            <a:xfrm>
              <a:off x="838547" y="1674897"/>
              <a:ext cx="208655" cy="247732"/>
            </a:xfrm>
            <a:custGeom>
              <a:avLst/>
              <a:gdLst/>
              <a:ahLst/>
              <a:cxnLst/>
              <a:rect l="l" t="t" r="r" b="b"/>
              <a:pathLst>
                <a:path w="5393" h="6403" extrusionOk="0">
                  <a:moveTo>
                    <a:pt x="5140" y="6403"/>
                  </a:moveTo>
                  <a:lnTo>
                    <a:pt x="1277" y="6403"/>
                  </a:lnTo>
                  <a:cubicBezTo>
                    <a:pt x="1190" y="6403"/>
                    <a:pt x="1108" y="6368"/>
                    <a:pt x="1047" y="6306"/>
                  </a:cubicBezTo>
                  <a:lnTo>
                    <a:pt x="1" y="5261"/>
                  </a:lnTo>
                  <a:lnTo>
                    <a:pt x="3588" y="5261"/>
                  </a:lnTo>
                  <a:cubicBezTo>
                    <a:pt x="3857" y="5261"/>
                    <a:pt x="4074" y="5044"/>
                    <a:pt x="4074" y="4775"/>
                  </a:cubicBezTo>
                  <a:lnTo>
                    <a:pt x="4074" y="1351"/>
                  </a:lnTo>
                  <a:cubicBezTo>
                    <a:pt x="4066" y="1023"/>
                    <a:pt x="4108" y="697"/>
                    <a:pt x="4198" y="383"/>
                  </a:cubicBezTo>
                  <a:cubicBezTo>
                    <a:pt x="4276" y="142"/>
                    <a:pt x="4524" y="0"/>
                    <a:pt x="4771" y="55"/>
                  </a:cubicBezTo>
                  <a:cubicBezTo>
                    <a:pt x="5018" y="111"/>
                    <a:pt x="5181" y="345"/>
                    <a:pt x="5148" y="596"/>
                  </a:cubicBezTo>
                  <a:cubicBezTo>
                    <a:pt x="5118" y="853"/>
                    <a:pt x="4889" y="1187"/>
                    <a:pt x="4889" y="1839"/>
                  </a:cubicBezTo>
                  <a:cubicBezTo>
                    <a:pt x="4889" y="2981"/>
                    <a:pt x="5053" y="2981"/>
                    <a:pt x="5053" y="3794"/>
                  </a:cubicBezTo>
                  <a:cubicBezTo>
                    <a:pt x="5058" y="4274"/>
                    <a:pt x="4982" y="4752"/>
                    <a:pt x="4829" y="5206"/>
                  </a:cubicBezTo>
                  <a:cubicBezTo>
                    <a:pt x="4796" y="5297"/>
                    <a:pt x="4814" y="5400"/>
                    <a:pt x="4877" y="5473"/>
                  </a:cubicBezTo>
                  <a:cubicBezTo>
                    <a:pt x="5086" y="5724"/>
                    <a:pt x="5323" y="6008"/>
                    <a:pt x="5325" y="6010"/>
                  </a:cubicBezTo>
                  <a:cubicBezTo>
                    <a:pt x="5381" y="6081"/>
                    <a:pt x="5393" y="6180"/>
                    <a:pt x="5354" y="6263"/>
                  </a:cubicBezTo>
                  <a:cubicBezTo>
                    <a:pt x="5315" y="6346"/>
                    <a:pt x="5232" y="6401"/>
                    <a:pt x="5140" y="6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17"/>
            <p:cNvSpPr/>
            <p:nvPr/>
          </p:nvSpPr>
          <p:spPr>
            <a:xfrm>
              <a:off x="1005417" y="1676600"/>
              <a:ext cx="41863" cy="246030"/>
            </a:xfrm>
            <a:custGeom>
              <a:avLst/>
              <a:gdLst/>
              <a:ahLst/>
              <a:cxnLst/>
              <a:rect l="l" t="t" r="r" b="b"/>
              <a:pathLst>
                <a:path w="1082" h="6359" extrusionOk="0">
                  <a:moveTo>
                    <a:pt x="1013" y="5967"/>
                  </a:moveTo>
                  <a:cubicBezTo>
                    <a:pt x="1012" y="5966"/>
                    <a:pt x="776" y="5684"/>
                    <a:pt x="568" y="5434"/>
                  </a:cubicBezTo>
                  <a:cubicBezTo>
                    <a:pt x="505" y="5360"/>
                    <a:pt x="488" y="5258"/>
                    <a:pt x="520" y="5168"/>
                  </a:cubicBezTo>
                  <a:cubicBezTo>
                    <a:pt x="672" y="4715"/>
                    <a:pt x="748" y="4240"/>
                    <a:pt x="742" y="3762"/>
                  </a:cubicBezTo>
                  <a:cubicBezTo>
                    <a:pt x="742" y="2951"/>
                    <a:pt x="580" y="2951"/>
                    <a:pt x="580" y="1815"/>
                  </a:cubicBezTo>
                  <a:cubicBezTo>
                    <a:pt x="580" y="1166"/>
                    <a:pt x="807" y="834"/>
                    <a:pt x="837" y="578"/>
                  </a:cubicBezTo>
                  <a:cubicBezTo>
                    <a:pt x="864" y="394"/>
                    <a:pt x="782" y="212"/>
                    <a:pt x="627" y="109"/>
                  </a:cubicBezTo>
                  <a:cubicBezTo>
                    <a:pt x="474" y="6"/>
                    <a:pt x="274" y="1"/>
                    <a:pt x="114" y="94"/>
                  </a:cubicBezTo>
                  <a:cubicBezTo>
                    <a:pt x="283" y="193"/>
                    <a:pt x="376" y="384"/>
                    <a:pt x="351" y="578"/>
                  </a:cubicBezTo>
                  <a:cubicBezTo>
                    <a:pt x="321" y="834"/>
                    <a:pt x="93" y="1167"/>
                    <a:pt x="93" y="1816"/>
                  </a:cubicBezTo>
                  <a:cubicBezTo>
                    <a:pt x="93" y="2951"/>
                    <a:pt x="256" y="2951"/>
                    <a:pt x="256" y="3763"/>
                  </a:cubicBezTo>
                  <a:cubicBezTo>
                    <a:pt x="261" y="4240"/>
                    <a:pt x="186" y="4715"/>
                    <a:pt x="33" y="5168"/>
                  </a:cubicBezTo>
                  <a:cubicBezTo>
                    <a:pt x="0" y="5258"/>
                    <a:pt x="19" y="5360"/>
                    <a:pt x="82" y="5434"/>
                  </a:cubicBezTo>
                  <a:cubicBezTo>
                    <a:pt x="289" y="5684"/>
                    <a:pt x="524" y="5966"/>
                    <a:pt x="526" y="5967"/>
                  </a:cubicBezTo>
                  <a:cubicBezTo>
                    <a:pt x="583" y="6040"/>
                    <a:pt x="595" y="6137"/>
                    <a:pt x="556" y="6220"/>
                  </a:cubicBezTo>
                  <a:cubicBezTo>
                    <a:pt x="517" y="6303"/>
                    <a:pt x="435" y="6357"/>
                    <a:pt x="343" y="6359"/>
                  </a:cubicBezTo>
                  <a:lnTo>
                    <a:pt x="830" y="6359"/>
                  </a:lnTo>
                  <a:cubicBezTo>
                    <a:pt x="921" y="6357"/>
                    <a:pt x="1004" y="6303"/>
                    <a:pt x="1043" y="6220"/>
                  </a:cubicBezTo>
                  <a:cubicBezTo>
                    <a:pt x="1082" y="6137"/>
                    <a:pt x="1070" y="6040"/>
                    <a:pt x="1013" y="59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17"/>
            <p:cNvSpPr/>
            <p:nvPr/>
          </p:nvSpPr>
          <p:spPr>
            <a:xfrm>
              <a:off x="768015" y="1677374"/>
              <a:ext cx="81017" cy="176388"/>
            </a:xfrm>
            <a:custGeom>
              <a:avLst/>
              <a:gdLst/>
              <a:ahLst/>
              <a:cxnLst/>
              <a:rect l="l" t="t" r="r" b="b"/>
              <a:pathLst>
                <a:path w="2094" h="4559" extrusionOk="0">
                  <a:moveTo>
                    <a:pt x="1822" y="463"/>
                  </a:moveTo>
                  <a:lnTo>
                    <a:pt x="1292" y="94"/>
                  </a:lnTo>
                  <a:cubicBezTo>
                    <a:pt x="1218" y="41"/>
                    <a:pt x="1129" y="12"/>
                    <a:pt x="1037" y="8"/>
                  </a:cubicBezTo>
                  <a:cubicBezTo>
                    <a:pt x="871" y="0"/>
                    <a:pt x="714" y="78"/>
                    <a:pt x="619" y="215"/>
                  </a:cubicBezTo>
                  <a:cubicBezTo>
                    <a:pt x="473" y="434"/>
                    <a:pt x="526" y="730"/>
                    <a:pt x="739" y="886"/>
                  </a:cubicBezTo>
                  <a:cubicBezTo>
                    <a:pt x="739" y="888"/>
                    <a:pt x="979" y="1055"/>
                    <a:pt x="1135" y="1164"/>
                  </a:cubicBezTo>
                  <a:cubicBezTo>
                    <a:pt x="915" y="1011"/>
                    <a:pt x="615" y="1065"/>
                    <a:pt x="462" y="1284"/>
                  </a:cubicBezTo>
                  <a:cubicBezTo>
                    <a:pt x="316" y="1504"/>
                    <a:pt x="368" y="1800"/>
                    <a:pt x="581" y="1957"/>
                  </a:cubicBezTo>
                  <a:lnTo>
                    <a:pt x="977" y="2233"/>
                  </a:lnTo>
                  <a:cubicBezTo>
                    <a:pt x="758" y="2080"/>
                    <a:pt x="458" y="2134"/>
                    <a:pt x="304" y="2353"/>
                  </a:cubicBezTo>
                  <a:cubicBezTo>
                    <a:pt x="158" y="2573"/>
                    <a:pt x="211" y="2869"/>
                    <a:pt x="425" y="3026"/>
                  </a:cubicBezTo>
                  <a:lnTo>
                    <a:pt x="816" y="3299"/>
                  </a:lnTo>
                  <a:cubicBezTo>
                    <a:pt x="596" y="3149"/>
                    <a:pt x="298" y="3205"/>
                    <a:pt x="147" y="3424"/>
                  </a:cubicBezTo>
                  <a:cubicBezTo>
                    <a:pt x="1" y="3643"/>
                    <a:pt x="54" y="3939"/>
                    <a:pt x="268" y="4095"/>
                  </a:cubicBezTo>
                  <a:cubicBezTo>
                    <a:pt x="268" y="4097"/>
                    <a:pt x="795" y="4463"/>
                    <a:pt x="795" y="4463"/>
                  </a:cubicBezTo>
                  <a:cubicBezTo>
                    <a:pt x="866" y="4514"/>
                    <a:pt x="950" y="4543"/>
                    <a:pt x="1038" y="4547"/>
                  </a:cubicBezTo>
                  <a:cubicBezTo>
                    <a:pt x="1192" y="4559"/>
                    <a:pt x="1341" y="4496"/>
                    <a:pt x="1440" y="4379"/>
                  </a:cubicBezTo>
                  <a:cubicBezTo>
                    <a:pt x="1450" y="4369"/>
                    <a:pt x="1459" y="4357"/>
                    <a:pt x="1468" y="4345"/>
                  </a:cubicBezTo>
                  <a:cubicBezTo>
                    <a:pt x="1541" y="4241"/>
                    <a:pt x="1571" y="4110"/>
                    <a:pt x="1549" y="3984"/>
                  </a:cubicBezTo>
                  <a:cubicBezTo>
                    <a:pt x="1527" y="3858"/>
                    <a:pt x="1454" y="3746"/>
                    <a:pt x="1349" y="3674"/>
                  </a:cubicBezTo>
                  <a:lnTo>
                    <a:pt x="953" y="3394"/>
                  </a:lnTo>
                  <a:cubicBezTo>
                    <a:pt x="1173" y="3543"/>
                    <a:pt x="1471" y="3491"/>
                    <a:pt x="1625" y="3276"/>
                  </a:cubicBezTo>
                  <a:cubicBezTo>
                    <a:pt x="1699" y="3171"/>
                    <a:pt x="1728" y="3040"/>
                    <a:pt x="1706" y="2914"/>
                  </a:cubicBezTo>
                  <a:cubicBezTo>
                    <a:pt x="1684" y="2788"/>
                    <a:pt x="1612" y="2676"/>
                    <a:pt x="1507" y="2603"/>
                  </a:cubicBezTo>
                  <a:lnTo>
                    <a:pt x="1111" y="2325"/>
                  </a:lnTo>
                  <a:cubicBezTo>
                    <a:pt x="1330" y="2474"/>
                    <a:pt x="1627" y="2422"/>
                    <a:pt x="1783" y="2207"/>
                  </a:cubicBezTo>
                  <a:cubicBezTo>
                    <a:pt x="1856" y="2102"/>
                    <a:pt x="1886" y="1971"/>
                    <a:pt x="1864" y="1845"/>
                  </a:cubicBezTo>
                  <a:cubicBezTo>
                    <a:pt x="1842" y="1719"/>
                    <a:pt x="1769" y="1607"/>
                    <a:pt x="1664" y="1534"/>
                  </a:cubicBezTo>
                  <a:lnTo>
                    <a:pt x="1268" y="1256"/>
                  </a:lnTo>
                  <a:cubicBezTo>
                    <a:pt x="1486" y="1403"/>
                    <a:pt x="1781" y="1354"/>
                    <a:pt x="1936" y="1142"/>
                  </a:cubicBezTo>
                  <a:cubicBezTo>
                    <a:pt x="1938" y="1141"/>
                    <a:pt x="1940" y="1138"/>
                    <a:pt x="1941" y="1136"/>
                  </a:cubicBezTo>
                  <a:cubicBezTo>
                    <a:pt x="2094" y="916"/>
                    <a:pt x="2040" y="616"/>
                    <a:pt x="1822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17"/>
            <p:cNvSpPr/>
            <p:nvPr/>
          </p:nvSpPr>
          <p:spPr>
            <a:xfrm>
              <a:off x="800012" y="1809461"/>
              <a:ext cx="28747" cy="44300"/>
            </a:xfrm>
            <a:custGeom>
              <a:avLst/>
              <a:gdLst/>
              <a:ahLst/>
              <a:cxnLst/>
              <a:rect l="l" t="t" r="r" b="b"/>
              <a:pathLst>
                <a:path w="743" h="1145" extrusionOk="0">
                  <a:moveTo>
                    <a:pt x="134" y="46"/>
                  </a:moveTo>
                  <a:cubicBezTo>
                    <a:pt x="84" y="162"/>
                    <a:pt x="97" y="294"/>
                    <a:pt x="168" y="397"/>
                  </a:cubicBezTo>
                  <a:cubicBezTo>
                    <a:pt x="271" y="562"/>
                    <a:pt x="266" y="772"/>
                    <a:pt x="154" y="931"/>
                  </a:cubicBezTo>
                  <a:cubicBezTo>
                    <a:pt x="145" y="943"/>
                    <a:pt x="136" y="955"/>
                    <a:pt x="126" y="965"/>
                  </a:cubicBezTo>
                  <a:cubicBezTo>
                    <a:pt x="91" y="1006"/>
                    <a:pt x="49" y="1041"/>
                    <a:pt x="0" y="1067"/>
                  </a:cubicBezTo>
                  <a:cubicBezTo>
                    <a:pt x="64" y="1105"/>
                    <a:pt x="136" y="1128"/>
                    <a:pt x="210" y="1134"/>
                  </a:cubicBezTo>
                  <a:cubicBezTo>
                    <a:pt x="364" y="1145"/>
                    <a:pt x="513" y="1082"/>
                    <a:pt x="612" y="965"/>
                  </a:cubicBezTo>
                  <a:cubicBezTo>
                    <a:pt x="623" y="955"/>
                    <a:pt x="632" y="943"/>
                    <a:pt x="640" y="931"/>
                  </a:cubicBezTo>
                  <a:cubicBezTo>
                    <a:pt x="714" y="827"/>
                    <a:pt x="743" y="696"/>
                    <a:pt x="721" y="570"/>
                  </a:cubicBezTo>
                  <a:cubicBezTo>
                    <a:pt x="699" y="444"/>
                    <a:pt x="627" y="332"/>
                    <a:pt x="522" y="260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17"/>
            <p:cNvSpPr/>
            <p:nvPr/>
          </p:nvSpPr>
          <p:spPr>
            <a:xfrm>
              <a:off x="797961" y="1677528"/>
              <a:ext cx="51071" cy="53973"/>
            </a:xfrm>
            <a:custGeom>
              <a:avLst/>
              <a:gdLst/>
              <a:ahLst/>
              <a:cxnLst/>
              <a:rect l="l" t="t" r="r" b="b"/>
              <a:pathLst>
                <a:path w="1320" h="1395" extrusionOk="0">
                  <a:moveTo>
                    <a:pt x="1048" y="459"/>
                  </a:moveTo>
                  <a:lnTo>
                    <a:pt x="518" y="90"/>
                  </a:lnTo>
                  <a:cubicBezTo>
                    <a:pt x="444" y="37"/>
                    <a:pt x="355" y="8"/>
                    <a:pt x="263" y="4"/>
                  </a:cubicBezTo>
                  <a:cubicBezTo>
                    <a:pt x="171" y="1"/>
                    <a:pt x="79" y="24"/>
                    <a:pt x="1" y="71"/>
                  </a:cubicBezTo>
                  <a:cubicBezTo>
                    <a:pt x="10" y="77"/>
                    <a:pt x="22" y="84"/>
                    <a:pt x="31" y="90"/>
                  </a:cubicBezTo>
                  <a:lnTo>
                    <a:pt x="560" y="459"/>
                  </a:lnTo>
                  <a:cubicBezTo>
                    <a:pt x="779" y="612"/>
                    <a:pt x="833" y="913"/>
                    <a:pt x="680" y="1132"/>
                  </a:cubicBezTo>
                  <a:cubicBezTo>
                    <a:pt x="679" y="1134"/>
                    <a:pt x="677" y="1137"/>
                    <a:pt x="676" y="1138"/>
                  </a:cubicBezTo>
                  <a:cubicBezTo>
                    <a:pt x="636" y="1193"/>
                    <a:pt x="586" y="1238"/>
                    <a:pt x="527" y="1270"/>
                  </a:cubicBezTo>
                  <a:cubicBezTo>
                    <a:pt x="742" y="1394"/>
                    <a:pt x="1015" y="1337"/>
                    <a:pt x="1162" y="1138"/>
                  </a:cubicBezTo>
                  <a:cubicBezTo>
                    <a:pt x="1164" y="1137"/>
                    <a:pt x="1165" y="1134"/>
                    <a:pt x="1167" y="1132"/>
                  </a:cubicBezTo>
                  <a:cubicBezTo>
                    <a:pt x="1320" y="912"/>
                    <a:pt x="1266" y="612"/>
                    <a:pt x="1048" y="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17"/>
            <p:cNvSpPr/>
            <p:nvPr/>
          </p:nvSpPr>
          <p:spPr>
            <a:xfrm>
              <a:off x="806163" y="1768102"/>
              <a:ext cx="28747" cy="46196"/>
            </a:xfrm>
            <a:custGeom>
              <a:avLst/>
              <a:gdLst/>
              <a:ahLst/>
              <a:cxnLst/>
              <a:rect l="l" t="t" r="r" b="b"/>
              <a:pathLst>
                <a:path w="743" h="1194" extrusionOk="0">
                  <a:moveTo>
                    <a:pt x="127" y="58"/>
                  </a:moveTo>
                  <a:cubicBezTo>
                    <a:pt x="80" y="165"/>
                    <a:pt x="91" y="289"/>
                    <a:pt x="159" y="385"/>
                  </a:cubicBezTo>
                  <a:cubicBezTo>
                    <a:pt x="270" y="551"/>
                    <a:pt x="268" y="768"/>
                    <a:pt x="152" y="931"/>
                  </a:cubicBezTo>
                  <a:cubicBezTo>
                    <a:pt x="112" y="987"/>
                    <a:pt x="61" y="1034"/>
                    <a:pt x="1" y="1067"/>
                  </a:cubicBezTo>
                  <a:cubicBezTo>
                    <a:pt x="217" y="1193"/>
                    <a:pt x="493" y="1133"/>
                    <a:pt x="639" y="931"/>
                  </a:cubicBezTo>
                  <a:cubicBezTo>
                    <a:pt x="713" y="826"/>
                    <a:pt x="742" y="695"/>
                    <a:pt x="720" y="569"/>
                  </a:cubicBezTo>
                  <a:cubicBezTo>
                    <a:pt x="697" y="443"/>
                    <a:pt x="626" y="331"/>
                    <a:pt x="521" y="258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17"/>
            <p:cNvSpPr/>
            <p:nvPr/>
          </p:nvSpPr>
          <p:spPr>
            <a:xfrm>
              <a:off x="812238" y="1726742"/>
              <a:ext cx="28747" cy="46157"/>
            </a:xfrm>
            <a:custGeom>
              <a:avLst/>
              <a:gdLst/>
              <a:ahLst/>
              <a:cxnLst/>
              <a:rect l="l" t="t" r="r" b="b"/>
              <a:pathLst>
                <a:path w="743" h="1193" extrusionOk="0">
                  <a:moveTo>
                    <a:pt x="127" y="57"/>
                  </a:moveTo>
                  <a:cubicBezTo>
                    <a:pt x="80" y="164"/>
                    <a:pt x="92" y="289"/>
                    <a:pt x="160" y="385"/>
                  </a:cubicBezTo>
                  <a:cubicBezTo>
                    <a:pt x="270" y="551"/>
                    <a:pt x="267" y="768"/>
                    <a:pt x="153" y="931"/>
                  </a:cubicBezTo>
                  <a:cubicBezTo>
                    <a:pt x="113" y="986"/>
                    <a:pt x="60" y="1034"/>
                    <a:pt x="0" y="1067"/>
                  </a:cubicBezTo>
                  <a:cubicBezTo>
                    <a:pt x="217" y="1192"/>
                    <a:pt x="493" y="1133"/>
                    <a:pt x="640" y="931"/>
                  </a:cubicBezTo>
                  <a:cubicBezTo>
                    <a:pt x="713" y="826"/>
                    <a:pt x="743" y="695"/>
                    <a:pt x="721" y="569"/>
                  </a:cubicBezTo>
                  <a:cubicBezTo>
                    <a:pt x="698" y="442"/>
                    <a:pt x="626" y="330"/>
                    <a:pt x="521" y="258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17"/>
            <p:cNvSpPr/>
            <p:nvPr/>
          </p:nvSpPr>
          <p:spPr>
            <a:xfrm>
              <a:off x="852088" y="1608544"/>
              <a:ext cx="100478" cy="87904"/>
            </a:xfrm>
            <a:custGeom>
              <a:avLst/>
              <a:gdLst/>
              <a:ahLst/>
              <a:cxnLst/>
              <a:rect l="l" t="t" r="r" b="b"/>
              <a:pathLst>
                <a:path w="2597" h="2272" extrusionOk="0">
                  <a:moveTo>
                    <a:pt x="1298" y="342"/>
                  </a:moveTo>
                  <a:cubicBezTo>
                    <a:pt x="1447" y="131"/>
                    <a:pt x="1689" y="4"/>
                    <a:pt x="1947" y="1"/>
                  </a:cubicBezTo>
                  <a:cubicBezTo>
                    <a:pt x="2332" y="1"/>
                    <a:pt x="2596" y="350"/>
                    <a:pt x="2596" y="758"/>
                  </a:cubicBezTo>
                  <a:cubicBezTo>
                    <a:pt x="2596" y="1229"/>
                    <a:pt x="2235" y="1787"/>
                    <a:pt x="1298" y="2272"/>
                  </a:cubicBezTo>
                  <a:cubicBezTo>
                    <a:pt x="362" y="1788"/>
                    <a:pt x="0" y="1229"/>
                    <a:pt x="0" y="758"/>
                  </a:cubicBezTo>
                  <a:cubicBezTo>
                    <a:pt x="0" y="350"/>
                    <a:pt x="265" y="1"/>
                    <a:pt x="649" y="1"/>
                  </a:cubicBezTo>
                  <a:cubicBezTo>
                    <a:pt x="908" y="4"/>
                    <a:pt x="1149" y="131"/>
                    <a:pt x="1298" y="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17"/>
            <p:cNvSpPr/>
            <p:nvPr/>
          </p:nvSpPr>
          <p:spPr>
            <a:xfrm>
              <a:off x="780202" y="1716683"/>
              <a:ext cx="30410" cy="46235"/>
            </a:xfrm>
            <a:custGeom>
              <a:avLst/>
              <a:gdLst/>
              <a:ahLst/>
              <a:cxnLst/>
              <a:rect l="l" t="t" r="r" b="b"/>
              <a:pathLst>
                <a:path w="786" h="1195" extrusionOk="0">
                  <a:moveTo>
                    <a:pt x="632" y="1195"/>
                  </a:moveTo>
                  <a:cubicBezTo>
                    <a:pt x="695" y="1071"/>
                    <a:pt x="692" y="923"/>
                    <a:pt x="624" y="801"/>
                  </a:cubicBezTo>
                  <a:cubicBezTo>
                    <a:pt x="523" y="636"/>
                    <a:pt x="527" y="428"/>
                    <a:pt x="633" y="268"/>
                  </a:cubicBezTo>
                  <a:cubicBezTo>
                    <a:pt x="674" y="211"/>
                    <a:pt x="725" y="164"/>
                    <a:pt x="785" y="128"/>
                  </a:cubicBezTo>
                  <a:cubicBezTo>
                    <a:pt x="569" y="1"/>
                    <a:pt x="291" y="62"/>
                    <a:pt x="147" y="268"/>
                  </a:cubicBezTo>
                  <a:cubicBezTo>
                    <a:pt x="1" y="488"/>
                    <a:pt x="53" y="784"/>
                    <a:pt x="266" y="9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17"/>
            <p:cNvSpPr/>
            <p:nvPr/>
          </p:nvSpPr>
          <p:spPr>
            <a:xfrm>
              <a:off x="774128" y="1758081"/>
              <a:ext cx="30372" cy="46235"/>
            </a:xfrm>
            <a:custGeom>
              <a:avLst/>
              <a:gdLst/>
              <a:ahLst/>
              <a:cxnLst/>
              <a:rect l="l" t="t" r="r" b="b"/>
              <a:pathLst>
                <a:path w="785" h="1195" extrusionOk="0">
                  <a:moveTo>
                    <a:pt x="632" y="1195"/>
                  </a:moveTo>
                  <a:cubicBezTo>
                    <a:pt x="694" y="1070"/>
                    <a:pt x="691" y="922"/>
                    <a:pt x="623" y="800"/>
                  </a:cubicBezTo>
                  <a:cubicBezTo>
                    <a:pt x="522" y="635"/>
                    <a:pt x="526" y="427"/>
                    <a:pt x="632" y="267"/>
                  </a:cubicBezTo>
                  <a:cubicBezTo>
                    <a:pt x="673" y="210"/>
                    <a:pt x="725" y="163"/>
                    <a:pt x="785" y="128"/>
                  </a:cubicBezTo>
                  <a:cubicBezTo>
                    <a:pt x="568" y="1"/>
                    <a:pt x="290" y="61"/>
                    <a:pt x="146" y="267"/>
                  </a:cubicBezTo>
                  <a:cubicBezTo>
                    <a:pt x="0" y="487"/>
                    <a:pt x="53" y="783"/>
                    <a:pt x="266" y="9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17"/>
            <p:cNvSpPr/>
            <p:nvPr/>
          </p:nvSpPr>
          <p:spPr>
            <a:xfrm>
              <a:off x="785658" y="1558441"/>
              <a:ext cx="60511" cy="163310"/>
            </a:xfrm>
            <a:custGeom>
              <a:avLst/>
              <a:gdLst/>
              <a:ahLst/>
              <a:cxnLst/>
              <a:rect l="l" t="t" r="r" b="b"/>
              <a:pathLst>
                <a:path w="1564" h="4221" extrusionOk="0">
                  <a:moveTo>
                    <a:pt x="670" y="4161"/>
                  </a:moveTo>
                  <a:cubicBezTo>
                    <a:pt x="719" y="4055"/>
                    <a:pt x="707" y="3931"/>
                    <a:pt x="641" y="3836"/>
                  </a:cubicBezTo>
                  <a:cubicBezTo>
                    <a:pt x="532" y="3670"/>
                    <a:pt x="533" y="3456"/>
                    <a:pt x="643" y="3292"/>
                  </a:cubicBezTo>
                  <a:cubicBezTo>
                    <a:pt x="685" y="3234"/>
                    <a:pt x="739" y="3187"/>
                    <a:pt x="802" y="3153"/>
                  </a:cubicBezTo>
                  <a:cubicBezTo>
                    <a:pt x="821" y="3142"/>
                    <a:pt x="842" y="3131"/>
                    <a:pt x="863" y="3123"/>
                  </a:cubicBezTo>
                  <a:cubicBezTo>
                    <a:pt x="886" y="3113"/>
                    <a:pt x="909" y="3105"/>
                    <a:pt x="933" y="3100"/>
                  </a:cubicBezTo>
                  <a:cubicBezTo>
                    <a:pt x="945" y="3097"/>
                    <a:pt x="957" y="3094"/>
                    <a:pt x="969" y="3092"/>
                  </a:cubicBezTo>
                  <a:cubicBezTo>
                    <a:pt x="1002" y="3087"/>
                    <a:pt x="1035" y="3084"/>
                    <a:pt x="1068" y="3085"/>
                  </a:cubicBezTo>
                  <a:lnTo>
                    <a:pt x="1068" y="488"/>
                  </a:lnTo>
                  <a:cubicBezTo>
                    <a:pt x="1068" y="219"/>
                    <a:pt x="1290" y="1"/>
                    <a:pt x="1563" y="1"/>
                  </a:cubicBezTo>
                  <a:lnTo>
                    <a:pt x="1061" y="1"/>
                  </a:lnTo>
                  <a:cubicBezTo>
                    <a:pt x="792" y="1"/>
                    <a:pt x="574" y="219"/>
                    <a:pt x="574" y="488"/>
                  </a:cubicBezTo>
                  <a:lnTo>
                    <a:pt x="574" y="3085"/>
                  </a:lnTo>
                  <a:cubicBezTo>
                    <a:pt x="541" y="3084"/>
                    <a:pt x="508" y="3087"/>
                    <a:pt x="474" y="3092"/>
                  </a:cubicBezTo>
                  <a:cubicBezTo>
                    <a:pt x="463" y="3094"/>
                    <a:pt x="450" y="3097"/>
                    <a:pt x="438" y="3100"/>
                  </a:cubicBezTo>
                  <a:cubicBezTo>
                    <a:pt x="414" y="3105"/>
                    <a:pt x="391" y="3113"/>
                    <a:pt x="368" y="3123"/>
                  </a:cubicBezTo>
                  <a:cubicBezTo>
                    <a:pt x="347" y="3131"/>
                    <a:pt x="326" y="3141"/>
                    <a:pt x="307" y="3153"/>
                  </a:cubicBezTo>
                  <a:cubicBezTo>
                    <a:pt x="244" y="3187"/>
                    <a:pt x="191" y="3234"/>
                    <a:pt x="150" y="3292"/>
                  </a:cubicBezTo>
                  <a:cubicBezTo>
                    <a:pt x="1" y="3511"/>
                    <a:pt x="54" y="3807"/>
                    <a:pt x="271" y="3963"/>
                  </a:cubicBezTo>
                  <a:cubicBezTo>
                    <a:pt x="271" y="3965"/>
                    <a:pt x="486" y="4112"/>
                    <a:pt x="642" y="4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17"/>
            <p:cNvSpPr/>
            <p:nvPr/>
          </p:nvSpPr>
          <p:spPr>
            <a:xfrm>
              <a:off x="767125" y="1799054"/>
              <a:ext cx="141683" cy="123576"/>
            </a:xfrm>
            <a:custGeom>
              <a:avLst/>
              <a:gdLst/>
              <a:ahLst/>
              <a:cxnLst/>
              <a:rect l="l" t="t" r="r" b="b"/>
              <a:pathLst>
                <a:path w="3662" h="3194" extrusionOk="0">
                  <a:moveTo>
                    <a:pt x="2372" y="2052"/>
                  </a:moveTo>
                  <a:lnTo>
                    <a:pt x="2035" y="2052"/>
                  </a:lnTo>
                  <a:cubicBezTo>
                    <a:pt x="1766" y="2052"/>
                    <a:pt x="1547" y="1835"/>
                    <a:pt x="1547" y="1566"/>
                  </a:cubicBezTo>
                  <a:lnTo>
                    <a:pt x="1547" y="1399"/>
                  </a:lnTo>
                  <a:cubicBezTo>
                    <a:pt x="1510" y="1397"/>
                    <a:pt x="1473" y="1390"/>
                    <a:pt x="1436" y="1378"/>
                  </a:cubicBezTo>
                  <a:cubicBezTo>
                    <a:pt x="1400" y="1367"/>
                    <a:pt x="1367" y="1351"/>
                    <a:pt x="1334" y="1332"/>
                  </a:cubicBezTo>
                  <a:cubicBezTo>
                    <a:pt x="1323" y="1325"/>
                    <a:pt x="1311" y="1321"/>
                    <a:pt x="1301" y="1314"/>
                  </a:cubicBezTo>
                  <a:cubicBezTo>
                    <a:pt x="1301" y="1314"/>
                    <a:pt x="765" y="947"/>
                    <a:pt x="765" y="944"/>
                  </a:cubicBezTo>
                  <a:cubicBezTo>
                    <a:pt x="548" y="788"/>
                    <a:pt x="494" y="491"/>
                    <a:pt x="643" y="270"/>
                  </a:cubicBezTo>
                  <a:cubicBezTo>
                    <a:pt x="683" y="213"/>
                    <a:pt x="737" y="164"/>
                    <a:pt x="799" y="129"/>
                  </a:cubicBezTo>
                  <a:cubicBezTo>
                    <a:pt x="578" y="0"/>
                    <a:pt x="295" y="61"/>
                    <a:pt x="149" y="270"/>
                  </a:cubicBezTo>
                  <a:cubicBezTo>
                    <a:pt x="1" y="491"/>
                    <a:pt x="54" y="788"/>
                    <a:pt x="271" y="944"/>
                  </a:cubicBezTo>
                  <a:cubicBezTo>
                    <a:pt x="271" y="947"/>
                    <a:pt x="806" y="1314"/>
                    <a:pt x="806" y="1314"/>
                  </a:cubicBezTo>
                  <a:cubicBezTo>
                    <a:pt x="817" y="1321"/>
                    <a:pt x="829" y="1325"/>
                    <a:pt x="840" y="1332"/>
                  </a:cubicBezTo>
                  <a:cubicBezTo>
                    <a:pt x="872" y="1351"/>
                    <a:pt x="906" y="1367"/>
                    <a:pt x="943" y="1378"/>
                  </a:cubicBezTo>
                  <a:cubicBezTo>
                    <a:pt x="978" y="1390"/>
                    <a:pt x="1015" y="1397"/>
                    <a:pt x="1053" y="1399"/>
                  </a:cubicBezTo>
                  <a:lnTo>
                    <a:pt x="1053" y="1566"/>
                  </a:lnTo>
                  <a:cubicBezTo>
                    <a:pt x="1053" y="1835"/>
                    <a:pt x="1271" y="2052"/>
                    <a:pt x="1540" y="2052"/>
                  </a:cubicBezTo>
                  <a:lnTo>
                    <a:pt x="1877" y="2052"/>
                  </a:lnTo>
                  <a:lnTo>
                    <a:pt x="2935" y="3097"/>
                  </a:lnTo>
                  <a:cubicBezTo>
                    <a:pt x="2997" y="3159"/>
                    <a:pt x="3080" y="3194"/>
                    <a:pt x="3168" y="3194"/>
                  </a:cubicBezTo>
                  <a:lnTo>
                    <a:pt x="3661" y="3194"/>
                  </a:lnTo>
                  <a:cubicBezTo>
                    <a:pt x="3574" y="3194"/>
                    <a:pt x="3490" y="3159"/>
                    <a:pt x="3429" y="30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17"/>
            <p:cNvSpPr/>
            <p:nvPr/>
          </p:nvSpPr>
          <p:spPr>
            <a:xfrm>
              <a:off x="801985" y="1627618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17"/>
            <p:cNvSpPr/>
            <p:nvPr/>
          </p:nvSpPr>
          <p:spPr>
            <a:xfrm>
              <a:off x="800205" y="1645996"/>
              <a:ext cx="15863" cy="12613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08" y="325"/>
                  </a:moveTo>
                  <a:cubicBezTo>
                    <a:pt x="90" y="325"/>
                    <a:pt x="0" y="198"/>
                    <a:pt x="71" y="72"/>
                  </a:cubicBezTo>
                  <a:cubicBezTo>
                    <a:pt x="95" y="27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3" y="1"/>
                    <a:pt x="329" y="33"/>
                    <a:pt x="353" y="87"/>
                  </a:cubicBezTo>
                  <a:cubicBezTo>
                    <a:pt x="410" y="208"/>
                    <a:pt x="323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17"/>
            <p:cNvSpPr/>
            <p:nvPr/>
          </p:nvSpPr>
          <p:spPr>
            <a:xfrm>
              <a:off x="761012" y="1551825"/>
              <a:ext cx="293077" cy="376686"/>
            </a:xfrm>
            <a:custGeom>
              <a:avLst/>
              <a:gdLst/>
              <a:ahLst/>
              <a:cxnLst/>
              <a:rect l="l" t="t" r="r" b="b"/>
              <a:pathLst>
                <a:path w="7575" h="9736" extrusionOk="0">
                  <a:moveTo>
                    <a:pt x="4734" y="324"/>
                  </a:moveTo>
                  <a:lnTo>
                    <a:pt x="4526" y="546"/>
                  </a:lnTo>
                  <a:cubicBezTo>
                    <a:pt x="4465" y="611"/>
                    <a:pt x="4380" y="648"/>
                    <a:pt x="4291" y="648"/>
                  </a:cubicBezTo>
                  <a:lnTo>
                    <a:pt x="3014" y="648"/>
                  </a:lnTo>
                  <a:cubicBezTo>
                    <a:pt x="2925" y="648"/>
                    <a:pt x="2840" y="611"/>
                    <a:pt x="2779" y="546"/>
                  </a:cubicBezTo>
                  <a:lnTo>
                    <a:pt x="2571" y="324"/>
                  </a:lnTo>
                  <a:close/>
                  <a:moveTo>
                    <a:pt x="1198" y="3418"/>
                  </a:moveTo>
                  <a:cubicBezTo>
                    <a:pt x="1263" y="3418"/>
                    <a:pt x="1327" y="3438"/>
                    <a:pt x="1381" y="3476"/>
                  </a:cubicBezTo>
                  <a:lnTo>
                    <a:pt x="1909" y="3844"/>
                  </a:lnTo>
                  <a:cubicBezTo>
                    <a:pt x="2006" y="3909"/>
                    <a:pt x="2060" y="4020"/>
                    <a:pt x="2051" y="4137"/>
                  </a:cubicBezTo>
                  <a:cubicBezTo>
                    <a:pt x="2043" y="4254"/>
                    <a:pt x="1971" y="4355"/>
                    <a:pt x="1865" y="4404"/>
                  </a:cubicBezTo>
                  <a:cubicBezTo>
                    <a:pt x="1822" y="4424"/>
                    <a:pt x="1777" y="4434"/>
                    <a:pt x="1731" y="4434"/>
                  </a:cubicBezTo>
                  <a:cubicBezTo>
                    <a:pt x="1664" y="4434"/>
                    <a:pt x="1598" y="4413"/>
                    <a:pt x="1542" y="4372"/>
                  </a:cubicBezTo>
                  <a:cubicBezTo>
                    <a:pt x="1542" y="4372"/>
                    <a:pt x="1066" y="4040"/>
                    <a:pt x="1020" y="4007"/>
                  </a:cubicBezTo>
                  <a:cubicBezTo>
                    <a:pt x="1018" y="4006"/>
                    <a:pt x="1015" y="4004"/>
                    <a:pt x="1012" y="4002"/>
                  </a:cubicBezTo>
                  <a:cubicBezTo>
                    <a:pt x="873" y="3897"/>
                    <a:pt x="839" y="3702"/>
                    <a:pt x="934" y="3556"/>
                  </a:cubicBezTo>
                  <a:lnTo>
                    <a:pt x="933" y="3556"/>
                  </a:lnTo>
                  <a:cubicBezTo>
                    <a:pt x="982" y="3486"/>
                    <a:pt x="1057" y="3438"/>
                    <a:pt x="1142" y="3423"/>
                  </a:cubicBezTo>
                  <a:cubicBezTo>
                    <a:pt x="1160" y="3419"/>
                    <a:pt x="1179" y="3418"/>
                    <a:pt x="1198" y="3418"/>
                  </a:cubicBezTo>
                  <a:close/>
                  <a:moveTo>
                    <a:pt x="1040" y="4485"/>
                  </a:moveTo>
                  <a:cubicBezTo>
                    <a:pt x="1105" y="4485"/>
                    <a:pt x="1169" y="4505"/>
                    <a:pt x="1222" y="4541"/>
                  </a:cubicBezTo>
                  <a:lnTo>
                    <a:pt x="1752" y="4912"/>
                  </a:lnTo>
                  <a:cubicBezTo>
                    <a:pt x="1821" y="4960"/>
                    <a:pt x="1869" y="5034"/>
                    <a:pt x="1884" y="5118"/>
                  </a:cubicBezTo>
                  <a:cubicBezTo>
                    <a:pt x="1899" y="5202"/>
                    <a:pt x="1880" y="5288"/>
                    <a:pt x="1830" y="5357"/>
                  </a:cubicBezTo>
                  <a:cubicBezTo>
                    <a:pt x="1781" y="5428"/>
                    <a:pt x="1707" y="5475"/>
                    <a:pt x="1623" y="5488"/>
                  </a:cubicBezTo>
                  <a:cubicBezTo>
                    <a:pt x="1603" y="5492"/>
                    <a:pt x="1584" y="5493"/>
                    <a:pt x="1565" y="5493"/>
                  </a:cubicBezTo>
                  <a:cubicBezTo>
                    <a:pt x="1501" y="5493"/>
                    <a:pt x="1438" y="5474"/>
                    <a:pt x="1384" y="5437"/>
                  </a:cubicBezTo>
                  <a:lnTo>
                    <a:pt x="856" y="5068"/>
                  </a:lnTo>
                  <a:cubicBezTo>
                    <a:pt x="716" y="4963"/>
                    <a:pt x="681" y="4769"/>
                    <a:pt x="775" y="4622"/>
                  </a:cubicBezTo>
                  <a:cubicBezTo>
                    <a:pt x="836" y="4536"/>
                    <a:pt x="935" y="4485"/>
                    <a:pt x="1040" y="4485"/>
                  </a:cubicBezTo>
                  <a:close/>
                  <a:moveTo>
                    <a:pt x="883" y="5548"/>
                  </a:moveTo>
                  <a:cubicBezTo>
                    <a:pt x="948" y="5548"/>
                    <a:pt x="1012" y="5568"/>
                    <a:pt x="1066" y="5605"/>
                  </a:cubicBezTo>
                  <a:lnTo>
                    <a:pt x="1595" y="5976"/>
                  </a:lnTo>
                  <a:cubicBezTo>
                    <a:pt x="1665" y="6024"/>
                    <a:pt x="1712" y="6099"/>
                    <a:pt x="1726" y="6183"/>
                  </a:cubicBezTo>
                  <a:cubicBezTo>
                    <a:pt x="1741" y="6267"/>
                    <a:pt x="1722" y="6353"/>
                    <a:pt x="1673" y="6422"/>
                  </a:cubicBezTo>
                  <a:cubicBezTo>
                    <a:pt x="1610" y="6510"/>
                    <a:pt x="1510" y="6557"/>
                    <a:pt x="1409" y="6557"/>
                  </a:cubicBezTo>
                  <a:cubicBezTo>
                    <a:pt x="1346" y="6557"/>
                    <a:pt x="1282" y="6539"/>
                    <a:pt x="1227" y="6501"/>
                  </a:cubicBezTo>
                  <a:lnTo>
                    <a:pt x="1094" y="6408"/>
                  </a:lnTo>
                  <a:lnTo>
                    <a:pt x="1091" y="6406"/>
                  </a:lnTo>
                  <a:lnTo>
                    <a:pt x="698" y="6132"/>
                  </a:lnTo>
                  <a:cubicBezTo>
                    <a:pt x="559" y="6027"/>
                    <a:pt x="524" y="5833"/>
                    <a:pt x="619" y="5686"/>
                  </a:cubicBezTo>
                  <a:lnTo>
                    <a:pt x="618" y="5686"/>
                  </a:lnTo>
                  <a:cubicBezTo>
                    <a:pt x="678" y="5600"/>
                    <a:pt x="777" y="5548"/>
                    <a:pt x="883" y="5548"/>
                  </a:cubicBezTo>
                  <a:close/>
                  <a:moveTo>
                    <a:pt x="5927" y="4545"/>
                  </a:moveTo>
                  <a:lnTo>
                    <a:pt x="5927" y="7149"/>
                  </a:lnTo>
                  <a:cubicBezTo>
                    <a:pt x="5927" y="7328"/>
                    <a:pt x="5781" y="7473"/>
                    <a:pt x="5602" y="7473"/>
                  </a:cubicBezTo>
                  <a:lnTo>
                    <a:pt x="1870" y="7473"/>
                  </a:lnTo>
                  <a:cubicBezTo>
                    <a:pt x="1932" y="7237"/>
                    <a:pt x="1852" y="6986"/>
                    <a:pt x="1665" y="6828"/>
                  </a:cubicBezTo>
                  <a:cubicBezTo>
                    <a:pt x="1772" y="6783"/>
                    <a:pt x="1864" y="6710"/>
                    <a:pt x="1931" y="6615"/>
                  </a:cubicBezTo>
                  <a:cubicBezTo>
                    <a:pt x="2123" y="6344"/>
                    <a:pt x="2077" y="5971"/>
                    <a:pt x="1824" y="5757"/>
                  </a:cubicBezTo>
                  <a:cubicBezTo>
                    <a:pt x="1930" y="5711"/>
                    <a:pt x="2023" y="5637"/>
                    <a:pt x="2090" y="5543"/>
                  </a:cubicBezTo>
                  <a:cubicBezTo>
                    <a:pt x="2188" y="5401"/>
                    <a:pt x="2227" y="5227"/>
                    <a:pt x="2197" y="5057"/>
                  </a:cubicBezTo>
                  <a:cubicBezTo>
                    <a:pt x="2171" y="4911"/>
                    <a:pt x="2094" y="4780"/>
                    <a:pt x="1981" y="4684"/>
                  </a:cubicBezTo>
                  <a:cubicBezTo>
                    <a:pt x="2055" y="4650"/>
                    <a:pt x="2122" y="4603"/>
                    <a:pt x="2179" y="4545"/>
                  </a:cubicBezTo>
                  <a:close/>
                  <a:moveTo>
                    <a:pt x="725" y="6620"/>
                  </a:moveTo>
                  <a:cubicBezTo>
                    <a:pt x="787" y="6620"/>
                    <a:pt x="849" y="6638"/>
                    <a:pt x="904" y="6675"/>
                  </a:cubicBezTo>
                  <a:lnTo>
                    <a:pt x="1040" y="6770"/>
                  </a:lnTo>
                  <a:lnTo>
                    <a:pt x="1041" y="6770"/>
                  </a:lnTo>
                  <a:lnTo>
                    <a:pt x="1437" y="7048"/>
                  </a:lnTo>
                  <a:cubicBezTo>
                    <a:pt x="1506" y="7096"/>
                    <a:pt x="1554" y="7171"/>
                    <a:pt x="1569" y="7254"/>
                  </a:cubicBezTo>
                  <a:cubicBezTo>
                    <a:pt x="1584" y="7338"/>
                    <a:pt x="1565" y="7424"/>
                    <a:pt x="1515" y="7493"/>
                  </a:cubicBezTo>
                  <a:cubicBezTo>
                    <a:pt x="1451" y="7581"/>
                    <a:pt x="1352" y="7628"/>
                    <a:pt x="1251" y="7628"/>
                  </a:cubicBezTo>
                  <a:cubicBezTo>
                    <a:pt x="1188" y="7628"/>
                    <a:pt x="1124" y="7610"/>
                    <a:pt x="1068" y="7572"/>
                  </a:cubicBezTo>
                  <a:cubicBezTo>
                    <a:pt x="1068" y="7572"/>
                    <a:pt x="594" y="7241"/>
                    <a:pt x="549" y="7207"/>
                  </a:cubicBezTo>
                  <a:cubicBezTo>
                    <a:pt x="546" y="7206"/>
                    <a:pt x="544" y="7204"/>
                    <a:pt x="541" y="7202"/>
                  </a:cubicBezTo>
                  <a:cubicBezTo>
                    <a:pt x="402" y="7098"/>
                    <a:pt x="367" y="6904"/>
                    <a:pt x="460" y="6757"/>
                  </a:cubicBezTo>
                  <a:lnTo>
                    <a:pt x="460" y="6757"/>
                  </a:lnTo>
                  <a:lnTo>
                    <a:pt x="460" y="6758"/>
                  </a:lnTo>
                  <a:cubicBezTo>
                    <a:pt x="523" y="6668"/>
                    <a:pt x="623" y="6620"/>
                    <a:pt x="725" y="6620"/>
                  </a:cubicBezTo>
                  <a:close/>
                  <a:moveTo>
                    <a:pt x="5927" y="7705"/>
                  </a:moveTo>
                  <a:lnTo>
                    <a:pt x="5927" y="7967"/>
                  </a:lnTo>
                  <a:cubicBezTo>
                    <a:pt x="5927" y="8145"/>
                    <a:pt x="5781" y="8290"/>
                    <a:pt x="5602" y="8290"/>
                  </a:cubicBezTo>
                  <a:lnTo>
                    <a:pt x="1707" y="8290"/>
                  </a:lnTo>
                  <a:cubicBezTo>
                    <a:pt x="1528" y="8290"/>
                    <a:pt x="1382" y="8145"/>
                    <a:pt x="1382" y="7967"/>
                  </a:cubicBezTo>
                  <a:lnTo>
                    <a:pt x="1382" y="7947"/>
                  </a:lnTo>
                  <a:cubicBezTo>
                    <a:pt x="1494" y="7923"/>
                    <a:pt x="1597" y="7870"/>
                    <a:pt x="1683" y="7793"/>
                  </a:cubicBezTo>
                  <a:cubicBezTo>
                    <a:pt x="1691" y="7793"/>
                    <a:pt x="1699" y="7797"/>
                    <a:pt x="1707" y="7797"/>
                  </a:cubicBezTo>
                  <a:lnTo>
                    <a:pt x="5602" y="7797"/>
                  </a:lnTo>
                  <a:cubicBezTo>
                    <a:pt x="5716" y="7795"/>
                    <a:pt x="5828" y="7764"/>
                    <a:pt x="5927" y="7705"/>
                  </a:cubicBezTo>
                  <a:close/>
                  <a:moveTo>
                    <a:pt x="6677" y="3357"/>
                  </a:moveTo>
                  <a:cubicBezTo>
                    <a:pt x="6691" y="3357"/>
                    <a:pt x="6705" y="3358"/>
                    <a:pt x="6719" y="3360"/>
                  </a:cubicBezTo>
                  <a:cubicBezTo>
                    <a:pt x="6806" y="3371"/>
                    <a:pt x="6884" y="3417"/>
                    <a:pt x="6938" y="3487"/>
                  </a:cubicBezTo>
                  <a:cubicBezTo>
                    <a:pt x="6990" y="3556"/>
                    <a:pt x="7014" y="3643"/>
                    <a:pt x="7001" y="3730"/>
                  </a:cubicBezTo>
                  <a:cubicBezTo>
                    <a:pt x="6985" y="3820"/>
                    <a:pt x="6960" y="3907"/>
                    <a:pt x="6926" y="3992"/>
                  </a:cubicBezTo>
                  <a:cubicBezTo>
                    <a:pt x="6805" y="4313"/>
                    <a:pt x="6742" y="4654"/>
                    <a:pt x="6741" y="4997"/>
                  </a:cubicBezTo>
                  <a:cubicBezTo>
                    <a:pt x="6733" y="5397"/>
                    <a:pt x="6765" y="5796"/>
                    <a:pt x="6834" y="6189"/>
                  </a:cubicBezTo>
                  <a:cubicBezTo>
                    <a:pt x="6882" y="6443"/>
                    <a:pt x="6905" y="6701"/>
                    <a:pt x="6903" y="6960"/>
                  </a:cubicBezTo>
                  <a:cubicBezTo>
                    <a:pt x="6910" y="7423"/>
                    <a:pt x="6837" y="7883"/>
                    <a:pt x="6688" y="8322"/>
                  </a:cubicBezTo>
                  <a:cubicBezTo>
                    <a:pt x="6636" y="8468"/>
                    <a:pt x="6665" y="8630"/>
                    <a:pt x="6766" y="8749"/>
                  </a:cubicBezTo>
                  <a:lnTo>
                    <a:pt x="7063" y="9105"/>
                  </a:lnTo>
                  <a:cubicBezTo>
                    <a:pt x="7163" y="9225"/>
                    <a:pt x="7199" y="9268"/>
                    <a:pt x="7214" y="9287"/>
                  </a:cubicBezTo>
                  <a:cubicBezTo>
                    <a:pt x="7231" y="9310"/>
                    <a:pt x="7234" y="9340"/>
                    <a:pt x="7222" y="9366"/>
                  </a:cubicBezTo>
                  <a:cubicBezTo>
                    <a:pt x="7210" y="9393"/>
                    <a:pt x="7185" y="9410"/>
                    <a:pt x="7155" y="9413"/>
                  </a:cubicBezTo>
                  <a:lnTo>
                    <a:pt x="3278" y="9413"/>
                  </a:lnTo>
                  <a:cubicBezTo>
                    <a:pt x="3234" y="9413"/>
                    <a:pt x="3193" y="9395"/>
                    <a:pt x="3164" y="9363"/>
                  </a:cubicBezTo>
                  <a:lnTo>
                    <a:pt x="2393" y="8595"/>
                  </a:lnTo>
                  <a:lnTo>
                    <a:pt x="5600" y="8595"/>
                  </a:lnTo>
                  <a:cubicBezTo>
                    <a:pt x="5959" y="8595"/>
                    <a:pt x="6249" y="8305"/>
                    <a:pt x="6249" y="7946"/>
                  </a:cubicBezTo>
                  <a:lnTo>
                    <a:pt x="6249" y="4507"/>
                  </a:lnTo>
                  <a:cubicBezTo>
                    <a:pt x="6240" y="4196"/>
                    <a:pt x="6279" y="3886"/>
                    <a:pt x="6366" y="3587"/>
                  </a:cubicBezTo>
                  <a:cubicBezTo>
                    <a:pt x="6409" y="3449"/>
                    <a:pt x="6536" y="3357"/>
                    <a:pt x="6677" y="3357"/>
                  </a:cubicBezTo>
                  <a:close/>
                  <a:moveTo>
                    <a:pt x="1709" y="1"/>
                  </a:moveTo>
                  <a:cubicBezTo>
                    <a:pt x="1349" y="1"/>
                    <a:pt x="1060" y="292"/>
                    <a:pt x="1060" y="650"/>
                  </a:cubicBezTo>
                  <a:lnTo>
                    <a:pt x="1060" y="1936"/>
                  </a:lnTo>
                  <a:cubicBezTo>
                    <a:pt x="1060" y="2022"/>
                    <a:pt x="1125" y="2098"/>
                    <a:pt x="1211" y="2103"/>
                  </a:cubicBezTo>
                  <a:cubicBezTo>
                    <a:pt x="1215" y="2103"/>
                    <a:pt x="1218" y="2103"/>
                    <a:pt x="1222" y="2103"/>
                  </a:cubicBezTo>
                  <a:cubicBezTo>
                    <a:pt x="1310" y="2103"/>
                    <a:pt x="1382" y="2031"/>
                    <a:pt x="1382" y="1942"/>
                  </a:cubicBezTo>
                  <a:lnTo>
                    <a:pt x="1382" y="649"/>
                  </a:lnTo>
                  <a:cubicBezTo>
                    <a:pt x="1382" y="470"/>
                    <a:pt x="1528" y="324"/>
                    <a:pt x="1707" y="324"/>
                  </a:cubicBezTo>
                  <a:lnTo>
                    <a:pt x="2120" y="324"/>
                  </a:lnTo>
                  <a:lnTo>
                    <a:pt x="2535" y="766"/>
                  </a:lnTo>
                  <a:cubicBezTo>
                    <a:pt x="2658" y="896"/>
                    <a:pt x="2828" y="971"/>
                    <a:pt x="3007" y="971"/>
                  </a:cubicBezTo>
                  <a:lnTo>
                    <a:pt x="4283" y="971"/>
                  </a:lnTo>
                  <a:cubicBezTo>
                    <a:pt x="4462" y="971"/>
                    <a:pt x="4632" y="896"/>
                    <a:pt x="4755" y="766"/>
                  </a:cubicBezTo>
                  <a:lnTo>
                    <a:pt x="5170" y="324"/>
                  </a:lnTo>
                  <a:lnTo>
                    <a:pt x="5602" y="324"/>
                  </a:lnTo>
                  <a:cubicBezTo>
                    <a:pt x="5781" y="324"/>
                    <a:pt x="5927" y="470"/>
                    <a:pt x="5927" y="649"/>
                  </a:cubicBezTo>
                  <a:lnTo>
                    <a:pt x="5927" y="4222"/>
                  </a:lnTo>
                  <a:lnTo>
                    <a:pt x="2361" y="4222"/>
                  </a:lnTo>
                  <a:cubicBezTo>
                    <a:pt x="2408" y="3972"/>
                    <a:pt x="2305" y="3717"/>
                    <a:pt x="2097" y="3570"/>
                  </a:cubicBezTo>
                  <a:lnTo>
                    <a:pt x="1569" y="3202"/>
                  </a:lnTo>
                  <a:cubicBezTo>
                    <a:pt x="1458" y="3124"/>
                    <a:pt x="1327" y="3084"/>
                    <a:pt x="1197" y="3084"/>
                  </a:cubicBezTo>
                  <a:cubicBezTo>
                    <a:pt x="1077" y="3084"/>
                    <a:pt x="958" y="3117"/>
                    <a:pt x="853" y="3185"/>
                  </a:cubicBezTo>
                  <a:cubicBezTo>
                    <a:pt x="632" y="3326"/>
                    <a:pt x="520" y="3587"/>
                    <a:pt x="568" y="3844"/>
                  </a:cubicBezTo>
                  <a:cubicBezTo>
                    <a:pt x="594" y="3988"/>
                    <a:pt x="668" y="4119"/>
                    <a:pt x="778" y="4216"/>
                  </a:cubicBezTo>
                  <a:cubicBezTo>
                    <a:pt x="671" y="4263"/>
                    <a:pt x="580" y="4338"/>
                    <a:pt x="513" y="4433"/>
                  </a:cubicBezTo>
                  <a:cubicBezTo>
                    <a:pt x="330" y="4704"/>
                    <a:pt x="375" y="5069"/>
                    <a:pt x="620" y="5287"/>
                  </a:cubicBezTo>
                  <a:cubicBezTo>
                    <a:pt x="514" y="5334"/>
                    <a:pt x="422" y="5409"/>
                    <a:pt x="355" y="5503"/>
                  </a:cubicBezTo>
                  <a:cubicBezTo>
                    <a:pt x="172" y="5775"/>
                    <a:pt x="219" y="6141"/>
                    <a:pt x="463" y="6358"/>
                  </a:cubicBezTo>
                  <a:cubicBezTo>
                    <a:pt x="356" y="6405"/>
                    <a:pt x="265" y="6480"/>
                    <a:pt x="198" y="6574"/>
                  </a:cubicBezTo>
                  <a:cubicBezTo>
                    <a:pt x="0" y="6868"/>
                    <a:pt x="73" y="7266"/>
                    <a:pt x="359" y="7473"/>
                  </a:cubicBezTo>
                  <a:lnTo>
                    <a:pt x="363" y="7467"/>
                  </a:lnTo>
                  <a:cubicBezTo>
                    <a:pt x="438" y="7530"/>
                    <a:pt x="587" y="7634"/>
                    <a:pt x="885" y="7842"/>
                  </a:cubicBezTo>
                  <a:cubicBezTo>
                    <a:pt x="939" y="7879"/>
                    <a:pt x="997" y="7909"/>
                    <a:pt x="1060" y="7928"/>
                  </a:cubicBezTo>
                  <a:lnTo>
                    <a:pt x="1060" y="7946"/>
                  </a:lnTo>
                  <a:cubicBezTo>
                    <a:pt x="1060" y="8305"/>
                    <a:pt x="1349" y="8595"/>
                    <a:pt x="1709" y="8595"/>
                  </a:cubicBezTo>
                  <a:lnTo>
                    <a:pt x="1969" y="8595"/>
                  </a:lnTo>
                  <a:lnTo>
                    <a:pt x="2966" y="9590"/>
                  </a:lnTo>
                  <a:cubicBezTo>
                    <a:pt x="3057" y="9683"/>
                    <a:pt x="3183" y="9736"/>
                    <a:pt x="3313" y="9736"/>
                  </a:cubicBezTo>
                  <a:lnTo>
                    <a:pt x="7149" y="9736"/>
                  </a:lnTo>
                  <a:cubicBezTo>
                    <a:pt x="7303" y="9734"/>
                    <a:pt x="7443" y="9644"/>
                    <a:pt x="7509" y="9504"/>
                  </a:cubicBezTo>
                  <a:cubicBezTo>
                    <a:pt x="7574" y="9364"/>
                    <a:pt x="7554" y="9199"/>
                    <a:pt x="7457" y="9079"/>
                  </a:cubicBezTo>
                  <a:lnTo>
                    <a:pt x="7455" y="9077"/>
                  </a:lnTo>
                  <a:cubicBezTo>
                    <a:pt x="7446" y="9066"/>
                    <a:pt x="7387" y="8995"/>
                    <a:pt x="7307" y="8898"/>
                  </a:cubicBezTo>
                  <a:lnTo>
                    <a:pt x="7011" y="8544"/>
                  </a:lnTo>
                  <a:cubicBezTo>
                    <a:pt x="6986" y="8515"/>
                    <a:pt x="6978" y="8474"/>
                    <a:pt x="6992" y="8437"/>
                  </a:cubicBezTo>
                  <a:cubicBezTo>
                    <a:pt x="7151" y="7967"/>
                    <a:pt x="7230" y="7473"/>
                    <a:pt x="7224" y="6977"/>
                  </a:cubicBezTo>
                  <a:cubicBezTo>
                    <a:pt x="7226" y="6703"/>
                    <a:pt x="7201" y="6429"/>
                    <a:pt x="7150" y="6159"/>
                  </a:cubicBezTo>
                  <a:cubicBezTo>
                    <a:pt x="7084" y="5787"/>
                    <a:pt x="7053" y="5409"/>
                    <a:pt x="7061" y="5031"/>
                  </a:cubicBezTo>
                  <a:cubicBezTo>
                    <a:pt x="7063" y="4726"/>
                    <a:pt x="7120" y="4424"/>
                    <a:pt x="7229" y="4139"/>
                  </a:cubicBezTo>
                  <a:cubicBezTo>
                    <a:pt x="7270" y="4034"/>
                    <a:pt x="7299" y="3926"/>
                    <a:pt x="7318" y="3815"/>
                  </a:cubicBezTo>
                  <a:cubicBezTo>
                    <a:pt x="7341" y="3645"/>
                    <a:pt x="7295" y="3472"/>
                    <a:pt x="7190" y="3336"/>
                  </a:cubicBezTo>
                  <a:cubicBezTo>
                    <a:pt x="7082" y="3193"/>
                    <a:pt x="6919" y="3102"/>
                    <a:pt x="6741" y="3084"/>
                  </a:cubicBezTo>
                  <a:cubicBezTo>
                    <a:pt x="6719" y="3082"/>
                    <a:pt x="6698" y="3081"/>
                    <a:pt x="6677" y="3081"/>
                  </a:cubicBezTo>
                  <a:cubicBezTo>
                    <a:pt x="6520" y="3081"/>
                    <a:pt x="6368" y="3138"/>
                    <a:pt x="6249" y="3243"/>
                  </a:cubicBezTo>
                  <a:lnTo>
                    <a:pt x="6249" y="650"/>
                  </a:lnTo>
                  <a:cubicBezTo>
                    <a:pt x="6249" y="292"/>
                    <a:pt x="5959" y="1"/>
                    <a:pt x="56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17"/>
            <p:cNvSpPr/>
            <p:nvPr/>
          </p:nvSpPr>
          <p:spPr>
            <a:xfrm>
              <a:off x="845782" y="1602276"/>
              <a:ext cx="113013" cy="100439"/>
            </a:xfrm>
            <a:custGeom>
              <a:avLst/>
              <a:gdLst/>
              <a:ahLst/>
              <a:cxnLst/>
              <a:rect l="l" t="t" r="r" b="b"/>
              <a:pathLst>
                <a:path w="2921" h="2596" extrusionOk="0">
                  <a:moveTo>
                    <a:pt x="2110" y="325"/>
                  </a:moveTo>
                  <a:cubicBezTo>
                    <a:pt x="2426" y="325"/>
                    <a:pt x="2596" y="632"/>
                    <a:pt x="2596" y="920"/>
                  </a:cubicBezTo>
                  <a:cubicBezTo>
                    <a:pt x="2596" y="1377"/>
                    <a:pt x="2184" y="1860"/>
                    <a:pt x="1461" y="2250"/>
                  </a:cubicBezTo>
                  <a:cubicBezTo>
                    <a:pt x="738" y="1859"/>
                    <a:pt x="325" y="1377"/>
                    <a:pt x="325" y="920"/>
                  </a:cubicBezTo>
                  <a:cubicBezTo>
                    <a:pt x="325" y="632"/>
                    <a:pt x="496" y="325"/>
                    <a:pt x="812" y="325"/>
                  </a:cubicBezTo>
                  <a:cubicBezTo>
                    <a:pt x="1016" y="328"/>
                    <a:pt x="1206" y="426"/>
                    <a:pt x="1325" y="592"/>
                  </a:cubicBezTo>
                  <a:cubicBezTo>
                    <a:pt x="1356" y="635"/>
                    <a:pt x="1408" y="661"/>
                    <a:pt x="1461" y="661"/>
                  </a:cubicBezTo>
                  <a:cubicBezTo>
                    <a:pt x="1516" y="660"/>
                    <a:pt x="1566" y="635"/>
                    <a:pt x="1598" y="591"/>
                  </a:cubicBezTo>
                  <a:cubicBezTo>
                    <a:pt x="1716" y="426"/>
                    <a:pt x="1907" y="328"/>
                    <a:pt x="2110" y="325"/>
                  </a:cubicBezTo>
                  <a:close/>
                  <a:moveTo>
                    <a:pt x="812" y="1"/>
                  </a:moveTo>
                  <a:cubicBezTo>
                    <a:pt x="358" y="1"/>
                    <a:pt x="1" y="404"/>
                    <a:pt x="1" y="920"/>
                  </a:cubicBezTo>
                  <a:cubicBezTo>
                    <a:pt x="1" y="1272"/>
                    <a:pt x="181" y="1954"/>
                    <a:pt x="1387" y="2578"/>
                  </a:cubicBezTo>
                  <a:cubicBezTo>
                    <a:pt x="1410" y="2590"/>
                    <a:pt x="1435" y="2596"/>
                    <a:pt x="1461" y="2596"/>
                  </a:cubicBezTo>
                  <a:cubicBezTo>
                    <a:pt x="1487" y="2596"/>
                    <a:pt x="1512" y="2590"/>
                    <a:pt x="1536" y="2578"/>
                  </a:cubicBezTo>
                  <a:cubicBezTo>
                    <a:pt x="2741" y="1954"/>
                    <a:pt x="2921" y="1272"/>
                    <a:pt x="2921" y="920"/>
                  </a:cubicBezTo>
                  <a:cubicBezTo>
                    <a:pt x="2921" y="404"/>
                    <a:pt x="2565" y="1"/>
                    <a:pt x="2110" y="1"/>
                  </a:cubicBezTo>
                  <a:cubicBezTo>
                    <a:pt x="1869" y="1"/>
                    <a:pt x="1637" y="94"/>
                    <a:pt x="1461" y="260"/>
                  </a:cubicBezTo>
                  <a:cubicBezTo>
                    <a:pt x="1286" y="94"/>
                    <a:pt x="1054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17"/>
            <p:cNvSpPr/>
            <p:nvPr/>
          </p:nvSpPr>
          <p:spPr>
            <a:xfrm>
              <a:off x="864469" y="1740129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68" y="324"/>
                  </a:moveTo>
                  <a:lnTo>
                    <a:pt x="485" y="324"/>
                  </a:lnTo>
                  <a:cubicBezTo>
                    <a:pt x="571" y="324"/>
                    <a:pt x="646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17"/>
            <p:cNvSpPr/>
            <p:nvPr/>
          </p:nvSpPr>
          <p:spPr>
            <a:xfrm>
              <a:off x="902153" y="1740129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6" y="259"/>
                    <a:pt x="651" y="173"/>
                  </a:cubicBezTo>
                  <a:cubicBezTo>
                    <a:pt x="657" y="80"/>
                    <a:pt x="583" y="1"/>
                    <a:pt x="490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5" y="153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17"/>
            <p:cNvSpPr/>
            <p:nvPr/>
          </p:nvSpPr>
          <p:spPr>
            <a:xfrm>
              <a:off x="845627" y="1759280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324"/>
                  </a:moveTo>
                  <a:lnTo>
                    <a:pt x="485" y="324"/>
                  </a:lnTo>
                  <a:cubicBezTo>
                    <a:pt x="572" y="324"/>
                    <a:pt x="647" y="259"/>
                    <a:pt x="653" y="173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17"/>
            <p:cNvSpPr/>
            <p:nvPr/>
          </p:nvSpPr>
          <p:spPr>
            <a:xfrm>
              <a:off x="883272" y="1759280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2" y="324"/>
                    <a:pt x="648" y="259"/>
                    <a:pt x="653" y="173"/>
                  </a:cubicBezTo>
                  <a:cubicBezTo>
                    <a:pt x="658" y="78"/>
                    <a:pt x="585" y="0"/>
                    <a:pt x="491" y="0"/>
                  </a:cubicBezTo>
                  <a:lnTo>
                    <a:pt x="169" y="0"/>
                  </a:lnTo>
                  <a:cubicBezTo>
                    <a:pt x="75" y="0"/>
                    <a:pt x="1" y="78"/>
                    <a:pt x="7" y="173"/>
                  </a:cubicBezTo>
                  <a:cubicBezTo>
                    <a:pt x="12" y="259"/>
                    <a:pt x="88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17"/>
            <p:cNvSpPr/>
            <p:nvPr/>
          </p:nvSpPr>
          <p:spPr>
            <a:xfrm>
              <a:off x="864469" y="1778432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485" y="323"/>
                  </a:lnTo>
                  <a:cubicBezTo>
                    <a:pt x="571" y="323"/>
                    <a:pt x="646" y="258"/>
                    <a:pt x="652" y="172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17"/>
            <p:cNvSpPr/>
            <p:nvPr/>
          </p:nvSpPr>
          <p:spPr>
            <a:xfrm>
              <a:off x="845627" y="179681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85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91" y="324"/>
                  </a:lnTo>
                  <a:cubicBezTo>
                    <a:pt x="583" y="324"/>
                    <a:pt x="658" y="245"/>
                    <a:pt x="653" y="152"/>
                  </a:cubicBezTo>
                  <a:cubicBezTo>
                    <a:pt x="647" y="66"/>
                    <a:pt x="572" y="1"/>
                    <a:pt x="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17"/>
            <p:cNvSpPr/>
            <p:nvPr/>
          </p:nvSpPr>
          <p:spPr>
            <a:xfrm>
              <a:off x="883272" y="1796810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68" y="1"/>
                  </a:moveTo>
                  <a:cubicBezTo>
                    <a:pt x="75" y="1"/>
                    <a:pt x="1" y="78"/>
                    <a:pt x="7" y="172"/>
                  </a:cubicBezTo>
                  <a:cubicBezTo>
                    <a:pt x="12" y="258"/>
                    <a:pt x="88" y="324"/>
                    <a:pt x="174" y="324"/>
                  </a:cubicBezTo>
                  <a:lnTo>
                    <a:pt x="485" y="324"/>
                  </a:lnTo>
                  <a:cubicBezTo>
                    <a:pt x="572" y="324"/>
                    <a:pt x="648" y="258"/>
                    <a:pt x="653" y="172"/>
                  </a:cubicBezTo>
                  <a:cubicBezTo>
                    <a:pt x="658" y="78"/>
                    <a:pt x="585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17"/>
            <p:cNvSpPr/>
            <p:nvPr/>
          </p:nvSpPr>
          <p:spPr>
            <a:xfrm>
              <a:off x="864546" y="1815923"/>
              <a:ext cx="62987" cy="12536"/>
            </a:xfrm>
            <a:custGeom>
              <a:avLst/>
              <a:gdLst/>
              <a:ahLst/>
              <a:cxnLst/>
              <a:rect l="l" t="t" r="r" b="b"/>
              <a:pathLst>
                <a:path w="1628" h="324" extrusionOk="0">
                  <a:moveTo>
                    <a:pt x="1460" y="0"/>
                  </a:move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4" y="324"/>
                    <a:pt x="168" y="324"/>
                  </a:cubicBezTo>
                  <a:lnTo>
                    <a:pt x="1454" y="324"/>
                  </a:lnTo>
                  <a:cubicBezTo>
                    <a:pt x="1540" y="324"/>
                    <a:pt x="1616" y="259"/>
                    <a:pt x="1622" y="172"/>
                  </a:cubicBezTo>
                  <a:cubicBezTo>
                    <a:pt x="1627" y="79"/>
                    <a:pt x="1553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17"/>
            <p:cNvSpPr/>
            <p:nvPr/>
          </p:nvSpPr>
          <p:spPr>
            <a:xfrm>
              <a:off x="939798" y="1740129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5" y="324"/>
                  </a:lnTo>
                  <a:cubicBezTo>
                    <a:pt x="571" y="324"/>
                    <a:pt x="646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17"/>
            <p:cNvSpPr/>
            <p:nvPr/>
          </p:nvSpPr>
          <p:spPr>
            <a:xfrm>
              <a:off x="920956" y="1759280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74" y="324"/>
                  </a:moveTo>
                  <a:lnTo>
                    <a:pt x="484" y="324"/>
                  </a:lnTo>
                  <a:cubicBezTo>
                    <a:pt x="572" y="324"/>
                    <a:pt x="647" y="259"/>
                    <a:pt x="652" y="173"/>
                  </a:cubicBezTo>
                  <a:cubicBezTo>
                    <a:pt x="658" y="78"/>
                    <a:pt x="584" y="0"/>
                    <a:pt x="491" y="0"/>
                  </a:cubicBezTo>
                  <a:lnTo>
                    <a:pt x="168" y="0"/>
                  </a:lnTo>
                  <a:cubicBezTo>
                    <a:pt x="75" y="0"/>
                    <a:pt x="0" y="78"/>
                    <a:pt x="7" y="173"/>
                  </a:cubicBezTo>
                  <a:cubicBezTo>
                    <a:pt x="12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17"/>
            <p:cNvSpPr/>
            <p:nvPr/>
          </p:nvSpPr>
          <p:spPr>
            <a:xfrm>
              <a:off x="958602" y="1759280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2" y="324"/>
                    <a:pt x="648" y="259"/>
                    <a:pt x="653" y="173"/>
                  </a:cubicBezTo>
                  <a:cubicBezTo>
                    <a:pt x="658" y="78"/>
                    <a:pt x="585" y="0"/>
                    <a:pt x="491" y="0"/>
                  </a:cubicBezTo>
                  <a:lnTo>
                    <a:pt x="169" y="0"/>
                  </a:lnTo>
                  <a:cubicBezTo>
                    <a:pt x="75" y="0"/>
                    <a:pt x="1" y="78"/>
                    <a:pt x="7" y="173"/>
                  </a:cubicBezTo>
                  <a:cubicBezTo>
                    <a:pt x="12" y="259"/>
                    <a:pt x="88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17"/>
            <p:cNvSpPr/>
            <p:nvPr/>
          </p:nvSpPr>
          <p:spPr>
            <a:xfrm>
              <a:off x="939798" y="1778432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323"/>
                  </a:moveTo>
                  <a:cubicBezTo>
                    <a:pt x="583" y="323"/>
                    <a:pt x="658" y="246"/>
                    <a:pt x="652" y="151"/>
                  </a:cubicBezTo>
                  <a:cubicBezTo>
                    <a:pt x="646" y="65"/>
                    <a:pt x="571" y="0"/>
                    <a:pt x="485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17"/>
            <p:cNvSpPr/>
            <p:nvPr/>
          </p:nvSpPr>
          <p:spPr>
            <a:xfrm>
              <a:off x="920956" y="179681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84" y="1"/>
                  </a:moveTo>
                  <a:lnTo>
                    <a:pt x="174" y="1"/>
                  </a:lnTo>
                  <a:cubicBezTo>
                    <a:pt x="87" y="1"/>
                    <a:pt x="12" y="66"/>
                    <a:pt x="7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91" y="324"/>
                  </a:lnTo>
                  <a:cubicBezTo>
                    <a:pt x="583" y="324"/>
                    <a:pt x="658" y="245"/>
                    <a:pt x="652" y="152"/>
                  </a:cubicBezTo>
                  <a:cubicBezTo>
                    <a:pt x="647" y="66"/>
                    <a:pt x="572" y="1"/>
                    <a:pt x="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17"/>
            <p:cNvSpPr/>
            <p:nvPr/>
          </p:nvSpPr>
          <p:spPr>
            <a:xfrm>
              <a:off x="958602" y="1796810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491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2" y="324"/>
                    <a:pt x="648" y="258"/>
                    <a:pt x="653" y="172"/>
                  </a:cubicBezTo>
                  <a:cubicBezTo>
                    <a:pt x="658" y="78"/>
                    <a:pt x="583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17"/>
            <p:cNvSpPr/>
            <p:nvPr/>
          </p:nvSpPr>
          <p:spPr>
            <a:xfrm>
              <a:off x="902153" y="1778432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0" y="323"/>
                  </a:moveTo>
                  <a:cubicBezTo>
                    <a:pt x="583" y="323"/>
                    <a:pt x="657" y="246"/>
                    <a:pt x="651" y="151"/>
                  </a:cubicBezTo>
                  <a:cubicBezTo>
                    <a:pt x="646" y="65"/>
                    <a:pt x="570" y="0"/>
                    <a:pt x="484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4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17"/>
            <p:cNvSpPr/>
            <p:nvPr/>
          </p:nvSpPr>
          <p:spPr>
            <a:xfrm>
              <a:off x="939798" y="1815923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5" y="324"/>
                    <a:pt x="167" y="324"/>
                  </a:cubicBezTo>
                  <a:lnTo>
                    <a:pt x="485" y="324"/>
                  </a:lnTo>
                  <a:cubicBezTo>
                    <a:pt x="571" y="324"/>
                    <a:pt x="646" y="259"/>
                    <a:pt x="652" y="172"/>
                  </a:cubicBezTo>
                  <a:cubicBezTo>
                    <a:pt x="658" y="79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2" name="Google Shape;4472;p117"/>
          <p:cNvGrpSpPr/>
          <p:nvPr/>
        </p:nvGrpSpPr>
        <p:grpSpPr>
          <a:xfrm>
            <a:off x="1590951" y="1954225"/>
            <a:ext cx="269824" cy="376647"/>
            <a:chOff x="1590951" y="1551825"/>
            <a:chExt cx="269824" cy="376647"/>
          </a:xfrm>
        </p:grpSpPr>
        <p:sp>
          <p:nvSpPr>
            <p:cNvPr id="4473" name="Google Shape;4473;p117"/>
            <p:cNvSpPr/>
            <p:nvPr/>
          </p:nvSpPr>
          <p:spPr>
            <a:xfrm>
              <a:off x="1616448" y="1558441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7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17"/>
            <p:cNvSpPr/>
            <p:nvPr/>
          </p:nvSpPr>
          <p:spPr>
            <a:xfrm>
              <a:off x="1791520" y="1558441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9" y="8377"/>
                    <a:pt x="989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17"/>
            <p:cNvSpPr/>
            <p:nvPr/>
          </p:nvSpPr>
          <p:spPr>
            <a:xfrm>
              <a:off x="1616448" y="1871984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8" y="1309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17"/>
            <p:cNvSpPr/>
            <p:nvPr/>
          </p:nvSpPr>
          <p:spPr>
            <a:xfrm>
              <a:off x="1791520" y="1872371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9" y="1080"/>
                    <a:pt x="989" y="812"/>
                  </a:cubicBezTo>
                  <a:lnTo>
                    <a:pt x="989" y="1"/>
                  </a:lnTo>
                  <a:cubicBezTo>
                    <a:pt x="989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17"/>
            <p:cNvSpPr/>
            <p:nvPr/>
          </p:nvSpPr>
          <p:spPr>
            <a:xfrm>
              <a:off x="1660477" y="1558441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0" y="648"/>
                    <a:pt x="2417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17"/>
            <p:cNvSpPr/>
            <p:nvPr/>
          </p:nvSpPr>
          <p:spPr>
            <a:xfrm>
              <a:off x="1735381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3" y="648"/>
                    <a:pt x="0" y="648"/>
                  </a:cubicBezTo>
                  <a:lnTo>
                    <a:pt x="484" y="648"/>
                  </a:lnTo>
                  <a:cubicBezTo>
                    <a:pt x="619" y="648"/>
                    <a:pt x="747" y="592"/>
                    <a:pt x="838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17"/>
            <p:cNvSpPr/>
            <p:nvPr/>
          </p:nvSpPr>
          <p:spPr>
            <a:xfrm>
              <a:off x="1597490" y="1608544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6" y="6490"/>
                    <a:pt x="3245" y="6490"/>
                  </a:cubicBezTo>
                  <a:cubicBezTo>
                    <a:pt x="1452" y="6490"/>
                    <a:pt x="0" y="5038"/>
                    <a:pt x="0" y="3245"/>
                  </a:cubicBezTo>
                  <a:cubicBezTo>
                    <a:pt x="0" y="1454"/>
                    <a:pt x="1452" y="1"/>
                    <a:pt x="3245" y="1"/>
                  </a:cubicBezTo>
                  <a:cubicBezTo>
                    <a:pt x="5036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17"/>
            <p:cNvSpPr/>
            <p:nvPr/>
          </p:nvSpPr>
          <p:spPr>
            <a:xfrm>
              <a:off x="1713598" y="1608544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2" y="1"/>
                    <a:pt x="81" y="7"/>
                    <a:pt x="0" y="13"/>
                  </a:cubicBezTo>
                  <a:cubicBezTo>
                    <a:pt x="1693" y="139"/>
                    <a:pt x="3001" y="1548"/>
                    <a:pt x="3001" y="3245"/>
                  </a:cubicBezTo>
                  <a:cubicBezTo>
                    <a:pt x="3001" y="4942"/>
                    <a:pt x="1693" y="6353"/>
                    <a:pt x="0" y="6479"/>
                  </a:cubicBezTo>
                  <a:cubicBezTo>
                    <a:pt x="81" y="6484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5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17"/>
            <p:cNvSpPr/>
            <p:nvPr/>
          </p:nvSpPr>
          <p:spPr>
            <a:xfrm>
              <a:off x="1691506" y="1642669"/>
              <a:ext cx="119591" cy="154141"/>
            </a:xfrm>
            <a:custGeom>
              <a:avLst/>
              <a:gdLst/>
              <a:ahLst/>
              <a:cxnLst/>
              <a:rect l="l" t="t" r="r" b="b"/>
              <a:pathLst>
                <a:path w="3091" h="3984" extrusionOk="0">
                  <a:moveTo>
                    <a:pt x="3090" y="2369"/>
                  </a:moveTo>
                  <a:cubicBezTo>
                    <a:pt x="3089" y="2546"/>
                    <a:pt x="2944" y="2690"/>
                    <a:pt x="2765" y="2691"/>
                  </a:cubicBezTo>
                  <a:lnTo>
                    <a:pt x="2600" y="2691"/>
                  </a:lnTo>
                  <a:cubicBezTo>
                    <a:pt x="2778" y="2692"/>
                    <a:pt x="2922" y="2836"/>
                    <a:pt x="2923" y="3014"/>
                  </a:cubicBezTo>
                  <a:cubicBezTo>
                    <a:pt x="2921" y="3193"/>
                    <a:pt x="2777" y="3337"/>
                    <a:pt x="2600" y="3338"/>
                  </a:cubicBezTo>
                  <a:lnTo>
                    <a:pt x="2424" y="3338"/>
                  </a:lnTo>
                  <a:cubicBezTo>
                    <a:pt x="2602" y="3338"/>
                    <a:pt x="2746" y="3483"/>
                    <a:pt x="2747" y="3661"/>
                  </a:cubicBezTo>
                  <a:cubicBezTo>
                    <a:pt x="2746" y="3839"/>
                    <a:pt x="2601" y="3983"/>
                    <a:pt x="2424" y="3984"/>
                  </a:cubicBezTo>
                  <a:lnTo>
                    <a:pt x="486" y="3984"/>
                  </a:lnTo>
                  <a:cubicBezTo>
                    <a:pt x="217" y="3984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08" y="1941"/>
                    <a:pt x="366" y="1760"/>
                    <a:pt x="440" y="1541"/>
                  </a:cubicBezTo>
                  <a:cubicBezTo>
                    <a:pt x="579" y="1125"/>
                    <a:pt x="650" y="691"/>
                    <a:pt x="650" y="253"/>
                  </a:cubicBezTo>
                  <a:cubicBezTo>
                    <a:pt x="650" y="152"/>
                    <a:pt x="721" y="66"/>
                    <a:pt x="821" y="47"/>
                  </a:cubicBezTo>
                  <a:cubicBezTo>
                    <a:pt x="1075" y="1"/>
                    <a:pt x="1236" y="177"/>
                    <a:pt x="1334" y="366"/>
                  </a:cubicBezTo>
                  <a:cubicBezTo>
                    <a:pt x="1422" y="543"/>
                    <a:pt x="1467" y="737"/>
                    <a:pt x="1464" y="934"/>
                  </a:cubicBezTo>
                  <a:lnTo>
                    <a:pt x="1464" y="1398"/>
                  </a:lnTo>
                  <a:lnTo>
                    <a:pt x="2765" y="1398"/>
                  </a:lnTo>
                  <a:cubicBezTo>
                    <a:pt x="2944" y="1398"/>
                    <a:pt x="3089" y="1543"/>
                    <a:pt x="3090" y="1722"/>
                  </a:cubicBezTo>
                  <a:cubicBezTo>
                    <a:pt x="3089" y="1899"/>
                    <a:pt x="2944" y="2043"/>
                    <a:pt x="2765" y="2044"/>
                  </a:cubicBezTo>
                  <a:cubicBezTo>
                    <a:pt x="2944" y="2045"/>
                    <a:pt x="3089" y="2190"/>
                    <a:pt x="3090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17"/>
            <p:cNvSpPr/>
            <p:nvPr/>
          </p:nvSpPr>
          <p:spPr>
            <a:xfrm>
              <a:off x="1717506" y="1642475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7"/>
                  </a:moveTo>
                  <a:cubicBezTo>
                    <a:pt x="255" y="544"/>
                    <a:pt x="300" y="740"/>
                    <a:pt x="297" y="938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4"/>
                    <a:pt x="659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81" y="59"/>
                    <a:pt x="29" y="96"/>
                    <a:pt x="0" y="147"/>
                  </a:cubicBezTo>
                  <a:cubicBezTo>
                    <a:pt x="68" y="210"/>
                    <a:pt x="124" y="285"/>
                    <a:pt x="166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17"/>
            <p:cNvSpPr/>
            <p:nvPr/>
          </p:nvSpPr>
          <p:spPr>
            <a:xfrm>
              <a:off x="1767029" y="1696757"/>
              <a:ext cx="43836" cy="100052"/>
            </a:xfrm>
            <a:custGeom>
              <a:avLst/>
              <a:gdLst/>
              <a:ahLst/>
              <a:cxnLst/>
              <a:rect l="l" t="t" r="r" b="b"/>
              <a:pathLst>
                <a:path w="1133" h="2586" extrusionOk="0">
                  <a:moveTo>
                    <a:pt x="810" y="647"/>
                  </a:moveTo>
                  <a:cubicBezTo>
                    <a:pt x="987" y="646"/>
                    <a:pt x="1131" y="502"/>
                    <a:pt x="1132" y="324"/>
                  </a:cubicBezTo>
                  <a:cubicBezTo>
                    <a:pt x="1132" y="145"/>
                    <a:pt x="987" y="1"/>
                    <a:pt x="810" y="0"/>
                  </a:cubicBezTo>
                  <a:lnTo>
                    <a:pt x="325" y="0"/>
                  </a:lnTo>
                  <a:cubicBezTo>
                    <a:pt x="502" y="1"/>
                    <a:pt x="647" y="145"/>
                    <a:pt x="647" y="324"/>
                  </a:cubicBezTo>
                  <a:cubicBezTo>
                    <a:pt x="646" y="502"/>
                    <a:pt x="502" y="646"/>
                    <a:pt x="325" y="647"/>
                  </a:cubicBezTo>
                  <a:cubicBezTo>
                    <a:pt x="502" y="647"/>
                    <a:pt x="647" y="792"/>
                    <a:pt x="647" y="971"/>
                  </a:cubicBezTo>
                  <a:cubicBezTo>
                    <a:pt x="646" y="1148"/>
                    <a:pt x="502" y="1292"/>
                    <a:pt x="325" y="1293"/>
                  </a:cubicBezTo>
                  <a:lnTo>
                    <a:pt x="161" y="1293"/>
                  </a:lnTo>
                  <a:cubicBezTo>
                    <a:pt x="339" y="1294"/>
                    <a:pt x="484" y="1438"/>
                    <a:pt x="484" y="1616"/>
                  </a:cubicBezTo>
                  <a:cubicBezTo>
                    <a:pt x="483" y="1795"/>
                    <a:pt x="339" y="1939"/>
                    <a:pt x="161" y="1940"/>
                  </a:cubicBezTo>
                  <a:lnTo>
                    <a:pt x="0" y="1940"/>
                  </a:lnTo>
                  <a:cubicBezTo>
                    <a:pt x="179" y="1940"/>
                    <a:pt x="322" y="2085"/>
                    <a:pt x="324" y="2263"/>
                  </a:cubicBezTo>
                  <a:cubicBezTo>
                    <a:pt x="321" y="2441"/>
                    <a:pt x="178" y="2585"/>
                    <a:pt x="0" y="2586"/>
                  </a:cubicBezTo>
                  <a:lnTo>
                    <a:pt x="485" y="2586"/>
                  </a:lnTo>
                  <a:cubicBezTo>
                    <a:pt x="663" y="2585"/>
                    <a:pt x="807" y="2441"/>
                    <a:pt x="808" y="2263"/>
                  </a:cubicBezTo>
                  <a:cubicBezTo>
                    <a:pt x="808" y="2085"/>
                    <a:pt x="663" y="1940"/>
                    <a:pt x="485" y="1940"/>
                  </a:cubicBezTo>
                  <a:lnTo>
                    <a:pt x="648" y="1940"/>
                  </a:lnTo>
                  <a:cubicBezTo>
                    <a:pt x="825" y="1939"/>
                    <a:pt x="969" y="1795"/>
                    <a:pt x="971" y="1616"/>
                  </a:cubicBezTo>
                  <a:cubicBezTo>
                    <a:pt x="970" y="1438"/>
                    <a:pt x="826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2" y="971"/>
                  </a:cubicBezTo>
                  <a:cubicBezTo>
                    <a:pt x="1132" y="792"/>
                    <a:pt x="987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17"/>
            <p:cNvSpPr/>
            <p:nvPr/>
          </p:nvSpPr>
          <p:spPr>
            <a:xfrm>
              <a:off x="1641442" y="1715174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325" y="0"/>
                  </a:moveTo>
                  <a:lnTo>
                    <a:pt x="970" y="0"/>
                  </a:lnTo>
                  <a:cubicBezTo>
                    <a:pt x="1148" y="0"/>
                    <a:pt x="1293" y="145"/>
                    <a:pt x="1293" y="325"/>
                  </a:cubicBezTo>
                  <a:lnTo>
                    <a:pt x="1293" y="1786"/>
                  </a:lnTo>
                  <a:cubicBezTo>
                    <a:pt x="1293" y="1965"/>
                    <a:pt x="1148" y="2111"/>
                    <a:pt x="970" y="2111"/>
                  </a:cubicBezTo>
                  <a:lnTo>
                    <a:pt x="325" y="2111"/>
                  </a:lnTo>
                  <a:cubicBezTo>
                    <a:pt x="146" y="2111"/>
                    <a:pt x="0" y="1965"/>
                    <a:pt x="0" y="1786"/>
                  </a:cubicBezTo>
                  <a:lnTo>
                    <a:pt x="0" y="325"/>
                  </a:lnTo>
                  <a:cubicBezTo>
                    <a:pt x="0" y="145"/>
                    <a:pt x="146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17"/>
            <p:cNvSpPr/>
            <p:nvPr/>
          </p:nvSpPr>
          <p:spPr>
            <a:xfrm>
              <a:off x="1659587" y="1715174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0"/>
                    <a:pt x="329" y="146"/>
                    <a:pt x="330" y="325"/>
                  </a:cubicBezTo>
                  <a:lnTo>
                    <a:pt x="330" y="1785"/>
                  </a:lnTo>
                  <a:cubicBezTo>
                    <a:pt x="329" y="1965"/>
                    <a:pt x="182" y="2110"/>
                    <a:pt x="1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6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17"/>
            <p:cNvSpPr/>
            <p:nvPr/>
          </p:nvSpPr>
          <p:spPr>
            <a:xfrm>
              <a:off x="1590951" y="1558441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1154" y="8926"/>
                  </a:moveTo>
                  <a:lnTo>
                    <a:pt x="1154" y="6336"/>
                  </a:lnTo>
                  <a:cubicBezTo>
                    <a:pt x="1153" y="6278"/>
                    <a:pt x="1137" y="6223"/>
                    <a:pt x="1108" y="6173"/>
                  </a:cubicBezTo>
                  <a:cubicBezTo>
                    <a:pt x="510" y="5167"/>
                    <a:pt x="510" y="3922"/>
                    <a:pt x="1108" y="2917"/>
                  </a:cubicBezTo>
                  <a:cubicBezTo>
                    <a:pt x="1137" y="2868"/>
                    <a:pt x="1153" y="2812"/>
                    <a:pt x="1154" y="2754"/>
                  </a:cubicBezTo>
                  <a:lnTo>
                    <a:pt x="1154" y="488"/>
                  </a:lnTo>
                  <a:cubicBezTo>
                    <a:pt x="1154" y="219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1"/>
                  </a:lnTo>
                  <a:cubicBezTo>
                    <a:pt x="0" y="3884"/>
                    <a:pt x="0" y="5205"/>
                    <a:pt x="660" y="6249"/>
                  </a:cubicBezTo>
                  <a:lnTo>
                    <a:pt x="660" y="8926"/>
                  </a:lnTo>
                  <a:cubicBezTo>
                    <a:pt x="660" y="9194"/>
                    <a:pt x="877" y="9413"/>
                    <a:pt x="1146" y="9413"/>
                  </a:cubicBezTo>
                  <a:lnTo>
                    <a:pt x="1648" y="9413"/>
                  </a:lnTo>
                  <a:cubicBezTo>
                    <a:pt x="1375" y="9413"/>
                    <a:pt x="1154" y="9194"/>
                    <a:pt x="1154" y="89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17"/>
            <p:cNvSpPr/>
            <p:nvPr/>
          </p:nvSpPr>
          <p:spPr>
            <a:xfrm>
              <a:off x="1591183" y="1734287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3" y="907"/>
                    <a:pt x="1" y="456"/>
                    <a:pt x="0" y="1"/>
                  </a:cubicBezTo>
                  <a:lnTo>
                    <a:pt x="325" y="1"/>
                  </a:lnTo>
                  <a:cubicBezTo>
                    <a:pt x="326" y="412"/>
                    <a:pt x="408" y="821"/>
                    <a:pt x="568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17"/>
            <p:cNvSpPr/>
            <p:nvPr/>
          </p:nvSpPr>
          <p:spPr>
            <a:xfrm>
              <a:off x="1591029" y="1551825"/>
              <a:ext cx="269747" cy="376647"/>
            </a:xfrm>
            <a:custGeom>
              <a:avLst/>
              <a:gdLst/>
              <a:ahLst/>
              <a:cxnLst/>
              <a:rect l="l" t="t" r="r" b="b"/>
              <a:pathLst>
                <a:path w="6972" h="9735" extrusionOk="0">
                  <a:moveTo>
                    <a:pt x="4655" y="324"/>
                  </a:moveTo>
                  <a:lnTo>
                    <a:pt x="4447" y="546"/>
                  </a:lnTo>
                  <a:cubicBezTo>
                    <a:pt x="4386" y="611"/>
                    <a:pt x="4301" y="648"/>
                    <a:pt x="4212" y="648"/>
                  </a:cubicBezTo>
                  <a:lnTo>
                    <a:pt x="2612" y="648"/>
                  </a:lnTo>
                  <a:cubicBezTo>
                    <a:pt x="2522" y="648"/>
                    <a:pt x="2437" y="611"/>
                    <a:pt x="2376" y="546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70"/>
                    <a:pt x="6000" y="649"/>
                  </a:cubicBezTo>
                  <a:lnTo>
                    <a:pt x="6000" y="2495"/>
                  </a:lnTo>
                  <a:cubicBezTo>
                    <a:pt x="5354" y="1733"/>
                    <a:pt x="4405" y="1294"/>
                    <a:pt x="3405" y="1294"/>
                  </a:cubicBezTo>
                  <a:cubicBezTo>
                    <a:pt x="2405" y="1294"/>
                    <a:pt x="1455" y="1733"/>
                    <a:pt x="810" y="2495"/>
                  </a:cubicBezTo>
                  <a:lnTo>
                    <a:pt x="810" y="649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7" y="971"/>
                    <a:pt x="4559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2"/>
                  </a:moveTo>
                  <a:lnTo>
                    <a:pt x="6000" y="8289"/>
                  </a:lnTo>
                  <a:cubicBezTo>
                    <a:pt x="6000" y="8469"/>
                    <a:pt x="5854" y="8613"/>
                    <a:pt x="5676" y="8613"/>
                  </a:cubicBezTo>
                  <a:lnTo>
                    <a:pt x="1134" y="8613"/>
                  </a:lnTo>
                  <a:cubicBezTo>
                    <a:pt x="955" y="8613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80"/>
                    <a:pt x="1523" y="7559"/>
                  </a:cubicBezTo>
                  <a:cubicBezTo>
                    <a:pt x="1802" y="7741"/>
                    <a:pt x="2105" y="7883"/>
                    <a:pt x="2422" y="7981"/>
                  </a:cubicBezTo>
                  <a:cubicBezTo>
                    <a:pt x="2742" y="8074"/>
                    <a:pt x="3072" y="8123"/>
                    <a:pt x="3405" y="8127"/>
                  </a:cubicBezTo>
                  <a:cubicBezTo>
                    <a:pt x="4405" y="8127"/>
                    <a:pt x="5354" y="7685"/>
                    <a:pt x="6000" y="6922"/>
                  </a:cubicBezTo>
                  <a:close/>
                  <a:moveTo>
                    <a:pt x="5999" y="8827"/>
                  </a:moveTo>
                  <a:lnTo>
                    <a:pt x="5999" y="9088"/>
                  </a:lnTo>
                  <a:cubicBezTo>
                    <a:pt x="6000" y="9267"/>
                    <a:pt x="5854" y="9413"/>
                    <a:pt x="5676" y="9413"/>
                  </a:cubicBezTo>
                  <a:lnTo>
                    <a:pt x="1134" y="9413"/>
                  </a:lnTo>
                  <a:cubicBezTo>
                    <a:pt x="955" y="9413"/>
                    <a:pt x="810" y="9267"/>
                    <a:pt x="810" y="9088"/>
                  </a:cubicBezTo>
                  <a:lnTo>
                    <a:pt x="810" y="8827"/>
                  </a:lnTo>
                  <a:cubicBezTo>
                    <a:pt x="907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5999" y="8827"/>
                  </a:cubicBezTo>
                  <a:close/>
                  <a:moveTo>
                    <a:pt x="1135" y="1"/>
                  </a:moveTo>
                  <a:cubicBezTo>
                    <a:pt x="777" y="1"/>
                    <a:pt x="486" y="292"/>
                    <a:pt x="486" y="650"/>
                  </a:cubicBezTo>
                  <a:lnTo>
                    <a:pt x="486" y="2960"/>
                  </a:lnTo>
                  <a:cubicBezTo>
                    <a:pt x="168" y="3487"/>
                    <a:pt x="0" y="4091"/>
                    <a:pt x="0" y="4706"/>
                  </a:cubicBezTo>
                  <a:cubicBezTo>
                    <a:pt x="0" y="4796"/>
                    <a:pt x="73" y="4869"/>
                    <a:pt x="163" y="4869"/>
                  </a:cubicBezTo>
                  <a:cubicBezTo>
                    <a:pt x="171" y="4869"/>
                    <a:pt x="179" y="4868"/>
                    <a:pt x="187" y="4867"/>
                  </a:cubicBezTo>
                  <a:cubicBezTo>
                    <a:pt x="267" y="4854"/>
                    <a:pt x="324" y="4783"/>
                    <a:pt x="324" y="4702"/>
                  </a:cubicBezTo>
                  <a:cubicBezTo>
                    <a:pt x="326" y="3457"/>
                    <a:pt x="1075" y="2335"/>
                    <a:pt x="2225" y="1858"/>
                  </a:cubicBezTo>
                  <a:cubicBezTo>
                    <a:pt x="2607" y="1700"/>
                    <a:pt x="3007" y="1624"/>
                    <a:pt x="3404" y="1624"/>
                  </a:cubicBezTo>
                  <a:cubicBezTo>
                    <a:pt x="4205" y="1624"/>
                    <a:pt x="4993" y="1937"/>
                    <a:pt x="5582" y="2526"/>
                  </a:cubicBezTo>
                  <a:cubicBezTo>
                    <a:pt x="6463" y="3408"/>
                    <a:pt x="6727" y="4733"/>
                    <a:pt x="6250" y="5885"/>
                  </a:cubicBezTo>
                  <a:cubicBezTo>
                    <a:pt x="5773" y="7037"/>
                    <a:pt x="4650" y="7789"/>
                    <a:pt x="3405" y="7789"/>
                  </a:cubicBezTo>
                  <a:cubicBezTo>
                    <a:pt x="3103" y="7784"/>
                    <a:pt x="2805" y="7740"/>
                    <a:pt x="2516" y="7657"/>
                  </a:cubicBezTo>
                  <a:cubicBezTo>
                    <a:pt x="2228" y="7568"/>
                    <a:pt x="1955" y="7438"/>
                    <a:pt x="1703" y="7275"/>
                  </a:cubicBezTo>
                  <a:cubicBezTo>
                    <a:pt x="1455" y="7106"/>
                    <a:pt x="1230" y="6904"/>
                    <a:pt x="1034" y="6675"/>
                  </a:cubicBezTo>
                  <a:cubicBezTo>
                    <a:pt x="845" y="6440"/>
                    <a:pt x="689" y="6183"/>
                    <a:pt x="567" y="5906"/>
                  </a:cubicBezTo>
                  <a:cubicBezTo>
                    <a:pt x="542" y="5845"/>
                    <a:pt x="483" y="5807"/>
                    <a:pt x="420" y="5807"/>
                  </a:cubicBezTo>
                  <a:cubicBezTo>
                    <a:pt x="401" y="5807"/>
                    <a:pt x="381" y="5811"/>
                    <a:pt x="362" y="5818"/>
                  </a:cubicBezTo>
                  <a:cubicBezTo>
                    <a:pt x="320" y="5834"/>
                    <a:pt x="288" y="5865"/>
                    <a:pt x="270" y="5906"/>
                  </a:cubicBezTo>
                  <a:cubicBezTo>
                    <a:pt x="252" y="5946"/>
                    <a:pt x="252" y="5992"/>
                    <a:pt x="268" y="6033"/>
                  </a:cubicBezTo>
                  <a:cubicBezTo>
                    <a:pt x="332" y="6177"/>
                    <a:pt x="404" y="6318"/>
                    <a:pt x="486" y="6453"/>
                  </a:cubicBezTo>
                  <a:lnTo>
                    <a:pt x="486" y="9087"/>
                  </a:lnTo>
                  <a:cubicBezTo>
                    <a:pt x="486" y="9445"/>
                    <a:pt x="777" y="9735"/>
                    <a:pt x="1135" y="9735"/>
                  </a:cubicBezTo>
                  <a:lnTo>
                    <a:pt x="5674" y="9735"/>
                  </a:lnTo>
                  <a:cubicBezTo>
                    <a:pt x="6033" y="9735"/>
                    <a:pt x="6323" y="9445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50"/>
                  </a:lnTo>
                  <a:cubicBezTo>
                    <a:pt x="6323" y="292"/>
                    <a:pt x="603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117"/>
            <p:cNvSpPr/>
            <p:nvPr/>
          </p:nvSpPr>
          <p:spPr>
            <a:xfrm>
              <a:off x="1592073" y="1752664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8"/>
                    <a:pt x="357" y="96"/>
                  </a:cubicBezTo>
                  <a:cubicBezTo>
                    <a:pt x="405" y="213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117"/>
            <p:cNvSpPr/>
            <p:nvPr/>
          </p:nvSpPr>
          <p:spPr>
            <a:xfrm>
              <a:off x="1634864" y="1636517"/>
              <a:ext cx="183932" cy="166909"/>
            </a:xfrm>
            <a:custGeom>
              <a:avLst/>
              <a:gdLst/>
              <a:ahLst/>
              <a:cxnLst/>
              <a:rect l="l" t="t" r="r" b="b"/>
              <a:pathLst>
                <a:path w="4754" h="4314" extrusionOk="0">
                  <a:moveTo>
                    <a:pt x="1149" y="2204"/>
                  </a:moveTo>
                  <a:cubicBezTo>
                    <a:pt x="1239" y="2204"/>
                    <a:pt x="1312" y="2277"/>
                    <a:pt x="1312" y="2366"/>
                  </a:cubicBezTo>
                  <a:lnTo>
                    <a:pt x="1312" y="3829"/>
                  </a:lnTo>
                  <a:cubicBezTo>
                    <a:pt x="1312" y="3919"/>
                    <a:pt x="1239" y="3991"/>
                    <a:pt x="1149" y="3991"/>
                  </a:cubicBezTo>
                  <a:lnTo>
                    <a:pt x="504" y="3991"/>
                  </a:lnTo>
                  <a:cubicBezTo>
                    <a:pt x="415" y="3991"/>
                    <a:pt x="341" y="3919"/>
                    <a:pt x="341" y="3829"/>
                  </a:cubicBezTo>
                  <a:lnTo>
                    <a:pt x="341" y="2366"/>
                  </a:lnTo>
                  <a:cubicBezTo>
                    <a:pt x="341" y="2277"/>
                    <a:pt x="415" y="2204"/>
                    <a:pt x="504" y="2204"/>
                  </a:cubicBezTo>
                  <a:close/>
                  <a:moveTo>
                    <a:pt x="2376" y="351"/>
                  </a:moveTo>
                  <a:cubicBezTo>
                    <a:pt x="2447" y="351"/>
                    <a:pt x="2557" y="384"/>
                    <a:pt x="2663" y="589"/>
                  </a:cubicBezTo>
                  <a:cubicBezTo>
                    <a:pt x="2740" y="744"/>
                    <a:pt x="2779" y="914"/>
                    <a:pt x="2776" y="1086"/>
                  </a:cubicBezTo>
                  <a:lnTo>
                    <a:pt x="2776" y="1548"/>
                  </a:lnTo>
                  <a:cubicBezTo>
                    <a:pt x="2776" y="1638"/>
                    <a:pt x="2848" y="1711"/>
                    <a:pt x="2938" y="1711"/>
                  </a:cubicBezTo>
                  <a:lnTo>
                    <a:pt x="4238" y="1711"/>
                  </a:lnTo>
                  <a:lnTo>
                    <a:pt x="4238" y="1710"/>
                  </a:lnTo>
                  <a:cubicBezTo>
                    <a:pt x="4319" y="1710"/>
                    <a:pt x="4392" y="1767"/>
                    <a:pt x="4403" y="1847"/>
                  </a:cubicBezTo>
                  <a:cubicBezTo>
                    <a:pt x="4418" y="1948"/>
                    <a:pt x="4340" y="2033"/>
                    <a:pt x="4242" y="2033"/>
                  </a:cubicBezTo>
                  <a:lnTo>
                    <a:pt x="3745" y="2033"/>
                  </a:lnTo>
                  <a:cubicBezTo>
                    <a:pt x="3659" y="2033"/>
                    <a:pt x="3583" y="2098"/>
                    <a:pt x="3578" y="2184"/>
                  </a:cubicBezTo>
                  <a:cubicBezTo>
                    <a:pt x="3572" y="2279"/>
                    <a:pt x="3646" y="2356"/>
                    <a:pt x="3738" y="2356"/>
                  </a:cubicBezTo>
                  <a:lnTo>
                    <a:pt x="4219" y="2356"/>
                  </a:lnTo>
                  <a:cubicBezTo>
                    <a:pt x="4307" y="2356"/>
                    <a:pt x="4382" y="2422"/>
                    <a:pt x="4387" y="2508"/>
                  </a:cubicBezTo>
                  <a:cubicBezTo>
                    <a:pt x="4393" y="2602"/>
                    <a:pt x="4319" y="2680"/>
                    <a:pt x="4226" y="2680"/>
                  </a:cubicBezTo>
                  <a:lnTo>
                    <a:pt x="3745" y="2680"/>
                  </a:lnTo>
                  <a:cubicBezTo>
                    <a:pt x="3659" y="2680"/>
                    <a:pt x="3583" y="2745"/>
                    <a:pt x="3578" y="2831"/>
                  </a:cubicBezTo>
                  <a:cubicBezTo>
                    <a:pt x="3572" y="2925"/>
                    <a:pt x="3646" y="3003"/>
                    <a:pt x="3738" y="3003"/>
                  </a:cubicBezTo>
                  <a:lnTo>
                    <a:pt x="4058" y="3003"/>
                  </a:lnTo>
                  <a:cubicBezTo>
                    <a:pt x="4144" y="3003"/>
                    <a:pt x="4219" y="3068"/>
                    <a:pt x="4226" y="3155"/>
                  </a:cubicBezTo>
                  <a:cubicBezTo>
                    <a:pt x="4231" y="3248"/>
                    <a:pt x="4156" y="3327"/>
                    <a:pt x="4064" y="3327"/>
                  </a:cubicBezTo>
                  <a:lnTo>
                    <a:pt x="3741" y="3327"/>
                  </a:lnTo>
                  <a:cubicBezTo>
                    <a:pt x="3673" y="3327"/>
                    <a:pt x="3610" y="3366"/>
                    <a:pt x="3586" y="3429"/>
                  </a:cubicBezTo>
                  <a:cubicBezTo>
                    <a:pt x="3538" y="3553"/>
                    <a:pt x="3627" y="3668"/>
                    <a:pt x="3744" y="3668"/>
                  </a:cubicBezTo>
                  <a:lnTo>
                    <a:pt x="3892" y="3668"/>
                  </a:lnTo>
                  <a:cubicBezTo>
                    <a:pt x="3978" y="3668"/>
                    <a:pt x="4053" y="3734"/>
                    <a:pt x="4059" y="3820"/>
                  </a:cubicBezTo>
                  <a:cubicBezTo>
                    <a:pt x="4065" y="3914"/>
                    <a:pt x="3990" y="3991"/>
                    <a:pt x="3898" y="3991"/>
                  </a:cubicBezTo>
                  <a:lnTo>
                    <a:pt x="1960" y="3991"/>
                  </a:lnTo>
                  <a:cubicBezTo>
                    <a:pt x="1780" y="3991"/>
                    <a:pt x="1635" y="3847"/>
                    <a:pt x="1635" y="3667"/>
                  </a:cubicBezTo>
                  <a:lnTo>
                    <a:pt x="1635" y="2289"/>
                  </a:lnTo>
                  <a:cubicBezTo>
                    <a:pt x="1839" y="2162"/>
                    <a:pt x="1992" y="1969"/>
                    <a:pt x="2068" y="1742"/>
                  </a:cubicBezTo>
                  <a:cubicBezTo>
                    <a:pt x="2213" y="1311"/>
                    <a:pt x="2287" y="858"/>
                    <a:pt x="2287" y="403"/>
                  </a:cubicBezTo>
                  <a:cubicBezTo>
                    <a:pt x="2287" y="381"/>
                    <a:pt x="2302" y="361"/>
                    <a:pt x="2323" y="356"/>
                  </a:cubicBezTo>
                  <a:cubicBezTo>
                    <a:pt x="2336" y="354"/>
                    <a:pt x="2354" y="351"/>
                    <a:pt x="2376" y="351"/>
                  </a:cubicBezTo>
                  <a:close/>
                  <a:moveTo>
                    <a:pt x="2356" y="0"/>
                  </a:moveTo>
                  <a:cubicBezTo>
                    <a:pt x="2321" y="0"/>
                    <a:pt x="2284" y="4"/>
                    <a:pt x="2247" y="11"/>
                  </a:cubicBezTo>
                  <a:cubicBezTo>
                    <a:pt x="2071" y="44"/>
                    <a:pt x="1944" y="201"/>
                    <a:pt x="1945" y="383"/>
                  </a:cubicBezTo>
                  <a:cubicBezTo>
                    <a:pt x="1945" y="812"/>
                    <a:pt x="1877" y="1238"/>
                    <a:pt x="1743" y="1645"/>
                  </a:cubicBezTo>
                  <a:cubicBezTo>
                    <a:pt x="1694" y="1796"/>
                    <a:pt x="1595" y="1926"/>
                    <a:pt x="1464" y="2013"/>
                  </a:cubicBezTo>
                  <a:cubicBezTo>
                    <a:pt x="1375" y="1928"/>
                    <a:pt x="1257" y="1881"/>
                    <a:pt x="1134" y="1881"/>
                  </a:cubicBezTo>
                  <a:lnTo>
                    <a:pt x="486" y="1881"/>
                  </a:lnTo>
                  <a:cubicBezTo>
                    <a:pt x="218" y="1881"/>
                    <a:pt x="0" y="2098"/>
                    <a:pt x="0" y="2367"/>
                  </a:cubicBezTo>
                  <a:lnTo>
                    <a:pt x="0" y="3828"/>
                  </a:lnTo>
                  <a:cubicBezTo>
                    <a:pt x="0" y="4096"/>
                    <a:pt x="218" y="4314"/>
                    <a:pt x="486" y="4314"/>
                  </a:cubicBezTo>
                  <a:lnTo>
                    <a:pt x="1138" y="4314"/>
                  </a:lnTo>
                  <a:cubicBezTo>
                    <a:pt x="1280" y="4314"/>
                    <a:pt x="1415" y="4251"/>
                    <a:pt x="1507" y="4143"/>
                  </a:cubicBezTo>
                  <a:cubicBezTo>
                    <a:pt x="1509" y="4143"/>
                    <a:pt x="1511" y="4143"/>
                    <a:pt x="1513" y="4142"/>
                  </a:cubicBezTo>
                  <a:cubicBezTo>
                    <a:pt x="1633" y="4252"/>
                    <a:pt x="1790" y="4314"/>
                    <a:pt x="1951" y="4314"/>
                  </a:cubicBezTo>
                  <a:lnTo>
                    <a:pt x="3903" y="4314"/>
                  </a:lnTo>
                  <a:cubicBezTo>
                    <a:pt x="4173" y="4314"/>
                    <a:pt x="4392" y="4095"/>
                    <a:pt x="4392" y="3827"/>
                  </a:cubicBezTo>
                  <a:cubicBezTo>
                    <a:pt x="4392" y="3743"/>
                    <a:pt x="4369" y="3660"/>
                    <a:pt x="4327" y="3587"/>
                  </a:cubicBezTo>
                  <a:cubicBezTo>
                    <a:pt x="4548" y="3450"/>
                    <a:pt x="4621" y="3161"/>
                    <a:pt x="4489" y="2936"/>
                  </a:cubicBezTo>
                  <a:cubicBezTo>
                    <a:pt x="4611" y="2861"/>
                    <a:pt x="4693" y="2735"/>
                    <a:pt x="4713" y="2592"/>
                  </a:cubicBezTo>
                  <a:cubicBezTo>
                    <a:pt x="4732" y="2449"/>
                    <a:pt x="4687" y="2305"/>
                    <a:pt x="4590" y="2199"/>
                  </a:cubicBezTo>
                  <a:cubicBezTo>
                    <a:pt x="4720" y="2057"/>
                    <a:pt x="4754" y="1851"/>
                    <a:pt x="4675" y="1675"/>
                  </a:cubicBezTo>
                  <a:cubicBezTo>
                    <a:pt x="4597" y="1499"/>
                    <a:pt x="4424" y="1386"/>
                    <a:pt x="4232" y="1386"/>
                  </a:cubicBezTo>
                  <a:cubicBezTo>
                    <a:pt x="4231" y="1386"/>
                    <a:pt x="4230" y="1386"/>
                    <a:pt x="4229" y="1386"/>
                  </a:cubicBezTo>
                  <a:lnTo>
                    <a:pt x="3080" y="1386"/>
                  </a:lnTo>
                  <a:lnTo>
                    <a:pt x="3080" y="1079"/>
                  </a:lnTo>
                  <a:cubicBezTo>
                    <a:pt x="3083" y="852"/>
                    <a:pt x="3032" y="626"/>
                    <a:pt x="2932" y="422"/>
                  </a:cubicBezTo>
                  <a:cubicBezTo>
                    <a:pt x="2792" y="147"/>
                    <a:pt x="2591" y="0"/>
                    <a:pt x="2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1" name="Google Shape;4491;p117"/>
          <p:cNvGrpSpPr/>
          <p:nvPr/>
        </p:nvGrpSpPr>
        <p:grpSpPr>
          <a:xfrm>
            <a:off x="1533883" y="2577791"/>
            <a:ext cx="378775" cy="333276"/>
            <a:chOff x="1533883" y="2175391"/>
            <a:chExt cx="378775" cy="333276"/>
          </a:xfrm>
        </p:grpSpPr>
        <p:sp>
          <p:nvSpPr>
            <p:cNvPr id="4492" name="Google Shape;4492;p117"/>
            <p:cNvSpPr/>
            <p:nvPr/>
          </p:nvSpPr>
          <p:spPr>
            <a:xfrm>
              <a:off x="1540383" y="2232033"/>
              <a:ext cx="326660" cy="232450"/>
            </a:xfrm>
            <a:custGeom>
              <a:avLst/>
              <a:gdLst/>
              <a:ahLst/>
              <a:cxnLst/>
              <a:rect l="l" t="t" r="r" b="b"/>
              <a:pathLst>
                <a:path w="8443" h="6008" extrusionOk="0">
                  <a:moveTo>
                    <a:pt x="8442" y="0"/>
                  </a:moveTo>
                  <a:lnTo>
                    <a:pt x="8442" y="4374"/>
                  </a:lnTo>
                  <a:lnTo>
                    <a:pt x="7795" y="4374"/>
                  </a:lnTo>
                  <a:lnTo>
                    <a:pt x="7795" y="3900"/>
                  </a:lnTo>
                  <a:cubicBezTo>
                    <a:pt x="7799" y="3700"/>
                    <a:pt x="7755" y="3500"/>
                    <a:pt x="7665" y="3320"/>
                  </a:cubicBezTo>
                  <a:cubicBezTo>
                    <a:pt x="7568" y="3127"/>
                    <a:pt x="7407" y="2948"/>
                    <a:pt x="7153" y="2996"/>
                  </a:cubicBezTo>
                  <a:cubicBezTo>
                    <a:pt x="7054" y="3015"/>
                    <a:pt x="6982" y="3102"/>
                    <a:pt x="6983" y="3205"/>
                  </a:cubicBezTo>
                  <a:cubicBezTo>
                    <a:pt x="6982" y="3651"/>
                    <a:pt x="6911" y="4094"/>
                    <a:pt x="6773" y="4518"/>
                  </a:cubicBezTo>
                  <a:cubicBezTo>
                    <a:pt x="6698" y="4741"/>
                    <a:pt x="6540" y="4926"/>
                    <a:pt x="6332" y="5032"/>
                  </a:cubicBezTo>
                  <a:lnTo>
                    <a:pt x="6332" y="5197"/>
                  </a:lnTo>
                  <a:cubicBezTo>
                    <a:pt x="6332" y="5015"/>
                    <a:pt x="6186" y="4868"/>
                    <a:pt x="6006" y="4867"/>
                  </a:cubicBezTo>
                  <a:lnTo>
                    <a:pt x="5364" y="4867"/>
                  </a:lnTo>
                  <a:cubicBezTo>
                    <a:pt x="5185" y="4868"/>
                    <a:pt x="5039" y="5013"/>
                    <a:pt x="5039" y="5193"/>
                  </a:cubicBezTo>
                  <a:lnTo>
                    <a:pt x="5039" y="6008"/>
                  </a:lnTo>
                  <a:lnTo>
                    <a:pt x="487" y="6008"/>
                  </a:lnTo>
                  <a:cubicBezTo>
                    <a:pt x="218" y="6008"/>
                    <a:pt x="1" y="5790"/>
                    <a:pt x="1" y="5521"/>
                  </a:cubicBezTo>
                  <a:lnTo>
                    <a:pt x="1" y="0"/>
                  </a:lnTo>
                  <a:lnTo>
                    <a:pt x="84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17"/>
            <p:cNvSpPr/>
            <p:nvPr/>
          </p:nvSpPr>
          <p:spPr>
            <a:xfrm>
              <a:off x="1774806" y="2348142"/>
              <a:ext cx="36949" cy="84847"/>
            </a:xfrm>
            <a:custGeom>
              <a:avLst/>
              <a:gdLst/>
              <a:ahLst/>
              <a:cxnLst/>
              <a:rect l="l" t="t" r="r" b="b"/>
              <a:pathLst>
                <a:path w="955" h="2193" extrusionOk="0">
                  <a:moveTo>
                    <a:pt x="606" y="25"/>
                  </a:moveTo>
                  <a:cubicBezTo>
                    <a:pt x="506" y="44"/>
                    <a:pt x="434" y="130"/>
                    <a:pt x="435" y="231"/>
                  </a:cubicBezTo>
                  <a:cubicBezTo>
                    <a:pt x="434" y="671"/>
                    <a:pt x="364" y="1107"/>
                    <a:pt x="225" y="1525"/>
                  </a:cubicBezTo>
                  <a:cubicBezTo>
                    <a:pt x="179" y="1657"/>
                    <a:pt x="103" y="1777"/>
                    <a:pt x="1" y="1874"/>
                  </a:cubicBezTo>
                  <a:cubicBezTo>
                    <a:pt x="157" y="1900"/>
                    <a:pt x="273" y="2034"/>
                    <a:pt x="273" y="2193"/>
                  </a:cubicBezTo>
                  <a:lnTo>
                    <a:pt x="273" y="2031"/>
                  </a:lnTo>
                  <a:cubicBezTo>
                    <a:pt x="481" y="1926"/>
                    <a:pt x="638" y="1744"/>
                    <a:pt x="713" y="1525"/>
                  </a:cubicBezTo>
                  <a:cubicBezTo>
                    <a:pt x="851" y="1107"/>
                    <a:pt x="922" y="671"/>
                    <a:pt x="922" y="231"/>
                  </a:cubicBezTo>
                  <a:cubicBezTo>
                    <a:pt x="923" y="195"/>
                    <a:pt x="934" y="158"/>
                    <a:pt x="954" y="126"/>
                  </a:cubicBezTo>
                  <a:cubicBezTo>
                    <a:pt x="862" y="37"/>
                    <a:pt x="732" y="0"/>
                    <a:pt x="606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17"/>
            <p:cNvSpPr/>
            <p:nvPr/>
          </p:nvSpPr>
          <p:spPr>
            <a:xfrm>
              <a:off x="1716191" y="2420338"/>
              <a:ext cx="31919" cy="44184"/>
            </a:xfrm>
            <a:custGeom>
              <a:avLst/>
              <a:gdLst/>
              <a:ahLst/>
              <a:cxnLst/>
              <a:rect l="l" t="t" r="r" b="b"/>
              <a:pathLst>
                <a:path w="825" h="1142" extrusionOk="0">
                  <a:moveTo>
                    <a:pt x="0" y="327"/>
                  </a:moveTo>
                  <a:lnTo>
                    <a:pt x="0" y="1142"/>
                  </a:lnTo>
                  <a:lnTo>
                    <a:pt x="495" y="1142"/>
                  </a:lnTo>
                  <a:lnTo>
                    <a:pt x="495" y="327"/>
                  </a:lnTo>
                  <a:cubicBezTo>
                    <a:pt x="495" y="146"/>
                    <a:pt x="643" y="1"/>
                    <a:pt x="825" y="0"/>
                  </a:cubicBezTo>
                  <a:lnTo>
                    <a:pt x="330" y="0"/>
                  </a:lnTo>
                  <a:cubicBezTo>
                    <a:pt x="149" y="1"/>
                    <a:pt x="1" y="147"/>
                    <a:pt x="0" y="3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17"/>
            <p:cNvSpPr/>
            <p:nvPr/>
          </p:nvSpPr>
          <p:spPr>
            <a:xfrm>
              <a:off x="1847853" y="2232033"/>
              <a:ext cx="19190" cy="169230"/>
            </a:xfrm>
            <a:custGeom>
              <a:avLst/>
              <a:gdLst/>
              <a:ahLst/>
              <a:cxnLst/>
              <a:rect l="l" t="t" r="r" b="b"/>
              <a:pathLst>
                <a:path w="496" h="4374" extrusionOk="0">
                  <a:moveTo>
                    <a:pt x="1" y="0"/>
                  </a:moveTo>
                  <a:lnTo>
                    <a:pt x="495" y="0"/>
                  </a:lnTo>
                  <a:lnTo>
                    <a:pt x="495" y="4374"/>
                  </a:lnTo>
                  <a:lnTo>
                    <a:pt x="1" y="4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17"/>
            <p:cNvSpPr/>
            <p:nvPr/>
          </p:nvSpPr>
          <p:spPr>
            <a:xfrm>
              <a:off x="1540383" y="2182007"/>
              <a:ext cx="326660" cy="50065"/>
            </a:xfrm>
            <a:custGeom>
              <a:avLst/>
              <a:gdLst/>
              <a:ahLst/>
              <a:cxnLst/>
              <a:rect l="l" t="t" r="r" b="b"/>
              <a:pathLst>
                <a:path w="8443" h="1294" extrusionOk="0">
                  <a:moveTo>
                    <a:pt x="8442" y="488"/>
                  </a:moveTo>
                  <a:lnTo>
                    <a:pt x="8442" y="1293"/>
                  </a:lnTo>
                  <a:lnTo>
                    <a:pt x="1" y="1293"/>
                  </a:lnTo>
                  <a:lnTo>
                    <a:pt x="1" y="488"/>
                  </a:lnTo>
                  <a:cubicBezTo>
                    <a:pt x="1" y="219"/>
                    <a:pt x="218" y="0"/>
                    <a:pt x="487" y="0"/>
                  </a:cubicBezTo>
                  <a:lnTo>
                    <a:pt x="7955" y="0"/>
                  </a:lnTo>
                  <a:cubicBezTo>
                    <a:pt x="8224" y="0"/>
                    <a:pt x="8442" y="219"/>
                    <a:pt x="8442" y="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17"/>
            <p:cNvSpPr/>
            <p:nvPr/>
          </p:nvSpPr>
          <p:spPr>
            <a:xfrm>
              <a:off x="1828740" y="2182007"/>
              <a:ext cx="38303" cy="50065"/>
            </a:xfrm>
            <a:custGeom>
              <a:avLst/>
              <a:gdLst/>
              <a:ahLst/>
              <a:cxnLst/>
              <a:rect l="l" t="t" r="r" b="b"/>
              <a:pathLst>
                <a:path w="990" h="1294" extrusionOk="0">
                  <a:moveTo>
                    <a:pt x="989" y="488"/>
                  </a:moveTo>
                  <a:cubicBezTo>
                    <a:pt x="989" y="219"/>
                    <a:pt x="771" y="0"/>
                    <a:pt x="502" y="0"/>
                  </a:cubicBezTo>
                  <a:lnTo>
                    <a:pt x="0" y="0"/>
                  </a:lnTo>
                  <a:cubicBezTo>
                    <a:pt x="273" y="0"/>
                    <a:pt x="495" y="218"/>
                    <a:pt x="495" y="486"/>
                  </a:cubicBezTo>
                  <a:lnTo>
                    <a:pt x="495" y="1293"/>
                  </a:lnTo>
                  <a:lnTo>
                    <a:pt x="989" y="12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17"/>
            <p:cNvSpPr/>
            <p:nvPr/>
          </p:nvSpPr>
          <p:spPr>
            <a:xfrm>
              <a:off x="1571993" y="2263682"/>
              <a:ext cx="125820" cy="100787"/>
            </a:xfrm>
            <a:custGeom>
              <a:avLst/>
              <a:gdLst/>
              <a:ahLst/>
              <a:cxnLst/>
              <a:rect l="l" t="t" r="r" b="b"/>
              <a:pathLst>
                <a:path w="3252" h="2605" extrusionOk="0">
                  <a:moveTo>
                    <a:pt x="3252" y="326"/>
                  </a:moveTo>
                  <a:lnTo>
                    <a:pt x="3252" y="1628"/>
                  </a:lnTo>
                  <a:lnTo>
                    <a:pt x="2602" y="814"/>
                  </a:lnTo>
                  <a:lnTo>
                    <a:pt x="2040" y="1698"/>
                  </a:lnTo>
                  <a:lnTo>
                    <a:pt x="1465" y="977"/>
                  </a:lnTo>
                  <a:lnTo>
                    <a:pt x="430" y="2604"/>
                  </a:lnTo>
                  <a:lnTo>
                    <a:pt x="326" y="2604"/>
                  </a:lnTo>
                  <a:cubicBezTo>
                    <a:pt x="147" y="2604"/>
                    <a:pt x="2" y="2458"/>
                    <a:pt x="1" y="2279"/>
                  </a:cubicBezTo>
                  <a:lnTo>
                    <a:pt x="1" y="326"/>
                  </a:lnTo>
                  <a:cubicBezTo>
                    <a:pt x="2" y="146"/>
                    <a:pt x="147" y="0"/>
                    <a:pt x="326" y="0"/>
                  </a:cubicBezTo>
                  <a:lnTo>
                    <a:pt x="2927" y="0"/>
                  </a:lnTo>
                  <a:cubicBezTo>
                    <a:pt x="3107" y="0"/>
                    <a:pt x="3252" y="146"/>
                    <a:pt x="3252" y="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17"/>
            <p:cNvSpPr/>
            <p:nvPr/>
          </p:nvSpPr>
          <p:spPr>
            <a:xfrm>
              <a:off x="1665932" y="2263682"/>
              <a:ext cx="31919" cy="62794"/>
            </a:xfrm>
            <a:custGeom>
              <a:avLst/>
              <a:gdLst/>
              <a:ahLst/>
              <a:cxnLst/>
              <a:rect l="l" t="t" r="r" b="b"/>
              <a:pathLst>
                <a:path w="825" h="1623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0"/>
                    <a:pt x="329" y="145"/>
                    <a:pt x="330" y="325"/>
                  </a:cubicBezTo>
                  <a:lnTo>
                    <a:pt x="330" y="1013"/>
                  </a:lnTo>
                  <a:lnTo>
                    <a:pt x="825" y="1622"/>
                  </a:ln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17"/>
            <p:cNvSpPr/>
            <p:nvPr/>
          </p:nvSpPr>
          <p:spPr>
            <a:xfrm>
              <a:off x="1588514" y="2300940"/>
              <a:ext cx="62175" cy="62794"/>
            </a:xfrm>
            <a:custGeom>
              <a:avLst/>
              <a:gdLst/>
              <a:ahLst/>
              <a:cxnLst/>
              <a:rect l="l" t="t" r="r" b="b"/>
              <a:pathLst>
                <a:path w="1607" h="1623" extrusionOk="0">
                  <a:moveTo>
                    <a:pt x="1607" y="719"/>
                  </a:moveTo>
                  <a:lnTo>
                    <a:pt x="1032" y="1622"/>
                  </a:lnTo>
                  <a:lnTo>
                    <a:pt x="0" y="1622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17"/>
            <p:cNvSpPr/>
            <p:nvPr/>
          </p:nvSpPr>
          <p:spPr>
            <a:xfrm>
              <a:off x="1628751" y="2294634"/>
              <a:ext cx="69062" cy="69100"/>
            </a:xfrm>
            <a:custGeom>
              <a:avLst/>
              <a:gdLst/>
              <a:ahLst/>
              <a:cxnLst/>
              <a:rect l="l" t="t" r="r" b="b"/>
              <a:pathLst>
                <a:path w="1785" h="1786" extrusionOk="0">
                  <a:moveTo>
                    <a:pt x="1785" y="812"/>
                  </a:moveTo>
                  <a:lnTo>
                    <a:pt x="1785" y="1461"/>
                  </a:lnTo>
                  <a:cubicBezTo>
                    <a:pt x="1785" y="1641"/>
                    <a:pt x="1640" y="1785"/>
                    <a:pt x="1461" y="1785"/>
                  </a:cubicBezTo>
                  <a:lnTo>
                    <a:pt x="1" y="1785"/>
                  </a:lnTo>
                  <a:lnTo>
                    <a:pt x="575" y="881"/>
                  </a:lnTo>
                  <a:lnTo>
                    <a:pt x="1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17"/>
            <p:cNvSpPr/>
            <p:nvPr/>
          </p:nvSpPr>
          <p:spPr>
            <a:xfrm>
              <a:off x="1663804" y="2294673"/>
              <a:ext cx="34009" cy="69062"/>
            </a:xfrm>
            <a:custGeom>
              <a:avLst/>
              <a:gdLst/>
              <a:ahLst/>
              <a:cxnLst/>
              <a:rect l="l" t="t" r="r" b="b"/>
              <a:pathLst>
                <a:path w="879" h="1785" extrusionOk="0">
                  <a:moveTo>
                    <a:pt x="220" y="0"/>
                  </a:moveTo>
                  <a:lnTo>
                    <a:pt x="1" y="338"/>
                  </a:lnTo>
                  <a:lnTo>
                    <a:pt x="385" y="811"/>
                  </a:lnTo>
                  <a:lnTo>
                    <a:pt x="385" y="1460"/>
                  </a:lnTo>
                  <a:cubicBezTo>
                    <a:pt x="384" y="1640"/>
                    <a:pt x="237" y="1784"/>
                    <a:pt x="56" y="1784"/>
                  </a:cubicBezTo>
                  <a:lnTo>
                    <a:pt x="550" y="1784"/>
                  </a:lnTo>
                  <a:cubicBezTo>
                    <a:pt x="732" y="1784"/>
                    <a:pt x="879" y="1640"/>
                    <a:pt x="879" y="1460"/>
                  </a:cubicBezTo>
                  <a:lnTo>
                    <a:pt x="879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17"/>
            <p:cNvSpPr/>
            <p:nvPr/>
          </p:nvSpPr>
          <p:spPr>
            <a:xfrm>
              <a:off x="1785330" y="2347833"/>
              <a:ext cx="119629" cy="154180"/>
            </a:xfrm>
            <a:custGeom>
              <a:avLst/>
              <a:gdLst/>
              <a:ahLst/>
              <a:cxnLst/>
              <a:rect l="l" t="t" r="r" b="b"/>
              <a:pathLst>
                <a:path w="3092" h="3985" extrusionOk="0">
                  <a:moveTo>
                    <a:pt x="3091" y="2369"/>
                  </a:moveTo>
                  <a:cubicBezTo>
                    <a:pt x="3090" y="2547"/>
                    <a:pt x="2945" y="2691"/>
                    <a:pt x="2767" y="2692"/>
                  </a:cubicBezTo>
                  <a:lnTo>
                    <a:pt x="2598" y="2692"/>
                  </a:lnTo>
                  <a:cubicBezTo>
                    <a:pt x="2776" y="2692"/>
                    <a:pt x="2920" y="2837"/>
                    <a:pt x="2921" y="3016"/>
                  </a:cubicBezTo>
                  <a:cubicBezTo>
                    <a:pt x="2919" y="3193"/>
                    <a:pt x="2775" y="3337"/>
                    <a:pt x="2598" y="3338"/>
                  </a:cubicBezTo>
                  <a:lnTo>
                    <a:pt x="2425" y="3338"/>
                  </a:lnTo>
                  <a:cubicBezTo>
                    <a:pt x="2603" y="3339"/>
                    <a:pt x="2748" y="3483"/>
                    <a:pt x="2748" y="3661"/>
                  </a:cubicBezTo>
                  <a:cubicBezTo>
                    <a:pt x="2747" y="3840"/>
                    <a:pt x="2603" y="3984"/>
                    <a:pt x="2425" y="3985"/>
                  </a:cubicBezTo>
                  <a:lnTo>
                    <a:pt x="488" y="3985"/>
                  </a:lnTo>
                  <a:cubicBezTo>
                    <a:pt x="219" y="3985"/>
                    <a:pt x="1" y="3766"/>
                    <a:pt x="1" y="3498"/>
                  </a:cubicBezTo>
                  <a:lnTo>
                    <a:pt x="1" y="2045"/>
                  </a:lnTo>
                  <a:cubicBezTo>
                    <a:pt x="209" y="1941"/>
                    <a:pt x="367" y="1761"/>
                    <a:pt x="442" y="1541"/>
                  </a:cubicBezTo>
                  <a:cubicBezTo>
                    <a:pt x="580" y="1126"/>
                    <a:pt x="651" y="691"/>
                    <a:pt x="652" y="253"/>
                  </a:cubicBezTo>
                  <a:cubicBezTo>
                    <a:pt x="651" y="153"/>
                    <a:pt x="723" y="66"/>
                    <a:pt x="822" y="48"/>
                  </a:cubicBezTo>
                  <a:cubicBezTo>
                    <a:pt x="1076" y="1"/>
                    <a:pt x="1237" y="177"/>
                    <a:pt x="1334" y="366"/>
                  </a:cubicBezTo>
                  <a:cubicBezTo>
                    <a:pt x="1424" y="543"/>
                    <a:pt x="1468" y="738"/>
                    <a:pt x="1464" y="935"/>
                  </a:cubicBezTo>
                  <a:lnTo>
                    <a:pt x="1464" y="1399"/>
                  </a:lnTo>
                  <a:lnTo>
                    <a:pt x="2767" y="1399"/>
                  </a:lnTo>
                  <a:cubicBezTo>
                    <a:pt x="2945" y="1400"/>
                    <a:pt x="3091" y="1543"/>
                    <a:pt x="3091" y="1722"/>
                  </a:cubicBezTo>
                  <a:cubicBezTo>
                    <a:pt x="3090" y="1900"/>
                    <a:pt x="2945" y="2044"/>
                    <a:pt x="2767" y="2045"/>
                  </a:cubicBezTo>
                  <a:cubicBezTo>
                    <a:pt x="2945" y="2046"/>
                    <a:pt x="3091" y="2190"/>
                    <a:pt x="3091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17"/>
            <p:cNvSpPr/>
            <p:nvPr/>
          </p:nvSpPr>
          <p:spPr>
            <a:xfrm>
              <a:off x="1811329" y="2346904"/>
              <a:ext cx="30797" cy="54359"/>
            </a:xfrm>
            <a:custGeom>
              <a:avLst/>
              <a:gdLst/>
              <a:ahLst/>
              <a:cxnLst/>
              <a:rect l="l" t="t" r="r" b="b"/>
              <a:pathLst>
                <a:path w="796" h="1405" extrusionOk="0">
                  <a:moveTo>
                    <a:pt x="167" y="367"/>
                  </a:moveTo>
                  <a:cubicBezTo>
                    <a:pt x="256" y="545"/>
                    <a:pt x="301" y="741"/>
                    <a:pt x="298" y="938"/>
                  </a:cubicBezTo>
                  <a:lnTo>
                    <a:pt x="298" y="1405"/>
                  </a:lnTo>
                  <a:lnTo>
                    <a:pt x="792" y="1405"/>
                  </a:lnTo>
                  <a:lnTo>
                    <a:pt x="792" y="938"/>
                  </a:lnTo>
                  <a:cubicBezTo>
                    <a:pt x="796" y="741"/>
                    <a:pt x="750" y="545"/>
                    <a:pt x="661" y="367"/>
                  </a:cubicBezTo>
                  <a:cubicBezTo>
                    <a:pt x="561" y="178"/>
                    <a:pt x="399" y="1"/>
                    <a:pt x="141" y="48"/>
                  </a:cubicBezTo>
                  <a:cubicBezTo>
                    <a:pt x="82" y="60"/>
                    <a:pt x="30" y="96"/>
                    <a:pt x="1" y="149"/>
                  </a:cubicBezTo>
                  <a:cubicBezTo>
                    <a:pt x="69" y="211"/>
                    <a:pt x="126" y="285"/>
                    <a:pt x="167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17"/>
            <p:cNvSpPr/>
            <p:nvPr/>
          </p:nvSpPr>
          <p:spPr>
            <a:xfrm>
              <a:off x="1860737" y="2401960"/>
              <a:ext cx="43836" cy="100052"/>
            </a:xfrm>
            <a:custGeom>
              <a:avLst/>
              <a:gdLst/>
              <a:ahLst/>
              <a:cxnLst/>
              <a:rect l="l" t="t" r="r" b="b"/>
              <a:pathLst>
                <a:path w="1133" h="2586" extrusionOk="0">
                  <a:moveTo>
                    <a:pt x="809" y="646"/>
                  </a:moveTo>
                  <a:cubicBezTo>
                    <a:pt x="988" y="645"/>
                    <a:pt x="1132" y="501"/>
                    <a:pt x="1133" y="323"/>
                  </a:cubicBezTo>
                  <a:cubicBezTo>
                    <a:pt x="1133" y="145"/>
                    <a:pt x="988" y="1"/>
                    <a:pt x="809" y="1"/>
                  </a:cubicBezTo>
                  <a:lnTo>
                    <a:pt x="325" y="1"/>
                  </a:lnTo>
                  <a:cubicBezTo>
                    <a:pt x="503" y="1"/>
                    <a:pt x="647" y="145"/>
                    <a:pt x="647" y="323"/>
                  </a:cubicBezTo>
                  <a:cubicBezTo>
                    <a:pt x="646" y="501"/>
                    <a:pt x="503" y="645"/>
                    <a:pt x="325" y="646"/>
                  </a:cubicBezTo>
                  <a:cubicBezTo>
                    <a:pt x="503" y="647"/>
                    <a:pt x="647" y="791"/>
                    <a:pt x="647" y="970"/>
                  </a:cubicBezTo>
                  <a:cubicBezTo>
                    <a:pt x="646" y="1148"/>
                    <a:pt x="503" y="1292"/>
                    <a:pt x="325" y="1293"/>
                  </a:cubicBezTo>
                  <a:lnTo>
                    <a:pt x="161" y="1293"/>
                  </a:lnTo>
                  <a:cubicBezTo>
                    <a:pt x="340" y="1293"/>
                    <a:pt x="485" y="1438"/>
                    <a:pt x="485" y="1617"/>
                  </a:cubicBezTo>
                  <a:cubicBezTo>
                    <a:pt x="484" y="1794"/>
                    <a:pt x="340" y="1938"/>
                    <a:pt x="161" y="1939"/>
                  </a:cubicBezTo>
                  <a:lnTo>
                    <a:pt x="1" y="1939"/>
                  </a:lnTo>
                  <a:cubicBezTo>
                    <a:pt x="178" y="1940"/>
                    <a:pt x="323" y="2084"/>
                    <a:pt x="323" y="2262"/>
                  </a:cubicBezTo>
                  <a:cubicBezTo>
                    <a:pt x="322" y="2441"/>
                    <a:pt x="178" y="2585"/>
                    <a:pt x="1" y="2586"/>
                  </a:cubicBezTo>
                  <a:lnTo>
                    <a:pt x="485" y="2586"/>
                  </a:lnTo>
                  <a:cubicBezTo>
                    <a:pt x="663" y="2585"/>
                    <a:pt x="807" y="2440"/>
                    <a:pt x="808" y="2262"/>
                  </a:cubicBezTo>
                  <a:cubicBezTo>
                    <a:pt x="808" y="2084"/>
                    <a:pt x="663" y="1940"/>
                    <a:pt x="485" y="1939"/>
                  </a:cubicBezTo>
                  <a:lnTo>
                    <a:pt x="649" y="1939"/>
                  </a:lnTo>
                  <a:cubicBezTo>
                    <a:pt x="826" y="1938"/>
                    <a:pt x="970" y="1794"/>
                    <a:pt x="972" y="1617"/>
                  </a:cubicBezTo>
                  <a:cubicBezTo>
                    <a:pt x="971" y="1438"/>
                    <a:pt x="827" y="1293"/>
                    <a:pt x="649" y="1293"/>
                  </a:cubicBezTo>
                  <a:lnTo>
                    <a:pt x="809" y="1293"/>
                  </a:lnTo>
                  <a:cubicBezTo>
                    <a:pt x="988" y="1292"/>
                    <a:pt x="1132" y="1147"/>
                    <a:pt x="1133" y="970"/>
                  </a:cubicBezTo>
                  <a:cubicBezTo>
                    <a:pt x="1133" y="791"/>
                    <a:pt x="988" y="647"/>
                    <a:pt x="809" y="6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17"/>
            <p:cNvSpPr/>
            <p:nvPr/>
          </p:nvSpPr>
          <p:spPr>
            <a:xfrm>
              <a:off x="1735342" y="2420338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8" y="0"/>
                    <a:pt x="1293" y="146"/>
                    <a:pt x="1293" y="325"/>
                  </a:cubicBezTo>
                  <a:lnTo>
                    <a:pt x="1293" y="1786"/>
                  </a:lnTo>
                  <a:cubicBezTo>
                    <a:pt x="1293" y="1966"/>
                    <a:pt x="1148" y="2111"/>
                    <a:pt x="968" y="2111"/>
                  </a:cubicBezTo>
                  <a:lnTo>
                    <a:pt x="325" y="2111"/>
                  </a:lnTo>
                  <a:cubicBezTo>
                    <a:pt x="145" y="2111"/>
                    <a:pt x="0" y="1966"/>
                    <a:pt x="0" y="1786"/>
                  </a:cubicBezTo>
                  <a:lnTo>
                    <a:pt x="0" y="325"/>
                  </a:lnTo>
                  <a:cubicBezTo>
                    <a:pt x="0" y="146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17"/>
            <p:cNvSpPr/>
            <p:nvPr/>
          </p:nvSpPr>
          <p:spPr>
            <a:xfrm>
              <a:off x="1753488" y="2420338"/>
              <a:ext cx="31881" cy="81675"/>
            </a:xfrm>
            <a:custGeom>
              <a:avLst/>
              <a:gdLst/>
              <a:ahLst/>
              <a:cxnLst/>
              <a:rect l="l" t="t" r="r" b="b"/>
              <a:pathLst>
                <a:path w="824" h="2111" extrusionOk="0">
                  <a:moveTo>
                    <a:pt x="494" y="0"/>
                  </a:moveTo>
                  <a:lnTo>
                    <a:pt x="0" y="0"/>
                  </a:lnTo>
                  <a:cubicBezTo>
                    <a:pt x="182" y="1"/>
                    <a:pt x="329" y="146"/>
                    <a:pt x="329" y="326"/>
                  </a:cubicBezTo>
                  <a:lnTo>
                    <a:pt x="329" y="1786"/>
                  </a:lnTo>
                  <a:cubicBezTo>
                    <a:pt x="329" y="1965"/>
                    <a:pt x="182" y="2111"/>
                    <a:pt x="0" y="2111"/>
                  </a:cubicBezTo>
                  <a:lnTo>
                    <a:pt x="494" y="2111"/>
                  </a:lnTo>
                  <a:cubicBezTo>
                    <a:pt x="676" y="2111"/>
                    <a:pt x="824" y="1965"/>
                    <a:pt x="824" y="1786"/>
                  </a:cubicBezTo>
                  <a:lnTo>
                    <a:pt x="824" y="326"/>
                  </a:lnTo>
                  <a:cubicBezTo>
                    <a:pt x="824" y="146"/>
                    <a:pt x="676" y="1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17"/>
            <p:cNvSpPr/>
            <p:nvPr/>
          </p:nvSpPr>
          <p:spPr>
            <a:xfrm>
              <a:off x="1540383" y="2182007"/>
              <a:ext cx="38264" cy="282514"/>
            </a:xfrm>
            <a:custGeom>
              <a:avLst/>
              <a:gdLst/>
              <a:ahLst/>
              <a:cxnLst/>
              <a:rect l="l" t="t" r="r" b="b"/>
              <a:pathLst>
                <a:path w="989" h="7302" extrusionOk="0">
                  <a:moveTo>
                    <a:pt x="495" y="6814"/>
                  </a:moveTo>
                  <a:lnTo>
                    <a:pt x="495" y="488"/>
                  </a:lnTo>
                  <a:cubicBezTo>
                    <a:pt x="495" y="219"/>
                    <a:pt x="716" y="0"/>
                    <a:pt x="989" y="0"/>
                  </a:cubicBezTo>
                  <a:lnTo>
                    <a:pt x="487" y="0"/>
                  </a:lnTo>
                  <a:cubicBezTo>
                    <a:pt x="218" y="0"/>
                    <a:pt x="1" y="219"/>
                    <a:pt x="1" y="488"/>
                  </a:cubicBezTo>
                  <a:lnTo>
                    <a:pt x="1" y="6814"/>
                  </a:lnTo>
                  <a:cubicBezTo>
                    <a:pt x="1" y="7083"/>
                    <a:pt x="218" y="7302"/>
                    <a:pt x="487" y="7302"/>
                  </a:cubicBezTo>
                  <a:lnTo>
                    <a:pt x="989" y="7302"/>
                  </a:lnTo>
                  <a:cubicBezTo>
                    <a:pt x="716" y="7302"/>
                    <a:pt x="495" y="7083"/>
                    <a:pt x="495" y="68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117"/>
            <p:cNvSpPr/>
            <p:nvPr/>
          </p:nvSpPr>
          <p:spPr>
            <a:xfrm>
              <a:off x="1534502" y="2395344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117"/>
            <p:cNvSpPr/>
            <p:nvPr/>
          </p:nvSpPr>
          <p:spPr>
            <a:xfrm>
              <a:off x="1534270" y="2414109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4"/>
                    <a:pt x="73" y="1"/>
                    <a:pt x="163" y="1"/>
                  </a:cubicBezTo>
                  <a:cubicBezTo>
                    <a:pt x="252" y="1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117"/>
            <p:cNvSpPr/>
            <p:nvPr/>
          </p:nvSpPr>
          <p:spPr>
            <a:xfrm>
              <a:off x="1533883" y="2175391"/>
              <a:ext cx="378775" cy="333276"/>
            </a:xfrm>
            <a:custGeom>
              <a:avLst/>
              <a:gdLst/>
              <a:ahLst/>
              <a:cxnLst/>
              <a:rect l="l" t="t" r="r" b="b"/>
              <a:pathLst>
                <a:path w="9790" h="8614" extrusionOk="0">
                  <a:moveTo>
                    <a:pt x="8134" y="324"/>
                  </a:moveTo>
                  <a:cubicBezTo>
                    <a:pt x="8313" y="324"/>
                    <a:pt x="8458" y="469"/>
                    <a:pt x="8458" y="648"/>
                  </a:cubicBezTo>
                  <a:lnTo>
                    <a:pt x="8458" y="1293"/>
                  </a:lnTo>
                  <a:lnTo>
                    <a:pt x="340" y="1293"/>
                  </a:lnTo>
                  <a:lnTo>
                    <a:pt x="340" y="648"/>
                  </a:lnTo>
                  <a:cubicBezTo>
                    <a:pt x="340" y="469"/>
                    <a:pt x="485" y="324"/>
                    <a:pt x="664" y="324"/>
                  </a:cubicBezTo>
                  <a:close/>
                  <a:moveTo>
                    <a:pt x="7393" y="4649"/>
                  </a:moveTo>
                  <a:cubicBezTo>
                    <a:pt x="7464" y="4649"/>
                    <a:pt x="7573" y="4682"/>
                    <a:pt x="7680" y="4887"/>
                  </a:cubicBezTo>
                  <a:cubicBezTo>
                    <a:pt x="7757" y="5042"/>
                    <a:pt x="7795" y="5212"/>
                    <a:pt x="7792" y="5383"/>
                  </a:cubicBezTo>
                  <a:lnTo>
                    <a:pt x="7792" y="5846"/>
                  </a:lnTo>
                  <a:cubicBezTo>
                    <a:pt x="7792" y="5935"/>
                    <a:pt x="7865" y="6008"/>
                    <a:pt x="7955" y="6008"/>
                  </a:cubicBezTo>
                  <a:lnTo>
                    <a:pt x="9240" y="6008"/>
                  </a:lnTo>
                  <a:cubicBezTo>
                    <a:pt x="9328" y="6008"/>
                    <a:pt x="9403" y="6074"/>
                    <a:pt x="9408" y="6160"/>
                  </a:cubicBezTo>
                  <a:cubicBezTo>
                    <a:pt x="9414" y="6254"/>
                    <a:pt x="9340" y="6331"/>
                    <a:pt x="9247" y="6331"/>
                  </a:cubicBezTo>
                  <a:lnTo>
                    <a:pt x="8777" y="6331"/>
                  </a:lnTo>
                  <a:cubicBezTo>
                    <a:pt x="8690" y="6331"/>
                    <a:pt x="8615" y="6397"/>
                    <a:pt x="8609" y="6483"/>
                  </a:cubicBezTo>
                  <a:cubicBezTo>
                    <a:pt x="8604" y="6577"/>
                    <a:pt x="8679" y="6655"/>
                    <a:pt x="8771" y="6655"/>
                  </a:cubicBezTo>
                  <a:lnTo>
                    <a:pt x="9252" y="6655"/>
                  </a:lnTo>
                  <a:cubicBezTo>
                    <a:pt x="9338" y="6655"/>
                    <a:pt x="9414" y="6720"/>
                    <a:pt x="9420" y="6807"/>
                  </a:cubicBezTo>
                  <a:cubicBezTo>
                    <a:pt x="9425" y="6900"/>
                    <a:pt x="9351" y="6978"/>
                    <a:pt x="9258" y="6978"/>
                  </a:cubicBezTo>
                  <a:lnTo>
                    <a:pt x="8777" y="6978"/>
                  </a:lnTo>
                  <a:cubicBezTo>
                    <a:pt x="8690" y="6978"/>
                    <a:pt x="8615" y="7043"/>
                    <a:pt x="8609" y="7129"/>
                  </a:cubicBezTo>
                  <a:cubicBezTo>
                    <a:pt x="8604" y="7224"/>
                    <a:pt x="8679" y="7301"/>
                    <a:pt x="8771" y="7301"/>
                  </a:cubicBezTo>
                  <a:lnTo>
                    <a:pt x="9090" y="7301"/>
                  </a:lnTo>
                  <a:cubicBezTo>
                    <a:pt x="9176" y="7301"/>
                    <a:pt x="9252" y="7367"/>
                    <a:pt x="9257" y="7453"/>
                  </a:cubicBezTo>
                  <a:cubicBezTo>
                    <a:pt x="9263" y="7547"/>
                    <a:pt x="9189" y="7625"/>
                    <a:pt x="9095" y="7625"/>
                  </a:cubicBezTo>
                  <a:lnTo>
                    <a:pt x="8777" y="7625"/>
                  </a:lnTo>
                  <a:cubicBezTo>
                    <a:pt x="8690" y="7625"/>
                    <a:pt x="8615" y="7690"/>
                    <a:pt x="8609" y="7776"/>
                  </a:cubicBezTo>
                  <a:cubicBezTo>
                    <a:pt x="8604" y="7871"/>
                    <a:pt x="8679" y="7948"/>
                    <a:pt x="8771" y="7948"/>
                  </a:cubicBezTo>
                  <a:lnTo>
                    <a:pt x="8928" y="7948"/>
                  </a:lnTo>
                  <a:cubicBezTo>
                    <a:pt x="9010" y="7948"/>
                    <a:pt x="9083" y="8006"/>
                    <a:pt x="9094" y="8086"/>
                  </a:cubicBezTo>
                  <a:cubicBezTo>
                    <a:pt x="9109" y="8186"/>
                    <a:pt x="9031" y="8272"/>
                    <a:pt x="8933" y="8272"/>
                  </a:cubicBezTo>
                  <a:lnTo>
                    <a:pt x="6976" y="8272"/>
                  </a:lnTo>
                  <a:cubicBezTo>
                    <a:pt x="6797" y="8272"/>
                    <a:pt x="6652" y="8126"/>
                    <a:pt x="6652" y="7947"/>
                  </a:cubicBezTo>
                  <a:lnTo>
                    <a:pt x="6652" y="6587"/>
                  </a:lnTo>
                  <a:cubicBezTo>
                    <a:pt x="6856" y="6460"/>
                    <a:pt x="7009" y="6267"/>
                    <a:pt x="7085" y="6040"/>
                  </a:cubicBezTo>
                  <a:cubicBezTo>
                    <a:pt x="7229" y="5609"/>
                    <a:pt x="7304" y="5156"/>
                    <a:pt x="7304" y="4702"/>
                  </a:cubicBezTo>
                  <a:cubicBezTo>
                    <a:pt x="7304" y="4679"/>
                    <a:pt x="7319" y="4660"/>
                    <a:pt x="7340" y="4654"/>
                  </a:cubicBezTo>
                  <a:cubicBezTo>
                    <a:pt x="7353" y="4652"/>
                    <a:pt x="7371" y="4649"/>
                    <a:pt x="7393" y="4649"/>
                  </a:cubicBezTo>
                  <a:close/>
                  <a:moveTo>
                    <a:pt x="6167" y="6502"/>
                  </a:moveTo>
                  <a:cubicBezTo>
                    <a:pt x="6256" y="6502"/>
                    <a:pt x="6329" y="6575"/>
                    <a:pt x="6329" y="6665"/>
                  </a:cubicBezTo>
                  <a:lnTo>
                    <a:pt x="6329" y="8128"/>
                  </a:lnTo>
                  <a:cubicBezTo>
                    <a:pt x="6329" y="8217"/>
                    <a:pt x="6256" y="8290"/>
                    <a:pt x="6167" y="8290"/>
                  </a:cubicBezTo>
                  <a:lnTo>
                    <a:pt x="5521" y="8290"/>
                  </a:lnTo>
                  <a:cubicBezTo>
                    <a:pt x="5432" y="8290"/>
                    <a:pt x="5359" y="8217"/>
                    <a:pt x="5359" y="8128"/>
                  </a:cubicBezTo>
                  <a:lnTo>
                    <a:pt x="5359" y="6665"/>
                  </a:lnTo>
                  <a:cubicBezTo>
                    <a:pt x="5359" y="6575"/>
                    <a:pt x="5432" y="6502"/>
                    <a:pt x="5521" y="6502"/>
                  </a:cubicBezTo>
                  <a:close/>
                  <a:moveTo>
                    <a:pt x="186" y="0"/>
                  </a:moveTo>
                  <a:cubicBezTo>
                    <a:pt x="92" y="0"/>
                    <a:pt x="17" y="76"/>
                    <a:pt x="17" y="168"/>
                  </a:cubicBezTo>
                  <a:lnTo>
                    <a:pt x="17" y="5740"/>
                  </a:lnTo>
                  <a:cubicBezTo>
                    <a:pt x="17" y="5751"/>
                    <a:pt x="21" y="5761"/>
                    <a:pt x="28" y="5769"/>
                  </a:cubicBezTo>
                  <a:cubicBezTo>
                    <a:pt x="77" y="5820"/>
                    <a:pt x="130" y="5841"/>
                    <a:pt x="178" y="5841"/>
                  </a:cubicBezTo>
                  <a:cubicBezTo>
                    <a:pt x="268" y="5841"/>
                    <a:pt x="340" y="5769"/>
                    <a:pt x="340" y="5679"/>
                  </a:cubicBezTo>
                  <a:lnTo>
                    <a:pt x="340" y="1635"/>
                  </a:lnTo>
                  <a:lnTo>
                    <a:pt x="8458" y="1635"/>
                  </a:lnTo>
                  <a:lnTo>
                    <a:pt x="8458" y="5685"/>
                  </a:lnTo>
                  <a:lnTo>
                    <a:pt x="8116" y="5685"/>
                  </a:lnTo>
                  <a:lnTo>
                    <a:pt x="8116" y="5378"/>
                  </a:lnTo>
                  <a:cubicBezTo>
                    <a:pt x="8119" y="5150"/>
                    <a:pt x="8068" y="4924"/>
                    <a:pt x="7968" y="4720"/>
                  </a:cubicBezTo>
                  <a:cubicBezTo>
                    <a:pt x="7829" y="4446"/>
                    <a:pt x="7627" y="4299"/>
                    <a:pt x="7392" y="4299"/>
                  </a:cubicBezTo>
                  <a:cubicBezTo>
                    <a:pt x="7357" y="4299"/>
                    <a:pt x="7321" y="4302"/>
                    <a:pt x="7284" y="4309"/>
                  </a:cubicBezTo>
                  <a:cubicBezTo>
                    <a:pt x="7108" y="4342"/>
                    <a:pt x="6980" y="4500"/>
                    <a:pt x="6981" y="4682"/>
                  </a:cubicBezTo>
                  <a:cubicBezTo>
                    <a:pt x="6982" y="5110"/>
                    <a:pt x="6913" y="5536"/>
                    <a:pt x="6780" y="5943"/>
                  </a:cubicBezTo>
                  <a:cubicBezTo>
                    <a:pt x="6730" y="6094"/>
                    <a:pt x="6631" y="6224"/>
                    <a:pt x="6500" y="6312"/>
                  </a:cubicBezTo>
                  <a:cubicBezTo>
                    <a:pt x="6410" y="6227"/>
                    <a:pt x="6293" y="6180"/>
                    <a:pt x="6171" y="6179"/>
                  </a:cubicBezTo>
                  <a:lnTo>
                    <a:pt x="5522" y="6179"/>
                  </a:lnTo>
                  <a:cubicBezTo>
                    <a:pt x="5253" y="6179"/>
                    <a:pt x="5036" y="6397"/>
                    <a:pt x="5036" y="6666"/>
                  </a:cubicBezTo>
                  <a:lnTo>
                    <a:pt x="5036" y="7300"/>
                  </a:lnTo>
                  <a:lnTo>
                    <a:pt x="482" y="7300"/>
                  </a:lnTo>
                  <a:cubicBezTo>
                    <a:pt x="358" y="7300"/>
                    <a:pt x="273" y="7170"/>
                    <a:pt x="328" y="7060"/>
                  </a:cubicBezTo>
                  <a:cubicBezTo>
                    <a:pt x="391" y="6938"/>
                    <a:pt x="303" y="6816"/>
                    <a:pt x="188" y="6816"/>
                  </a:cubicBezTo>
                  <a:cubicBezTo>
                    <a:pt x="147" y="6816"/>
                    <a:pt x="103" y="6831"/>
                    <a:pt x="61" y="6867"/>
                  </a:cubicBezTo>
                  <a:cubicBezTo>
                    <a:pt x="42" y="6883"/>
                    <a:pt x="29" y="6905"/>
                    <a:pt x="28" y="6930"/>
                  </a:cubicBezTo>
                  <a:cubicBezTo>
                    <a:pt x="1" y="7309"/>
                    <a:pt x="299" y="7625"/>
                    <a:pt x="673" y="7625"/>
                  </a:cubicBezTo>
                  <a:lnTo>
                    <a:pt x="5036" y="7625"/>
                  </a:lnTo>
                  <a:lnTo>
                    <a:pt x="5036" y="8127"/>
                  </a:lnTo>
                  <a:cubicBezTo>
                    <a:pt x="5036" y="8396"/>
                    <a:pt x="5253" y="8613"/>
                    <a:pt x="5522" y="8613"/>
                  </a:cubicBezTo>
                  <a:lnTo>
                    <a:pt x="6174" y="8613"/>
                  </a:lnTo>
                  <a:cubicBezTo>
                    <a:pt x="6316" y="8612"/>
                    <a:pt x="6451" y="8550"/>
                    <a:pt x="6543" y="8442"/>
                  </a:cubicBezTo>
                  <a:cubicBezTo>
                    <a:pt x="6545" y="8442"/>
                    <a:pt x="6548" y="8442"/>
                    <a:pt x="6550" y="8441"/>
                  </a:cubicBezTo>
                  <a:cubicBezTo>
                    <a:pt x="6669" y="8551"/>
                    <a:pt x="6825" y="8613"/>
                    <a:pt x="6988" y="8613"/>
                  </a:cubicBezTo>
                  <a:lnTo>
                    <a:pt x="8940" y="8613"/>
                  </a:lnTo>
                  <a:cubicBezTo>
                    <a:pt x="9209" y="8613"/>
                    <a:pt x="9427" y="8395"/>
                    <a:pt x="9427" y="8125"/>
                  </a:cubicBezTo>
                  <a:cubicBezTo>
                    <a:pt x="9427" y="8041"/>
                    <a:pt x="9405" y="7959"/>
                    <a:pt x="9362" y="7885"/>
                  </a:cubicBezTo>
                  <a:cubicBezTo>
                    <a:pt x="9584" y="7749"/>
                    <a:pt x="9656" y="7460"/>
                    <a:pt x="9525" y="7235"/>
                  </a:cubicBezTo>
                  <a:cubicBezTo>
                    <a:pt x="9647" y="7159"/>
                    <a:pt x="9729" y="7033"/>
                    <a:pt x="9749" y="6891"/>
                  </a:cubicBezTo>
                  <a:cubicBezTo>
                    <a:pt x="9768" y="6748"/>
                    <a:pt x="9723" y="6604"/>
                    <a:pt x="9626" y="6498"/>
                  </a:cubicBezTo>
                  <a:cubicBezTo>
                    <a:pt x="9756" y="6355"/>
                    <a:pt x="9790" y="6150"/>
                    <a:pt x="9711" y="5974"/>
                  </a:cubicBezTo>
                  <a:cubicBezTo>
                    <a:pt x="9633" y="5799"/>
                    <a:pt x="9459" y="5685"/>
                    <a:pt x="9267" y="5685"/>
                  </a:cubicBezTo>
                  <a:cubicBezTo>
                    <a:pt x="9266" y="5685"/>
                    <a:pt x="9265" y="5685"/>
                    <a:pt x="9265" y="5685"/>
                  </a:cubicBezTo>
                  <a:lnTo>
                    <a:pt x="8763" y="5685"/>
                  </a:lnTo>
                  <a:lnTo>
                    <a:pt x="8763" y="649"/>
                  </a:lnTo>
                  <a:cubicBezTo>
                    <a:pt x="8763" y="291"/>
                    <a:pt x="8472" y="0"/>
                    <a:pt x="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117"/>
            <p:cNvSpPr/>
            <p:nvPr/>
          </p:nvSpPr>
          <p:spPr>
            <a:xfrm>
              <a:off x="1559380" y="2200733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117"/>
            <p:cNvSpPr/>
            <p:nvPr/>
          </p:nvSpPr>
          <p:spPr>
            <a:xfrm>
              <a:off x="1584490" y="2200733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117"/>
            <p:cNvSpPr/>
            <p:nvPr/>
          </p:nvSpPr>
          <p:spPr>
            <a:xfrm>
              <a:off x="1609600" y="2200733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117"/>
            <p:cNvSpPr/>
            <p:nvPr/>
          </p:nvSpPr>
          <p:spPr>
            <a:xfrm>
              <a:off x="1565377" y="2257027"/>
              <a:ext cx="138355" cy="113323"/>
            </a:xfrm>
            <a:custGeom>
              <a:avLst/>
              <a:gdLst/>
              <a:ahLst/>
              <a:cxnLst/>
              <a:rect l="l" t="t" r="r" b="b"/>
              <a:pathLst>
                <a:path w="3576" h="2929" extrusionOk="0">
                  <a:moveTo>
                    <a:pt x="3090" y="343"/>
                  </a:moveTo>
                  <a:cubicBezTo>
                    <a:pt x="3179" y="343"/>
                    <a:pt x="3253" y="416"/>
                    <a:pt x="3253" y="505"/>
                  </a:cubicBezTo>
                  <a:lnTo>
                    <a:pt x="3253" y="1337"/>
                  </a:lnTo>
                  <a:lnTo>
                    <a:pt x="2891" y="888"/>
                  </a:lnTo>
                  <a:cubicBezTo>
                    <a:pt x="2861" y="850"/>
                    <a:pt x="2814" y="828"/>
                    <a:pt x="2765" y="828"/>
                  </a:cubicBezTo>
                  <a:cubicBezTo>
                    <a:pt x="2762" y="828"/>
                    <a:pt x="2758" y="828"/>
                    <a:pt x="2755" y="828"/>
                  </a:cubicBezTo>
                  <a:cubicBezTo>
                    <a:pt x="2702" y="831"/>
                    <a:pt x="2655" y="859"/>
                    <a:pt x="2627" y="903"/>
                  </a:cubicBezTo>
                  <a:lnTo>
                    <a:pt x="2187" y="1590"/>
                  </a:lnTo>
                  <a:lnTo>
                    <a:pt x="1752" y="1050"/>
                  </a:lnTo>
                  <a:cubicBezTo>
                    <a:pt x="1722" y="1012"/>
                    <a:pt x="1675" y="990"/>
                    <a:pt x="1627" y="990"/>
                  </a:cubicBezTo>
                  <a:cubicBezTo>
                    <a:pt x="1623" y="990"/>
                    <a:pt x="1620" y="990"/>
                    <a:pt x="1617" y="990"/>
                  </a:cubicBezTo>
                  <a:cubicBezTo>
                    <a:pt x="1564" y="992"/>
                    <a:pt x="1517" y="1021"/>
                    <a:pt x="1489" y="1065"/>
                  </a:cubicBezTo>
                  <a:lnTo>
                    <a:pt x="501" y="2605"/>
                  </a:lnTo>
                  <a:lnTo>
                    <a:pt x="487" y="2605"/>
                  </a:lnTo>
                  <a:cubicBezTo>
                    <a:pt x="396" y="2605"/>
                    <a:pt x="324" y="2533"/>
                    <a:pt x="324" y="2443"/>
                  </a:cubicBezTo>
                  <a:lnTo>
                    <a:pt x="324" y="505"/>
                  </a:lnTo>
                  <a:cubicBezTo>
                    <a:pt x="324" y="416"/>
                    <a:pt x="396" y="343"/>
                    <a:pt x="487" y="343"/>
                  </a:cubicBezTo>
                  <a:close/>
                  <a:moveTo>
                    <a:pt x="1645" y="1424"/>
                  </a:moveTo>
                  <a:lnTo>
                    <a:pt x="2005" y="1875"/>
                  </a:lnTo>
                  <a:lnTo>
                    <a:pt x="1541" y="2605"/>
                  </a:lnTo>
                  <a:lnTo>
                    <a:pt x="893" y="2605"/>
                  </a:lnTo>
                  <a:lnTo>
                    <a:pt x="1645" y="1424"/>
                  </a:lnTo>
                  <a:close/>
                  <a:moveTo>
                    <a:pt x="2780" y="1262"/>
                  </a:moveTo>
                  <a:lnTo>
                    <a:pt x="3253" y="1851"/>
                  </a:lnTo>
                  <a:lnTo>
                    <a:pt x="3253" y="2443"/>
                  </a:lnTo>
                  <a:cubicBezTo>
                    <a:pt x="3252" y="2533"/>
                    <a:pt x="3179" y="2605"/>
                    <a:pt x="3090" y="2605"/>
                  </a:cubicBezTo>
                  <a:lnTo>
                    <a:pt x="1925" y="2605"/>
                  </a:lnTo>
                  <a:lnTo>
                    <a:pt x="2780" y="1262"/>
                  </a:lnTo>
                  <a:close/>
                  <a:moveTo>
                    <a:pt x="488" y="1"/>
                  </a:moveTo>
                  <a:cubicBezTo>
                    <a:pt x="219" y="1"/>
                    <a:pt x="1" y="218"/>
                    <a:pt x="1" y="487"/>
                  </a:cubicBezTo>
                  <a:lnTo>
                    <a:pt x="1" y="2442"/>
                  </a:lnTo>
                  <a:cubicBezTo>
                    <a:pt x="1" y="2711"/>
                    <a:pt x="219" y="2929"/>
                    <a:pt x="488" y="2929"/>
                  </a:cubicBezTo>
                  <a:lnTo>
                    <a:pt x="3089" y="2929"/>
                  </a:lnTo>
                  <a:cubicBezTo>
                    <a:pt x="3358" y="2929"/>
                    <a:pt x="3575" y="2711"/>
                    <a:pt x="3575" y="2442"/>
                  </a:cubicBezTo>
                  <a:lnTo>
                    <a:pt x="3575" y="487"/>
                  </a:lnTo>
                  <a:cubicBezTo>
                    <a:pt x="3575" y="218"/>
                    <a:pt x="3358" y="1"/>
                    <a:pt x="3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117"/>
            <p:cNvSpPr/>
            <p:nvPr/>
          </p:nvSpPr>
          <p:spPr>
            <a:xfrm>
              <a:off x="1590758" y="2282330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1" y="252"/>
                    <a:pt x="1" y="163"/>
                  </a:cubicBezTo>
                  <a:cubicBezTo>
                    <a:pt x="1" y="73"/>
                    <a:pt x="73" y="0"/>
                    <a:pt x="163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117"/>
            <p:cNvSpPr/>
            <p:nvPr/>
          </p:nvSpPr>
          <p:spPr>
            <a:xfrm>
              <a:off x="1722613" y="2263682"/>
              <a:ext cx="119243" cy="12536"/>
            </a:xfrm>
            <a:custGeom>
              <a:avLst/>
              <a:gdLst/>
              <a:ahLst/>
              <a:cxnLst/>
              <a:rect l="l" t="t" r="r" b="b"/>
              <a:pathLst>
                <a:path w="3082" h="324" extrusionOk="0">
                  <a:moveTo>
                    <a:pt x="167" y="324"/>
                  </a:moveTo>
                  <a:lnTo>
                    <a:pt x="2908" y="324"/>
                  </a:lnTo>
                  <a:cubicBezTo>
                    <a:pt x="2994" y="324"/>
                    <a:pt x="3071" y="258"/>
                    <a:pt x="3076" y="171"/>
                  </a:cubicBezTo>
                  <a:cubicBezTo>
                    <a:pt x="3081" y="78"/>
                    <a:pt x="3007" y="0"/>
                    <a:pt x="2914" y="0"/>
                  </a:cubicBezTo>
                  <a:lnTo>
                    <a:pt x="174" y="0"/>
                  </a:lnTo>
                  <a:cubicBezTo>
                    <a:pt x="86" y="0"/>
                    <a:pt x="11" y="65"/>
                    <a:pt x="6" y="151"/>
                  </a:cubicBezTo>
                  <a:cubicBezTo>
                    <a:pt x="0" y="245"/>
                    <a:pt x="74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117"/>
            <p:cNvSpPr/>
            <p:nvPr/>
          </p:nvSpPr>
          <p:spPr>
            <a:xfrm>
              <a:off x="1722613" y="2288637"/>
              <a:ext cx="119243" cy="12574"/>
            </a:xfrm>
            <a:custGeom>
              <a:avLst/>
              <a:gdLst/>
              <a:ahLst/>
              <a:cxnLst/>
              <a:rect l="l" t="t" r="r" b="b"/>
              <a:pathLst>
                <a:path w="3082" h="325" extrusionOk="0">
                  <a:moveTo>
                    <a:pt x="167" y="324"/>
                  </a:moveTo>
                  <a:lnTo>
                    <a:pt x="2908" y="324"/>
                  </a:lnTo>
                  <a:cubicBezTo>
                    <a:pt x="2994" y="324"/>
                    <a:pt x="3071" y="259"/>
                    <a:pt x="3076" y="173"/>
                  </a:cubicBezTo>
                  <a:cubicBezTo>
                    <a:pt x="3081" y="80"/>
                    <a:pt x="3007" y="1"/>
                    <a:pt x="2914" y="1"/>
                  </a:cubicBezTo>
                  <a:lnTo>
                    <a:pt x="174" y="1"/>
                  </a:lnTo>
                  <a:cubicBezTo>
                    <a:pt x="86" y="1"/>
                    <a:pt x="11" y="66"/>
                    <a:pt x="6" y="153"/>
                  </a:cubicBezTo>
                  <a:cubicBezTo>
                    <a:pt x="0" y="247"/>
                    <a:pt x="74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117"/>
            <p:cNvSpPr/>
            <p:nvPr/>
          </p:nvSpPr>
          <p:spPr>
            <a:xfrm>
              <a:off x="1722613" y="2313669"/>
              <a:ext cx="119243" cy="12574"/>
            </a:xfrm>
            <a:custGeom>
              <a:avLst/>
              <a:gdLst/>
              <a:ahLst/>
              <a:cxnLst/>
              <a:rect l="l" t="t" r="r" b="b"/>
              <a:pathLst>
                <a:path w="3082" h="325" extrusionOk="0">
                  <a:moveTo>
                    <a:pt x="167" y="324"/>
                  </a:moveTo>
                  <a:lnTo>
                    <a:pt x="2908" y="324"/>
                  </a:lnTo>
                  <a:cubicBezTo>
                    <a:pt x="2994" y="324"/>
                    <a:pt x="3071" y="259"/>
                    <a:pt x="3076" y="173"/>
                  </a:cubicBezTo>
                  <a:cubicBezTo>
                    <a:pt x="3081" y="78"/>
                    <a:pt x="3007" y="1"/>
                    <a:pt x="2914" y="1"/>
                  </a:cubicBezTo>
                  <a:lnTo>
                    <a:pt x="174" y="1"/>
                  </a:lnTo>
                  <a:cubicBezTo>
                    <a:pt x="86" y="1"/>
                    <a:pt x="11" y="66"/>
                    <a:pt x="6" y="152"/>
                  </a:cubicBezTo>
                  <a:cubicBezTo>
                    <a:pt x="0" y="246"/>
                    <a:pt x="74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117"/>
            <p:cNvSpPr/>
            <p:nvPr/>
          </p:nvSpPr>
          <p:spPr>
            <a:xfrm>
              <a:off x="1722497" y="2338702"/>
              <a:ext cx="69255" cy="12497"/>
            </a:xfrm>
            <a:custGeom>
              <a:avLst/>
              <a:gdLst/>
              <a:ahLst/>
              <a:cxnLst/>
              <a:rect l="l" t="t" r="r" b="b"/>
              <a:pathLst>
                <a:path w="1790" h="323" extrusionOk="0">
                  <a:moveTo>
                    <a:pt x="167" y="323"/>
                  </a:moveTo>
                  <a:lnTo>
                    <a:pt x="1616" y="323"/>
                  </a:lnTo>
                  <a:cubicBezTo>
                    <a:pt x="1702" y="323"/>
                    <a:pt x="1778" y="258"/>
                    <a:pt x="1783" y="172"/>
                  </a:cubicBezTo>
                  <a:cubicBezTo>
                    <a:pt x="1790" y="78"/>
                    <a:pt x="1715" y="1"/>
                    <a:pt x="1622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7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17"/>
            <p:cNvSpPr/>
            <p:nvPr/>
          </p:nvSpPr>
          <p:spPr>
            <a:xfrm>
              <a:off x="1565764" y="2395344"/>
              <a:ext cx="156772" cy="12497"/>
            </a:xfrm>
            <a:custGeom>
              <a:avLst/>
              <a:gdLst/>
              <a:ahLst/>
              <a:cxnLst/>
              <a:rect l="l" t="t" r="r" b="b"/>
              <a:pathLst>
                <a:path w="4052" h="323" extrusionOk="0">
                  <a:moveTo>
                    <a:pt x="167" y="323"/>
                  </a:moveTo>
                  <a:lnTo>
                    <a:pt x="3878" y="323"/>
                  </a:lnTo>
                  <a:cubicBezTo>
                    <a:pt x="3964" y="323"/>
                    <a:pt x="4040" y="258"/>
                    <a:pt x="4045" y="172"/>
                  </a:cubicBezTo>
                  <a:cubicBezTo>
                    <a:pt x="4051" y="78"/>
                    <a:pt x="3977" y="0"/>
                    <a:pt x="3884" y="0"/>
                  </a:cubicBezTo>
                  <a:lnTo>
                    <a:pt x="173" y="0"/>
                  </a:lnTo>
                  <a:cubicBezTo>
                    <a:pt x="87" y="0"/>
                    <a:pt x="12" y="66"/>
                    <a:pt x="5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17"/>
            <p:cNvSpPr/>
            <p:nvPr/>
          </p:nvSpPr>
          <p:spPr>
            <a:xfrm>
              <a:off x="1565687" y="2420338"/>
              <a:ext cx="138046" cy="12536"/>
            </a:xfrm>
            <a:custGeom>
              <a:avLst/>
              <a:gdLst/>
              <a:ahLst/>
              <a:cxnLst/>
              <a:rect l="l" t="t" r="r" b="b"/>
              <a:pathLst>
                <a:path w="3568" h="324" extrusionOk="0">
                  <a:moveTo>
                    <a:pt x="168" y="324"/>
                  </a:moveTo>
                  <a:lnTo>
                    <a:pt x="3394" y="324"/>
                  </a:lnTo>
                  <a:cubicBezTo>
                    <a:pt x="3480" y="324"/>
                    <a:pt x="3557" y="259"/>
                    <a:pt x="3562" y="172"/>
                  </a:cubicBezTo>
                  <a:cubicBezTo>
                    <a:pt x="3567" y="78"/>
                    <a:pt x="3492" y="0"/>
                    <a:pt x="3400" y="0"/>
                  </a:cubicBezTo>
                  <a:lnTo>
                    <a:pt x="174" y="0"/>
                  </a:lnTo>
                  <a:cubicBezTo>
                    <a:pt x="88" y="0"/>
                    <a:pt x="13" y="65"/>
                    <a:pt x="7" y="151"/>
                  </a:cubicBezTo>
                  <a:cubicBezTo>
                    <a:pt x="1" y="246"/>
                    <a:pt x="76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117"/>
          <p:cNvGrpSpPr/>
          <p:nvPr/>
        </p:nvGrpSpPr>
        <p:grpSpPr>
          <a:xfrm>
            <a:off x="1531794" y="3172379"/>
            <a:ext cx="380864" cy="347746"/>
            <a:chOff x="1531794" y="2769979"/>
            <a:chExt cx="380864" cy="347746"/>
          </a:xfrm>
        </p:grpSpPr>
        <p:sp>
          <p:nvSpPr>
            <p:cNvPr id="4524" name="Google Shape;4524;p117"/>
            <p:cNvSpPr/>
            <p:nvPr/>
          </p:nvSpPr>
          <p:spPr>
            <a:xfrm>
              <a:off x="1616138" y="2775860"/>
              <a:ext cx="213375" cy="258681"/>
            </a:xfrm>
            <a:custGeom>
              <a:avLst/>
              <a:gdLst/>
              <a:ahLst/>
              <a:cxnLst/>
              <a:rect l="l" t="t" r="r" b="b"/>
              <a:pathLst>
                <a:path w="5515" h="6686" extrusionOk="0">
                  <a:moveTo>
                    <a:pt x="5514" y="488"/>
                  </a:moveTo>
                  <a:lnTo>
                    <a:pt x="5514" y="3379"/>
                  </a:lnTo>
                  <a:lnTo>
                    <a:pt x="4530" y="1860"/>
                  </a:lnTo>
                  <a:cubicBezTo>
                    <a:pt x="4499" y="1811"/>
                    <a:pt x="4444" y="1782"/>
                    <a:pt x="4387" y="1786"/>
                  </a:cubicBezTo>
                  <a:cubicBezTo>
                    <a:pt x="4330" y="1788"/>
                    <a:pt x="4277" y="1821"/>
                    <a:pt x="4251" y="1873"/>
                  </a:cubicBezTo>
                  <a:lnTo>
                    <a:pt x="2996" y="4292"/>
                  </a:lnTo>
                  <a:lnTo>
                    <a:pt x="2261" y="3158"/>
                  </a:lnTo>
                  <a:cubicBezTo>
                    <a:pt x="2230" y="3109"/>
                    <a:pt x="2175" y="3080"/>
                    <a:pt x="2117" y="3083"/>
                  </a:cubicBezTo>
                  <a:cubicBezTo>
                    <a:pt x="2059" y="3086"/>
                    <a:pt x="2008" y="3119"/>
                    <a:pt x="1981" y="3171"/>
                  </a:cubicBezTo>
                  <a:lnTo>
                    <a:pt x="159" y="6685"/>
                  </a:lnTo>
                  <a:cubicBezTo>
                    <a:pt x="58" y="6594"/>
                    <a:pt x="0" y="6464"/>
                    <a:pt x="1" y="6328"/>
                  </a:cubicBezTo>
                  <a:lnTo>
                    <a:pt x="1" y="488"/>
                  </a:lnTo>
                  <a:cubicBezTo>
                    <a:pt x="1" y="219"/>
                    <a:pt x="219" y="0"/>
                    <a:pt x="487" y="0"/>
                  </a:cubicBezTo>
                  <a:lnTo>
                    <a:pt x="5028" y="0"/>
                  </a:lnTo>
                  <a:cubicBezTo>
                    <a:pt x="5297" y="0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17"/>
            <p:cNvSpPr/>
            <p:nvPr/>
          </p:nvSpPr>
          <p:spPr>
            <a:xfrm>
              <a:off x="1791211" y="2775860"/>
              <a:ext cx="38303" cy="130734"/>
            </a:xfrm>
            <a:custGeom>
              <a:avLst/>
              <a:gdLst/>
              <a:ahLst/>
              <a:cxnLst/>
              <a:rect l="l" t="t" r="r" b="b"/>
              <a:pathLst>
                <a:path w="990" h="3379" extrusionOk="0">
                  <a:moveTo>
                    <a:pt x="989" y="488"/>
                  </a:moveTo>
                  <a:cubicBezTo>
                    <a:pt x="989" y="219"/>
                    <a:pt x="772" y="0"/>
                    <a:pt x="503" y="0"/>
                  </a:cubicBezTo>
                  <a:lnTo>
                    <a:pt x="1" y="0"/>
                  </a:lnTo>
                  <a:cubicBezTo>
                    <a:pt x="274" y="0"/>
                    <a:pt x="496" y="219"/>
                    <a:pt x="496" y="488"/>
                  </a:cubicBezTo>
                  <a:lnTo>
                    <a:pt x="496" y="2628"/>
                  </a:lnTo>
                  <a:lnTo>
                    <a:pt x="989" y="33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17"/>
            <p:cNvSpPr/>
            <p:nvPr/>
          </p:nvSpPr>
          <p:spPr>
            <a:xfrm>
              <a:off x="1540229" y="2839853"/>
              <a:ext cx="195152" cy="272145"/>
            </a:xfrm>
            <a:custGeom>
              <a:avLst/>
              <a:gdLst/>
              <a:ahLst/>
              <a:cxnLst/>
              <a:rect l="l" t="t" r="r" b="b"/>
              <a:pathLst>
                <a:path w="5044" h="7034" extrusionOk="0">
                  <a:moveTo>
                    <a:pt x="5043" y="5153"/>
                  </a:moveTo>
                  <a:lnTo>
                    <a:pt x="5043" y="6275"/>
                  </a:lnTo>
                  <a:lnTo>
                    <a:pt x="1963" y="7004"/>
                  </a:lnTo>
                  <a:cubicBezTo>
                    <a:pt x="1837" y="7034"/>
                    <a:pt x="1705" y="7013"/>
                    <a:pt x="1596" y="6944"/>
                  </a:cubicBezTo>
                  <a:cubicBezTo>
                    <a:pt x="1485" y="6876"/>
                    <a:pt x="1408" y="6768"/>
                    <a:pt x="1377" y="6642"/>
                  </a:cubicBezTo>
                  <a:lnTo>
                    <a:pt x="30" y="959"/>
                  </a:lnTo>
                  <a:cubicBezTo>
                    <a:pt x="1" y="833"/>
                    <a:pt x="22" y="701"/>
                    <a:pt x="90" y="591"/>
                  </a:cubicBezTo>
                  <a:cubicBezTo>
                    <a:pt x="158" y="481"/>
                    <a:pt x="266" y="404"/>
                    <a:pt x="392" y="373"/>
                  </a:cubicBezTo>
                  <a:lnTo>
                    <a:pt x="1963" y="0"/>
                  </a:lnTo>
                  <a:lnTo>
                    <a:pt x="1963" y="4666"/>
                  </a:lnTo>
                  <a:cubicBezTo>
                    <a:pt x="1964" y="4935"/>
                    <a:pt x="2181" y="5151"/>
                    <a:pt x="2449" y="5153"/>
                  </a:cubicBezTo>
                  <a:lnTo>
                    <a:pt x="5043" y="515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117"/>
            <p:cNvSpPr/>
            <p:nvPr/>
          </p:nvSpPr>
          <p:spPr>
            <a:xfrm>
              <a:off x="1597026" y="2839853"/>
              <a:ext cx="38264" cy="199408"/>
            </a:xfrm>
            <a:custGeom>
              <a:avLst/>
              <a:gdLst/>
              <a:ahLst/>
              <a:cxnLst/>
              <a:rect l="l" t="t" r="r" b="b"/>
              <a:pathLst>
                <a:path w="989" h="5154" extrusionOk="0">
                  <a:moveTo>
                    <a:pt x="1" y="116"/>
                  </a:moveTo>
                  <a:lnTo>
                    <a:pt x="1" y="4666"/>
                  </a:lnTo>
                  <a:cubicBezTo>
                    <a:pt x="2" y="4935"/>
                    <a:pt x="222" y="5152"/>
                    <a:pt x="495" y="5153"/>
                  </a:cubicBezTo>
                  <a:lnTo>
                    <a:pt x="989" y="5153"/>
                  </a:lnTo>
                  <a:cubicBezTo>
                    <a:pt x="717" y="5152"/>
                    <a:pt x="496" y="4935"/>
                    <a:pt x="495" y="4666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117"/>
            <p:cNvSpPr/>
            <p:nvPr/>
          </p:nvSpPr>
          <p:spPr>
            <a:xfrm>
              <a:off x="1601475" y="3039223"/>
              <a:ext cx="133906" cy="72621"/>
            </a:xfrm>
            <a:custGeom>
              <a:avLst/>
              <a:gdLst/>
              <a:ahLst/>
              <a:cxnLst/>
              <a:rect l="l" t="t" r="r" b="b"/>
              <a:pathLst>
                <a:path w="3461" h="1877" extrusionOk="0">
                  <a:moveTo>
                    <a:pt x="2965" y="0"/>
                  </a:moveTo>
                  <a:lnTo>
                    <a:pt x="2965" y="1122"/>
                  </a:lnTo>
                  <a:lnTo>
                    <a:pt x="0" y="1812"/>
                  </a:lnTo>
                  <a:cubicBezTo>
                    <a:pt x="102" y="1863"/>
                    <a:pt x="218" y="1877"/>
                    <a:pt x="329" y="1851"/>
                  </a:cubicBezTo>
                  <a:lnTo>
                    <a:pt x="3460" y="1122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117"/>
            <p:cNvSpPr/>
            <p:nvPr/>
          </p:nvSpPr>
          <p:spPr>
            <a:xfrm>
              <a:off x="1681215" y="2844690"/>
              <a:ext cx="148299" cy="194572"/>
            </a:xfrm>
            <a:custGeom>
              <a:avLst/>
              <a:gdLst/>
              <a:ahLst/>
              <a:cxnLst/>
              <a:rect l="l" t="t" r="r" b="b"/>
              <a:pathLst>
                <a:path w="3833" h="5029" extrusionOk="0">
                  <a:moveTo>
                    <a:pt x="3832" y="1596"/>
                  </a:moveTo>
                  <a:lnTo>
                    <a:pt x="3832" y="2765"/>
                  </a:lnTo>
                  <a:cubicBezTo>
                    <a:pt x="3743" y="2695"/>
                    <a:pt x="3626" y="2666"/>
                    <a:pt x="3515" y="2691"/>
                  </a:cubicBezTo>
                  <a:cubicBezTo>
                    <a:pt x="3415" y="2708"/>
                    <a:pt x="3343" y="2796"/>
                    <a:pt x="3344" y="2896"/>
                  </a:cubicBezTo>
                  <a:cubicBezTo>
                    <a:pt x="3343" y="3336"/>
                    <a:pt x="3272" y="3772"/>
                    <a:pt x="3133" y="4190"/>
                  </a:cubicBezTo>
                  <a:cubicBezTo>
                    <a:pt x="3059" y="4410"/>
                    <a:pt x="2900" y="4591"/>
                    <a:pt x="2692" y="4696"/>
                  </a:cubicBezTo>
                  <a:lnTo>
                    <a:pt x="2692" y="4858"/>
                  </a:lnTo>
                  <a:cubicBezTo>
                    <a:pt x="2692" y="4678"/>
                    <a:pt x="2546" y="4533"/>
                    <a:pt x="2365" y="4533"/>
                  </a:cubicBezTo>
                  <a:lnTo>
                    <a:pt x="1718" y="4533"/>
                  </a:lnTo>
                  <a:cubicBezTo>
                    <a:pt x="1718" y="4533"/>
                    <a:pt x="1394" y="4691"/>
                    <a:pt x="1399" y="4869"/>
                  </a:cubicBezTo>
                  <a:lnTo>
                    <a:pt x="1399" y="5028"/>
                  </a:lnTo>
                  <a:lnTo>
                    <a:pt x="0" y="5028"/>
                  </a:lnTo>
                  <a:lnTo>
                    <a:pt x="1308" y="2509"/>
                  </a:lnTo>
                  <a:lnTo>
                    <a:pt x="2564" y="91"/>
                  </a:lnTo>
                  <a:cubicBezTo>
                    <a:pt x="2590" y="39"/>
                    <a:pt x="2641" y="6"/>
                    <a:pt x="2699" y="3"/>
                  </a:cubicBezTo>
                  <a:cubicBezTo>
                    <a:pt x="2757" y="0"/>
                    <a:pt x="2811" y="29"/>
                    <a:pt x="2843" y="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117"/>
            <p:cNvSpPr/>
            <p:nvPr/>
          </p:nvSpPr>
          <p:spPr>
            <a:xfrm>
              <a:off x="1716191" y="3020071"/>
              <a:ext cx="31919" cy="19190"/>
            </a:xfrm>
            <a:custGeom>
              <a:avLst/>
              <a:gdLst/>
              <a:ahLst/>
              <a:cxnLst/>
              <a:rect l="l" t="t" r="r" b="b"/>
              <a:pathLst>
                <a:path w="825" h="496" extrusionOk="0">
                  <a:moveTo>
                    <a:pt x="0" y="325"/>
                  </a:moveTo>
                  <a:lnTo>
                    <a:pt x="0" y="495"/>
                  </a:lnTo>
                  <a:lnTo>
                    <a:pt x="495" y="495"/>
                  </a:lnTo>
                  <a:lnTo>
                    <a:pt x="495" y="330"/>
                  </a:lnTo>
                  <a:cubicBezTo>
                    <a:pt x="495" y="149"/>
                    <a:pt x="642" y="0"/>
                    <a:pt x="825" y="0"/>
                  </a:cubicBezTo>
                  <a:lnTo>
                    <a:pt x="325" y="0"/>
                  </a:lnTo>
                  <a:cubicBezTo>
                    <a:pt x="145" y="0"/>
                    <a:pt x="0" y="146"/>
                    <a:pt x="0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17"/>
            <p:cNvSpPr/>
            <p:nvPr/>
          </p:nvSpPr>
          <p:spPr>
            <a:xfrm>
              <a:off x="1774845" y="2844187"/>
              <a:ext cx="54669" cy="188807"/>
            </a:xfrm>
            <a:custGeom>
              <a:avLst/>
              <a:gdLst/>
              <a:ahLst/>
              <a:cxnLst/>
              <a:rect l="l" t="t" r="r" b="b"/>
              <a:pathLst>
                <a:path w="1413" h="4880" extrusionOk="0">
                  <a:moveTo>
                    <a:pt x="412" y="79"/>
                  </a:moveTo>
                  <a:cubicBezTo>
                    <a:pt x="381" y="30"/>
                    <a:pt x="325" y="1"/>
                    <a:pt x="266" y="4"/>
                  </a:cubicBezTo>
                  <a:cubicBezTo>
                    <a:pt x="208" y="6"/>
                    <a:pt x="155" y="41"/>
                    <a:pt x="129" y="92"/>
                  </a:cubicBezTo>
                  <a:lnTo>
                    <a:pt x="39" y="266"/>
                  </a:lnTo>
                  <a:lnTo>
                    <a:pt x="919" y="1622"/>
                  </a:lnTo>
                  <a:lnTo>
                    <a:pt x="919" y="2794"/>
                  </a:lnTo>
                  <a:cubicBezTo>
                    <a:pt x="829" y="2724"/>
                    <a:pt x="714" y="2696"/>
                    <a:pt x="602" y="2720"/>
                  </a:cubicBezTo>
                  <a:cubicBezTo>
                    <a:pt x="504" y="2738"/>
                    <a:pt x="432" y="2824"/>
                    <a:pt x="433" y="2925"/>
                  </a:cubicBezTo>
                  <a:cubicBezTo>
                    <a:pt x="432" y="3363"/>
                    <a:pt x="363" y="3798"/>
                    <a:pt x="224" y="4214"/>
                  </a:cubicBezTo>
                  <a:cubicBezTo>
                    <a:pt x="179" y="4345"/>
                    <a:pt x="102" y="4465"/>
                    <a:pt x="1" y="4561"/>
                  </a:cubicBezTo>
                  <a:cubicBezTo>
                    <a:pt x="156" y="4586"/>
                    <a:pt x="271" y="4721"/>
                    <a:pt x="272" y="4879"/>
                  </a:cubicBezTo>
                  <a:lnTo>
                    <a:pt x="272" y="4726"/>
                  </a:lnTo>
                  <a:cubicBezTo>
                    <a:pt x="481" y="4621"/>
                    <a:pt x="639" y="4438"/>
                    <a:pt x="714" y="4217"/>
                  </a:cubicBezTo>
                  <a:cubicBezTo>
                    <a:pt x="852" y="3798"/>
                    <a:pt x="923" y="3360"/>
                    <a:pt x="924" y="2918"/>
                  </a:cubicBezTo>
                  <a:cubicBezTo>
                    <a:pt x="923" y="2817"/>
                    <a:pt x="995" y="2730"/>
                    <a:pt x="1095" y="2711"/>
                  </a:cubicBezTo>
                  <a:cubicBezTo>
                    <a:pt x="1206" y="2688"/>
                    <a:pt x="1323" y="2715"/>
                    <a:pt x="1412" y="2787"/>
                  </a:cubicBezTo>
                  <a:lnTo>
                    <a:pt x="1412" y="16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17"/>
            <p:cNvSpPr/>
            <p:nvPr/>
          </p:nvSpPr>
          <p:spPr>
            <a:xfrm>
              <a:off x="1621942" y="2894716"/>
              <a:ext cx="109880" cy="144585"/>
            </a:xfrm>
            <a:custGeom>
              <a:avLst/>
              <a:gdLst/>
              <a:ahLst/>
              <a:cxnLst/>
              <a:rect l="l" t="t" r="r" b="b"/>
              <a:pathLst>
                <a:path w="2840" h="3737" extrusionOk="0">
                  <a:moveTo>
                    <a:pt x="2840" y="1212"/>
                  </a:moveTo>
                  <a:lnTo>
                    <a:pt x="1532" y="3735"/>
                  </a:lnTo>
                  <a:lnTo>
                    <a:pt x="330" y="3735"/>
                  </a:lnTo>
                  <a:cubicBezTo>
                    <a:pt x="208" y="3736"/>
                    <a:pt x="90" y="3689"/>
                    <a:pt x="0" y="3605"/>
                  </a:cubicBezTo>
                  <a:lnTo>
                    <a:pt x="1824" y="91"/>
                  </a:lnTo>
                  <a:cubicBezTo>
                    <a:pt x="1851" y="40"/>
                    <a:pt x="1903" y="6"/>
                    <a:pt x="1961" y="3"/>
                  </a:cubicBezTo>
                  <a:cubicBezTo>
                    <a:pt x="2019" y="1"/>
                    <a:pt x="2074" y="29"/>
                    <a:pt x="2105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17"/>
            <p:cNvSpPr/>
            <p:nvPr/>
          </p:nvSpPr>
          <p:spPr>
            <a:xfrm>
              <a:off x="1647245" y="2807083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8"/>
                  </a:moveTo>
                  <a:cubicBezTo>
                    <a:pt x="974" y="757"/>
                    <a:pt x="757" y="974"/>
                    <a:pt x="488" y="974"/>
                  </a:cubicBezTo>
                  <a:cubicBezTo>
                    <a:pt x="219" y="974"/>
                    <a:pt x="0" y="757"/>
                    <a:pt x="0" y="488"/>
                  </a:cubicBezTo>
                  <a:cubicBezTo>
                    <a:pt x="0" y="219"/>
                    <a:pt x="219" y="1"/>
                    <a:pt x="488" y="1"/>
                  </a:cubicBezTo>
                  <a:cubicBezTo>
                    <a:pt x="757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17"/>
            <p:cNvSpPr/>
            <p:nvPr/>
          </p:nvSpPr>
          <p:spPr>
            <a:xfrm>
              <a:off x="1785330" y="2948495"/>
              <a:ext cx="119629" cy="153290"/>
            </a:xfrm>
            <a:custGeom>
              <a:avLst/>
              <a:gdLst/>
              <a:ahLst/>
              <a:cxnLst/>
              <a:rect l="l" t="t" r="r" b="b"/>
              <a:pathLst>
                <a:path w="3092" h="3962" extrusionOk="0">
                  <a:moveTo>
                    <a:pt x="3091" y="2345"/>
                  </a:moveTo>
                  <a:cubicBezTo>
                    <a:pt x="3090" y="2522"/>
                    <a:pt x="2945" y="2666"/>
                    <a:pt x="2766" y="2668"/>
                  </a:cubicBezTo>
                  <a:lnTo>
                    <a:pt x="2598" y="2668"/>
                  </a:lnTo>
                  <a:cubicBezTo>
                    <a:pt x="2776" y="2668"/>
                    <a:pt x="2921" y="2812"/>
                    <a:pt x="2921" y="2991"/>
                  </a:cubicBezTo>
                  <a:cubicBezTo>
                    <a:pt x="2919" y="3169"/>
                    <a:pt x="2775" y="3313"/>
                    <a:pt x="2598" y="3314"/>
                  </a:cubicBezTo>
                  <a:lnTo>
                    <a:pt x="2425" y="3314"/>
                  </a:lnTo>
                  <a:cubicBezTo>
                    <a:pt x="2603" y="3314"/>
                    <a:pt x="2748" y="3459"/>
                    <a:pt x="2748" y="3638"/>
                  </a:cubicBezTo>
                  <a:cubicBezTo>
                    <a:pt x="2747" y="3815"/>
                    <a:pt x="2603" y="3959"/>
                    <a:pt x="2425" y="3961"/>
                  </a:cubicBezTo>
                  <a:lnTo>
                    <a:pt x="488" y="3961"/>
                  </a:lnTo>
                  <a:cubicBezTo>
                    <a:pt x="218" y="3961"/>
                    <a:pt x="1" y="3743"/>
                    <a:pt x="1" y="3474"/>
                  </a:cubicBezTo>
                  <a:lnTo>
                    <a:pt x="1" y="2022"/>
                  </a:lnTo>
                  <a:cubicBezTo>
                    <a:pt x="209" y="1918"/>
                    <a:pt x="367" y="1737"/>
                    <a:pt x="442" y="1518"/>
                  </a:cubicBezTo>
                  <a:cubicBezTo>
                    <a:pt x="580" y="1102"/>
                    <a:pt x="651" y="667"/>
                    <a:pt x="652" y="229"/>
                  </a:cubicBezTo>
                  <a:cubicBezTo>
                    <a:pt x="651" y="129"/>
                    <a:pt x="723" y="42"/>
                    <a:pt x="822" y="24"/>
                  </a:cubicBezTo>
                  <a:cubicBezTo>
                    <a:pt x="934" y="0"/>
                    <a:pt x="1050" y="28"/>
                    <a:pt x="1139" y="99"/>
                  </a:cubicBezTo>
                  <a:cubicBezTo>
                    <a:pt x="1223" y="163"/>
                    <a:pt x="1290" y="247"/>
                    <a:pt x="1334" y="343"/>
                  </a:cubicBezTo>
                  <a:cubicBezTo>
                    <a:pt x="1422" y="519"/>
                    <a:pt x="1468" y="714"/>
                    <a:pt x="1464" y="912"/>
                  </a:cubicBezTo>
                  <a:lnTo>
                    <a:pt x="1464" y="1375"/>
                  </a:lnTo>
                  <a:lnTo>
                    <a:pt x="2766" y="1375"/>
                  </a:lnTo>
                  <a:cubicBezTo>
                    <a:pt x="2945" y="1375"/>
                    <a:pt x="3091" y="1520"/>
                    <a:pt x="3091" y="1698"/>
                  </a:cubicBezTo>
                  <a:cubicBezTo>
                    <a:pt x="3090" y="1877"/>
                    <a:pt x="2945" y="2021"/>
                    <a:pt x="2766" y="2022"/>
                  </a:cubicBezTo>
                  <a:cubicBezTo>
                    <a:pt x="2853" y="2022"/>
                    <a:pt x="2935" y="2055"/>
                    <a:pt x="2997" y="2116"/>
                  </a:cubicBezTo>
                  <a:cubicBezTo>
                    <a:pt x="3057" y="2177"/>
                    <a:pt x="3091" y="2259"/>
                    <a:pt x="3091" y="23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17"/>
            <p:cNvSpPr/>
            <p:nvPr/>
          </p:nvSpPr>
          <p:spPr>
            <a:xfrm>
              <a:off x="1811329" y="2948263"/>
              <a:ext cx="30797" cy="53470"/>
            </a:xfrm>
            <a:custGeom>
              <a:avLst/>
              <a:gdLst/>
              <a:ahLst/>
              <a:cxnLst/>
              <a:rect l="l" t="t" r="r" b="b"/>
              <a:pathLst>
                <a:path w="796" h="1382" extrusionOk="0">
                  <a:moveTo>
                    <a:pt x="167" y="344"/>
                  </a:moveTo>
                  <a:cubicBezTo>
                    <a:pt x="256" y="522"/>
                    <a:pt x="301" y="718"/>
                    <a:pt x="298" y="916"/>
                  </a:cubicBezTo>
                  <a:lnTo>
                    <a:pt x="298" y="1382"/>
                  </a:lnTo>
                  <a:lnTo>
                    <a:pt x="792" y="1382"/>
                  </a:lnTo>
                  <a:lnTo>
                    <a:pt x="792" y="916"/>
                  </a:lnTo>
                  <a:cubicBezTo>
                    <a:pt x="796" y="718"/>
                    <a:pt x="750" y="522"/>
                    <a:pt x="661" y="344"/>
                  </a:cubicBezTo>
                  <a:cubicBezTo>
                    <a:pt x="615" y="249"/>
                    <a:pt x="548" y="165"/>
                    <a:pt x="463" y="100"/>
                  </a:cubicBezTo>
                  <a:cubicBezTo>
                    <a:pt x="372" y="29"/>
                    <a:pt x="255" y="1"/>
                    <a:pt x="141" y="25"/>
                  </a:cubicBezTo>
                  <a:cubicBezTo>
                    <a:pt x="82" y="37"/>
                    <a:pt x="30" y="73"/>
                    <a:pt x="1" y="127"/>
                  </a:cubicBezTo>
                  <a:cubicBezTo>
                    <a:pt x="70" y="188"/>
                    <a:pt x="126" y="262"/>
                    <a:pt x="167" y="3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17"/>
            <p:cNvSpPr/>
            <p:nvPr/>
          </p:nvSpPr>
          <p:spPr>
            <a:xfrm>
              <a:off x="1860737" y="3001694"/>
              <a:ext cx="43836" cy="100091"/>
            </a:xfrm>
            <a:custGeom>
              <a:avLst/>
              <a:gdLst/>
              <a:ahLst/>
              <a:cxnLst/>
              <a:rect l="l" t="t" r="r" b="b"/>
              <a:pathLst>
                <a:path w="1133" h="2587" extrusionOk="0">
                  <a:moveTo>
                    <a:pt x="809" y="647"/>
                  </a:moveTo>
                  <a:cubicBezTo>
                    <a:pt x="988" y="646"/>
                    <a:pt x="1132" y="502"/>
                    <a:pt x="1133" y="323"/>
                  </a:cubicBezTo>
                  <a:cubicBezTo>
                    <a:pt x="1133" y="145"/>
                    <a:pt x="988" y="1"/>
                    <a:pt x="809" y="1"/>
                  </a:cubicBezTo>
                  <a:lnTo>
                    <a:pt x="325" y="1"/>
                  </a:lnTo>
                  <a:cubicBezTo>
                    <a:pt x="504" y="1"/>
                    <a:pt x="647" y="145"/>
                    <a:pt x="647" y="323"/>
                  </a:cubicBezTo>
                  <a:cubicBezTo>
                    <a:pt x="646" y="502"/>
                    <a:pt x="503" y="646"/>
                    <a:pt x="325" y="647"/>
                  </a:cubicBezTo>
                  <a:cubicBezTo>
                    <a:pt x="504" y="647"/>
                    <a:pt x="647" y="792"/>
                    <a:pt x="647" y="970"/>
                  </a:cubicBezTo>
                  <a:cubicBezTo>
                    <a:pt x="646" y="1147"/>
                    <a:pt x="503" y="1291"/>
                    <a:pt x="325" y="1293"/>
                  </a:cubicBezTo>
                  <a:lnTo>
                    <a:pt x="161" y="1293"/>
                  </a:lnTo>
                  <a:cubicBezTo>
                    <a:pt x="340" y="1293"/>
                    <a:pt x="485" y="1437"/>
                    <a:pt x="485" y="1616"/>
                  </a:cubicBezTo>
                  <a:cubicBezTo>
                    <a:pt x="484" y="1794"/>
                    <a:pt x="340" y="1938"/>
                    <a:pt x="161" y="1939"/>
                  </a:cubicBezTo>
                  <a:lnTo>
                    <a:pt x="1" y="1939"/>
                  </a:lnTo>
                  <a:cubicBezTo>
                    <a:pt x="179" y="1939"/>
                    <a:pt x="323" y="2084"/>
                    <a:pt x="323" y="2263"/>
                  </a:cubicBezTo>
                  <a:cubicBezTo>
                    <a:pt x="322" y="2440"/>
                    <a:pt x="178" y="2584"/>
                    <a:pt x="1" y="2586"/>
                  </a:cubicBezTo>
                  <a:lnTo>
                    <a:pt x="485" y="2586"/>
                  </a:lnTo>
                  <a:cubicBezTo>
                    <a:pt x="663" y="2584"/>
                    <a:pt x="807" y="2440"/>
                    <a:pt x="808" y="2263"/>
                  </a:cubicBezTo>
                  <a:cubicBezTo>
                    <a:pt x="808" y="2084"/>
                    <a:pt x="663" y="1939"/>
                    <a:pt x="485" y="1939"/>
                  </a:cubicBezTo>
                  <a:lnTo>
                    <a:pt x="649" y="1939"/>
                  </a:lnTo>
                  <a:cubicBezTo>
                    <a:pt x="826" y="1938"/>
                    <a:pt x="970" y="1794"/>
                    <a:pt x="972" y="1616"/>
                  </a:cubicBezTo>
                  <a:cubicBezTo>
                    <a:pt x="972" y="1437"/>
                    <a:pt x="827" y="1293"/>
                    <a:pt x="649" y="1293"/>
                  </a:cubicBezTo>
                  <a:lnTo>
                    <a:pt x="809" y="1293"/>
                  </a:lnTo>
                  <a:cubicBezTo>
                    <a:pt x="988" y="1291"/>
                    <a:pt x="1132" y="1147"/>
                    <a:pt x="1133" y="970"/>
                  </a:cubicBezTo>
                  <a:cubicBezTo>
                    <a:pt x="1133" y="792"/>
                    <a:pt x="988" y="647"/>
                    <a:pt x="809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17"/>
            <p:cNvSpPr/>
            <p:nvPr/>
          </p:nvSpPr>
          <p:spPr>
            <a:xfrm>
              <a:off x="1735342" y="3020807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968" y="0"/>
                  </a:moveTo>
                  <a:cubicBezTo>
                    <a:pt x="1148" y="0"/>
                    <a:pt x="1293" y="146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8" y="2110"/>
                    <a:pt x="969" y="2111"/>
                  </a:cubicBezTo>
                  <a:lnTo>
                    <a:pt x="323" y="2111"/>
                  </a:lnTo>
                  <a:cubicBezTo>
                    <a:pt x="145" y="2110"/>
                    <a:pt x="0" y="1965"/>
                    <a:pt x="0" y="1787"/>
                  </a:cubicBezTo>
                  <a:lnTo>
                    <a:pt x="0" y="325"/>
                  </a:lnTo>
                  <a:cubicBezTo>
                    <a:pt x="0" y="146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117"/>
            <p:cNvSpPr/>
            <p:nvPr/>
          </p:nvSpPr>
          <p:spPr>
            <a:xfrm>
              <a:off x="1753449" y="3020807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825" y="325"/>
                  </a:moveTo>
                  <a:cubicBezTo>
                    <a:pt x="825" y="146"/>
                    <a:pt x="680" y="0"/>
                    <a:pt x="500" y="0"/>
                  </a:cubicBezTo>
                  <a:lnTo>
                    <a:pt x="0" y="0"/>
                  </a:lnTo>
                  <a:cubicBezTo>
                    <a:pt x="183" y="0"/>
                    <a:pt x="330" y="146"/>
                    <a:pt x="330" y="325"/>
                  </a:cubicBezTo>
                  <a:lnTo>
                    <a:pt x="330" y="1787"/>
                  </a:lnTo>
                  <a:cubicBezTo>
                    <a:pt x="330" y="1965"/>
                    <a:pt x="183" y="2110"/>
                    <a:pt x="0" y="2111"/>
                  </a:cubicBezTo>
                  <a:lnTo>
                    <a:pt x="495" y="2111"/>
                  </a:lnTo>
                  <a:cubicBezTo>
                    <a:pt x="677" y="2111"/>
                    <a:pt x="825" y="1965"/>
                    <a:pt x="825" y="1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117"/>
            <p:cNvSpPr/>
            <p:nvPr/>
          </p:nvSpPr>
          <p:spPr>
            <a:xfrm>
              <a:off x="1539919" y="2840008"/>
              <a:ext cx="82255" cy="271488"/>
            </a:xfrm>
            <a:custGeom>
              <a:avLst/>
              <a:gdLst/>
              <a:ahLst/>
              <a:cxnLst/>
              <a:rect l="l" t="t" r="r" b="b"/>
              <a:pathLst>
                <a:path w="2126" h="7017" extrusionOk="0">
                  <a:moveTo>
                    <a:pt x="1964" y="1"/>
                  </a:moveTo>
                  <a:lnTo>
                    <a:pt x="392" y="373"/>
                  </a:lnTo>
                  <a:cubicBezTo>
                    <a:pt x="266" y="404"/>
                    <a:pt x="157" y="481"/>
                    <a:pt x="89" y="592"/>
                  </a:cubicBezTo>
                  <a:cubicBezTo>
                    <a:pt x="21" y="702"/>
                    <a:pt x="0" y="834"/>
                    <a:pt x="30" y="959"/>
                  </a:cubicBezTo>
                  <a:lnTo>
                    <a:pt x="1378" y="6642"/>
                  </a:lnTo>
                  <a:cubicBezTo>
                    <a:pt x="1420" y="6810"/>
                    <a:pt x="1547" y="6945"/>
                    <a:pt x="1712" y="6995"/>
                  </a:cubicBezTo>
                  <a:lnTo>
                    <a:pt x="1720" y="6997"/>
                  </a:lnTo>
                  <a:cubicBezTo>
                    <a:pt x="1743" y="7003"/>
                    <a:pt x="1766" y="7009"/>
                    <a:pt x="1790" y="7012"/>
                  </a:cubicBezTo>
                  <a:cubicBezTo>
                    <a:pt x="1800" y="7014"/>
                    <a:pt x="1811" y="7013"/>
                    <a:pt x="1821" y="7014"/>
                  </a:cubicBezTo>
                  <a:cubicBezTo>
                    <a:pt x="1839" y="7016"/>
                    <a:pt x="1857" y="7016"/>
                    <a:pt x="1874" y="7016"/>
                  </a:cubicBezTo>
                  <a:cubicBezTo>
                    <a:pt x="1904" y="7015"/>
                    <a:pt x="1934" y="7011"/>
                    <a:pt x="1964" y="7005"/>
                  </a:cubicBezTo>
                  <a:lnTo>
                    <a:pt x="2126" y="6966"/>
                  </a:lnTo>
                  <a:cubicBezTo>
                    <a:pt x="1994" y="6903"/>
                    <a:pt x="1899" y="6784"/>
                    <a:pt x="1864" y="6642"/>
                  </a:cubicBezTo>
                  <a:lnTo>
                    <a:pt x="517" y="959"/>
                  </a:lnTo>
                  <a:cubicBezTo>
                    <a:pt x="486" y="834"/>
                    <a:pt x="508" y="702"/>
                    <a:pt x="576" y="592"/>
                  </a:cubicBezTo>
                  <a:cubicBezTo>
                    <a:pt x="644" y="481"/>
                    <a:pt x="752" y="404"/>
                    <a:pt x="878" y="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17"/>
            <p:cNvSpPr/>
            <p:nvPr/>
          </p:nvSpPr>
          <p:spPr>
            <a:xfrm>
              <a:off x="1534967" y="2875680"/>
              <a:ext cx="23833" cy="51767"/>
            </a:xfrm>
            <a:custGeom>
              <a:avLst/>
              <a:gdLst/>
              <a:ahLst/>
              <a:cxnLst/>
              <a:rect l="l" t="t" r="r" b="b"/>
              <a:pathLst>
                <a:path w="616" h="1338" extrusionOk="0">
                  <a:moveTo>
                    <a:pt x="0" y="75"/>
                  </a:moveTo>
                  <a:lnTo>
                    <a:pt x="316" y="0"/>
                  </a:lnTo>
                  <a:lnTo>
                    <a:pt x="615" y="1263"/>
                  </a:lnTo>
                  <a:lnTo>
                    <a:pt x="300" y="13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17"/>
            <p:cNvSpPr/>
            <p:nvPr/>
          </p:nvSpPr>
          <p:spPr>
            <a:xfrm>
              <a:off x="1539803" y="2895025"/>
              <a:ext cx="15012" cy="12574"/>
            </a:xfrm>
            <a:custGeom>
              <a:avLst/>
              <a:gdLst/>
              <a:ahLst/>
              <a:cxnLst/>
              <a:rect l="l" t="t" r="r" b="b"/>
              <a:pathLst>
                <a:path w="388" h="325" extrusionOk="0">
                  <a:moveTo>
                    <a:pt x="185" y="325"/>
                  </a:moveTo>
                  <a:cubicBezTo>
                    <a:pt x="127" y="325"/>
                    <a:pt x="74" y="294"/>
                    <a:pt x="44" y="245"/>
                  </a:cubicBezTo>
                  <a:cubicBezTo>
                    <a:pt x="0" y="168"/>
                    <a:pt x="23" y="64"/>
                    <a:pt x="113" y="16"/>
                  </a:cubicBezTo>
                  <a:cubicBezTo>
                    <a:pt x="132" y="6"/>
                    <a:pt x="154" y="0"/>
                    <a:pt x="176" y="0"/>
                  </a:cubicBezTo>
                  <a:lnTo>
                    <a:pt x="194" y="0"/>
                  </a:lnTo>
                  <a:cubicBezTo>
                    <a:pt x="251" y="0"/>
                    <a:pt x="303" y="32"/>
                    <a:pt x="329" y="83"/>
                  </a:cubicBezTo>
                  <a:cubicBezTo>
                    <a:pt x="388" y="205"/>
                    <a:pt x="300" y="325"/>
                    <a:pt x="185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17"/>
            <p:cNvSpPr/>
            <p:nvPr/>
          </p:nvSpPr>
          <p:spPr>
            <a:xfrm>
              <a:off x="1640977" y="28008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49"/>
                  </a:cubicBezTo>
                  <a:cubicBezTo>
                    <a:pt x="974" y="829"/>
                    <a:pt x="828" y="974"/>
                    <a:pt x="650" y="974"/>
                  </a:cubicBezTo>
                  <a:cubicBezTo>
                    <a:pt x="470" y="974"/>
                    <a:pt x="325" y="829"/>
                    <a:pt x="325" y="649"/>
                  </a:cubicBezTo>
                  <a:cubicBezTo>
                    <a:pt x="325" y="470"/>
                    <a:pt x="470" y="325"/>
                    <a:pt x="650" y="325"/>
                  </a:cubicBezTo>
                  <a:close/>
                  <a:moveTo>
                    <a:pt x="650" y="0"/>
                  </a:moveTo>
                  <a:cubicBezTo>
                    <a:pt x="291" y="0"/>
                    <a:pt x="1" y="291"/>
                    <a:pt x="1" y="649"/>
                  </a:cubicBezTo>
                  <a:cubicBezTo>
                    <a:pt x="1" y="1007"/>
                    <a:pt x="291" y="1298"/>
                    <a:pt x="650" y="1298"/>
                  </a:cubicBezTo>
                  <a:cubicBezTo>
                    <a:pt x="1008" y="1298"/>
                    <a:pt x="1299" y="1007"/>
                    <a:pt x="1299" y="649"/>
                  </a:cubicBezTo>
                  <a:cubicBezTo>
                    <a:pt x="1299" y="291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17"/>
            <p:cNvSpPr/>
            <p:nvPr/>
          </p:nvSpPr>
          <p:spPr>
            <a:xfrm>
              <a:off x="1531794" y="2769979"/>
              <a:ext cx="380864" cy="347746"/>
            </a:xfrm>
            <a:custGeom>
              <a:avLst/>
              <a:gdLst/>
              <a:ahLst/>
              <a:cxnLst/>
              <a:rect l="l" t="t" r="r" b="b"/>
              <a:pathLst>
                <a:path w="9844" h="8988" extrusionOk="0">
                  <a:moveTo>
                    <a:pt x="7198" y="305"/>
                  </a:moveTo>
                  <a:cubicBezTo>
                    <a:pt x="7378" y="305"/>
                    <a:pt x="7523" y="450"/>
                    <a:pt x="7523" y="629"/>
                  </a:cubicBezTo>
                  <a:lnTo>
                    <a:pt x="7523" y="2971"/>
                  </a:lnTo>
                  <a:lnTo>
                    <a:pt x="6838" y="1913"/>
                  </a:lnTo>
                  <a:cubicBezTo>
                    <a:pt x="6778" y="1820"/>
                    <a:pt x="6674" y="1765"/>
                    <a:pt x="6564" y="1765"/>
                  </a:cubicBezTo>
                  <a:cubicBezTo>
                    <a:pt x="6559" y="1765"/>
                    <a:pt x="6554" y="1765"/>
                    <a:pt x="6549" y="1765"/>
                  </a:cubicBezTo>
                  <a:cubicBezTo>
                    <a:pt x="6435" y="1771"/>
                    <a:pt x="6331" y="1837"/>
                    <a:pt x="6278" y="1940"/>
                  </a:cubicBezTo>
                  <a:lnTo>
                    <a:pt x="5151" y="4112"/>
                  </a:lnTo>
                  <a:lnTo>
                    <a:pt x="4567" y="3210"/>
                  </a:lnTo>
                  <a:cubicBezTo>
                    <a:pt x="4508" y="3119"/>
                    <a:pt x="4406" y="3063"/>
                    <a:pt x="4297" y="3063"/>
                  </a:cubicBezTo>
                  <a:cubicBezTo>
                    <a:pt x="4291" y="3063"/>
                    <a:pt x="4285" y="3063"/>
                    <a:pt x="4279" y="3063"/>
                  </a:cubicBezTo>
                  <a:cubicBezTo>
                    <a:pt x="4164" y="3068"/>
                    <a:pt x="4060" y="3135"/>
                    <a:pt x="4007" y="3238"/>
                  </a:cubicBezTo>
                  <a:lnTo>
                    <a:pt x="2332" y="6464"/>
                  </a:lnTo>
                  <a:lnTo>
                    <a:pt x="2332" y="629"/>
                  </a:lnTo>
                  <a:cubicBezTo>
                    <a:pt x="2333" y="450"/>
                    <a:pt x="2478" y="305"/>
                    <a:pt x="2657" y="305"/>
                  </a:cubicBezTo>
                  <a:close/>
                  <a:moveTo>
                    <a:pt x="4299" y="3400"/>
                  </a:moveTo>
                  <a:lnTo>
                    <a:pt x="4984" y="4456"/>
                  </a:lnTo>
                  <a:lnTo>
                    <a:pt x="3764" y="6807"/>
                  </a:lnTo>
                  <a:lnTo>
                    <a:pt x="2660" y="6807"/>
                  </a:lnTo>
                  <a:cubicBezTo>
                    <a:pt x="2620" y="6807"/>
                    <a:pt x="2580" y="6798"/>
                    <a:pt x="2542" y="6784"/>
                  </a:cubicBezTo>
                  <a:lnTo>
                    <a:pt x="4299" y="3400"/>
                  </a:lnTo>
                  <a:close/>
                  <a:moveTo>
                    <a:pt x="6570" y="2096"/>
                  </a:moveTo>
                  <a:lnTo>
                    <a:pt x="7523" y="3575"/>
                  </a:lnTo>
                  <a:lnTo>
                    <a:pt x="7523" y="4469"/>
                  </a:lnTo>
                  <a:cubicBezTo>
                    <a:pt x="7499" y="4466"/>
                    <a:pt x="7475" y="4464"/>
                    <a:pt x="7450" y="4464"/>
                  </a:cubicBezTo>
                  <a:cubicBezTo>
                    <a:pt x="7415" y="4464"/>
                    <a:pt x="7379" y="4467"/>
                    <a:pt x="7343" y="4473"/>
                  </a:cubicBezTo>
                  <a:cubicBezTo>
                    <a:pt x="7167" y="4506"/>
                    <a:pt x="7040" y="4660"/>
                    <a:pt x="7041" y="4840"/>
                  </a:cubicBezTo>
                  <a:cubicBezTo>
                    <a:pt x="7041" y="5262"/>
                    <a:pt x="6973" y="5681"/>
                    <a:pt x="6839" y="6081"/>
                  </a:cubicBezTo>
                  <a:cubicBezTo>
                    <a:pt x="6789" y="6230"/>
                    <a:pt x="6690" y="6358"/>
                    <a:pt x="6559" y="6444"/>
                  </a:cubicBezTo>
                  <a:cubicBezTo>
                    <a:pt x="6470" y="6362"/>
                    <a:pt x="6352" y="6314"/>
                    <a:pt x="6229" y="6312"/>
                  </a:cubicBezTo>
                  <a:lnTo>
                    <a:pt x="5580" y="6312"/>
                  </a:lnTo>
                  <a:cubicBezTo>
                    <a:pt x="5311" y="6314"/>
                    <a:pt x="5094" y="6533"/>
                    <a:pt x="5094" y="6807"/>
                  </a:cubicBezTo>
                  <a:lnTo>
                    <a:pt x="4129" y="6807"/>
                  </a:lnTo>
                  <a:lnTo>
                    <a:pt x="6570" y="2096"/>
                  </a:lnTo>
                  <a:close/>
                  <a:moveTo>
                    <a:pt x="6220" y="6636"/>
                  </a:moveTo>
                  <a:cubicBezTo>
                    <a:pt x="6310" y="6636"/>
                    <a:pt x="6383" y="6708"/>
                    <a:pt x="6383" y="6798"/>
                  </a:cubicBezTo>
                  <a:lnTo>
                    <a:pt x="6383" y="8261"/>
                  </a:lnTo>
                  <a:cubicBezTo>
                    <a:pt x="6383" y="8350"/>
                    <a:pt x="6310" y="8423"/>
                    <a:pt x="6220" y="8423"/>
                  </a:cubicBezTo>
                  <a:lnTo>
                    <a:pt x="5575" y="8423"/>
                  </a:lnTo>
                  <a:cubicBezTo>
                    <a:pt x="5486" y="8423"/>
                    <a:pt x="5413" y="8350"/>
                    <a:pt x="5413" y="8261"/>
                  </a:cubicBezTo>
                  <a:lnTo>
                    <a:pt x="5413" y="6798"/>
                  </a:lnTo>
                  <a:cubicBezTo>
                    <a:pt x="5413" y="6708"/>
                    <a:pt x="5486" y="6636"/>
                    <a:pt x="5575" y="6636"/>
                  </a:cubicBezTo>
                  <a:close/>
                  <a:moveTo>
                    <a:pt x="7447" y="4801"/>
                  </a:moveTo>
                  <a:cubicBezTo>
                    <a:pt x="7518" y="4801"/>
                    <a:pt x="7627" y="4834"/>
                    <a:pt x="7734" y="5039"/>
                  </a:cubicBezTo>
                  <a:cubicBezTo>
                    <a:pt x="7811" y="5194"/>
                    <a:pt x="7848" y="5364"/>
                    <a:pt x="7846" y="5536"/>
                  </a:cubicBezTo>
                  <a:lnTo>
                    <a:pt x="7846" y="5998"/>
                  </a:lnTo>
                  <a:cubicBezTo>
                    <a:pt x="7846" y="6087"/>
                    <a:pt x="7919" y="6161"/>
                    <a:pt x="8009" y="6161"/>
                  </a:cubicBezTo>
                  <a:lnTo>
                    <a:pt x="9309" y="6161"/>
                  </a:lnTo>
                  <a:cubicBezTo>
                    <a:pt x="9390" y="6161"/>
                    <a:pt x="9462" y="6218"/>
                    <a:pt x="9474" y="6299"/>
                  </a:cubicBezTo>
                  <a:cubicBezTo>
                    <a:pt x="9489" y="6398"/>
                    <a:pt x="9411" y="6483"/>
                    <a:pt x="9313" y="6483"/>
                  </a:cubicBezTo>
                  <a:lnTo>
                    <a:pt x="8831" y="6483"/>
                  </a:lnTo>
                  <a:cubicBezTo>
                    <a:pt x="8744" y="6483"/>
                    <a:pt x="8669" y="6549"/>
                    <a:pt x="8663" y="6636"/>
                  </a:cubicBezTo>
                  <a:cubicBezTo>
                    <a:pt x="8658" y="6729"/>
                    <a:pt x="8732" y="6807"/>
                    <a:pt x="8825" y="6807"/>
                  </a:cubicBezTo>
                  <a:lnTo>
                    <a:pt x="9306" y="6807"/>
                  </a:lnTo>
                  <a:cubicBezTo>
                    <a:pt x="9392" y="6807"/>
                    <a:pt x="9468" y="6872"/>
                    <a:pt x="9473" y="6959"/>
                  </a:cubicBezTo>
                  <a:cubicBezTo>
                    <a:pt x="9479" y="7052"/>
                    <a:pt x="9405" y="7130"/>
                    <a:pt x="9312" y="7130"/>
                  </a:cubicBezTo>
                  <a:lnTo>
                    <a:pt x="8831" y="7130"/>
                  </a:lnTo>
                  <a:cubicBezTo>
                    <a:pt x="8744" y="7130"/>
                    <a:pt x="8669" y="7195"/>
                    <a:pt x="8663" y="7281"/>
                  </a:cubicBezTo>
                  <a:cubicBezTo>
                    <a:pt x="8658" y="7376"/>
                    <a:pt x="8732" y="7454"/>
                    <a:pt x="8825" y="7454"/>
                  </a:cubicBezTo>
                  <a:lnTo>
                    <a:pt x="9143" y="7454"/>
                  </a:lnTo>
                  <a:cubicBezTo>
                    <a:pt x="9230" y="7454"/>
                    <a:pt x="9306" y="7519"/>
                    <a:pt x="9311" y="7605"/>
                  </a:cubicBezTo>
                  <a:cubicBezTo>
                    <a:pt x="9316" y="7699"/>
                    <a:pt x="9243" y="7777"/>
                    <a:pt x="9149" y="7777"/>
                  </a:cubicBezTo>
                  <a:lnTo>
                    <a:pt x="8831" y="7777"/>
                  </a:lnTo>
                  <a:cubicBezTo>
                    <a:pt x="8744" y="7777"/>
                    <a:pt x="8669" y="7842"/>
                    <a:pt x="8663" y="7928"/>
                  </a:cubicBezTo>
                  <a:cubicBezTo>
                    <a:pt x="8658" y="8023"/>
                    <a:pt x="8732" y="8100"/>
                    <a:pt x="8825" y="8100"/>
                  </a:cubicBezTo>
                  <a:lnTo>
                    <a:pt x="8961" y="8100"/>
                  </a:lnTo>
                  <a:cubicBezTo>
                    <a:pt x="9049" y="8100"/>
                    <a:pt x="9124" y="8166"/>
                    <a:pt x="9130" y="8252"/>
                  </a:cubicBezTo>
                  <a:cubicBezTo>
                    <a:pt x="9136" y="8345"/>
                    <a:pt x="9061" y="8423"/>
                    <a:pt x="8968" y="8423"/>
                  </a:cubicBezTo>
                  <a:lnTo>
                    <a:pt x="7030" y="8423"/>
                  </a:lnTo>
                  <a:cubicBezTo>
                    <a:pt x="6851" y="8423"/>
                    <a:pt x="6706" y="8278"/>
                    <a:pt x="6706" y="8098"/>
                  </a:cubicBezTo>
                  <a:lnTo>
                    <a:pt x="6706" y="6740"/>
                  </a:lnTo>
                  <a:cubicBezTo>
                    <a:pt x="6910" y="6613"/>
                    <a:pt x="7063" y="6419"/>
                    <a:pt x="7139" y="6191"/>
                  </a:cubicBezTo>
                  <a:cubicBezTo>
                    <a:pt x="7283" y="5760"/>
                    <a:pt x="7358" y="5308"/>
                    <a:pt x="7358" y="4854"/>
                  </a:cubicBezTo>
                  <a:cubicBezTo>
                    <a:pt x="7357" y="4832"/>
                    <a:pt x="7373" y="4812"/>
                    <a:pt x="7394" y="4806"/>
                  </a:cubicBezTo>
                  <a:cubicBezTo>
                    <a:pt x="7407" y="4804"/>
                    <a:pt x="7425" y="4801"/>
                    <a:pt x="7447" y="4801"/>
                  </a:cubicBezTo>
                  <a:close/>
                  <a:moveTo>
                    <a:pt x="2659" y="0"/>
                  </a:moveTo>
                  <a:cubicBezTo>
                    <a:pt x="2301" y="0"/>
                    <a:pt x="2010" y="291"/>
                    <a:pt x="2010" y="649"/>
                  </a:cubicBezTo>
                  <a:lnTo>
                    <a:pt x="2010" y="1694"/>
                  </a:lnTo>
                  <a:lnTo>
                    <a:pt x="564" y="2036"/>
                  </a:lnTo>
                  <a:cubicBezTo>
                    <a:pt x="215" y="2119"/>
                    <a:pt x="0" y="2468"/>
                    <a:pt x="82" y="2816"/>
                  </a:cubicBezTo>
                  <a:cubicBezTo>
                    <a:pt x="99" y="2889"/>
                    <a:pt x="164" y="2941"/>
                    <a:pt x="240" y="2941"/>
                  </a:cubicBezTo>
                  <a:cubicBezTo>
                    <a:pt x="252" y="2941"/>
                    <a:pt x="265" y="2939"/>
                    <a:pt x="277" y="2937"/>
                  </a:cubicBezTo>
                  <a:cubicBezTo>
                    <a:pt x="363" y="2916"/>
                    <a:pt x="418" y="2829"/>
                    <a:pt x="398" y="2743"/>
                  </a:cubicBezTo>
                  <a:cubicBezTo>
                    <a:pt x="378" y="2659"/>
                    <a:pt x="392" y="2571"/>
                    <a:pt x="437" y="2497"/>
                  </a:cubicBezTo>
                  <a:cubicBezTo>
                    <a:pt x="482" y="2424"/>
                    <a:pt x="555" y="2372"/>
                    <a:pt x="639" y="2352"/>
                  </a:cubicBezTo>
                  <a:lnTo>
                    <a:pt x="2010" y="2027"/>
                  </a:lnTo>
                  <a:lnTo>
                    <a:pt x="2010" y="6481"/>
                  </a:lnTo>
                  <a:cubicBezTo>
                    <a:pt x="2010" y="6839"/>
                    <a:pt x="2301" y="7130"/>
                    <a:pt x="2659" y="7130"/>
                  </a:cubicBezTo>
                  <a:lnTo>
                    <a:pt x="5090" y="7130"/>
                  </a:lnTo>
                  <a:lnTo>
                    <a:pt x="5090" y="7952"/>
                  </a:lnTo>
                  <a:lnTo>
                    <a:pt x="2124" y="8655"/>
                  </a:lnTo>
                  <a:cubicBezTo>
                    <a:pt x="2100" y="8661"/>
                    <a:pt x="2075" y="8664"/>
                    <a:pt x="2050" y="8664"/>
                  </a:cubicBezTo>
                  <a:cubicBezTo>
                    <a:pt x="1990" y="8664"/>
                    <a:pt x="1931" y="8647"/>
                    <a:pt x="1879" y="8615"/>
                  </a:cubicBezTo>
                  <a:cubicBezTo>
                    <a:pt x="1805" y="8570"/>
                    <a:pt x="1753" y="8496"/>
                    <a:pt x="1733" y="8412"/>
                  </a:cubicBezTo>
                  <a:lnTo>
                    <a:pt x="682" y="3980"/>
                  </a:lnTo>
                  <a:cubicBezTo>
                    <a:pt x="668" y="3923"/>
                    <a:pt x="626" y="3878"/>
                    <a:pt x="570" y="3862"/>
                  </a:cubicBezTo>
                  <a:cubicBezTo>
                    <a:pt x="555" y="3858"/>
                    <a:pt x="539" y="3855"/>
                    <a:pt x="523" y="3855"/>
                  </a:cubicBezTo>
                  <a:cubicBezTo>
                    <a:pt x="482" y="3855"/>
                    <a:pt x="442" y="3870"/>
                    <a:pt x="412" y="3899"/>
                  </a:cubicBezTo>
                  <a:cubicBezTo>
                    <a:pt x="370" y="3939"/>
                    <a:pt x="352" y="3999"/>
                    <a:pt x="366" y="4056"/>
                  </a:cubicBezTo>
                  <a:lnTo>
                    <a:pt x="1417" y="8487"/>
                  </a:lnTo>
                  <a:cubicBezTo>
                    <a:pt x="1456" y="8655"/>
                    <a:pt x="1561" y="8800"/>
                    <a:pt x="1708" y="8891"/>
                  </a:cubicBezTo>
                  <a:cubicBezTo>
                    <a:pt x="1811" y="8955"/>
                    <a:pt x="1929" y="8988"/>
                    <a:pt x="2048" y="8988"/>
                  </a:cubicBezTo>
                  <a:cubicBezTo>
                    <a:pt x="2099" y="8988"/>
                    <a:pt x="2149" y="8982"/>
                    <a:pt x="2199" y="8970"/>
                  </a:cubicBezTo>
                  <a:lnTo>
                    <a:pt x="5093" y="8285"/>
                  </a:lnTo>
                  <a:cubicBezTo>
                    <a:pt x="5107" y="8543"/>
                    <a:pt x="5320" y="8745"/>
                    <a:pt x="5578" y="8746"/>
                  </a:cubicBezTo>
                  <a:lnTo>
                    <a:pt x="6228" y="8746"/>
                  </a:lnTo>
                  <a:cubicBezTo>
                    <a:pt x="6370" y="8745"/>
                    <a:pt x="6505" y="8683"/>
                    <a:pt x="6597" y="8575"/>
                  </a:cubicBezTo>
                  <a:cubicBezTo>
                    <a:pt x="6599" y="8575"/>
                    <a:pt x="6602" y="8575"/>
                    <a:pt x="6604" y="8573"/>
                  </a:cubicBezTo>
                  <a:cubicBezTo>
                    <a:pt x="6723" y="8684"/>
                    <a:pt x="6879" y="8745"/>
                    <a:pt x="7042" y="8746"/>
                  </a:cubicBezTo>
                  <a:lnTo>
                    <a:pt x="8994" y="8746"/>
                  </a:lnTo>
                  <a:cubicBezTo>
                    <a:pt x="9263" y="8746"/>
                    <a:pt x="9481" y="8528"/>
                    <a:pt x="9481" y="8258"/>
                  </a:cubicBezTo>
                  <a:cubicBezTo>
                    <a:pt x="9481" y="8174"/>
                    <a:pt x="9459" y="8091"/>
                    <a:pt x="9416" y="8019"/>
                  </a:cubicBezTo>
                  <a:cubicBezTo>
                    <a:pt x="9558" y="7929"/>
                    <a:pt x="9644" y="7775"/>
                    <a:pt x="9644" y="7607"/>
                  </a:cubicBezTo>
                  <a:cubicBezTo>
                    <a:pt x="9644" y="7523"/>
                    <a:pt x="9622" y="7441"/>
                    <a:pt x="9579" y="7369"/>
                  </a:cubicBezTo>
                  <a:cubicBezTo>
                    <a:pt x="9701" y="7292"/>
                    <a:pt x="9783" y="7166"/>
                    <a:pt x="9803" y="7023"/>
                  </a:cubicBezTo>
                  <a:cubicBezTo>
                    <a:pt x="9823" y="6881"/>
                    <a:pt x="9777" y="6737"/>
                    <a:pt x="9680" y="6631"/>
                  </a:cubicBezTo>
                  <a:cubicBezTo>
                    <a:pt x="9810" y="6489"/>
                    <a:pt x="9844" y="6283"/>
                    <a:pt x="9765" y="6106"/>
                  </a:cubicBezTo>
                  <a:cubicBezTo>
                    <a:pt x="9687" y="5932"/>
                    <a:pt x="9513" y="5819"/>
                    <a:pt x="9321" y="5819"/>
                  </a:cubicBezTo>
                  <a:cubicBezTo>
                    <a:pt x="9320" y="5819"/>
                    <a:pt x="9319" y="5819"/>
                    <a:pt x="9319" y="5819"/>
                  </a:cubicBezTo>
                  <a:lnTo>
                    <a:pt x="8170" y="5819"/>
                  </a:lnTo>
                  <a:lnTo>
                    <a:pt x="8170" y="5516"/>
                  </a:lnTo>
                  <a:cubicBezTo>
                    <a:pt x="8173" y="5294"/>
                    <a:pt x="8122" y="5072"/>
                    <a:pt x="8023" y="4873"/>
                  </a:cubicBezTo>
                  <a:cubicBezTo>
                    <a:pt x="7978" y="4783"/>
                    <a:pt x="7918" y="4701"/>
                    <a:pt x="7846" y="4631"/>
                  </a:cubicBezTo>
                  <a:lnTo>
                    <a:pt x="7846" y="649"/>
                  </a:lnTo>
                  <a:cubicBezTo>
                    <a:pt x="7846" y="291"/>
                    <a:pt x="7556" y="0"/>
                    <a:pt x="7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4" name="Google Shape;4544;p117"/>
          <p:cNvGrpSpPr/>
          <p:nvPr/>
        </p:nvGrpSpPr>
        <p:grpSpPr>
          <a:xfrm>
            <a:off x="1540964" y="3759810"/>
            <a:ext cx="359856" cy="381367"/>
            <a:chOff x="1540964" y="3357410"/>
            <a:chExt cx="359856" cy="381367"/>
          </a:xfrm>
        </p:grpSpPr>
        <p:sp>
          <p:nvSpPr>
            <p:cNvPr id="4545" name="Google Shape;4545;p117"/>
            <p:cNvSpPr/>
            <p:nvPr/>
          </p:nvSpPr>
          <p:spPr>
            <a:xfrm>
              <a:off x="1540964" y="3549467"/>
              <a:ext cx="180489" cy="189310"/>
            </a:xfrm>
            <a:custGeom>
              <a:avLst/>
              <a:gdLst/>
              <a:ahLst/>
              <a:cxnLst/>
              <a:rect l="l" t="t" r="r" b="b"/>
              <a:pathLst>
                <a:path w="4665" h="4893" extrusionOk="0">
                  <a:moveTo>
                    <a:pt x="4665" y="3751"/>
                  </a:moveTo>
                  <a:lnTo>
                    <a:pt x="4334" y="4030"/>
                  </a:lnTo>
                  <a:cubicBezTo>
                    <a:pt x="3311" y="4892"/>
                    <a:pt x="1786" y="4778"/>
                    <a:pt x="902" y="3772"/>
                  </a:cubicBezTo>
                  <a:cubicBezTo>
                    <a:pt x="0" y="2739"/>
                    <a:pt x="167" y="1126"/>
                    <a:pt x="1218" y="240"/>
                  </a:cubicBezTo>
                  <a:lnTo>
                    <a:pt x="1498" y="1"/>
                  </a:lnTo>
                  <a:lnTo>
                    <a:pt x="2242" y="884"/>
                  </a:lnTo>
                  <a:lnTo>
                    <a:pt x="1912" y="1163"/>
                  </a:lnTo>
                  <a:cubicBezTo>
                    <a:pt x="1638" y="1395"/>
                    <a:pt x="1471" y="1732"/>
                    <a:pt x="1454" y="2091"/>
                  </a:cubicBezTo>
                  <a:cubicBezTo>
                    <a:pt x="1435" y="2451"/>
                    <a:pt x="1567" y="2802"/>
                    <a:pt x="1818" y="3060"/>
                  </a:cubicBezTo>
                  <a:cubicBezTo>
                    <a:pt x="2313" y="3548"/>
                    <a:pt x="3100" y="3574"/>
                    <a:pt x="3625" y="3118"/>
                  </a:cubicBezTo>
                  <a:lnTo>
                    <a:pt x="3920" y="28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17"/>
            <p:cNvSpPr/>
            <p:nvPr/>
          </p:nvSpPr>
          <p:spPr>
            <a:xfrm>
              <a:off x="1598883" y="3525015"/>
              <a:ext cx="58693" cy="58693"/>
            </a:xfrm>
            <a:custGeom>
              <a:avLst/>
              <a:gdLst/>
              <a:ahLst/>
              <a:cxnLst/>
              <a:rect l="l" t="t" r="r" b="b"/>
              <a:pathLst>
                <a:path w="1517" h="1517" extrusionOk="0">
                  <a:moveTo>
                    <a:pt x="1408" y="956"/>
                  </a:moveTo>
                  <a:lnTo>
                    <a:pt x="745" y="1516"/>
                  </a:lnTo>
                  <a:lnTo>
                    <a:pt x="1" y="633"/>
                  </a:lnTo>
                  <a:lnTo>
                    <a:pt x="663" y="75"/>
                  </a:lnTo>
                  <a:cubicBezTo>
                    <a:pt x="721" y="26"/>
                    <a:pt x="797" y="1"/>
                    <a:pt x="872" y="8"/>
                  </a:cubicBezTo>
                  <a:cubicBezTo>
                    <a:pt x="949" y="14"/>
                    <a:pt x="1019" y="51"/>
                    <a:pt x="1069" y="109"/>
                  </a:cubicBezTo>
                  <a:lnTo>
                    <a:pt x="1442" y="551"/>
                  </a:lnTo>
                  <a:cubicBezTo>
                    <a:pt x="1491" y="609"/>
                    <a:pt x="1516" y="684"/>
                    <a:pt x="1509" y="760"/>
                  </a:cubicBezTo>
                  <a:cubicBezTo>
                    <a:pt x="1502" y="837"/>
                    <a:pt x="1467" y="907"/>
                    <a:pt x="1408" y="9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117"/>
            <p:cNvSpPr/>
            <p:nvPr/>
          </p:nvSpPr>
          <p:spPr>
            <a:xfrm>
              <a:off x="1619853" y="3525053"/>
              <a:ext cx="37723" cy="58654"/>
            </a:xfrm>
            <a:custGeom>
              <a:avLst/>
              <a:gdLst/>
              <a:ahLst/>
              <a:cxnLst/>
              <a:rect l="l" t="t" r="r" b="b"/>
              <a:pathLst>
                <a:path w="975" h="1516" extrusionOk="0">
                  <a:moveTo>
                    <a:pt x="900" y="550"/>
                  </a:moveTo>
                  <a:lnTo>
                    <a:pt x="527" y="108"/>
                  </a:lnTo>
                  <a:cubicBezTo>
                    <a:pt x="477" y="50"/>
                    <a:pt x="407" y="13"/>
                    <a:pt x="330" y="7"/>
                  </a:cubicBezTo>
                  <a:cubicBezTo>
                    <a:pt x="255" y="1"/>
                    <a:pt x="179" y="25"/>
                    <a:pt x="121" y="74"/>
                  </a:cubicBezTo>
                  <a:lnTo>
                    <a:pt x="56" y="129"/>
                  </a:lnTo>
                  <a:lnTo>
                    <a:pt x="413" y="550"/>
                  </a:lnTo>
                  <a:cubicBezTo>
                    <a:pt x="463" y="609"/>
                    <a:pt x="487" y="684"/>
                    <a:pt x="481" y="760"/>
                  </a:cubicBezTo>
                  <a:cubicBezTo>
                    <a:pt x="474" y="837"/>
                    <a:pt x="438" y="907"/>
                    <a:pt x="379" y="955"/>
                  </a:cubicBezTo>
                  <a:lnTo>
                    <a:pt x="1" y="1276"/>
                  </a:lnTo>
                  <a:lnTo>
                    <a:pt x="203" y="1515"/>
                  </a:lnTo>
                  <a:lnTo>
                    <a:pt x="866" y="955"/>
                  </a:lnTo>
                  <a:cubicBezTo>
                    <a:pt x="925" y="906"/>
                    <a:pt x="962" y="836"/>
                    <a:pt x="968" y="760"/>
                  </a:cubicBezTo>
                  <a:cubicBezTo>
                    <a:pt x="974" y="683"/>
                    <a:pt x="949" y="608"/>
                    <a:pt x="900" y="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117"/>
            <p:cNvSpPr/>
            <p:nvPr/>
          </p:nvSpPr>
          <p:spPr>
            <a:xfrm>
              <a:off x="1692628" y="3635978"/>
              <a:ext cx="58615" cy="5861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1406" y="957"/>
                  </a:moveTo>
                  <a:lnTo>
                    <a:pt x="745" y="1515"/>
                  </a:lnTo>
                  <a:lnTo>
                    <a:pt x="0" y="633"/>
                  </a:lnTo>
                  <a:lnTo>
                    <a:pt x="662" y="74"/>
                  </a:lnTo>
                  <a:cubicBezTo>
                    <a:pt x="721" y="25"/>
                    <a:pt x="796" y="1"/>
                    <a:pt x="873" y="7"/>
                  </a:cubicBezTo>
                  <a:cubicBezTo>
                    <a:pt x="950" y="13"/>
                    <a:pt x="1020" y="50"/>
                    <a:pt x="1069" y="109"/>
                  </a:cubicBezTo>
                  <a:lnTo>
                    <a:pt x="1441" y="550"/>
                  </a:lnTo>
                  <a:cubicBezTo>
                    <a:pt x="1490" y="608"/>
                    <a:pt x="1515" y="684"/>
                    <a:pt x="1508" y="760"/>
                  </a:cubicBezTo>
                  <a:cubicBezTo>
                    <a:pt x="1502" y="836"/>
                    <a:pt x="1465" y="907"/>
                    <a:pt x="1406" y="9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17"/>
            <p:cNvSpPr/>
            <p:nvPr/>
          </p:nvSpPr>
          <p:spPr>
            <a:xfrm>
              <a:off x="1713598" y="3635978"/>
              <a:ext cx="37645" cy="58615"/>
            </a:xfrm>
            <a:custGeom>
              <a:avLst/>
              <a:gdLst/>
              <a:ahLst/>
              <a:cxnLst/>
              <a:rect l="l" t="t" r="r" b="b"/>
              <a:pathLst>
                <a:path w="973" h="1515" extrusionOk="0">
                  <a:moveTo>
                    <a:pt x="899" y="550"/>
                  </a:moveTo>
                  <a:lnTo>
                    <a:pt x="527" y="108"/>
                  </a:lnTo>
                  <a:cubicBezTo>
                    <a:pt x="478" y="50"/>
                    <a:pt x="408" y="13"/>
                    <a:pt x="331" y="7"/>
                  </a:cubicBezTo>
                  <a:cubicBezTo>
                    <a:pt x="254" y="1"/>
                    <a:pt x="179" y="25"/>
                    <a:pt x="120" y="74"/>
                  </a:cubicBezTo>
                  <a:lnTo>
                    <a:pt x="57" y="128"/>
                  </a:lnTo>
                  <a:lnTo>
                    <a:pt x="412" y="549"/>
                  </a:lnTo>
                  <a:cubicBezTo>
                    <a:pt x="462" y="608"/>
                    <a:pt x="486" y="683"/>
                    <a:pt x="480" y="760"/>
                  </a:cubicBezTo>
                  <a:cubicBezTo>
                    <a:pt x="474" y="836"/>
                    <a:pt x="437" y="907"/>
                    <a:pt x="378" y="956"/>
                  </a:cubicBezTo>
                  <a:lnTo>
                    <a:pt x="0" y="1274"/>
                  </a:lnTo>
                  <a:lnTo>
                    <a:pt x="203" y="1515"/>
                  </a:lnTo>
                  <a:lnTo>
                    <a:pt x="864" y="956"/>
                  </a:lnTo>
                  <a:cubicBezTo>
                    <a:pt x="923" y="907"/>
                    <a:pt x="960" y="836"/>
                    <a:pt x="966" y="760"/>
                  </a:cubicBezTo>
                  <a:cubicBezTo>
                    <a:pt x="973" y="683"/>
                    <a:pt x="948" y="608"/>
                    <a:pt x="899" y="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17"/>
            <p:cNvSpPr/>
            <p:nvPr/>
          </p:nvSpPr>
          <p:spPr>
            <a:xfrm>
              <a:off x="1697813" y="3361046"/>
              <a:ext cx="119320" cy="156733"/>
            </a:xfrm>
            <a:custGeom>
              <a:avLst/>
              <a:gdLst/>
              <a:ahLst/>
              <a:cxnLst/>
              <a:rect l="l" t="t" r="r" b="b"/>
              <a:pathLst>
                <a:path w="3084" h="4051" extrusionOk="0">
                  <a:moveTo>
                    <a:pt x="3082" y="2561"/>
                  </a:moveTo>
                  <a:cubicBezTo>
                    <a:pt x="3076" y="2651"/>
                    <a:pt x="3034" y="2735"/>
                    <a:pt x="2966" y="2793"/>
                  </a:cubicBezTo>
                  <a:cubicBezTo>
                    <a:pt x="2629" y="2752"/>
                    <a:pt x="2295" y="2891"/>
                    <a:pt x="2085" y="3158"/>
                  </a:cubicBezTo>
                  <a:cubicBezTo>
                    <a:pt x="1939" y="3343"/>
                    <a:pt x="1846" y="3564"/>
                    <a:pt x="1814" y="3798"/>
                  </a:cubicBezTo>
                  <a:lnTo>
                    <a:pt x="1745" y="3816"/>
                  </a:lnTo>
                  <a:lnTo>
                    <a:pt x="960" y="4018"/>
                  </a:lnTo>
                  <a:cubicBezTo>
                    <a:pt x="836" y="4051"/>
                    <a:pt x="702" y="4032"/>
                    <a:pt x="592" y="3967"/>
                  </a:cubicBezTo>
                  <a:cubicBezTo>
                    <a:pt x="481" y="3902"/>
                    <a:pt x="400" y="3796"/>
                    <a:pt x="367" y="3671"/>
                  </a:cubicBezTo>
                  <a:lnTo>
                    <a:pt x="355" y="3619"/>
                  </a:lnTo>
                  <a:lnTo>
                    <a:pt x="224" y="3121"/>
                  </a:lnTo>
                  <a:lnTo>
                    <a:pt x="42" y="2414"/>
                  </a:lnTo>
                  <a:lnTo>
                    <a:pt x="1" y="2256"/>
                  </a:lnTo>
                  <a:cubicBezTo>
                    <a:pt x="176" y="2104"/>
                    <a:pt x="283" y="1888"/>
                    <a:pt x="298" y="1656"/>
                  </a:cubicBezTo>
                  <a:cubicBezTo>
                    <a:pt x="304" y="1561"/>
                    <a:pt x="307" y="1466"/>
                    <a:pt x="307" y="1372"/>
                  </a:cubicBezTo>
                  <a:cubicBezTo>
                    <a:pt x="307" y="1028"/>
                    <a:pt x="263" y="684"/>
                    <a:pt x="177" y="351"/>
                  </a:cubicBezTo>
                  <a:cubicBezTo>
                    <a:pt x="173" y="334"/>
                    <a:pt x="171" y="316"/>
                    <a:pt x="171" y="298"/>
                  </a:cubicBezTo>
                  <a:cubicBezTo>
                    <a:pt x="170" y="217"/>
                    <a:pt x="216" y="142"/>
                    <a:pt x="290" y="108"/>
                  </a:cubicBezTo>
                  <a:cubicBezTo>
                    <a:pt x="524" y="1"/>
                    <a:pt x="723" y="131"/>
                    <a:pt x="864" y="290"/>
                  </a:cubicBezTo>
                  <a:cubicBezTo>
                    <a:pt x="994" y="439"/>
                    <a:pt x="1088" y="617"/>
                    <a:pt x="1135" y="810"/>
                  </a:cubicBezTo>
                  <a:lnTo>
                    <a:pt x="1251" y="1262"/>
                  </a:lnTo>
                  <a:lnTo>
                    <a:pt x="2507" y="935"/>
                  </a:lnTo>
                  <a:cubicBezTo>
                    <a:pt x="2681" y="890"/>
                    <a:pt x="2858" y="994"/>
                    <a:pt x="2903" y="1167"/>
                  </a:cubicBezTo>
                  <a:cubicBezTo>
                    <a:pt x="2910" y="1194"/>
                    <a:pt x="2913" y="1220"/>
                    <a:pt x="2913" y="1247"/>
                  </a:cubicBezTo>
                  <a:cubicBezTo>
                    <a:pt x="2913" y="1395"/>
                    <a:pt x="2813" y="1525"/>
                    <a:pt x="2670" y="1563"/>
                  </a:cubicBezTo>
                  <a:cubicBezTo>
                    <a:pt x="2753" y="1541"/>
                    <a:pt x="2841" y="1554"/>
                    <a:pt x="2916" y="1598"/>
                  </a:cubicBezTo>
                  <a:cubicBezTo>
                    <a:pt x="2990" y="1642"/>
                    <a:pt x="3044" y="1713"/>
                    <a:pt x="3065" y="1796"/>
                  </a:cubicBezTo>
                  <a:cubicBezTo>
                    <a:pt x="3072" y="1824"/>
                    <a:pt x="3076" y="1852"/>
                    <a:pt x="3076" y="1879"/>
                  </a:cubicBezTo>
                  <a:cubicBezTo>
                    <a:pt x="3076" y="2026"/>
                    <a:pt x="2977" y="2155"/>
                    <a:pt x="2834" y="2191"/>
                  </a:cubicBezTo>
                  <a:lnTo>
                    <a:pt x="2684" y="2230"/>
                  </a:lnTo>
                  <a:cubicBezTo>
                    <a:pt x="2856" y="2190"/>
                    <a:pt x="3027" y="2295"/>
                    <a:pt x="3070" y="2465"/>
                  </a:cubicBezTo>
                  <a:cubicBezTo>
                    <a:pt x="3080" y="2497"/>
                    <a:pt x="3084" y="2529"/>
                    <a:pt x="3082" y="25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17"/>
            <p:cNvSpPr/>
            <p:nvPr/>
          </p:nvSpPr>
          <p:spPr>
            <a:xfrm>
              <a:off x="1706557" y="3361046"/>
              <a:ext cx="38497" cy="48827"/>
            </a:xfrm>
            <a:custGeom>
              <a:avLst/>
              <a:gdLst/>
              <a:ahLst/>
              <a:cxnLst/>
              <a:rect l="l" t="t" r="r" b="b"/>
              <a:pathLst>
                <a:path w="995" h="1262" extrusionOk="0">
                  <a:moveTo>
                    <a:pt x="152" y="290"/>
                  </a:moveTo>
                  <a:cubicBezTo>
                    <a:pt x="282" y="440"/>
                    <a:pt x="374" y="618"/>
                    <a:pt x="423" y="810"/>
                  </a:cubicBezTo>
                  <a:lnTo>
                    <a:pt x="539" y="1262"/>
                  </a:lnTo>
                  <a:lnTo>
                    <a:pt x="995" y="1143"/>
                  </a:lnTo>
                  <a:lnTo>
                    <a:pt x="909" y="810"/>
                  </a:lnTo>
                  <a:cubicBezTo>
                    <a:pt x="862" y="618"/>
                    <a:pt x="768" y="440"/>
                    <a:pt x="638" y="290"/>
                  </a:cubicBezTo>
                  <a:cubicBezTo>
                    <a:pt x="497" y="131"/>
                    <a:pt x="298" y="1"/>
                    <a:pt x="64" y="108"/>
                  </a:cubicBezTo>
                  <a:cubicBezTo>
                    <a:pt x="39" y="120"/>
                    <a:pt x="18" y="136"/>
                    <a:pt x="1" y="157"/>
                  </a:cubicBezTo>
                  <a:cubicBezTo>
                    <a:pt x="56" y="195"/>
                    <a:pt x="107" y="239"/>
                    <a:pt x="15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17"/>
            <p:cNvSpPr/>
            <p:nvPr/>
          </p:nvSpPr>
          <p:spPr>
            <a:xfrm>
              <a:off x="1721762" y="3395480"/>
              <a:ext cx="95371" cy="122183"/>
            </a:xfrm>
            <a:custGeom>
              <a:avLst/>
              <a:gdLst/>
              <a:ahLst/>
              <a:cxnLst/>
              <a:rect l="l" t="t" r="r" b="b"/>
              <a:pathLst>
                <a:path w="2465" h="3158" extrusionOk="0">
                  <a:moveTo>
                    <a:pt x="2451" y="1575"/>
                  </a:moveTo>
                  <a:cubicBezTo>
                    <a:pt x="2408" y="1405"/>
                    <a:pt x="2237" y="1300"/>
                    <a:pt x="2065" y="1340"/>
                  </a:cubicBezTo>
                  <a:lnTo>
                    <a:pt x="2215" y="1301"/>
                  </a:lnTo>
                  <a:cubicBezTo>
                    <a:pt x="2358" y="1265"/>
                    <a:pt x="2457" y="1137"/>
                    <a:pt x="2457" y="989"/>
                  </a:cubicBezTo>
                  <a:cubicBezTo>
                    <a:pt x="2457" y="962"/>
                    <a:pt x="2453" y="934"/>
                    <a:pt x="2446" y="907"/>
                  </a:cubicBezTo>
                  <a:cubicBezTo>
                    <a:pt x="2425" y="823"/>
                    <a:pt x="2371" y="752"/>
                    <a:pt x="2297" y="708"/>
                  </a:cubicBezTo>
                  <a:cubicBezTo>
                    <a:pt x="2222" y="664"/>
                    <a:pt x="2134" y="652"/>
                    <a:pt x="2051" y="673"/>
                  </a:cubicBezTo>
                  <a:cubicBezTo>
                    <a:pt x="2194" y="635"/>
                    <a:pt x="2294" y="505"/>
                    <a:pt x="2294" y="357"/>
                  </a:cubicBezTo>
                  <a:cubicBezTo>
                    <a:pt x="2294" y="330"/>
                    <a:pt x="2291" y="304"/>
                    <a:pt x="2284" y="277"/>
                  </a:cubicBezTo>
                  <a:cubicBezTo>
                    <a:pt x="2239" y="104"/>
                    <a:pt x="2062" y="0"/>
                    <a:pt x="1888" y="45"/>
                  </a:cubicBezTo>
                  <a:lnTo>
                    <a:pt x="1677" y="101"/>
                  </a:lnTo>
                  <a:cubicBezTo>
                    <a:pt x="1737" y="144"/>
                    <a:pt x="1779" y="207"/>
                    <a:pt x="1798" y="277"/>
                  </a:cubicBezTo>
                  <a:cubicBezTo>
                    <a:pt x="1804" y="304"/>
                    <a:pt x="1807" y="330"/>
                    <a:pt x="1807" y="357"/>
                  </a:cubicBezTo>
                  <a:cubicBezTo>
                    <a:pt x="1807" y="505"/>
                    <a:pt x="1708" y="635"/>
                    <a:pt x="1564" y="673"/>
                  </a:cubicBezTo>
                  <a:cubicBezTo>
                    <a:pt x="1648" y="652"/>
                    <a:pt x="1736" y="664"/>
                    <a:pt x="1811" y="708"/>
                  </a:cubicBezTo>
                  <a:cubicBezTo>
                    <a:pt x="1884" y="752"/>
                    <a:pt x="1939" y="823"/>
                    <a:pt x="1960" y="907"/>
                  </a:cubicBezTo>
                  <a:cubicBezTo>
                    <a:pt x="1967" y="934"/>
                    <a:pt x="1970" y="962"/>
                    <a:pt x="1971" y="989"/>
                  </a:cubicBezTo>
                  <a:cubicBezTo>
                    <a:pt x="1971" y="1137"/>
                    <a:pt x="1870" y="1265"/>
                    <a:pt x="1728" y="1301"/>
                  </a:cubicBezTo>
                  <a:lnTo>
                    <a:pt x="1579" y="1340"/>
                  </a:lnTo>
                  <a:cubicBezTo>
                    <a:pt x="1750" y="1300"/>
                    <a:pt x="1921" y="1405"/>
                    <a:pt x="1965" y="1575"/>
                  </a:cubicBezTo>
                  <a:cubicBezTo>
                    <a:pt x="1974" y="1607"/>
                    <a:pt x="1978" y="1639"/>
                    <a:pt x="1977" y="1671"/>
                  </a:cubicBezTo>
                  <a:cubicBezTo>
                    <a:pt x="1971" y="1761"/>
                    <a:pt x="1929" y="1845"/>
                    <a:pt x="1861" y="1903"/>
                  </a:cubicBezTo>
                  <a:cubicBezTo>
                    <a:pt x="1524" y="1862"/>
                    <a:pt x="1190" y="2001"/>
                    <a:pt x="980" y="2268"/>
                  </a:cubicBezTo>
                  <a:cubicBezTo>
                    <a:pt x="833" y="2453"/>
                    <a:pt x="740" y="2674"/>
                    <a:pt x="709" y="2908"/>
                  </a:cubicBezTo>
                  <a:lnTo>
                    <a:pt x="640" y="2926"/>
                  </a:lnTo>
                  <a:lnTo>
                    <a:pt x="0" y="3091"/>
                  </a:lnTo>
                  <a:cubicBezTo>
                    <a:pt x="105" y="3144"/>
                    <a:pt x="227" y="3158"/>
                    <a:pt x="342" y="3128"/>
                  </a:cubicBezTo>
                  <a:lnTo>
                    <a:pt x="1127" y="2926"/>
                  </a:lnTo>
                  <a:lnTo>
                    <a:pt x="1196" y="2908"/>
                  </a:lnTo>
                  <a:cubicBezTo>
                    <a:pt x="1227" y="2674"/>
                    <a:pt x="1321" y="2453"/>
                    <a:pt x="1467" y="2268"/>
                  </a:cubicBezTo>
                  <a:cubicBezTo>
                    <a:pt x="1677" y="2001"/>
                    <a:pt x="2011" y="1862"/>
                    <a:pt x="2348" y="1903"/>
                  </a:cubicBezTo>
                  <a:cubicBezTo>
                    <a:pt x="2417" y="1844"/>
                    <a:pt x="2459" y="1761"/>
                    <a:pt x="2464" y="1671"/>
                  </a:cubicBezTo>
                  <a:cubicBezTo>
                    <a:pt x="2465" y="1639"/>
                    <a:pt x="2461" y="1607"/>
                    <a:pt x="2451" y="1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17"/>
            <p:cNvSpPr/>
            <p:nvPr/>
          </p:nvSpPr>
          <p:spPr>
            <a:xfrm>
              <a:off x="1789160" y="3447325"/>
              <a:ext cx="12497" cy="3327"/>
            </a:xfrm>
            <a:custGeom>
              <a:avLst/>
              <a:gdLst/>
              <a:ahLst/>
              <a:cxnLst/>
              <a:rect l="l" t="t" r="r" b="b"/>
              <a:pathLst>
                <a:path w="323" h="86" extrusionOk="0">
                  <a:moveTo>
                    <a:pt x="0" y="85"/>
                  </a:moveTo>
                  <a:lnTo>
                    <a:pt x="323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17"/>
            <p:cNvSpPr/>
            <p:nvPr/>
          </p:nvSpPr>
          <p:spPr>
            <a:xfrm>
              <a:off x="1789160" y="3447325"/>
              <a:ext cx="12497" cy="3327"/>
            </a:xfrm>
            <a:custGeom>
              <a:avLst/>
              <a:gdLst/>
              <a:ahLst/>
              <a:cxnLst/>
              <a:rect l="l" t="t" r="r" b="b"/>
              <a:pathLst>
                <a:path w="323" h="86" extrusionOk="0">
                  <a:moveTo>
                    <a:pt x="0" y="85"/>
                  </a:moveTo>
                  <a:lnTo>
                    <a:pt x="323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17"/>
            <p:cNvSpPr/>
            <p:nvPr/>
          </p:nvSpPr>
          <p:spPr>
            <a:xfrm>
              <a:off x="1782892" y="3421519"/>
              <a:ext cx="18262" cy="4759"/>
            </a:xfrm>
            <a:custGeom>
              <a:avLst/>
              <a:gdLst/>
              <a:ahLst/>
              <a:cxnLst/>
              <a:rect l="l" t="t" r="r" b="b"/>
              <a:pathLst>
                <a:path w="472" h="123" extrusionOk="0">
                  <a:moveTo>
                    <a:pt x="471" y="0"/>
                  </a:moveTo>
                  <a:lnTo>
                    <a:pt x="1" y="12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17"/>
            <p:cNvSpPr/>
            <p:nvPr/>
          </p:nvSpPr>
          <p:spPr>
            <a:xfrm>
              <a:off x="1782892" y="3421519"/>
              <a:ext cx="18262" cy="4759"/>
            </a:xfrm>
            <a:custGeom>
              <a:avLst/>
              <a:gdLst/>
              <a:ahLst/>
              <a:cxnLst/>
              <a:rect l="l" t="t" r="r" b="b"/>
              <a:pathLst>
                <a:path w="472" h="123" extrusionOk="0">
                  <a:moveTo>
                    <a:pt x="471" y="0"/>
                  </a:moveTo>
                  <a:lnTo>
                    <a:pt x="1" y="12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17"/>
            <p:cNvSpPr/>
            <p:nvPr/>
          </p:nvSpPr>
          <p:spPr>
            <a:xfrm>
              <a:off x="1713598" y="3509229"/>
              <a:ext cx="1625" cy="5958"/>
            </a:xfrm>
            <a:custGeom>
              <a:avLst/>
              <a:gdLst/>
              <a:ahLst/>
              <a:cxnLst/>
              <a:rect l="l" t="t" r="r" b="b"/>
              <a:pathLst>
                <a:path w="42" h="154" extrusionOk="0">
                  <a:moveTo>
                    <a:pt x="41" y="154"/>
                  </a:moveTo>
                  <a:lnTo>
                    <a:pt x="0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17"/>
            <p:cNvSpPr/>
            <p:nvPr/>
          </p:nvSpPr>
          <p:spPr>
            <a:xfrm>
              <a:off x="1648986" y="3444539"/>
              <a:ext cx="66199" cy="87865"/>
            </a:xfrm>
            <a:custGeom>
              <a:avLst/>
              <a:gdLst/>
              <a:ahLst/>
              <a:cxnLst/>
              <a:rect l="l" t="t" r="r" b="b"/>
              <a:pathLst>
                <a:path w="1711" h="2271" extrusionOk="0">
                  <a:moveTo>
                    <a:pt x="1435" y="2064"/>
                  </a:moveTo>
                  <a:lnTo>
                    <a:pt x="807" y="2227"/>
                  </a:lnTo>
                  <a:cubicBezTo>
                    <a:pt x="634" y="2271"/>
                    <a:pt x="457" y="2168"/>
                    <a:pt x="411" y="1995"/>
                  </a:cubicBezTo>
                  <a:lnTo>
                    <a:pt x="45" y="580"/>
                  </a:lnTo>
                  <a:cubicBezTo>
                    <a:pt x="1" y="407"/>
                    <a:pt x="106" y="231"/>
                    <a:pt x="279" y="185"/>
                  </a:cubicBezTo>
                  <a:lnTo>
                    <a:pt x="906" y="22"/>
                  </a:lnTo>
                  <a:cubicBezTo>
                    <a:pt x="990" y="1"/>
                    <a:pt x="1078" y="13"/>
                    <a:pt x="1153" y="56"/>
                  </a:cubicBezTo>
                  <a:cubicBezTo>
                    <a:pt x="1227" y="100"/>
                    <a:pt x="1281" y="172"/>
                    <a:pt x="1302" y="256"/>
                  </a:cubicBezTo>
                  <a:lnTo>
                    <a:pt x="1485" y="963"/>
                  </a:lnTo>
                  <a:lnTo>
                    <a:pt x="1586" y="1354"/>
                  </a:lnTo>
                  <a:lnTo>
                    <a:pt x="1615" y="1461"/>
                  </a:lnTo>
                  <a:lnTo>
                    <a:pt x="1628" y="1513"/>
                  </a:lnTo>
                  <a:lnTo>
                    <a:pt x="1668" y="1669"/>
                  </a:lnTo>
                  <a:lnTo>
                    <a:pt x="1668" y="1672"/>
                  </a:lnTo>
                  <a:cubicBezTo>
                    <a:pt x="1710" y="1845"/>
                    <a:pt x="1607" y="2019"/>
                    <a:pt x="1435" y="2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17"/>
            <p:cNvSpPr/>
            <p:nvPr/>
          </p:nvSpPr>
          <p:spPr>
            <a:xfrm>
              <a:off x="1706480" y="3481759"/>
              <a:ext cx="5068" cy="19345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131" y="499"/>
                  </a:moveTo>
                  <a:lnTo>
                    <a:pt x="101" y="3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17"/>
            <p:cNvSpPr/>
            <p:nvPr/>
          </p:nvSpPr>
          <p:spPr>
            <a:xfrm>
              <a:off x="1765095" y="3467483"/>
              <a:ext cx="130695" cy="115877"/>
            </a:xfrm>
            <a:custGeom>
              <a:avLst/>
              <a:gdLst/>
              <a:ahLst/>
              <a:cxnLst/>
              <a:rect l="l" t="t" r="r" b="b"/>
              <a:pathLst>
                <a:path w="3378" h="2995" extrusionOk="0">
                  <a:moveTo>
                    <a:pt x="3045" y="2625"/>
                  </a:moveTo>
                  <a:cubicBezTo>
                    <a:pt x="2945" y="2745"/>
                    <a:pt x="2823" y="2843"/>
                    <a:pt x="2685" y="2915"/>
                  </a:cubicBezTo>
                  <a:cubicBezTo>
                    <a:pt x="2384" y="2632"/>
                    <a:pt x="1983" y="2481"/>
                    <a:pt x="1571" y="2496"/>
                  </a:cubicBezTo>
                  <a:cubicBezTo>
                    <a:pt x="1159" y="2512"/>
                    <a:pt x="769" y="2691"/>
                    <a:pt x="491" y="2995"/>
                  </a:cubicBezTo>
                  <a:cubicBezTo>
                    <a:pt x="488" y="2995"/>
                    <a:pt x="486" y="2994"/>
                    <a:pt x="483" y="2994"/>
                  </a:cubicBezTo>
                  <a:cubicBezTo>
                    <a:pt x="105" y="2172"/>
                    <a:pt x="1" y="1525"/>
                    <a:pt x="75" y="1047"/>
                  </a:cubicBezTo>
                  <a:cubicBezTo>
                    <a:pt x="107" y="813"/>
                    <a:pt x="200" y="592"/>
                    <a:pt x="346" y="407"/>
                  </a:cubicBezTo>
                  <a:cubicBezTo>
                    <a:pt x="556" y="140"/>
                    <a:pt x="890" y="1"/>
                    <a:pt x="1227" y="42"/>
                  </a:cubicBezTo>
                  <a:cubicBezTo>
                    <a:pt x="1375" y="65"/>
                    <a:pt x="1515" y="128"/>
                    <a:pt x="1629" y="224"/>
                  </a:cubicBezTo>
                  <a:cubicBezTo>
                    <a:pt x="1893" y="441"/>
                    <a:pt x="2041" y="769"/>
                    <a:pt x="2031" y="1110"/>
                  </a:cubicBezTo>
                  <a:cubicBezTo>
                    <a:pt x="2364" y="1031"/>
                    <a:pt x="2714" y="1114"/>
                    <a:pt x="2978" y="1332"/>
                  </a:cubicBezTo>
                  <a:cubicBezTo>
                    <a:pt x="3378" y="1660"/>
                    <a:pt x="3373" y="2226"/>
                    <a:pt x="3045" y="26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17"/>
            <p:cNvSpPr/>
            <p:nvPr/>
          </p:nvSpPr>
          <p:spPr>
            <a:xfrm>
              <a:off x="1843829" y="3507411"/>
              <a:ext cx="51961" cy="72853"/>
            </a:xfrm>
            <a:custGeom>
              <a:avLst/>
              <a:gdLst/>
              <a:ahLst/>
              <a:cxnLst/>
              <a:rect l="l" t="t" r="r" b="b"/>
              <a:pathLst>
                <a:path w="1343" h="1883" extrusionOk="0">
                  <a:moveTo>
                    <a:pt x="943" y="300"/>
                  </a:moveTo>
                  <a:cubicBezTo>
                    <a:pt x="681" y="83"/>
                    <a:pt x="333" y="0"/>
                    <a:pt x="1" y="76"/>
                  </a:cubicBezTo>
                  <a:cubicBezTo>
                    <a:pt x="168" y="114"/>
                    <a:pt x="324" y="190"/>
                    <a:pt x="457" y="300"/>
                  </a:cubicBezTo>
                  <a:cubicBezTo>
                    <a:pt x="856" y="628"/>
                    <a:pt x="850" y="1194"/>
                    <a:pt x="523" y="1593"/>
                  </a:cubicBezTo>
                  <a:cubicBezTo>
                    <a:pt x="490" y="1632"/>
                    <a:pt x="455" y="1669"/>
                    <a:pt x="418" y="1703"/>
                  </a:cubicBezTo>
                  <a:cubicBezTo>
                    <a:pt x="501" y="1756"/>
                    <a:pt x="578" y="1816"/>
                    <a:pt x="650" y="1883"/>
                  </a:cubicBezTo>
                  <a:cubicBezTo>
                    <a:pt x="788" y="1811"/>
                    <a:pt x="910" y="1713"/>
                    <a:pt x="1010" y="1593"/>
                  </a:cubicBezTo>
                  <a:cubicBezTo>
                    <a:pt x="1338" y="1194"/>
                    <a:pt x="1343" y="628"/>
                    <a:pt x="943" y="3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17"/>
            <p:cNvSpPr/>
            <p:nvPr/>
          </p:nvSpPr>
          <p:spPr>
            <a:xfrm>
              <a:off x="1766836" y="3562505"/>
              <a:ext cx="121564" cy="122299"/>
            </a:xfrm>
            <a:custGeom>
              <a:avLst/>
              <a:gdLst/>
              <a:ahLst/>
              <a:cxnLst/>
              <a:rect l="l" t="t" r="r" b="b"/>
              <a:pathLst>
                <a:path w="3142" h="3161" extrusionOk="0">
                  <a:moveTo>
                    <a:pt x="3122" y="1655"/>
                  </a:moveTo>
                  <a:cubicBezTo>
                    <a:pt x="3080" y="2505"/>
                    <a:pt x="2357" y="3161"/>
                    <a:pt x="1508" y="3120"/>
                  </a:cubicBezTo>
                  <a:cubicBezTo>
                    <a:pt x="657" y="3079"/>
                    <a:pt x="1" y="2356"/>
                    <a:pt x="43" y="1506"/>
                  </a:cubicBezTo>
                  <a:cubicBezTo>
                    <a:pt x="84" y="655"/>
                    <a:pt x="806" y="0"/>
                    <a:pt x="1657" y="41"/>
                  </a:cubicBezTo>
                  <a:cubicBezTo>
                    <a:pt x="2064" y="61"/>
                    <a:pt x="2449" y="242"/>
                    <a:pt x="2724" y="545"/>
                  </a:cubicBezTo>
                  <a:cubicBezTo>
                    <a:pt x="2998" y="847"/>
                    <a:pt x="3142" y="1246"/>
                    <a:pt x="3122" y="16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17"/>
            <p:cNvSpPr/>
            <p:nvPr/>
          </p:nvSpPr>
          <p:spPr>
            <a:xfrm>
              <a:off x="1818681" y="3563859"/>
              <a:ext cx="74401" cy="122725"/>
            </a:xfrm>
            <a:custGeom>
              <a:avLst/>
              <a:gdLst/>
              <a:ahLst/>
              <a:cxnLst/>
              <a:rect l="l" t="t" r="r" b="b"/>
              <a:pathLst>
                <a:path w="1923" h="3172" extrusionOk="0">
                  <a:moveTo>
                    <a:pt x="1300" y="425"/>
                  </a:moveTo>
                  <a:cubicBezTo>
                    <a:pt x="1033" y="171"/>
                    <a:pt x="684" y="22"/>
                    <a:pt x="317" y="6"/>
                  </a:cubicBezTo>
                  <a:cubicBezTo>
                    <a:pt x="211" y="1"/>
                    <a:pt x="105" y="7"/>
                    <a:pt x="1" y="25"/>
                  </a:cubicBezTo>
                  <a:cubicBezTo>
                    <a:pt x="305" y="72"/>
                    <a:pt x="589" y="212"/>
                    <a:pt x="812" y="425"/>
                  </a:cubicBezTo>
                  <a:cubicBezTo>
                    <a:pt x="1240" y="827"/>
                    <a:pt x="1401" y="1437"/>
                    <a:pt x="1228" y="1998"/>
                  </a:cubicBezTo>
                  <a:cubicBezTo>
                    <a:pt x="1056" y="2559"/>
                    <a:pt x="580" y="2973"/>
                    <a:pt x="2" y="3067"/>
                  </a:cubicBezTo>
                  <a:cubicBezTo>
                    <a:pt x="669" y="3172"/>
                    <a:pt x="1327" y="2831"/>
                    <a:pt x="1624" y="2224"/>
                  </a:cubicBezTo>
                  <a:cubicBezTo>
                    <a:pt x="1922" y="1618"/>
                    <a:pt x="1790" y="888"/>
                    <a:pt x="1300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17"/>
            <p:cNvSpPr/>
            <p:nvPr/>
          </p:nvSpPr>
          <p:spPr>
            <a:xfrm>
              <a:off x="1799181" y="3631412"/>
              <a:ext cx="56487" cy="27354"/>
            </a:xfrm>
            <a:custGeom>
              <a:avLst/>
              <a:gdLst/>
              <a:ahLst/>
              <a:cxnLst/>
              <a:rect l="l" t="t" r="r" b="b"/>
              <a:pathLst>
                <a:path w="1460" h="707" extrusionOk="0">
                  <a:moveTo>
                    <a:pt x="1459" y="164"/>
                  </a:moveTo>
                  <a:cubicBezTo>
                    <a:pt x="1356" y="490"/>
                    <a:pt x="1046" y="707"/>
                    <a:pt x="703" y="691"/>
                  </a:cubicBezTo>
                  <a:cubicBezTo>
                    <a:pt x="361" y="674"/>
                    <a:pt x="72" y="428"/>
                    <a:pt x="1" y="93"/>
                  </a:cubicBezTo>
                  <a:cubicBezTo>
                    <a:pt x="486" y="1"/>
                    <a:pt x="986" y="25"/>
                    <a:pt x="1459" y="1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17"/>
            <p:cNvSpPr/>
            <p:nvPr/>
          </p:nvSpPr>
          <p:spPr>
            <a:xfrm>
              <a:off x="1649025" y="3444423"/>
              <a:ext cx="45693" cy="87981"/>
            </a:xfrm>
            <a:custGeom>
              <a:avLst/>
              <a:gdLst/>
              <a:ahLst/>
              <a:cxnLst/>
              <a:rect l="l" t="t" r="r" b="b"/>
              <a:pathLst>
                <a:path w="1181" h="2274" extrusionOk="0">
                  <a:moveTo>
                    <a:pt x="807" y="2230"/>
                  </a:moveTo>
                  <a:lnTo>
                    <a:pt x="1020" y="2175"/>
                  </a:lnTo>
                  <a:cubicBezTo>
                    <a:pt x="960" y="2131"/>
                    <a:pt x="917" y="2069"/>
                    <a:pt x="898" y="1998"/>
                  </a:cubicBezTo>
                  <a:lnTo>
                    <a:pt x="532" y="583"/>
                  </a:lnTo>
                  <a:cubicBezTo>
                    <a:pt x="488" y="410"/>
                    <a:pt x="592" y="234"/>
                    <a:pt x="765" y="188"/>
                  </a:cubicBezTo>
                  <a:lnTo>
                    <a:pt x="1181" y="80"/>
                  </a:lnTo>
                  <a:cubicBezTo>
                    <a:pt x="1103" y="20"/>
                    <a:pt x="1001" y="0"/>
                    <a:pt x="907" y="25"/>
                  </a:cubicBezTo>
                  <a:lnTo>
                    <a:pt x="279" y="188"/>
                  </a:lnTo>
                  <a:cubicBezTo>
                    <a:pt x="106" y="233"/>
                    <a:pt x="1" y="409"/>
                    <a:pt x="45" y="583"/>
                  </a:cubicBezTo>
                  <a:lnTo>
                    <a:pt x="412" y="1998"/>
                  </a:lnTo>
                  <a:cubicBezTo>
                    <a:pt x="457" y="2171"/>
                    <a:pt x="634" y="2274"/>
                    <a:pt x="807" y="22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17"/>
            <p:cNvSpPr/>
            <p:nvPr/>
          </p:nvSpPr>
          <p:spPr>
            <a:xfrm>
              <a:off x="1540964" y="3525053"/>
              <a:ext cx="116031" cy="205328"/>
            </a:xfrm>
            <a:custGeom>
              <a:avLst/>
              <a:gdLst/>
              <a:ahLst/>
              <a:cxnLst/>
              <a:rect l="l" t="t" r="r" b="b"/>
              <a:pathLst>
                <a:path w="2999" h="5307" extrusionOk="0">
                  <a:moveTo>
                    <a:pt x="1390" y="4403"/>
                  </a:moveTo>
                  <a:cubicBezTo>
                    <a:pt x="488" y="3370"/>
                    <a:pt x="655" y="1757"/>
                    <a:pt x="1704" y="871"/>
                  </a:cubicBezTo>
                  <a:lnTo>
                    <a:pt x="1985" y="632"/>
                  </a:lnTo>
                  <a:lnTo>
                    <a:pt x="2583" y="129"/>
                  </a:lnTo>
                  <a:lnTo>
                    <a:pt x="2566" y="109"/>
                  </a:lnTo>
                  <a:cubicBezTo>
                    <a:pt x="2518" y="50"/>
                    <a:pt x="2447" y="13"/>
                    <a:pt x="2370" y="7"/>
                  </a:cubicBezTo>
                  <a:cubicBezTo>
                    <a:pt x="2294" y="1"/>
                    <a:pt x="2218" y="25"/>
                    <a:pt x="2160" y="74"/>
                  </a:cubicBezTo>
                  <a:lnTo>
                    <a:pt x="2095" y="129"/>
                  </a:lnTo>
                  <a:lnTo>
                    <a:pt x="1498" y="633"/>
                  </a:lnTo>
                  <a:lnTo>
                    <a:pt x="1218" y="871"/>
                  </a:lnTo>
                  <a:cubicBezTo>
                    <a:pt x="167" y="1757"/>
                    <a:pt x="0" y="3370"/>
                    <a:pt x="902" y="4403"/>
                  </a:cubicBezTo>
                  <a:cubicBezTo>
                    <a:pt x="1426" y="5000"/>
                    <a:pt x="2208" y="5307"/>
                    <a:pt x="2998" y="5226"/>
                  </a:cubicBezTo>
                  <a:cubicBezTo>
                    <a:pt x="2377" y="5167"/>
                    <a:pt x="1801" y="4872"/>
                    <a:pt x="1390" y="4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117"/>
            <p:cNvSpPr/>
            <p:nvPr/>
          </p:nvSpPr>
          <p:spPr>
            <a:xfrm>
              <a:off x="1548508" y="3649480"/>
              <a:ext cx="32151" cy="50065"/>
            </a:xfrm>
            <a:custGeom>
              <a:avLst/>
              <a:gdLst/>
              <a:ahLst/>
              <a:cxnLst/>
              <a:rect l="l" t="t" r="r" b="b"/>
              <a:pathLst>
                <a:path w="831" h="1294" extrusionOk="0">
                  <a:moveTo>
                    <a:pt x="1" y="56"/>
                  </a:moveTo>
                  <a:lnTo>
                    <a:pt x="320" y="0"/>
                  </a:lnTo>
                  <a:cubicBezTo>
                    <a:pt x="389" y="399"/>
                    <a:pt x="566" y="772"/>
                    <a:pt x="830" y="1080"/>
                  </a:cubicBezTo>
                  <a:lnTo>
                    <a:pt x="587" y="1294"/>
                  </a:lnTo>
                  <a:cubicBezTo>
                    <a:pt x="282" y="942"/>
                    <a:pt x="81" y="514"/>
                    <a:pt x="1" y="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117"/>
            <p:cNvSpPr/>
            <p:nvPr/>
          </p:nvSpPr>
          <p:spPr>
            <a:xfrm>
              <a:off x="1554234" y="3668361"/>
              <a:ext cx="15708" cy="12574"/>
            </a:xfrm>
            <a:custGeom>
              <a:avLst/>
              <a:gdLst/>
              <a:ahLst/>
              <a:cxnLst/>
              <a:rect l="l" t="t" r="r" b="b"/>
              <a:pathLst>
                <a:path w="406" h="325" extrusionOk="0">
                  <a:moveTo>
                    <a:pt x="210" y="325"/>
                  </a:moveTo>
                  <a:cubicBezTo>
                    <a:pt x="91" y="325"/>
                    <a:pt x="1" y="199"/>
                    <a:pt x="70" y="73"/>
                  </a:cubicBezTo>
                  <a:cubicBezTo>
                    <a:pt x="95" y="28"/>
                    <a:pt x="145" y="1"/>
                    <a:pt x="196" y="1"/>
                  </a:cubicBezTo>
                  <a:lnTo>
                    <a:pt x="214" y="1"/>
                  </a:lnTo>
                  <a:cubicBezTo>
                    <a:pt x="277" y="1"/>
                    <a:pt x="335" y="37"/>
                    <a:pt x="358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17"/>
            <p:cNvSpPr/>
            <p:nvPr/>
          </p:nvSpPr>
          <p:spPr>
            <a:xfrm>
              <a:off x="1542357" y="3518979"/>
              <a:ext cx="217090" cy="214962"/>
            </a:xfrm>
            <a:custGeom>
              <a:avLst/>
              <a:gdLst/>
              <a:ahLst/>
              <a:cxnLst/>
              <a:rect l="l" t="t" r="r" b="b"/>
              <a:pathLst>
                <a:path w="5611" h="5556" extrusionOk="0">
                  <a:moveTo>
                    <a:pt x="2312" y="325"/>
                  </a:moveTo>
                  <a:cubicBezTo>
                    <a:pt x="2314" y="325"/>
                    <a:pt x="2317" y="325"/>
                    <a:pt x="2320" y="325"/>
                  </a:cubicBezTo>
                  <a:cubicBezTo>
                    <a:pt x="2353" y="328"/>
                    <a:pt x="2385" y="344"/>
                    <a:pt x="2406" y="370"/>
                  </a:cubicBezTo>
                  <a:lnTo>
                    <a:pt x="2780" y="811"/>
                  </a:lnTo>
                  <a:cubicBezTo>
                    <a:pt x="2824" y="865"/>
                    <a:pt x="2818" y="944"/>
                    <a:pt x="2764" y="990"/>
                  </a:cubicBezTo>
                  <a:lnTo>
                    <a:pt x="2226" y="1443"/>
                  </a:lnTo>
                  <a:lnTo>
                    <a:pt x="1691" y="809"/>
                  </a:lnTo>
                  <a:lnTo>
                    <a:pt x="2227" y="354"/>
                  </a:lnTo>
                  <a:cubicBezTo>
                    <a:pt x="2251" y="335"/>
                    <a:pt x="2282" y="325"/>
                    <a:pt x="2312" y="325"/>
                  </a:cubicBezTo>
                  <a:close/>
                  <a:moveTo>
                    <a:pt x="4732" y="3192"/>
                  </a:moveTo>
                  <a:cubicBezTo>
                    <a:pt x="4736" y="3192"/>
                    <a:pt x="4739" y="3192"/>
                    <a:pt x="4743" y="3193"/>
                  </a:cubicBezTo>
                  <a:cubicBezTo>
                    <a:pt x="4777" y="3195"/>
                    <a:pt x="4807" y="3212"/>
                    <a:pt x="4829" y="3237"/>
                  </a:cubicBezTo>
                  <a:lnTo>
                    <a:pt x="5202" y="3678"/>
                  </a:lnTo>
                  <a:cubicBezTo>
                    <a:pt x="5247" y="3731"/>
                    <a:pt x="5241" y="3811"/>
                    <a:pt x="5188" y="3856"/>
                  </a:cubicBezTo>
                  <a:lnTo>
                    <a:pt x="4650" y="4311"/>
                  </a:lnTo>
                  <a:lnTo>
                    <a:pt x="4114" y="3677"/>
                  </a:lnTo>
                  <a:lnTo>
                    <a:pt x="4651" y="3222"/>
                  </a:lnTo>
                  <a:cubicBezTo>
                    <a:pt x="4673" y="3203"/>
                    <a:pt x="4702" y="3192"/>
                    <a:pt x="4732" y="3192"/>
                  </a:cubicBezTo>
                  <a:close/>
                  <a:moveTo>
                    <a:pt x="2310" y="1"/>
                  </a:moveTo>
                  <a:cubicBezTo>
                    <a:pt x="2207" y="1"/>
                    <a:pt x="2104" y="35"/>
                    <a:pt x="2018" y="106"/>
                  </a:cubicBezTo>
                  <a:lnTo>
                    <a:pt x="1358" y="666"/>
                  </a:lnTo>
                  <a:lnTo>
                    <a:pt x="1077" y="903"/>
                  </a:lnTo>
                  <a:cubicBezTo>
                    <a:pt x="348" y="1525"/>
                    <a:pt x="0" y="2484"/>
                    <a:pt x="160" y="3429"/>
                  </a:cubicBezTo>
                  <a:cubicBezTo>
                    <a:pt x="166" y="3473"/>
                    <a:pt x="190" y="3512"/>
                    <a:pt x="227" y="3537"/>
                  </a:cubicBezTo>
                  <a:cubicBezTo>
                    <a:pt x="254" y="3555"/>
                    <a:pt x="284" y="3564"/>
                    <a:pt x="315" y="3564"/>
                  </a:cubicBezTo>
                  <a:cubicBezTo>
                    <a:pt x="327" y="3564"/>
                    <a:pt x="340" y="3562"/>
                    <a:pt x="353" y="3559"/>
                  </a:cubicBezTo>
                  <a:cubicBezTo>
                    <a:pt x="437" y="3538"/>
                    <a:pt x="492" y="3458"/>
                    <a:pt x="480" y="3373"/>
                  </a:cubicBezTo>
                  <a:cubicBezTo>
                    <a:pt x="340" y="2543"/>
                    <a:pt x="646" y="1699"/>
                    <a:pt x="1285" y="1151"/>
                  </a:cubicBezTo>
                  <a:lnTo>
                    <a:pt x="1443" y="1019"/>
                  </a:lnTo>
                  <a:lnTo>
                    <a:pt x="1979" y="1653"/>
                  </a:lnTo>
                  <a:lnTo>
                    <a:pt x="1772" y="1828"/>
                  </a:lnTo>
                  <a:cubicBezTo>
                    <a:pt x="1464" y="2089"/>
                    <a:pt x="1277" y="2467"/>
                    <a:pt x="1256" y="2870"/>
                  </a:cubicBezTo>
                  <a:cubicBezTo>
                    <a:pt x="1234" y="3276"/>
                    <a:pt x="1382" y="3671"/>
                    <a:pt x="1666" y="3961"/>
                  </a:cubicBezTo>
                  <a:cubicBezTo>
                    <a:pt x="1955" y="4250"/>
                    <a:pt x="2336" y="4396"/>
                    <a:pt x="2717" y="4396"/>
                  </a:cubicBezTo>
                  <a:cubicBezTo>
                    <a:pt x="3065" y="4396"/>
                    <a:pt x="3413" y="4275"/>
                    <a:pt x="3693" y="4031"/>
                  </a:cubicBezTo>
                  <a:lnTo>
                    <a:pt x="3866" y="3886"/>
                  </a:lnTo>
                  <a:lnTo>
                    <a:pt x="4401" y="4520"/>
                  </a:lnTo>
                  <a:lnTo>
                    <a:pt x="4194" y="4694"/>
                  </a:lnTo>
                  <a:cubicBezTo>
                    <a:pt x="3763" y="5055"/>
                    <a:pt x="3239" y="5231"/>
                    <a:pt x="2717" y="5231"/>
                  </a:cubicBezTo>
                  <a:cubicBezTo>
                    <a:pt x="2078" y="5231"/>
                    <a:pt x="1444" y="4967"/>
                    <a:pt x="989" y="4453"/>
                  </a:cubicBezTo>
                  <a:cubicBezTo>
                    <a:pt x="959" y="4417"/>
                    <a:pt x="914" y="4397"/>
                    <a:pt x="868" y="4397"/>
                  </a:cubicBezTo>
                  <a:cubicBezTo>
                    <a:pt x="857" y="4397"/>
                    <a:pt x="847" y="4398"/>
                    <a:pt x="836" y="4400"/>
                  </a:cubicBezTo>
                  <a:cubicBezTo>
                    <a:pt x="779" y="4412"/>
                    <a:pt x="732" y="4453"/>
                    <a:pt x="713" y="4507"/>
                  </a:cubicBezTo>
                  <a:cubicBezTo>
                    <a:pt x="695" y="4562"/>
                    <a:pt x="707" y="4623"/>
                    <a:pt x="746" y="4667"/>
                  </a:cubicBezTo>
                  <a:cubicBezTo>
                    <a:pt x="1264" y="5254"/>
                    <a:pt x="1989" y="5556"/>
                    <a:pt x="2717" y="5556"/>
                  </a:cubicBezTo>
                  <a:cubicBezTo>
                    <a:pt x="3313" y="5556"/>
                    <a:pt x="3912" y="5354"/>
                    <a:pt x="4404" y="4942"/>
                  </a:cubicBezTo>
                  <a:lnTo>
                    <a:pt x="5397" y="4104"/>
                  </a:lnTo>
                  <a:cubicBezTo>
                    <a:pt x="5587" y="3943"/>
                    <a:pt x="5611" y="3659"/>
                    <a:pt x="5450" y="3469"/>
                  </a:cubicBezTo>
                  <a:lnTo>
                    <a:pt x="5076" y="3028"/>
                  </a:lnTo>
                  <a:cubicBezTo>
                    <a:pt x="4987" y="2922"/>
                    <a:pt x="4860" y="2868"/>
                    <a:pt x="4731" y="2868"/>
                  </a:cubicBezTo>
                  <a:cubicBezTo>
                    <a:pt x="4629" y="2868"/>
                    <a:pt x="4525" y="2903"/>
                    <a:pt x="4441" y="2974"/>
                  </a:cubicBezTo>
                  <a:lnTo>
                    <a:pt x="3780" y="3533"/>
                  </a:lnTo>
                  <a:lnTo>
                    <a:pt x="3484" y="3782"/>
                  </a:lnTo>
                  <a:cubicBezTo>
                    <a:pt x="3264" y="3975"/>
                    <a:pt x="2991" y="4070"/>
                    <a:pt x="2717" y="4070"/>
                  </a:cubicBezTo>
                  <a:cubicBezTo>
                    <a:pt x="2421" y="4070"/>
                    <a:pt x="2126" y="3958"/>
                    <a:pt x="1900" y="3734"/>
                  </a:cubicBezTo>
                  <a:cubicBezTo>
                    <a:pt x="1679" y="3509"/>
                    <a:pt x="1564" y="3201"/>
                    <a:pt x="1581" y="2886"/>
                  </a:cubicBezTo>
                  <a:cubicBezTo>
                    <a:pt x="1597" y="2572"/>
                    <a:pt x="1742" y="2279"/>
                    <a:pt x="1982" y="2075"/>
                  </a:cubicBezTo>
                  <a:lnTo>
                    <a:pt x="2974" y="1236"/>
                  </a:lnTo>
                  <a:cubicBezTo>
                    <a:pt x="3164" y="1076"/>
                    <a:pt x="3188" y="791"/>
                    <a:pt x="3028" y="601"/>
                  </a:cubicBezTo>
                  <a:lnTo>
                    <a:pt x="2655" y="160"/>
                  </a:lnTo>
                  <a:cubicBezTo>
                    <a:pt x="2565" y="55"/>
                    <a:pt x="2438" y="1"/>
                    <a:pt x="2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17"/>
            <p:cNvSpPr/>
            <p:nvPr/>
          </p:nvSpPr>
          <p:spPr>
            <a:xfrm>
              <a:off x="1642099" y="3357410"/>
              <a:ext cx="258720" cy="332270"/>
            </a:xfrm>
            <a:custGeom>
              <a:avLst/>
              <a:gdLst/>
              <a:ahLst/>
              <a:cxnLst/>
              <a:rect l="l" t="t" r="r" b="b"/>
              <a:pathLst>
                <a:path w="6687" h="8588" extrusionOk="0">
                  <a:moveTo>
                    <a:pt x="1902" y="324"/>
                  </a:moveTo>
                  <a:cubicBezTo>
                    <a:pt x="1970" y="324"/>
                    <a:pt x="2065" y="358"/>
                    <a:pt x="2184" y="492"/>
                  </a:cubicBezTo>
                  <a:cubicBezTo>
                    <a:pt x="2424" y="759"/>
                    <a:pt x="2435" y="1073"/>
                    <a:pt x="2535" y="1396"/>
                  </a:cubicBezTo>
                  <a:cubicBezTo>
                    <a:pt x="2554" y="1469"/>
                    <a:pt x="2620" y="1517"/>
                    <a:pt x="2692" y="1517"/>
                  </a:cubicBezTo>
                  <a:cubicBezTo>
                    <a:pt x="2705" y="1517"/>
                    <a:pt x="2719" y="1516"/>
                    <a:pt x="2732" y="1512"/>
                  </a:cubicBezTo>
                  <a:lnTo>
                    <a:pt x="3988" y="1187"/>
                  </a:lnTo>
                  <a:cubicBezTo>
                    <a:pt x="4003" y="1182"/>
                    <a:pt x="4018" y="1180"/>
                    <a:pt x="4033" y="1180"/>
                  </a:cubicBezTo>
                  <a:cubicBezTo>
                    <a:pt x="4075" y="1180"/>
                    <a:pt x="4117" y="1197"/>
                    <a:pt x="4147" y="1228"/>
                  </a:cubicBezTo>
                  <a:cubicBezTo>
                    <a:pt x="4189" y="1270"/>
                    <a:pt x="4205" y="1331"/>
                    <a:pt x="4188" y="1387"/>
                  </a:cubicBezTo>
                  <a:cubicBezTo>
                    <a:pt x="4172" y="1444"/>
                    <a:pt x="4127" y="1487"/>
                    <a:pt x="4069" y="1501"/>
                  </a:cubicBezTo>
                  <a:lnTo>
                    <a:pt x="3599" y="1623"/>
                  </a:lnTo>
                  <a:cubicBezTo>
                    <a:pt x="3542" y="1636"/>
                    <a:pt x="3496" y="1679"/>
                    <a:pt x="3480" y="1736"/>
                  </a:cubicBezTo>
                  <a:cubicBezTo>
                    <a:pt x="3463" y="1793"/>
                    <a:pt x="3479" y="1854"/>
                    <a:pt x="3521" y="1896"/>
                  </a:cubicBezTo>
                  <a:cubicBezTo>
                    <a:pt x="3551" y="1926"/>
                    <a:pt x="3593" y="1943"/>
                    <a:pt x="3636" y="1943"/>
                  </a:cubicBezTo>
                  <a:cubicBezTo>
                    <a:pt x="3650" y="1943"/>
                    <a:pt x="3665" y="1941"/>
                    <a:pt x="3680" y="1937"/>
                  </a:cubicBezTo>
                  <a:lnTo>
                    <a:pt x="4150" y="1815"/>
                  </a:lnTo>
                  <a:cubicBezTo>
                    <a:pt x="4163" y="1812"/>
                    <a:pt x="4175" y="1810"/>
                    <a:pt x="4187" y="1810"/>
                  </a:cubicBezTo>
                  <a:cubicBezTo>
                    <a:pt x="4260" y="1810"/>
                    <a:pt x="4325" y="1859"/>
                    <a:pt x="4344" y="1932"/>
                  </a:cubicBezTo>
                  <a:cubicBezTo>
                    <a:pt x="4366" y="2017"/>
                    <a:pt x="4316" y="2105"/>
                    <a:pt x="4232" y="2129"/>
                  </a:cubicBezTo>
                  <a:lnTo>
                    <a:pt x="3761" y="2251"/>
                  </a:lnTo>
                  <a:cubicBezTo>
                    <a:pt x="3719" y="2261"/>
                    <a:pt x="3684" y="2288"/>
                    <a:pt x="3662" y="2325"/>
                  </a:cubicBezTo>
                  <a:cubicBezTo>
                    <a:pt x="3640" y="2363"/>
                    <a:pt x="3634" y="2407"/>
                    <a:pt x="3645" y="2448"/>
                  </a:cubicBezTo>
                  <a:cubicBezTo>
                    <a:pt x="3666" y="2521"/>
                    <a:pt x="3733" y="2569"/>
                    <a:pt x="3806" y="2569"/>
                  </a:cubicBezTo>
                  <a:cubicBezTo>
                    <a:pt x="3817" y="2569"/>
                    <a:pt x="3829" y="2568"/>
                    <a:pt x="3840" y="2566"/>
                  </a:cubicBezTo>
                  <a:cubicBezTo>
                    <a:pt x="3856" y="2562"/>
                    <a:pt x="3953" y="2537"/>
                    <a:pt x="3952" y="2537"/>
                  </a:cubicBezTo>
                  <a:lnTo>
                    <a:pt x="3952" y="2537"/>
                  </a:lnTo>
                  <a:cubicBezTo>
                    <a:pt x="3952" y="2537"/>
                    <a:pt x="3952" y="2537"/>
                    <a:pt x="3950" y="2537"/>
                  </a:cubicBezTo>
                  <a:lnTo>
                    <a:pt x="4158" y="2483"/>
                  </a:lnTo>
                  <a:cubicBezTo>
                    <a:pt x="4171" y="2480"/>
                    <a:pt x="4183" y="2478"/>
                    <a:pt x="4196" y="2478"/>
                  </a:cubicBezTo>
                  <a:cubicBezTo>
                    <a:pt x="4268" y="2478"/>
                    <a:pt x="4334" y="2526"/>
                    <a:pt x="4354" y="2599"/>
                  </a:cubicBezTo>
                  <a:cubicBezTo>
                    <a:pt x="4365" y="2640"/>
                    <a:pt x="4358" y="2684"/>
                    <a:pt x="4335" y="2720"/>
                  </a:cubicBezTo>
                  <a:cubicBezTo>
                    <a:pt x="4320" y="2719"/>
                    <a:pt x="4306" y="2719"/>
                    <a:pt x="4292" y="2719"/>
                  </a:cubicBezTo>
                  <a:cubicBezTo>
                    <a:pt x="3945" y="2719"/>
                    <a:pt x="3616" y="2877"/>
                    <a:pt x="3400" y="3149"/>
                  </a:cubicBezTo>
                  <a:cubicBezTo>
                    <a:pt x="3258" y="3328"/>
                    <a:pt x="3161" y="3537"/>
                    <a:pt x="3116" y="3759"/>
                  </a:cubicBezTo>
                  <a:lnTo>
                    <a:pt x="2360" y="3955"/>
                  </a:lnTo>
                  <a:cubicBezTo>
                    <a:pt x="2333" y="3962"/>
                    <a:pt x="2305" y="3965"/>
                    <a:pt x="2278" y="3965"/>
                  </a:cubicBezTo>
                  <a:cubicBezTo>
                    <a:pt x="2220" y="3965"/>
                    <a:pt x="2163" y="3950"/>
                    <a:pt x="2113" y="3920"/>
                  </a:cubicBezTo>
                  <a:cubicBezTo>
                    <a:pt x="2039" y="3876"/>
                    <a:pt x="1986" y="3805"/>
                    <a:pt x="1965" y="3721"/>
                  </a:cubicBezTo>
                  <a:cubicBezTo>
                    <a:pt x="1905" y="3493"/>
                    <a:pt x="1638" y="2463"/>
                    <a:pt x="1637" y="2463"/>
                  </a:cubicBezTo>
                  <a:lnTo>
                    <a:pt x="1637" y="2463"/>
                  </a:lnTo>
                  <a:cubicBezTo>
                    <a:pt x="1637" y="2463"/>
                    <a:pt x="1638" y="2464"/>
                    <a:pt x="1638" y="2466"/>
                  </a:cubicBezTo>
                  <a:lnTo>
                    <a:pt x="1621" y="2401"/>
                  </a:lnTo>
                  <a:cubicBezTo>
                    <a:pt x="1786" y="2226"/>
                    <a:pt x="1885" y="2000"/>
                    <a:pt x="1901" y="1760"/>
                  </a:cubicBezTo>
                  <a:lnTo>
                    <a:pt x="1901" y="1761"/>
                  </a:lnTo>
                  <a:cubicBezTo>
                    <a:pt x="1932" y="1305"/>
                    <a:pt x="1889" y="847"/>
                    <a:pt x="1775" y="405"/>
                  </a:cubicBezTo>
                  <a:cubicBezTo>
                    <a:pt x="1769" y="384"/>
                    <a:pt x="1779" y="360"/>
                    <a:pt x="1799" y="350"/>
                  </a:cubicBezTo>
                  <a:cubicBezTo>
                    <a:pt x="1820" y="340"/>
                    <a:pt x="1854" y="324"/>
                    <a:pt x="1902" y="324"/>
                  </a:cubicBezTo>
                  <a:close/>
                  <a:moveTo>
                    <a:pt x="1167" y="2426"/>
                  </a:moveTo>
                  <a:cubicBezTo>
                    <a:pt x="1239" y="2426"/>
                    <a:pt x="1305" y="2474"/>
                    <a:pt x="1324" y="2548"/>
                  </a:cubicBezTo>
                  <a:cubicBezTo>
                    <a:pt x="1406" y="2864"/>
                    <a:pt x="1686" y="3943"/>
                    <a:pt x="1691" y="3964"/>
                  </a:cubicBezTo>
                  <a:lnTo>
                    <a:pt x="1691" y="3964"/>
                  </a:lnTo>
                  <a:cubicBezTo>
                    <a:pt x="1712" y="4050"/>
                    <a:pt x="1659" y="4137"/>
                    <a:pt x="1574" y="4159"/>
                  </a:cubicBezTo>
                  <a:lnTo>
                    <a:pt x="946" y="4321"/>
                  </a:lnTo>
                  <a:cubicBezTo>
                    <a:pt x="933" y="4325"/>
                    <a:pt x="919" y="4326"/>
                    <a:pt x="906" y="4326"/>
                  </a:cubicBezTo>
                  <a:cubicBezTo>
                    <a:pt x="833" y="4326"/>
                    <a:pt x="767" y="4278"/>
                    <a:pt x="748" y="4205"/>
                  </a:cubicBezTo>
                  <a:lnTo>
                    <a:pt x="381" y="2791"/>
                  </a:lnTo>
                  <a:cubicBezTo>
                    <a:pt x="371" y="2749"/>
                    <a:pt x="377" y="2705"/>
                    <a:pt x="399" y="2668"/>
                  </a:cubicBezTo>
                  <a:cubicBezTo>
                    <a:pt x="421" y="2631"/>
                    <a:pt x="457" y="2604"/>
                    <a:pt x="498" y="2594"/>
                  </a:cubicBezTo>
                  <a:lnTo>
                    <a:pt x="1127" y="2431"/>
                  </a:lnTo>
                  <a:cubicBezTo>
                    <a:pt x="1140" y="2428"/>
                    <a:pt x="1154" y="2426"/>
                    <a:pt x="1167" y="2426"/>
                  </a:cubicBezTo>
                  <a:close/>
                  <a:moveTo>
                    <a:pt x="4277" y="3040"/>
                  </a:moveTo>
                  <a:cubicBezTo>
                    <a:pt x="4429" y="3040"/>
                    <a:pt x="4579" y="3091"/>
                    <a:pt x="4705" y="3195"/>
                  </a:cubicBezTo>
                  <a:cubicBezTo>
                    <a:pt x="4929" y="3377"/>
                    <a:pt x="5055" y="3652"/>
                    <a:pt x="5048" y="3940"/>
                  </a:cubicBezTo>
                  <a:cubicBezTo>
                    <a:pt x="5044" y="3994"/>
                    <a:pt x="5066" y="4046"/>
                    <a:pt x="5107" y="4080"/>
                  </a:cubicBezTo>
                  <a:cubicBezTo>
                    <a:pt x="5136" y="4104"/>
                    <a:pt x="5172" y="4117"/>
                    <a:pt x="5209" y="4117"/>
                  </a:cubicBezTo>
                  <a:cubicBezTo>
                    <a:pt x="5224" y="4117"/>
                    <a:pt x="5240" y="4115"/>
                    <a:pt x="5255" y="4110"/>
                  </a:cubicBezTo>
                  <a:cubicBezTo>
                    <a:pt x="5322" y="4095"/>
                    <a:pt x="5390" y="4088"/>
                    <a:pt x="5458" y="4088"/>
                  </a:cubicBezTo>
                  <a:cubicBezTo>
                    <a:pt x="5674" y="4088"/>
                    <a:pt x="5885" y="4163"/>
                    <a:pt x="6055" y="4302"/>
                  </a:cubicBezTo>
                  <a:cubicBezTo>
                    <a:pt x="6195" y="4415"/>
                    <a:pt x="6283" y="4579"/>
                    <a:pt x="6298" y="4757"/>
                  </a:cubicBezTo>
                  <a:cubicBezTo>
                    <a:pt x="6315" y="4979"/>
                    <a:pt x="6244" y="5197"/>
                    <a:pt x="6100" y="5367"/>
                  </a:cubicBezTo>
                  <a:cubicBezTo>
                    <a:pt x="6035" y="5442"/>
                    <a:pt x="5960" y="5507"/>
                    <a:pt x="5877" y="5559"/>
                  </a:cubicBezTo>
                  <a:cubicBezTo>
                    <a:pt x="5566" y="5305"/>
                    <a:pt x="5186" y="5178"/>
                    <a:pt x="4807" y="5178"/>
                  </a:cubicBezTo>
                  <a:cubicBezTo>
                    <a:pt x="4422" y="5178"/>
                    <a:pt x="4037" y="5309"/>
                    <a:pt x="3724" y="5570"/>
                  </a:cubicBezTo>
                  <a:cubicBezTo>
                    <a:pt x="3407" y="4817"/>
                    <a:pt x="3357" y="4287"/>
                    <a:pt x="3415" y="3922"/>
                  </a:cubicBezTo>
                  <a:cubicBezTo>
                    <a:pt x="3416" y="3918"/>
                    <a:pt x="3416" y="3915"/>
                    <a:pt x="3417" y="3911"/>
                  </a:cubicBezTo>
                  <a:cubicBezTo>
                    <a:pt x="3445" y="3708"/>
                    <a:pt x="3526" y="3517"/>
                    <a:pt x="3651" y="3356"/>
                  </a:cubicBezTo>
                  <a:cubicBezTo>
                    <a:pt x="3823" y="3149"/>
                    <a:pt x="4053" y="3040"/>
                    <a:pt x="4277" y="3040"/>
                  </a:cubicBezTo>
                  <a:close/>
                  <a:moveTo>
                    <a:pt x="4805" y="5502"/>
                  </a:moveTo>
                  <a:cubicBezTo>
                    <a:pt x="4827" y="5502"/>
                    <a:pt x="4850" y="5503"/>
                    <a:pt x="4872" y="5504"/>
                  </a:cubicBezTo>
                  <a:cubicBezTo>
                    <a:pt x="5634" y="5540"/>
                    <a:pt x="6221" y="6187"/>
                    <a:pt x="6184" y="6948"/>
                  </a:cubicBezTo>
                  <a:cubicBezTo>
                    <a:pt x="6147" y="7686"/>
                    <a:pt x="5537" y="8261"/>
                    <a:pt x="4806" y="8261"/>
                  </a:cubicBezTo>
                  <a:cubicBezTo>
                    <a:pt x="4784" y="8261"/>
                    <a:pt x="4762" y="8260"/>
                    <a:pt x="4740" y="8259"/>
                  </a:cubicBezTo>
                  <a:cubicBezTo>
                    <a:pt x="3979" y="8222"/>
                    <a:pt x="3392" y="7575"/>
                    <a:pt x="3429" y="6815"/>
                  </a:cubicBezTo>
                  <a:cubicBezTo>
                    <a:pt x="3464" y="6077"/>
                    <a:pt x="4074" y="5502"/>
                    <a:pt x="4805" y="5502"/>
                  </a:cubicBezTo>
                  <a:close/>
                  <a:moveTo>
                    <a:pt x="1901" y="1"/>
                  </a:moveTo>
                  <a:cubicBezTo>
                    <a:pt x="1821" y="1"/>
                    <a:pt x="1740" y="19"/>
                    <a:pt x="1661" y="55"/>
                  </a:cubicBezTo>
                  <a:cubicBezTo>
                    <a:pt x="1499" y="131"/>
                    <a:pt x="1414" y="313"/>
                    <a:pt x="1460" y="486"/>
                  </a:cubicBezTo>
                  <a:cubicBezTo>
                    <a:pt x="1566" y="895"/>
                    <a:pt x="1606" y="1317"/>
                    <a:pt x="1576" y="1738"/>
                  </a:cubicBezTo>
                  <a:cubicBezTo>
                    <a:pt x="1566" y="1896"/>
                    <a:pt x="1502" y="2044"/>
                    <a:pt x="1397" y="2161"/>
                  </a:cubicBezTo>
                  <a:cubicBezTo>
                    <a:pt x="1325" y="2122"/>
                    <a:pt x="1245" y="2102"/>
                    <a:pt x="1165" y="2102"/>
                  </a:cubicBezTo>
                  <a:cubicBezTo>
                    <a:pt x="1125" y="2102"/>
                    <a:pt x="1084" y="2107"/>
                    <a:pt x="1045" y="2117"/>
                  </a:cubicBezTo>
                  <a:lnTo>
                    <a:pt x="417" y="2279"/>
                  </a:lnTo>
                  <a:cubicBezTo>
                    <a:pt x="157" y="2346"/>
                    <a:pt x="0" y="2613"/>
                    <a:pt x="67" y="2872"/>
                  </a:cubicBezTo>
                  <a:lnTo>
                    <a:pt x="434" y="4286"/>
                  </a:lnTo>
                  <a:cubicBezTo>
                    <a:pt x="489" y="4501"/>
                    <a:pt x="683" y="4650"/>
                    <a:pt x="904" y="4650"/>
                  </a:cubicBezTo>
                  <a:cubicBezTo>
                    <a:pt x="946" y="4650"/>
                    <a:pt x="987" y="4645"/>
                    <a:pt x="1026" y="4634"/>
                  </a:cubicBezTo>
                  <a:lnTo>
                    <a:pt x="1655" y="4471"/>
                  </a:lnTo>
                  <a:cubicBezTo>
                    <a:pt x="1793" y="4438"/>
                    <a:pt x="1907" y="4342"/>
                    <a:pt x="1968" y="4214"/>
                  </a:cubicBezTo>
                  <a:cubicBezTo>
                    <a:pt x="1969" y="4213"/>
                    <a:pt x="1971" y="4213"/>
                    <a:pt x="1972" y="4212"/>
                  </a:cubicBezTo>
                  <a:cubicBezTo>
                    <a:pt x="2067" y="4263"/>
                    <a:pt x="2171" y="4290"/>
                    <a:pt x="2277" y="4290"/>
                  </a:cubicBezTo>
                  <a:cubicBezTo>
                    <a:pt x="2331" y="4290"/>
                    <a:pt x="2386" y="4283"/>
                    <a:pt x="2439" y="4269"/>
                  </a:cubicBezTo>
                  <a:lnTo>
                    <a:pt x="3073" y="4106"/>
                  </a:lnTo>
                  <a:lnTo>
                    <a:pt x="3073" y="4106"/>
                  </a:lnTo>
                  <a:cubicBezTo>
                    <a:pt x="3055" y="4527"/>
                    <a:pt x="3152" y="5088"/>
                    <a:pt x="3476" y="5818"/>
                  </a:cubicBezTo>
                  <a:cubicBezTo>
                    <a:pt x="2915" y="6517"/>
                    <a:pt x="2992" y="7532"/>
                    <a:pt x="3652" y="8139"/>
                  </a:cubicBezTo>
                  <a:cubicBezTo>
                    <a:pt x="3978" y="8438"/>
                    <a:pt x="4392" y="8588"/>
                    <a:pt x="4804" y="8588"/>
                  </a:cubicBezTo>
                  <a:cubicBezTo>
                    <a:pt x="5228" y="8588"/>
                    <a:pt x="5652" y="8431"/>
                    <a:pt x="5980" y="8117"/>
                  </a:cubicBezTo>
                  <a:cubicBezTo>
                    <a:pt x="6629" y="7498"/>
                    <a:pt x="6687" y="6482"/>
                    <a:pt x="6113" y="5793"/>
                  </a:cubicBezTo>
                  <a:cubicBezTo>
                    <a:pt x="6201" y="5729"/>
                    <a:pt x="6281" y="5656"/>
                    <a:pt x="6350" y="5573"/>
                  </a:cubicBezTo>
                  <a:cubicBezTo>
                    <a:pt x="6548" y="5337"/>
                    <a:pt x="6646" y="5032"/>
                    <a:pt x="6622" y="4725"/>
                  </a:cubicBezTo>
                  <a:cubicBezTo>
                    <a:pt x="6597" y="4461"/>
                    <a:pt x="6466" y="4218"/>
                    <a:pt x="6261" y="4051"/>
                  </a:cubicBezTo>
                  <a:cubicBezTo>
                    <a:pt x="6035" y="3864"/>
                    <a:pt x="5752" y="3763"/>
                    <a:pt x="5461" y="3763"/>
                  </a:cubicBezTo>
                  <a:cubicBezTo>
                    <a:pt x="5429" y="3763"/>
                    <a:pt x="5396" y="3764"/>
                    <a:pt x="5364" y="3767"/>
                  </a:cubicBezTo>
                  <a:cubicBezTo>
                    <a:pt x="5325" y="3444"/>
                    <a:pt x="5163" y="3149"/>
                    <a:pt x="4911" y="2944"/>
                  </a:cubicBezTo>
                  <a:cubicBezTo>
                    <a:pt x="4835" y="2881"/>
                    <a:pt x="4749" y="2830"/>
                    <a:pt x="4657" y="2792"/>
                  </a:cubicBezTo>
                  <a:cubicBezTo>
                    <a:pt x="4672" y="2750"/>
                    <a:pt x="4681" y="2707"/>
                    <a:pt x="4683" y="2662"/>
                  </a:cubicBezTo>
                  <a:cubicBezTo>
                    <a:pt x="4686" y="2614"/>
                    <a:pt x="4681" y="2566"/>
                    <a:pt x="4669" y="2518"/>
                  </a:cubicBezTo>
                  <a:cubicBezTo>
                    <a:pt x="4647" y="2437"/>
                    <a:pt x="4605" y="2363"/>
                    <a:pt x="4546" y="2304"/>
                  </a:cubicBezTo>
                  <a:cubicBezTo>
                    <a:pt x="4645" y="2200"/>
                    <a:pt x="4692" y="2057"/>
                    <a:pt x="4675" y="1915"/>
                  </a:cubicBezTo>
                  <a:cubicBezTo>
                    <a:pt x="4659" y="1773"/>
                    <a:pt x="4579" y="1645"/>
                    <a:pt x="4460" y="1566"/>
                  </a:cubicBezTo>
                  <a:cubicBezTo>
                    <a:pt x="4549" y="1397"/>
                    <a:pt x="4530" y="1190"/>
                    <a:pt x="4410" y="1039"/>
                  </a:cubicBezTo>
                  <a:cubicBezTo>
                    <a:pt x="4317" y="921"/>
                    <a:pt x="4176" y="856"/>
                    <a:pt x="4030" y="856"/>
                  </a:cubicBezTo>
                  <a:cubicBezTo>
                    <a:pt x="3989" y="856"/>
                    <a:pt x="3948" y="861"/>
                    <a:pt x="3907" y="872"/>
                  </a:cubicBezTo>
                  <a:lnTo>
                    <a:pt x="2807" y="1157"/>
                  </a:lnTo>
                  <a:lnTo>
                    <a:pt x="2731" y="864"/>
                  </a:lnTo>
                  <a:cubicBezTo>
                    <a:pt x="2677" y="647"/>
                    <a:pt x="2573" y="444"/>
                    <a:pt x="2426" y="275"/>
                  </a:cubicBezTo>
                  <a:cubicBezTo>
                    <a:pt x="2264" y="94"/>
                    <a:pt x="2083" y="1"/>
                    <a:pt x="1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17"/>
            <p:cNvSpPr/>
            <p:nvPr/>
          </p:nvSpPr>
          <p:spPr>
            <a:xfrm>
              <a:off x="1786607" y="3487563"/>
              <a:ext cx="26193" cy="30797"/>
            </a:xfrm>
            <a:custGeom>
              <a:avLst/>
              <a:gdLst/>
              <a:ahLst/>
              <a:cxnLst/>
              <a:rect l="l" t="t" r="r" b="b"/>
              <a:pathLst>
                <a:path w="677" h="796" extrusionOk="0">
                  <a:moveTo>
                    <a:pt x="25" y="643"/>
                  </a:moveTo>
                  <a:cubicBezTo>
                    <a:pt x="32" y="728"/>
                    <a:pt x="102" y="796"/>
                    <a:pt x="188" y="795"/>
                  </a:cubicBezTo>
                  <a:lnTo>
                    <a:pt x="199" y="795"/>
                  </a:lnTo>
                  <a:cubicBezTo>
                    <a:pt x="242" y="792"/>
                    <a:pt x="282" y="772"/>
                    <a:pt x="310" y="740"/>
                  </a:cubicBezTo>
                  <a:cubicBezTo>
                    <a:pt x="338" y="707"/>
                    <a:pt x="353" y="665"/>
                    <a:pt x="350" y="622"/>
                  </a:cubicBezTo>
                  <a:cubicBezTo>
                    <a:pt x="338" y="495"/>
                    <a:pt x="414" y="376"/>
                    <a:pt x="534" y="330"/>
                  </a:cubicBezTo>
                  <a:cubicBezTo>
                    <a:pt x="590" y="320"/>
                    <a:pt x="638" y="280"/>
                    <a:pt x="657" y="224"/>
                  </a:cubicBezTo>
                  <a:cubicBezTo>
                    <a:pt x="676" y="170"/>
                    <a:pt x="665" y="109"/>
                    <a:pt x="627" y="65"/>
                  </a:cubicBezTo>
                  <a:cubicBezTo>
                    <a:pt x="589" y="21"/>
                    <a:pt x="531" y="1"/>
                    <a:pt x="474" y="11"/>
                  </a:cubicBezTo>
                  <a:cubicBezTo>
                    <a:pt x="190" y="84"/>
                    <a:pt x="0" y="351"/>
                    <a:pt x="25" y="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17"/>
            <p:cNvSpPr/>
            <p:nvPr/>
          </p:nvSpPr>
          <p:spPr>
            <a:xfrm>
              <a:off x="1787264" y="3587151"/>
              <a:ext cx="32538" cy="32151"/>
            </a:xfrm>
            <a:custGeom>
              <a:avLst/>
              <a:gdLst/>
              <a:ahLst/>
              <a:cxnLst/>
              <a:rect l="l" t="t" r="r" b="b"/>
              <a:pathLst>
                <a:path w="841" h="831" extrusionOk="0">
                  <a:moveTo>
                    <a:pt x="228" y="810"/>
                  </a:moveTo>
                  <a:lnTo>
                    <a:pt x="724" y="639"/>
                  </a:lnTo>
                  <a:cubicBezTo>
                    <a:pt x="778" y="620"/>
                    <a:pt x="819" y="573"/>
                    <a:pt x="830" y="515"/>
                  </a:cubicBezTo>
                  <a:cubicBezTo>
                    <a:pt x="840" y="457"/>
                    <a:pt x="819" y="398"/>
                    <a:pt x="774" y="362"/>
                  </a:cubicBezTo>
                  <a:lnTo>
                    <a:pt x="399" y="51"/>
                  </a:lnTo>
                  <a:cubicBezTo>
                    <a:pt x="355" y="12"/>
                    <a:pt x="293" y="0"/>
                    <a:pt x="237" y="20"/>
                  </a:cubicBezTo>
                  <a:cubicBezTo>
                    <a:pt x="182" y="40"/>
                    <a:pt x="142" y="89"/>
                    <a:pt x="132" y="147"/>
                  </a:cubicBezTo>
                  <a:cubicBezTo>
                    <a:pt x="123" y="205"/>
                    <a:pt x="146" y="264"/>
                    <a:pt x="192" y="301"/>
                  </a:cubicBezTo>
                  <a:lnTo>
                    <a:pt x="344" y="427"/>
                  </a:lnTo>
                  <a:lnTo>
                    <a:pt x="122" y="503"/>
                  </a:lnTo>
                  <a:cubicBezTo>
                    <a:pt x="66" y="521"/>
                    <a:pt x="23" y="568"/>
                    <a:pt x="12" y="626"/>
                  </a:cubicBezTo>
                  <a:cubicBezTo>
                    <a:pt x="0" y="684"/>
                    <a:pt x="21" y="744"/>
                    <a:pt x="65" y="782"/>
                  </a:cubicBezTo>
                  <a:cubicBezTo>
                    <a:pt x="110" y="821"/>
                    <a:pt x="172" y="831"/>
                    <a:pt x="228" y="8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17"/>
            <p:cNvSpPr/>
            <p:nvPr/>
          </p:nvSpPr>
          <p:spPr>
            <a:xfrm>
              <a:off x="1838064" y="3589820"/>
              <a:ext cx="31262" cy="32345"/>
            </a:xfrm>
            <a:custGeom>
              <a:avLst/>
              <a:gdLst/>
              <a:ahLst/>
              <a:cxnLst/>
              <a:rect l="l" t="t" r="r" b="b"/>
              <a:pathLst>
                <a:path w="808" h="836" extrusionOk="0">
                  <a:moveTo>
                    <a:pt x="469" y="49"/>
                  </a:moveTo>
                  <a:lnTo>
                    <a:pt x="75" y="323"/>
                  </a:lnTo>
                  <a:cubicBezTo>
                    <a:pt x="27" y="356"/>
                    <a:pt x="1" y="412"/>
                    <a:pt x="6" y="470"/>
                  </a:cubicBezTo>
                  <a:cubicBezTo>
                    <a:pt x="11" y="528"/>
                    <a:pt x="46" y="578"/>
                    <a:pt x="98" y="603"/>
                  </a:cubicBezTo>
                  <a:lnTo>
                    <a:pt x="564" y="821"/>
                  </a:lnTo>
                  <a:cubicBezTo>
                    <a:pt x="586" y="830"/>
                    <a:pt x="609" y="836"/>
                    <a:pt x="633" y="836"/>
                  </a:cubicBezTo>
                  <a:cubicBezTo>
                    <a:pt x="708" y="836"/>
                    <a:pt x="775" y="783"/>
                    <a:pt x="791" y="708"/>
                  </a:cubicBezTo>
                  <a:cubicBezTo>
                    <a:pt x="807" y="634"/>
                    <a:pt x="770" y="558"/>
                    <a:pt x="701" y="527"/>
                  </a:cubicBezTo>
                  <a:lnTo>
                    <a:pt x="492" y="429"/>
                  </a:lnTo>
                  <a:lnTo>
                    <a:pt x="654" y="317"/>
                  </a:lnTo>
                  <a:cubicBezTo>
                    <a:pt x="726" y="264"/>
                    <a:pt x="743" y="165"/>
                    <a:pt x="693" y="92"/>
                  </a:cubicBezTo>
                  <a:cubicBezTo>
                    <a:pt x="642" y="20"/>
                    <a:pt x="543" y="1"/>
                    <a:pt x="469" y="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17"/>
            <p:cNvSpPr/>
            <p:nvPr/>
          </p:nvSpPr>
          <p:spPr>
            <a:xfrm>
              <a:off x="1792410" y="3626615"/>
              <a:ext cx="70222" cy="37839"/>
            </a:xfrm>
            <a:custGeom>
              <a:avLst/>
              <a:gdLst/>
              <a:ahLst/>
              <a:cxnLst/>
              <a:rect l="l" t="t" r="r" b="b"/>
              <a:pathLst>
                <a:path w="1815" h="978" extrusionOk="0">
                  <a:moveTo>
                    <a:pt x="746" y="324"/>
                  </a:moveTo>
                  <a:cubicBezTo>
                    <a:pt x="968" y="324"/>
                    <a:pt x="1190" y="347"/>
                    <a:pt x="1407" y="393"/>
                  </a:cubicBezTo>
                  <a:cubicBezTo>
                    <a:pt x="1298" y="557"/>
                    <a:pt x="1113" y="653"/>
                    <a:pt x="916" y="653"/>
                  </a:cubicBezTo>
                  <a:cubicBezTo>
                    <a:pt x="906" y="653"/>
                    <a:pt x="896" y="653"/>
                    <a:pt x="886" y="652"/>
                  </a:cubicBezTo>
                  <a:cubicBezTo>
                    <a:pt x="679" y="643"/>
                    <a:pt x="491" y="526"/>
                    <a:pt x="392" y="343"/>
                  </a:cubicBezTo>
                  <a:cubicBezTo>
                    <a:pt x="510" y="331"/>
                    <a:pt x="628" y="324"/>
                    <a:pt x="746" y="324"/>
                  </a:cubicBezTo>
                  <a:close/>
                  <a:moveTo>
                    <a:pt x="758" y="0"/>
                  </a:moveTo>
                  <a:cubicBezTo>
                    <a:pt x="550" y="0"/>
                    <a:pt x="342" y="20"/>
                    <a:pt x="136" y="60"/>
                  </a:cubicBezTo>
                  <a:cubicBezTo>
                    <a:pt x="53" y="81"/>
                    <a:pt x="0" y="164"/>
                    <a:pt x="17" y="249"/>
                  </a:cubicBezTo>
                  <a:cubicBezTo>
                    <a:pt x="100" y="658"/>
                    <a:pt x="453" y="959"/>
                    <a:pt x="871" y="977"/>
                  </a:cubicBezTo>
                  <a:cubicBezTo>
                    <a:pt x="886" y="977"/>
                    <a:pt x="901" y="978"/>
                    <a:pt x="916" y="978"/>
                  </a:cubicBezTo>
                  <a:cubicBezTo>
                    <a:pt x="918" y="978"/>
                    <a:pt x="919" y="978"/>
                    <a:pt x="921" y="978"/>
                  </a:cubicBezTo>
                  <a:cubicBezTo>
                    <a:pt x="1320" y="978"/>
                    <a:pt x="1674" y="717"/>
                    <a:pt x="1790" y="334"/>
                  </a:cubicBezTo>
                  <a:cubicBezTo>
                    <a:pt x="1815" y="251"/>
                    <a:pt x="1771" y="164"/>
                    <a:pt x="1689" y="134"/>
                  </a:cubicBezTo>
                  <a:cubicBezTo>
                    <a:pt x="1386" y="45"/>
                    <a:pt x="1072" y="0"/>
                    <a:pt x="7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17"/>
            <p:cNvSpPr/>
            <p:nvPr/>
          </p:nvSpPr>
          <p:spPr>
            <a:xfrm>
              <a:off x="1666745" y="3545985"/>
              <a:ext cx="82758" cy="71035"/>
            </a:xfrm>
            <a:custGeom>
              <a:avLst/>
              <a:gdLst/>
              <a:ahLst/>
              <a:cxnLst/>
              <a:rect l="l" t="t" r="r" b="b"/>
              <a:pathLst>
                <a:path w="2139" h="1836" extrusionOk="0">
                  <a:moveTo>
                    <a:pt x="2098" y="63"/>
                  </a:moveTo>
                  <a:cubicBezTo>
                    <a:pt x="2070" y="29"/>
                    <a:pt x="2030" y="9"/>
                    <a:pt x="1988" y="5"/>
                  </a:cubicBezTo>
                  <a:cubicBezTo>
                    <a:pt x="1945" y="1"/>
                    <a:pt x="1902" y="14"/>
                    <a:pt x="1870" y="42"/>
                  </a:cubicBezTo>
                  <a:lnTo>
                    <a:pt x="77" y="1530"/>
                  </a:lnTo>
                  <a:cubicBezTo>
                    <a:pt x="9" y="1587"/>
                    <a:pt x="1" y="1688"/>
                    <a:pt x="57" y="1756"/>
                  </a:cubicBezTo>
                  <a:cubicBezTo>
                    <a:pt x="114" y="1825"/>
                    <a:pt x="215" y="1835"/>
                    <a:pt x="284" y="1780"/>
                  </a:cubicBezTo>
                  <a:lnTo>
                    <a:pt x="2077" y="292"/>
                  </a:lnTo>
                  <a:cubicBezTo>
                    <a:pt x="2110" y="264"/>
                    <a:pt x="2131" y="224"/>
                    <a:pt x="2134" y="181"/>
                  </a:cubicBezTo>
                  <a:cubicBezTo>
                    <a:pt x="2138" y="138"/>
                    <a:pt x="2125" y="96"/>
                    <a:pt x="2098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17"/>
            <p:cNvSpPr/>
            <p:nvPr/>
          </p:nvSpPr>
          <p:spPr>
            <a:xfrm>
              <a:off x="1632969" y="3546101"/>
              <a:ext cx="80862" cy="69565"/>
            </a:xfrm>
            <a:custGeom>
              <a:avLst/>
              <a:gdLst/>
              <a:ahLst/>
              <a:cxnLst/>
              <a:rect l="l" t="t" r="r" b="b"/>
              <a:pathLst>
                <a:path w="2090" h="1798" extrusionOk="0">
                  <a:moveTo>
                    <a:pt x="2033" y="79"/>
                  </a:moveTo>
                  <a:cubicBezTo>
                    <a:pt x="1975" y="10"/>
                    <a:pt x="1873" y="1"/>
                    <a:pt x="1804" y="58"/>
                  </a:cubicBezTo>
                  <a:lnTo>
                    <a:pt x="67" y="1499"/>
                  </a:lnTo>
                  <a:cubicBezTo>
                    <a:pt x="22" y="1537"/>
                    <a:pt x="1" y="1595"/>
                    <a:pt x="11" y="1653"/>
                  </a:cubicBezTo>
                  <a:cubicBezTo>
                    <a:pt x="21" y="1709"/>
                    <a:pt x="61" y="1757"/>
                    <a:pt x="115" y="1777"/>
                  </a:cubicBezTo>
                  <a:cubicBezTo>
                    <a:pt x="170" y="1798"/>
                    <a:pt x="231" y="1786"/>
                    <a:pt x="275" y="1749"/>
                  </a:cubicBezTo>
                  <a:lnTo>
                    <a:pt x="2011" y="307"/>
                  </a:lnTo>
                  <a:cubicBezTo>
                    <a:pt x="2080" y="250"/>
                    <a:pt x="2089" y="148"/>
                    <a:pt x="2033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17"/>
            <p:cNvSpPr/>
            <p:nvPr/>
          </p:nvSpPr>
          <p:spPr>
            <a:xfrm>
              <a:off x="1660090" y="3579993"/>
              <a:ext cx="83686" cy="71344"/>
            </a:xfrm>
            <a:custGeom>
              <a:avLst/>
              <a:gdLst/>
              <a:ahLst/>
              <a:cxnLst/>
              <a:rect l="l" t="t" r="r" b="b"/>
              <a:pathLst>
                <a:path w="2163" h="1844" extrusionOk="0">
                  <a:moveTo>
                    <a:pt x="176" y="1843"/>
                  </a:moveTo>
                  <a:cubicBezTo>
                    <a:pt x="213" y="1843"/>
                    <a:pt x="250" y="1831"/>
                    <a:pt x="280" y="1807"/>
                  </a:cubicBezTo>
                  <a:lnTo>
                    <a:pt x="2094" y="300"/>
                  </a:lnTo>
                  <a:cubicBezTo>
                    <a:pt x="2139" y="263"/>
                    <a:pt x="2162" y="204"/>
                    <a:pt x="2153" y="147"/>
                  </a:cubicBezTo>
                  <a:cubicBezTo>
                    <a:pt x="2142" y="89"/>
                    <a:pt x="2103" y="40"/>
                    <a:pt x="2048" y="21"/>
                  </a:cubicBezTo>
                  <a:cubicBezTo>
                    <a:pt x="1992" y="1"/>
                    <a:pt x="1931" y="12"/>
                    <a:pt x="1886" y="50"/>
                  </a:cubicBezTo>
                  <a:lnTo>
                    <a:pt x="73" y="1557"/>
                  </a:lnTo>
                  <a:cubicBezTo>
                    <a:pt x="20" y="1601"/>
                    <a:pt x="0" y="1672"/>
                    <a:pt x="23" y="1736"/>
                  </a:cubicBezTo>
                  <a:cubicBezTo>
                    <a:pt x="46" y="1800"/>
                    <a:pt x="107" y="1843"/>
                    <a:pt x="176" y="18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8" name="Google Shape;4578;p117"/>
          <p:cNvGrpSpPr/>
          <p:nvPr/>
        </p:nvGrpSpPr>
        <p:grpSpPr>
          <a:xfrm>
            <a:off x="2378950" y="1949737"/>
            <a:ext cx="312190" cy="381135"/>
            <a:chOff x="2378950" y="1547337"/>
            <a:chExt cx="312190" cy="381135"/>
          </a:xfrm>
        </p:grpSpPr>
        <p:sp>
          <p:nvSpPr>
            <p:cNvPr id="4579" name="Google Shape;4579;p117"/>
            <p:cNvSpPr/>
            <p:nvPr/>
          </p:nvSpPr>
          <p:spPr>
            <a:xfrm>
              <a:off x="2378950" y="1547337"/>
              <a:ext cx="262047" cy="272997"/>
            </a:xfrm>
            <a:custGeom>
              <a:avLst/>
              <a:gdLst/>
              <a:ahLst/>
              <a:cxnLst/>
              <a:rect l="l" t="t" r="r" b="b"/>
              <a:pathLst>
                <a:path w="6773" h="7056" extrusionOk="0">
                  <a:moveTo>
                    <a:pt x="6771" y="3520"/>
                  </a:moveTo>
                  <a:cubicBezTo>
                    <a:pt x="6772" y="4246"/>
                    <a:pt x="6527" y="4950"/>
                    <a:pt x="6075" y="5520"/>
                  </a:cubicBezTo>
                  <a:cubicBezTo>
                    <a:pt x="6013" y="5486"/>
                    <a:pt x="5943" y="5467"/>
                    <a:pt x="5872" y="5467"/>
                  </a:cubicBezTo>
                  <a:cubicBezTo>
                    <a:pt x="5647" y="5467"/>
                    <a:pt x="5463" y="5649"/>
                    <a:pt x="5463" y="5873"/>
                  </a:cubicBezTo>
                  <a:lnTo>
                    <a:pt x="5463" y="4502"/>
                  </a:lnTo>
                  <a:cubicBezTo>
                    <a:pt x="5463" y="4308"/>
                    <a:pt x="5328" y="4133"/>
                    <a:pt x="5137" y="4097"/>
                  </a:cubicBezTo>
                  <a:cubicBezTo>
                    <a:pt x="4875" y="4045"/>
                    <a:pt x="4646" y="4242"/>
                    <a:pt x="4646" y="4493"/>
                  </a:cubicBezTo>
                  <a:lnTo>
                    <a:pt x="4646" y="6562"/>
                  </a:lnTo>
                  <a:lnTo>
                    <a:pt x="4638" y="6562"/>
                  </a:lnTo>
                  <a:cubicBezTo>
                    <a:pt x="3300" y="7056"/>
                    <a:pt x="1792" y="6629"/>
                    <a:pt x="916" y="5508"/>
                  </a:cubicBezTo>
                  <a:cubicBezTo>
                    <a:pt x="41" y="4387"/>
                    <a:pt x="0" y="2832"/>
                    <a:pt x="816" y="1668"/>
                  </a:cubicBezTo>
                  <a:cubicBezTo>
                    <a:pt x="1632" y="503"/>
                    <a:pt x="3116" y="0"/>
                    <a:pt x="4479" y="424"/>
                  </a:cubicBezTo>
                  <a:cubicBezTo>
                    <a:pt x="5843" y="849"/>
                    <a:pt x="6771" y="2102"/>
                    <a:pt x="6771" y="3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17"/>
            <p:cNvSpPr/>
            <p:nvPr/>
          </p:nvSpPr>
          <p:spPr>
            <a:xfrm>
              <a:off x="2505583" y="1558325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3" y="1"/>
                  </a:moveTo>
                  <a:cubicBezTo>
                    <a:pt x="161" y="1"/>
                    <a:pt x="81" y="7"/>
                    <a:pt x="0" y="13"/>
                  </a:cubicBezTo>
                  <a:cubicBezTo>
                    <a:pt x="1193" y="102"/>
                    <a:pt x="2241" y="842"/>
                    <a:pt x="2725" y="1936"/>
                  </a:cubicBezTo>
                  <a:cubicBezTo>
                    <a:pt x="3208" y="3031"/>
                    <a:pt x="3049" y="4304"/>
                    <a:pt x="2311" y="5246"/>
                  </a:cubicBezTo>
                  <a:cubicBezTo>
                    <a:pt x="2273" y="5225"/>
                    <a:pt x="2233" y="5210"/>
                    <a:pt x="2190" y="5203"/>
                  </a:cubicBezTo>
                  <a:lnTo>
                    <a:pt x="2190" y="5599"/>
                  </a:lnTo>
                  <a:cubicBezTo>
                    <a:pt x="2190" y="5491"/>
                    <a:pt x="2233" y="5388"/>
                    <a:pt x="2310" y="5311"/>
                  </a:cubicBezTo>
                  <a:cubicBezTo>
                    <a:pt x="2385" y="5235"/>
                    <a:pt x="2488" y="5192"/>
                    <a:pt x="2596" y="5192"/>
                  </a:cubicBezTo>
                  <a:cubicBezTo>
                    <a:pt x="2667" y="5192"/>
                    <a:pt x="2736" y="5211"/>
                    <a:pt x="2797" y="5246"/>
                  </a:cubicBezTo>
                  <a:cubicBezTo>
                    <a:pt x="3563" y="4269"/>
                    <a:pt x="3704" y="2941"/>
                    <a:pt x="3161" y="1825"/>
                  </a:cubicBezTo>
                  <a:cubicBezTo>
                    <a:pt x="2617" y="709"/>
                    <a:pt x="1485" y="1"/>
                    <a:pt x="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17"/>
            <p:cNvSpPr/>
            <p:nvPr/>
          </p:nvSpPr>
          <p:spPr>
            <a:xfrm>
              <a:off x="2505776" y="1705501"/>
              <a:ext cx="60047" cy="103612"/>
            </a:xfrm>
            <a:custGeom>
              <a:avLst/>
              <a:gdLst/>
              <a:ahLst/>
              <a:cxnLst/>
              <a:rect l="l" t="t" r="r" b="b"/>
              <a:pathLst>
                <a:path w="1552" h="2678" extrusionOk="0">
                  <a:moveTo>
                    <a:pt x="1305" y="0"/>
                  </a:moveTo>
                  <a:cubicBezTo>
                    <a:pt x="1195" y="0"/>
                    <a:pt x="1090" y="42"/>
                    <a:pt x="1013" y="119"/>
                  </a:cubicBezTo>
                  <a:cubicBezTo>
                    <a:pt x="935" y="194"/>
                    <a:pt x="892" y="298"/>
                    <a:pt x="892" y="405"/>
                  </a:cubicBezTo>
                  <a:lnTo>
                    <a:pt x="892" y="2474"/>
                  </a:lnTo>
                  <a:lnTo>
                    <a:pt x="886" y="2474"/>
                  </a:lnTo>
                  <a:cubicBezTo>
                    <a:pt x="601" y="2579"/>
                    <a:pt x="303" y="2643"/>
                    <a:pt x="1" y="2665"/>
                  </a:cubicBezTo>
                  <a:cubicBezTo>
                    <a:pt x="78" y="2670"/>
                    <a:pt x="155" y="2677"/>
                    <a:pt x="234" y="2677"/>
                  </a:cubicBezTo>
                  <a:cubicBezTo>
                    <a:pt x="625" y="2678"/>
                    <a:pt x="1013" y="2610"/>
                    <a:pt x="1380" y="2474"/>
                  </a:cubicBezTo>
                  <a:lnTo>
                    <a:pt x="1387" y="2474"/>
                  </a:lnTo>
                  <a:lnTo>
                    <a:pt x="1387" y="405"/>
                  </a:lnTo>
                  <a:cubicBezTo>
                    <a:pt x="1387" y="298"/>
                    <a:pt x="1430" y="194"/>
                    <a:pt x="1508" y="119"/>
                  </a:cubicBezTo>
                  <a:cubicBezTo>
                    <a:pt x="1521" y="106"/>
                    <a:pt x="1536" y="94"/>
                    <a:pt x="1552" y="83"/>
                  </a:cubicBezTo>
                  <a:cubicBezTo>
                    <a:pt x="1480" y="30"/>
                    <a:pt x="1394" y="0"/>
                    <a:pt x="1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17"/>
            <p:cNvSpPr/>
            <p:nvPr/>
          </p:nvSpPr>
          <p:spPr>
            <a:xfrm>
              <a:off x="2427274" y="1621080"/>
              <a:ext cx="175807" cy="144468"/>
            </a:xfrm>
            <a:custGeom>
              <a:avLst/>
              <a:gdLst/>
              <a:ahLst/>
              <a:cxnLst/>
              <a:rect l="l" t="t" r="r" b="b"/>
              <a:pathLst>
                <a:path w="4544" h="3734" extrusionOk="0">
                  <a:moveTo>
                    <a:pt x="4129" y="2348"/>
                  </a:moveTo>
                  <a:cubicBezTo>
                    <a:pt x="4385" y="2036"/>
                    <a:pt x="4531" y="1649"/>
                    <a:pt x="4544" y="1245"/>
                  </a:cubicBezTo>
                  <a:cubicBezTo>
                    <a:pt x="4544" y="576"/>
                    <a:pt x="4079" y="1"/>
                    <a:pt x="3408" y="1"/>
                  </a:cubicBezTo>
                  <a:cubicBezTo>
                    <a:pt x="2963" y="0"/>
                    <a:pt x="2543" y="207"/>
                    <a:pt x="2272" y="561"/>
                  </a:cubicBezTo>
                  <a:cubicBezTo>
                    <a:pt x="2001" y="208"/>
                    <a:pt x="1582" y="1"/>
                    <a:pt x="1137" y="1"/>
                  </a:cubicBezTo>
                  <a:cubicBezTo>
                    <a:pt x="465" y="1"/>
                    <a:pt x="1" y="576"/>
                    <a:pt x="1" y="1245"/>
                  </a:cubicBezTo>
                  <a:cubicBezTo>
                    <a:pt x="1" y="2019"/>
                    <a:pt x="632" y="2936"/>
                    <a:pt x="2272" y="3733"/>
                  </a:cubicBezTo>
                  <a:cubicBezTo>
                    <a:pt x="2670" y="3544"/>
                    <a:pt x="3048" y="3317"/>
                    <a:pt x="3402" y="30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17"/>
            <p:cNvSpPr/>
            <p:nvPr/>
          </p:nvSpPr>
          <p:spPr>
            <a:xfrm>
              <a:off x="2505776" y="1621118"/>
              <a:ext cx="97305" cy="144391"/>
            </a:xfrm>
            <a:custGeom>
              <a:avLst/>
              <a:gdLst/>
              <a:ahLst/>
              <a:cxnLst/>
              <a:rect l="l" t="t" r="r" b="b"/>
              <a:pathLst>
                <a:path w="2515" h="3732" extrusionOk="0">
                  <a:moveTo>
                    <a:pt x="1379" y="0"/>
                  </a:moveTo>
                  <a:cubicBezTo>
                    <a:pt x="1292" y="0"/>
                    <a:pt x="1204" y="9"/>
                    <a:pt x="1118" y="24"/>
                  </a:cubicBezTo>
                  <a:cubicBezTo>
                    <a:pt x="1673" y="162"/>
                    <a:pt x="2055" y="672"/>
                    <a:pt x="2028" y="1244"/>
                  </a:cubicBezTo>
                  <a:cubicBezTo>
                    <a:pt x="2015" y="1648"/>
                    <a:pt x="1869" y="2035"/>
                    <a:pt x="1613" y="2347"/>
                  </a:cubicBezTo>
                  <a:lnTo>
                    <a:pt x="886" y="3053"/>
                  </a:lnTo>
                  <a:cubicBezTo>
                    <a:pt x="607" y="3262"/>
                    <a:pt x="310" y="3446"/>
                    <a:pt x="1" y="3607"/>
                  </a:cubicBezTo>
                  <a:cubicBezTo>
                    <a:pt x="79" y="3649"/>
                    <a:pt x="159" y="3690"/>
                    <a:pt x="243" y="3731"/>
                  </a:cubicBezTo>
                  <a:cubicBezTo>
                    <a:pt x="641" y="3543"/>
                    <a:pt x="1019" y="3315"/>
                    <a:pt x="1373" y="3053"/>
                  </a:cubicBezTo>
                  <a:lnTo>
                    <a:pt x="2100" y="2347"/>
                  </a:lnTo>
                  <a:cubicBezTo>
                    <a:pt x="2356" y="2035"/>
                    <a:pt x="2502" y="1648"/>
                    <a:pt x="2515" y="1244"/>
                  </a:cubicBezTo>
                  <a:cubicBezTo>
                    <a:pt x="2515" y="575"/>
                    <a:pt x="2050" y="0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17"/>
            <p:cNvSpPr/>
            <p:nvPr/>
          </p:nvSpPr>
          <p:spPr>
            <a:xfrm>
              <a:off x="2496568" y="1704108"/>
              <a:ext cx="187917" cy="218521"/>
            </a:xfrm>
            <a:custGeom>
              <a:avLst/>
              <a:gdLst/>
              <a:ahLst/>
              <a:cxnLst/>
              <a:rect l="l" t="t" r="r" b="b"/>
              <a:pathLst>
                <a:path w="4857" h="5648" extrusionOk="0">
                  <a:moveTo>
                    <a:pt x="4857" y="2727"/>
                  </a:moveTo>
                  <a:lnTo>
                    <a:pt x="4857" y="4836"/>
                  </a:lnTo>
                  <a:cubicBezTo>
                    <a:pt x="4857" y="5284"/>
                    <a:pt x="4494" y="5648"/>
                    <a:pt x="4045" y="5648"/>
                  </a:cubicBezTo>
                  <a:lnTo>
                    <a:pt x="2266" y="5648"/>
                  </a:lnTo>
                  <a:cubicBezTo>
                    <a:pt x="2266" y="5648"/>
                    <a:pt x="1895" y="5560"/>
                    <a:pt x="1777" y="5414"/>
                  </a:cubicBezTo>
                  <a:lnTo>
                    <a:pt x="1777" y="5413"/>
                  </a:lnTo>
                  <a:cubicBezTo>
                    <a:pt x="1742" y="5379"/>
                    <a:pt x="1717" y="5343"/>
                    <a:pt x="1697" y="5303"/>
                  </a:cubicBezTo>
                  <a:cubicBezTo>
                    <a:pt x="1579" y="5074"/>
                    <a:pt x="1427" y="4863"/>
                    <a:pt x="1248" y="4677"/>
                  </a:cubicBezTo>
                  <a:cubicBezTo>
                    <a:pt x="919" y="4365"/>
                    <a:pt x="573" y="4074"/>
                    <a:pt x="207" y="3805"/>
                  </a:cubicBezTo>
                  <a:cubicBezTo>
                    <a:pt x="77" y="3708"/>
                    <a:pt x="1" y="3556"/>
                    <a:pt x="1" y="3394"/>
                  </a:cubicBezTo>
                  <a:cubicBezTo>
                    <a:pt x="0" y="3214"/>
                    <a:pt x="95" y="3047"/>
                    <a:pt x="250" y="2953"/>
                  </a:cubicBezTo>
                  <a:cubicBezTo>
                    <a:pt x="405" y="2860"/>
                    <a:pt x="597" y="2856"/>
                    <a:pt x="755" y="2940"/>
                  </a:cubicBezTo>
                  <a:lnTo>
                    <a:pt x="1606" y="3371"/>
                  </a:lnTo>
                  <a:lnTo>
                    <a:pt x="1606" y="458"/>
                  </a:lnTo>
                  <a:cubicBezTo>
                    <a:pt x="1606" y="263"/>
                    <a:pt x="1740" y="90"/>
                    <a:pt x="1931" y="52"/>
                  </a:cubicBezTo>
                  <a:cubicBezTo>
                    <a:pt x="2194" y="0"/>
                    <a:pt x="2424" y="200"/>
                    <a:pt x="2424" y="453"/>
                  </a:cubicBezTo>
                  <a:lnTo>
                    <a:pt x="2424" y="1832"/>
                  </a:lnTo>
                  <a:cubicBezTo>
                    <a:pt x="2424" y="1606"/>
                    <a:pt x="2607" y="1423"/>
                    <a:pt x="2832" y="1423"/>
                  </a:cubicBezTo>
                  <a:cubicBezTo>
                    <a:pt x="2904" y="1423"/>
                    <a:pt x="2973" y="1441"/>
                    <a:pt x="3035" y="1477"/>
                  </a:cubicBezTo>
                  <a:cubicBezTo>
                    <a:pt x="3067" y="1495"/>
                    <a:pt x="3096" y="1517"/>
                    <a:pt x="3121" y="1542"/>
                  </a:cubicBezTo>
                  <a:cubicBezTo>
                    <a:pt x="3198" y="1620"/>
                    <a:pt x="3241" y="1724"/>
                    <a:pt x="3241" y="1832"/>
                  </a:cubicBezTo>
                  <a:lnTo>
                    <a:pt x="3241" y="2314"/>
                  </a:lnTo>
                  <a:cubicBezTo>
                    <a:pt x="3241" y="2089"/>
                    <a:pt x="3427" y="1907"/>
                    <a:pt x="3653" y="1915"/>
                  </a:cubicBezTo>
                  <a:cubicBezTo>
                    <a:pt x="3871" y="1922"/>
                    <a:pt x="4040" y="2107"/>
                    <a:pt x="4040" y="2324"/>
                  </a:cubicBezTo>
                  <a:lnTo>
                    <a:pt x="4040" y="2727"/>
                  </a:lnTo>
                  <a:cubicBezTo>
                    <a:pt x="4040" y="2503"/>
                    <a:pt x="4223" y="2321"/>
                    <a:pt x="4448" y="2321"/>
                  </a:cubicBezTo>
                  <a:cubicBezTo>
                    <a:pt x="4674" y="2321"/>
                    <a:pt x="4857" y="2503"/>
                    <a:pt x="4857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17"/>
            <p:cNvSpPr/>
            <p:nvPr/>
          </p:nvSpPr>
          <p:spPr>
            <a:xfrm>
              <a:off x="2633415" y="1792322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59"/>
                  </a:moveTo>
                  <a:cubicBezTo>
                    <a:pt x="1054" y="16"/>
                    <a:pt x="824" y="0"/>
                    <a:pt x="660" y="124"/>
                  </a:cubicBezTo>
                  <a:cubicBezTo>
                    <a:pt x="676" y="135"/>
                    <a:pt x="691" y="146"/>
                    <a:pt x="705" y="159"/>
                  </a:cubicBezTo>
                  <a:cubicBezTo>
                    <a:pt x="782" y="235"/>
                    <a:pt x="825" y="339"/>
                    <a:pt x="825" y="447"/>
                  </a:cubicBezTo>
                  <a:lnTo>
                    <a:pt x="825" y="2556"/>
                  </a:lnTo>
                  <a:cubicBezTo>
                    <a:pt x="825" y="3004"/>
                    <a:pt x="457" y="3368"/>
                    <a:pt x="1" y="3368"/>
                  </a:cubicBezTo>
                  <a:lnTo>
                    <a:pt x="508" y="3368"/>
                  </a:lnTo>
                  <a:cubicBezTo>
                    <a:pt x="957" y="3368"/>
                    <a:pt x="1320" y="3004"/>
                    <a:pt x="1320" y="2556"/>
                  </a:cubicBezTo>
                  <a:lnTo>
                    <a:pt x="1320" y="447"/>
                  </a:lnTo>
                  <a:cubicBezTo>
                    <a:pt x="1320" y="339"/>
                    <a:pt x="1277" y="235"/>
                    <a:pt x="1199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17"/>
            <p:cNvSpPr/>
            <p:nvPr/>
          </p:nvSpPr>
          <p:spPr>
            <a:xfrm>
              <a:off x="2389629" y="1558325"/>
              <a:ext cx="135686" cy="251137"/>
            </a:xfrm>
            <a:custGeom>
              <a:avLst/>
              <a:gdLst/>
              <a:ahLst/>
              <a:cxnLst/>
              <a:rect l="l" t="t" r="r" b="b"/>
              <a:pathLst>
                <a:path w="3507" h="6491" extrusionOk="0">
                  <a:moveTo>
                    <a:pt x="3019" y="6479"/>
                  </a:moveTo>
                  <a:cubicBezTo>
                    <a:pt x="3096" y="6484"/>
                    <a:pt x="3172" y="6490"/>
                    <a:pt x="3248" y="6490"/>
                  </a:cubicBezTo>
                  <a:cubicBezTo>
                    <a:pt x="3336" y="6490"/>
                    <a:pt x="3422" y="6485"/>
                    <a:pt x="3507" y="6479"/>
                  </a:cubicBezTo>
                  <a:cubicBezTo>
                    <a:pt x="1811" y="6360"/>
                    <a:pt x="494" y="4952"/>
                    <a:pt x="491" y="3253"/>
                  </a:cubicBezTo>
                  <a:cubicBezTo>
                    <a:pt x="487" y="1553"/>
                    <a:pt x="1797" y="138"/>
                    <a:pt x="3492" y="12"/>
                  </a:cubicBezTo>
                  <a:cubicBezTo>
                    <a:pt x="3411" y="7"/>
                    <a:pt x="3330" y="1"/>
                    <a:pt x="3248" y="1"/>
                  </a:cubicBezTo>
                  <a:cubicBezTo>
                    <a:pt x="3166" y="1"/>
                    <a:pt x="3087" y="7"/>
                    <a:pt x="3006" y="13"/>
                  </a:cubicBezTo>
                  <a:cubicBezTo>
                    <a:pt x="1310" y="139"/>
                    <a:pt x="0" y="1553"/>
                    <a:pt x="4" y="3253"/>
                  </a:cubicBezTo>
                  <a:cubicBezTo>
                    <a:pt x="8" y="4953"/>
                    <a:pt x="1324" y="6361"/>
                    <a:pt x="3019" y="6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17"/>
            <p:cNvSpPr/>
            <p:nvPr/>
          </p:nvSpPr>
          <p:spPr>
            <a:xfrm>
              <a:off x="2383361" y="1632145"/>
              <a:ext cx="21976" cy="51419"/>
            </a:xfrm>
            <a:custGeom>
              <a:avLst/>
              <a:gdLst/>
              <a:ahLst/>
              <a:cxnLst/>
              <a:rect l="l" t="t" r="r" b="b"/>
              <a:pathLst>
                <a:path w="568" h="1329" extrusionOk="0">
                  <a:moveTo>
                    <a:pt x="269" y="1"/>
                  </a:moveTo>
                  <a:lnTo>
                    <a:pt x="568" y="128"/>
                  </a:lnTo>
                  <a:cubicBezTo>
                    <a:pt x="407" y="508"/>
                    <a:pt x="325" y="916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17"/>
            <p:cNvSpPr/>
            <p:nvPr/>
          </p:nvSpPr>
          <p:spPr>
            <a:xfrm>
              <a:off x="2384212" y="1652612"/>
              <a:ext cx="15902" cy="12613"/>
            </a:xfrm>
            <a:custGeom>
              <a:avLst/>
              <a:gdLst/>
              <a:ahLst/>
              <a:cxnLst/>
              <a:rect l="l" t="t" r="r" b="b"/>
              <a:pathLst>
                <a:path w="411" h="326" extrusionOk="0">
                  <a:moveTo>
                    <a:pt x="210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8"/>
                    <a:pt x="145" y="1"/>
                    <a:pt x="196" y="1"/>
                  </a:cubicBezTo>
                  <a:lnTo>
                    <a:pt x="214" y="1"/>
                  </a:lnTo>
                  <a:cubicBezTo>
                    <a:pt x="274" y="1"/>
                    <a:pt x="329" y="34"/>
                    <a:pt x="354" y="87"/>
                  </a:cubicBezTo>
                  <a:cubicBezTo>
                    <a:pt x="410" y="208"/>
                    <a:pt x="323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17"/>
            <p:cNvSpPr/>
            <p:nvPr/>
          </p:nvSpPr>
          <p:spPr>
            <a:xfrm>
              <a:off x="2382549" y="1551825"/>
              <a:ext cx="308591" cy="376647"/>
            </a:xfrm>
            <a:custGeom>
              <a:avLst/>
              <a:gdLst/>
              <a:ahLst/>
              <a:cxnLst/>
              <a:rect l="l" t="t" r="r" b="b"/>
              <a:pathLst>
                <a:path w="7976" h="9735" extrusionOk="0">
                  <a:moveTo>
                    <a:pt x="2299" y="1954"/>
                  </a:moveTo>
                  <a:cubicBezTo>
                    <a:pt x="2688" y="1954"/>
                    <a:pt x="3055" y="2134"/>
                    <a:pt x="3293" y="2442"/>
                  </a:cubicBezTo>
                  <a:cubicBezTo>
                    <a:pt x="3323" y="2486"/>
                    <a:pt x="3374" y="2514"/>
                    <a:pt x="3427" y="2514"/>
                  </a:cubicBezTo>
                  <a:cubicBezTo>
                    <a:pt x="3481" y="2514"/>
                    <a:pt x="3531" y="2487"/>
                    <a:pt x="3561" y="2443"/>
                  </a:cubicBezTo>
                  <a:cubicBezTo>
                    <a:pt x="3799" y="2135"/>
                    <a:pt x="4166" y="1954"/>
                    <a:pt x="4557" y="1954"/>
                  </a:cubicBezTo>
                  <a:cubicBezTo>
                    <a:pt x="4559" y="1954"/>
                    <a:pt x="4561" y="1954"/>
                    <a:pt x="4563" y="1954"/>
                  </a:cubicBezTo>
                  <a:cubicBezTo>
                    <a:pt x="5118" y="1954"/>
                    <a:pt x="5537" y="2419"/>
                    <a:pt x="5537" y="3035"/>
                  </a:cubicBezTo>
                  <a:cubicBezTo>
                    <a:pt x="5528" y="3345"/>
                    <a:pt x="5430" y="3646"/>
                    <a:pt x="5253" y="3899"/>
                  </a:cubicBezTo>
                  <a:cubicBezTo>
                    <a:pt x="5164" y="3845"/>
                    <a:pt x="5064" y="3819"/>
                    <a:pt x="4966" y="3819"/>
                  </a:cubicBezTo>
                  <a:cubicBezTo>
                    <a:pt x="4820" y="3819"/>
                    <a:pt x="4675" y="3876"/>
                    <a:pt x="4566" y="3986"/>
                  </a:cubicBezTo>
                  <a:cubicBezTo>
                    <a:pt x="4460" y="4092"/>
                    <a:pt x="4401" y="4237"/>
                    <a:pt x="4401" y="4387"/>
                  </a:cubicBezTo>
                  <a:lnTo>
                    <a:pt x="4401" y="4757"/>
                  </a:lnTo>
                  <a:cubicBezTo>
                    <a:pt x="4094" y="4979"/>
                    <a:pt x="3767" y="5176"/>
                    <a:pt x="3427" y="5342"/>
                  </a:cubicBezTo>
                  <a:cubicBezTo>
                    <a:pt x="1594" y="4432"/>
                    <a:pt x="1319" y="3509"/>
                    <a:pt x="1319" y="3035"/>
                  </a:cubicBezTo>
                  <a:cubicBezTo>
                    <a:pt x="1319" y="2419"/>
                    <a:pt x="1737" y="1954"/>
                    <a:pt x="2292" y="1954"/>
                  </a:cubicBezTo>
                  <a:cubicBezTo>
                    <a:pt x="2294" y="1954"/>
                    <a:pt x="2297" y="1954"/>
                    <a:pt x="2299" y="1954"/>
                  </a:cubicBezTo>
                  <a:close/>
                  <a:moveTo>
                    <a:pt x="4401" y="6677"/>
                  </a:moveTo>
                  <a:lnTo>
                    <a:pt x="4401" y="7046"/>
                  </a:lnTo>
                  <a:lnTo>
                    <a:pt x="3885" y="6787"/>
                  </a:lnTo>
                  <a:cubicBezTo>
                    <a:pt x="4059" y="6764"/>
                    <a:pt x="4232" y="6728"/>
                    <a:pt x="4401" y="6677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9" y="4248"/>
                    <a:pt x="5219" y="4383"/>
                  </a:cubicBezTo>
                  <a:lnTo>
                    <a:pt x="5219" y="7139"/>
                  </a:lnTo>
                  <a:cubicBezTo>
                    <a:pt x="5219" y="7225"/>
                    <a:pt x="5284" y="7301"/>
                    <a:pt x="5370" y="7306"/>
                  </a:cubicBezTo>
                  <a:cubicBezTo>
                    <a:pt x="5374" y="7306"/>
                    <a:pt x="5377" y="7306"/>
                    <a:pt x="5381" y="7306"/>
                  </a:cubicBezTo>
                  <a:cubicBezTo>
                    <a:pt x="5469" y="7306"/>
                    <a:pt x="5541" y="7234"/>
                    <a:pt x="5541" y="7145"/>
                  </a:cubicBezTo>
                  <a:lnTo>
                    <a:pt x="5541" y="5768"/>
                  </a:lnTo>
                  <a:cubicBezTo>
                    <a:pt x="5541" y="5631"/>
                    <a:pt x="5652" y="5521"/>
                    <a:pt x="5789" y="5521"/>
                  </a:cubicBezTo>
                  <a:cubicBezTo>
                    <a:pt x="5925" y="5521"/>
                    <a:pt x="6036" y="5631"/>
                    <a:pt x="6036" y="5768"/>
                  </a:cubicBezTo>
                  <a:lnTo>
                    <a:pt x="6036" y="7144"/>
                  </a:lnTo>
                  <a:cubicBezTo>
                    <a:pt x="6036" y="7226"/>
                    <a:pt x="6098" y="7298"/>
                    <a:pt x="6178" y="7302"/>
                  </a:cubicBezTo>
                  <a:cubicBezTo>
                    <a:pt x="6182" y="7302"/>
                    <a:pt x="6185" y="7302"/>
                    <a:pt x="6188" y="7302"/>
                  </a:cubicBezTo>
                  <a:cubicBezTo>
                    <a:pt x="6272" y="7302"/>
                    <a:pt x="6340" y="7235"/>
                    <a:pt x="6340" y="7151"/>
                  </a:cubicBezTo>
                  <a:lnTo>
                    <a:pt x="6340" y="6257"/>
                  </a:lnTo>
                  <a:cubicBezTo>
                    <a:pt x="6340" y="6144"/>
                    <a:pt x="6415" y="6042"/>
                    <a:pt x="6525" y="6016"/>
                  </a:cubicBezTo>
                  <a:cubicBezTo>
                    <a:pt x="6546" y="6010"/>
                    <a:pt x="6567" y="6008"/>
                    <a:pt x="6587" y="6008"/>
                  </a:cubicBezTo>
                  <a:cubicBezTo>
                    <a:pt x="6723" y="6008"/>
                    <a:pt x="6834" y="6118"/>
                    <a:pt x="6834" y="6255"/>
                  </a:cubicBezTo>
                  <a:lnTo>
                    <a:pt x="6834" y="7139"/>
                  </a:lnTo>
                  <a:cubicBezTo>
                    <a:pt x="6834" y="7225"/>
                    <a:pt x="6900" y="7302"/>
                    <a:pt x="6986" y="7307"/>
                  </a:cubicBezTo>
                  <a:cubicBezTo>
                    <a:pt x="6989" y="7307"/>
                    <a:pt x="6992" y="7307"/>
                    <a:pt x="6995" y="7307"/>
                  </a:cubicBezTo>
                  <a:cubicBezTo>
                    <a:pt x="7084" y="7307"/>
                    <a:pt x="7157" y="7235"/>
                    <a:pt x="7157" y="7145"/>
                  </a:cubicBezTo>
                  <a:lnTo>
                    <a:pt x="7157" y="6660"/>
                  </a:lnTo>
                  <a:cubicBezTo>
                    <a:pt x="7157" y="6547"/>
                    <a:pt x="7233" y="6444"/>
                    <a:pt x="7343" y="6418"/>
                  </a:cubicBezTo>
                  <a:cubicBezTo>
                    <a:pt x="7364" y="6413"/>
                    <a:pt x="7384" y="6410"/>
                    <a:pt x="7404" y="6410"/>
                  </a:cubicBezTo>
                  <a:cubicBezTo>
                    <a:pt x="7541" y="6410"/>
                    <a:pt x="7652" y="6519"/>
                    <a:pt x="7652" y="6654"/>
                  </a:cubicBezTo>
                  <a:lnTo>
                    <a:pt x="7652" y="8763"/>
                  </a:lnTo>
                  <a:cubicBezTo>
                    <a:pt x="7652" y="9122"/>
                    <a:pt x="7361" y="9412"/>
                    <a:pt x="7003" y="9412"/>
                  </a:cubicBezTo>
                  <a:lnTo>
                    <a:pt x="5219" y="9412"/>
                  </a:lnTo>
                  <a:cubicBezTo>
                    <a:pt x="5037" y="9412"/>
                    <a:pt x="4870" y="9315"/>
                    <a:pt x="4784" y="9157"/>
                  </a:cubicBezTo>
                  <a:cubicBezTo>
                    <a:pt x="4656" y="8915"/>
                    <a:pt x="4492" y="8691"/>
                    <a:pt x="4299" y="8494"/>
                  </a:cubicBezTo>
                  <a:cubicBezTo>
                    <a:pt x="3961" y="8176"/>
                    <a:pt x="3603" y="7879"/>
                    <a:pt x="3226" y="7606"/>
                  </a:cubicBezTo>
                  <a:cubicBezTo>
                    <a:pt x="3135" y="7540"/>
                    <a:pt x="3083" y="7436"/>
                    <a:pt x="3083" y="7326"/>
                  </a:cubicBezTo>
                  <a:cubicBezTo>
                    <a:pt x="3083" y="7253"/>
                    <a:pt x="3106" y="7182"/>
                    <a:pt x="3148" y="7122"/>
                  </a:cubicBezTo>
                  <a:cubicBezTo>
                    <a:pt x="3218" y="7027"/>
                    <a:pt x="3328" y="6976"/>
                    <a:pt x="3441" y="6976"/>
                  </a:cubicBezTo>
                  <a:cubicBezTo>
                    <a:pt x="3498" y="6976"/>
                    <a:pt x="3557" y="6989"/>
                    <a:pt x="3611" y="7017"/>
                  </a:cubicBezTo>
                  <a:cubicBezTo>
                    <a:pt x="3793" y="7107"/>
                    <a:pt x="4447" y="7430"/>
                    <a:pt x="4490" y="7449"/>
                  </a:cubicBezTo>
                  <a:cubicBezTo>
                    <a:pt x="4511" y="7459"/>
                    <a:pt x="4534" y="7463"/>
                    <a:pt x="4557" y="7463"/>
                  </a:cubicBezTo>
                  <a:cubicBezTo>
                    <a:pt x="4589" y="7463"/>
                    <a:pt x="4620" y="7454"/>
                    <a:pt x="4647" y="7437"/>
                  </a:cubicBezTo>
                  <a:cubicBezTo>
                    <a:pt x="4694" y="7408"/>
                    <a:pt x="4723" y="7358"/>
                    <a:pt x="4724" y="7303"/>
                  </a:cubicBezTo>
                  <a:lnTo>
                    <a:pt x="4724" y="4389"/>
                  </a:lnTo>
                  <a:cubicBezTo>
                    <a:pt x="4724" y="4276"/>
                    <a:pt x="4800" y="4173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1"/>
                  </a:moveTo>
                  <a:cubicBezTo>
                    <a:pt x="3100" y="6"/>
                    <a:pt x="2769" y="55"/>
                    <a:pt x="2450" y="147"/>
                  </a:cubicBezTo>
                  <a:cubicBezTo>
                    <a:pt x="2131" y="245"/>
                    <a:pt x="1829" y="388"/>
                    <a:pt x="1551" y="569"/>
                  </a:cubicBezTo>
                  <a:cubicBezTo>
                    <a:pt x="1276" y="756"/>
                    <a:pt x="1027" y="979"/>
                    <a:pt x="810" y="1232"/>
                  </a:cubicBezTo>
                  <a:cubicBezTo>
                    <a:pt x="601" y="1491"/>
                    <a:pt x="427" y="1776"/>
                    <a:pt x="294" y="2081"/>
                  </a:cubicBezTo>
                  <a:cubicBezTo>
                    <a:pt x="277" y="2122"/>
                    <a:pt x="278" y="2168"/>
                    <a:pt x="295" y="2208"/>
                  </a:cubicBezTo>
                  <a:cubicBezTo>
                    <a:pt x="313" y="2249"/>
                    <a:pt x="346" y="2280"/>
                    <a:pt x="387" y="2296"/>
                  </a:cubicBezTo>
                  <a:cubicBezTo>
                    <a:pt x="406" y="2304"/>
                    <a:pt x="425" y="2307"/>
                    <a:pt x="444" y="2307"/>
                  </a:cubicBezTo>
                  <a:cubicBezTo>
                    <a:pt x="507" y="2307"/>
                    <a:pt x="567" y="2269"/>
                    <a:pt x="592" y="2208"/>
                  </a:cubicBezTo>
                  <a:cubicBezTo>
                    <a:pt x="714" y="1932"/>
                    <a:pt x="871" y="1675"/>
                    <a:pt x="1060" y="1439"/>
                  </a:cubicBezTo>
                  <a:cubicBezTo>
                    <a:pt x="1256" y="1210"/>
                    <a:pt x="1480" y="1009"/>
                    <a:pt x="1729" y="840"/>
                  </a:cubicBezTo>
                  <a:cubicBezTo>
                    <a:pt x="1982" y="676"/>
                    <a:pt x="2255" y="547"/>
                    <a:pt x="2543" y="458"/>
                  </a:cubicBezTo>
                  <a:cubicBezTo>
                    <a:pt x="2832" y="375"/>
                    <a:pt x="3131" y="330"/>
                    <a:pt x="3432" y="325"/>
                  </a:cubicBezTo>
                  <a:cubicBezTo>
                    <a:pt x="5135" y="327"/>
                    <a:pt x="6513" y="1706"/>
                    <a:pt x="6514" y="3408"/>
                  </a:cubicBezTo>
                  <a:cubicBezTo>
                    <a:pt x="6516" y="4057"/>
                    <a:pt x="6311" y="4689"/>
                    <a:pt x="5927" y="5213"/>
                  </a:cubicBezTo>
                  <a:cubicBezTo>
                    <a:pt x="5879" y="5200"/>
                    <a:pt x="5830" y="5193"/>
                    <a:pt x="5780" y="5193"/>
                  </a:cubicBezTo>
                  <a:cubicBezTo>
                    <a:pt x="5698" y="5193"/>
                    <a:pt x="5616" y="5212"/>
                    <a:pt x="5542" y="5250"/>
                  </a:cubicBezTo>
                  <a:lnTo>
                    <a:pt x="5542" y="4382"/>
                  </a:lnTo>
                  <a:cubicBezTo>
                    <a:pt x="5541" y="4298"/>
                    <a:pt x="5521" y="4214"/>
                    <a:pt x="5484" y="4138"/>
                  </a:cubicBezTo>
                  <a:cubicBezTo>
                    <a:pt x="5724" y="3818"/>
                    <a:pt x="5858" y="3430"/>
                    <a:pt x="5868" y="3030"/>
                  </a:cubicBezTo>
                  <a:cubicBezTo>
                    <a:pt x="5868" y="2242"/>
                    <a:pt x="5294" y="1623"/>
                    <a:pt x="4563" y="1623"/>
                  </a:cubicBezTo>
                  <a:cubicBezTo>
                    <a:pt x="4562" y="1623"/>
                    <a:pt x="4561" y="1623"/>
                    <a:pt x="4559" y="1623"/>
                  </a:cubicBezTo>
                  <a:cubicBezTo>
                    <a:pt x="4132" y="1623"/>
                    <a:pt x="3723" y="1794"/>
                    <a:pt x="3423" y="2098"/>
                  </a:cubicBezTo>
                  <a:cubicBezTo>
                    <a:pt x="3123" y="1794"/>
                    <a:pt x="2714" y="1623"/>
                    <a:pt x="2287" y="1623"/>
                  </a:cubicBezTo>
                  <a:cubicBezTo>
                    <a:pt x="2285" y="1623"/>
                    <a:pt x="2284" y="1623"/>
                    <a:pt x="2283" y="1623"/>
                  </a:cubicBezTo>
                  <a:cubicBezTo>
                    <a:pt x="1551" y="1623"/>
                    <a:pt x="978" y="2242"/>
                    <a:pt x="978" y="3030"/>
                  </a:cubicBezTo>
                  <a:cubicBezTo>
                    <a:pt x="978" y="3585"/>
                    <a:pt x="1287" y="4665"/>
                    <a:pt x="3352" y="5663"/>
                  </a:cubicBezTo>
                  <a:cubicBezTo>
                    <a:pt x="3374" y="5674"/>
                    <a:pt x="3399" y="5679"/>
                    <a:pt x="3423" y="5679"/>
                  </a:cubicBezTo>
                  <a:cubicBezTo>
                    <a:pt x="3447" y="5679"/>
                    <a:pt x="3472" y="5674"/>
                    <a:pt x="3494" y="5663"/>
                  </a:cubicBezTo>
                  <a:cubicBezTo>
                    <a:pt x="3808" y="5513"/>
                    <a:pt x="4111" y="5341"/>
                    <a:pt x="4401" y="5149"/>
                  </a:cubicBezTo>
                  <a:lnTo>
                    <a:pt x="4401" y="6331"/>
                  </a:lnTo>
                  <a:cubicBezTo>
                    <a:pt x="4086" y="6436"/>
                    <a:pt x="3756" y="6490"/>
                    <a:pt x="3423" y="6490"/>
                  </a:cubicBezTo>
                  <a:cubicBezTo>
                    <a:pt x="1713" y="6489"/>
                    <a:pt x="328" y="5109"/>
                    <a:pt x="326" y="3408"/>
                  </a:cubicBezTo>
                  <a:cubicBezTo>
                    <a:pt x="326" y="3318"/>
                    <a:pt x="254" y="3245"/>
                    <a:pt x="164" y="3245"/>
                  </a:cubicBezTo>
                  <a:cubicBezTo>
                    <a:pt x="73" y="3245"/>
                    <a:pt x="1" y="3319"/>
                    <a:pt x="1" y="3408"/>
                  </a:cubicBezTo>
                  <a:cubicBezTo>
                    <a:pt x="3" y="5141"/>
                    <a:pt x="1310" y="6596"/>
                    <a:pt x="3040" y="6793"/>
                  </a:cubicBezTo>
                  <a:cubicBezTo>
                    <a:pt x="2985" y="6834"/>
                    <a:pt x="2937" y="6883"/>
                    <a:pt x="2898" y="6939"/>
                  </a:cubicBezTo>
                  <a:cubicBezTo>
                    <a:pt x="2820" y="7052"/>
                    <a:pt x="2778" y="7186"/>
                    <a:pt x="2777" y="7324"/>
                  </a:cubicBezTo>
                  <a:cubicBezTo>
                    <a:pt x="2777" y="7537"/>
                    <a:pt x="2878" y="7738"/>
                    <a:pt x="3050" y="7865"/>
                  </a:cubicBezTo>
                  <a:cubicBezTo>
                    <a:pt x="3410" y="8128"/>
                    <a:pt x="3754" y="8415"/>
                    <a:pt x="4077" y="8723"/>
                  </a:cubicBezTo>
                  <a:cubicBezTo>
                    <a:pt x="4246" y="8899"/>
                    <a:pt x="4388" y="9098"/>
                    <a:pt x="4500" y="9314"/>
                  </a:cubicBezTo>
                  <a:cubicBezTo>
                    <a:pt x="4643" y="9573"/>
                    <a:pt x="4915" y="9735"/>
                    <a:pt x="5213" y="9735"/>
                  </a:cubicBezTo>
                  <a:cubicBezTo>
                    <a:pt x="5214" y="9735"/>
                    <a:pt x="5214" y="9735"/>
                    <a:pt x="5215" y="9735"/>
                  </a:cubicBezTo>
                  <a:lnTo>
                    <a:pt x="7002" y="9735"/>
                  </a:lnTo>
                  <a:cubicBezTo>
                    <a:pt x="7538" y="9735"/>
                    <a:pt x="7974" y="9299"/>
                    <a:pt x="7975" y="8762"/>
                  </a:cubicBezTo>
                  <a:lnTo>
                    <a:pt x="7975" y="6653"/>
                  </a:lnTo>
                  <a:cubicBezTo>
                    <a:pt x="7975" y="6339"/>
                    <a:pt x="7721" y="6085"/>
                    <a:pt x="7407" y="6085"/>
                  </a:cubicBezTo>
                  <a:cubicBezTo>
                    <a:pt x="7319" y="6086"/>
                    <a:pt x="7232" y="6107"/>
                    <a:pt x="7154" y="6148"/>
                  </a:cubicBezTo>
                  <a:cubicBezTo>
                    <a:pt x="7106" y="5877"/>
                    <a:pt x="6870" y="5681"/>
                    <a:pt x="6595" y="5680"/>
                  </a:cubicBezTo>
                  <a:cubicBezTo>
                    <a:pt x="6510" y="5680"/>
                    <a:pt x="6426" y="5700"/>
                    <a:pt x="6351" y="5737"/>
                  </a:cubicBezTo>
                  <a:cubicBezTo>
                    <a:pt x="6344" y="5606"/>
                    <a:pt x="6293" y="5480"/>
                    <a:pt x="6205" y="5382"/>
                  </a:cubicBezTo>
                  <a:cubicBezTo>
                    <a:pt x="6618" y="4807"/>
                    <a:pt x="6841" y="4117"/>
                    <a:pt x="6839" y="3408"/>
                  </a:cubicBezTo>
                  <a:cubicBezTo>
                    <a:pt x="6837" y="1528"/>
                    <a:pt x="5313" y="3"/>
                    <a:pt x="3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17"/>
            <p:cNvSpPr/>
            <p:nvPr/>
          </p:nvSpPr>
          <p:spPr>
            <a:xfrm>
              <a:off x="2446155" y="1639960"/>
              <a:ext cx="31378" cy="35595"/>
            </a:xfrm>
            <a:custGeom>
              <a:avLst/>
              <a:gdLst/>
              <a:ahLst/>
              <a:cxnLst/>
              <a:rect l="l" t="t" r="r" b="b"/>
              <a:pathLst>
                <a:path w="811" h="920" extrusionOk="0">
                  <a:moveTo>
                    <a:pt x="649" y="0"/>
                  </a:moveTo>
                  <a:cubicBezTo>
                    <a:pt x="223" y="0"/>
                    <a:pt x="0" y="382"/>
                    <a:pt x="0" y="757"/>
                  </a:cubicBezTo>
                  <a:cubicBezTo>
                    <a:pt x="0" y="847"/>
                    <a:pt x="73" y="919"/>
                    <a:pt x="162" y="919"/>
                  </a:cubicBezTo>
                  <a:cubicBezTo>
                    <a:pt x="252" y="919"/>
                    <a:pt x="325" y="847"/>
                    <a:pt x="325" y="757"/>
                  </a:cubicBezTo>
                  <a:cubicBezTo>
                    <a:pt x="325" y="607"/>
                    <a:pt x="392" y="325"/>
                    <a:pt x="649" y="325"/>
                  </a:cubicBezTo>
                  <a:cubicBezTo>
                    <a:pt x="738" y="325"/>
                    <a:pt x="811" y="252"/>
                    <a:pt x="811" y="162"/>
                  </a:cubicBezTo>
                  <a:cubicBezTo>
                    <a:pt x="811" y="73"/>
                    <a:pt x="738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1" name="Google Shape;4591;p117"/>
          <p:cNvGrpSpPr/>
          <p:nvPr/>
        </p:nvGrpSpPr>
        <p:grpSpPr>
          <a:xfrm>
            <a:off x="2378950" y="2551521"/>
            <a:ext cx="312190" cy="381213"/>
            <a:chOff x="2378950" y="2149121"/>
            <a:chExt cx="312190" cy="381213"/>
          </a:xfrm>
        </p:grpSpPr>
        <p:sp>
          <p:nvSpPr>
            <p:cNvPr id="4592" name="Google Shape;4592;p117"/>
            <p:cNvSpPr/>
            <p:nvPr/>
          </p:nvSpPr>
          <p:spPr>
            <a:xfrm>
              <a:off x="2496568" y="2305970"/>
              <a:ext cx="187917" cy="218482"/>
            </a:xfrm>
            <a:custGeom>
              <a:avLst/>
              <a:gdLst/>
              <a:ahLst/>
              <a:cxnLst/>
              <a:rect l="l" t="t" r="r" b="b"/>
              <a:pathLst>
                <a:path w="4857" h="5647" extrusionOk="0">
                  <a:moveTo>
                    <a:pt x="4857" y="2726"/>
                  </a:moveTo>
                  <a:lnTo>
                    <a:pt x="4857" y="4836"/>
                  </a:lnTo>
                  <a:cubicBezTo>
                    <a:pt x="4857" y="5283"/>
                    <a:pt x="4494" y="5647"/>
                    <a:pt x="4045" y="5647"/>
                  </a:cubicBezTo>
                  <a:lnTo>
                    <a:pt x="2266" y="5647"/>
                  </a:lnTo>
                  <a:cubicBezTo>
                    <a:pt x="2266" y="5647"/>
                    <a:pt x="1895" y="5559"/>
                    <a:pt x="1777" y="5413"/>
                  </a:cubicBezTo>
                  <a:lnTo>
                    <a:pt x="1777" y="5412"/>
                  </a:lnTo>
                  <a:cubicBezTo>
                    <a:pt x="1742" y="5379"/>
                    <a:pt x="1717" y="5342"/>
                    <a:pt x="1697" y="5303"/>
                  </a:cubicBezTo>
                  <a:cubicBezTo>
                    <a:pt x="1579" y="5073"/>
                    <a:pt x="1427" y="4863"/>
                    <a:pt x="1248" y="4677"/>
                  </a:cubicBezTo>
                  <a:cubicBezTo>
                    <a:pt x="919" y="4364"/>
                    <a:pt x="573" y="4072"/>
                    <a:pt x="207" y="3804"/>
                  </a:cubicBezTo>
                  <a:cubicBezTo>
                    <a:pt x="77" y="3708"/>
                    <a:pt x="1" y="3556"/>
                    <a:pt x="1" y="3394"/>
                  </a:cubicBezTo>
                  <a:cubicBezTo>
                    <a:pt x="0" y="3213"/>
                    <a:pt x="95" y="3045"/>
                    <a:pt x="250" y="2953"/>
                  </a:cubicBezTo>
                  <a:cubicBezTo>
                    <a:pt x="405" y="2860"/>
                    <a:pt x="597" y="2854"/>
                    <a:pt x="755" y="2939"/>
                  </a:cubicBezTo>
                  <a:lnTo>
                    <a:pt x="1606" y="3371"/>
                  </a:lnTo>
                  <a:lnTo>
                    <a:pt x="1606" y="458"/>
                  </a:lnTo>
                  <a:cubicBezTo>
                    <a:pt x="1606" y="263"/>
                    <a:pt x="1740" y="90"/>
                    <a:pt x="1931" y="52"/>
                  </a:cubicBezTo>
                  <a:cubicBezTo>
                    <a:pt x="2194" y="0"/>
                    <a:pt x="2424" y="200"/>
                    <a:pt x="2424" y="453"/>
                  </a:cubicBezTo>
                  <a:lnTo>
                    <a:pt x="2424" y="1832"/>
                  </a:lnTo>
                  <a:cubicBezTo>
                    <a:pt x="2424" y="1606"/>
                    <a:pt x="2607" y="1423"/>
                    <a:pt x="2832" y="1423"/>
                  </a:cubicBezTo>
                  <a:cubicBezTo>
                    <a:pt x="2904" y="1422"/>
                    <a:pt x="2973" y="1441"/>
                    <a:pt x="3035" y="1477"/>
                  </a:cubicBezTo>
                  <a:cubicBezTo>
                    <a:pt x="3067" y="1495"/>
                    <a:pt x="3096" y="1517"/>
                    <a:pt x="3121" y="1542"/>
                  </a:cubicBezTo>
                  <a:cubicBezTo>
                    <a:pt x="3198" y="1618"/>
                    <a:pt x="3241" y="1722"/>
                    <a:pt x="3241" y="1832"/>
                  </a:cubicBezTo>
                  <a:lnTo>
                    <a:pt x="3241" y="2314"/>
                  </a:lnTo>
                  <a:cubicBezTo>
                    <a:pt x="3241" y="2088"/>
                    <a:pt x="3427" y="1907"/>
                    <a:pt x="3653" y="1915"/>
                  </a:cubicBezTo>
                  <a:cubicBezTo>
                    <a:pt x="3871" y="1922"/>
                    <a:pt x="4040" y="2107"/>
                    <a:pt x="4040" y="2324"/>
                  </a:cubicBezTo>
                  <a:lnTo>
                    <a:pt x="4040" y="2726"/>
                  </a:lnTo>
                  <a:cubicBezTo>
                    <a:pt x="4040" y="2503"/>
                    <a:pt x="4223" y="2321"/>
                    <a:pt x="4448" y="2321"/>
                  </a:cubicBezTo>
                  <a:cubicBezTo>
                    <a:pt x="4674" y="2321"/>
                    <a:pt x="4857" y="2503"/>
                    <a:pt x="4857" y="27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17"/>
            <p:cNvSpPr/>
            <p:nvPr/>
          </p:nvSpPr>
          <p:spPr>
            <a:xfrm>
              <a:off x="2633415" y="2394145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60"/>
                  </a:moveTo>
                  <a:cubicBezTo>
                    <a:pt x="1054" y="17"/>
                    <a:pt x="824" y="1"/>
                    <a:pt x="660" y="124"/>
                  </a:cubicBezTo>
                  <a:cubicBezTo>
                    <a:pt x="676" y="135"/>
                    <a:pt x="691" y="147"/>
                    <a:pt x="705" y="160"/>
                  </a:cubicBezTo>
                  <a:cubicBezTo>
                    <a:pt x="782" y="236"/>
                    <a:pt x="825" y="339"/>
                    <a:pt x="825" y="447"/>
                  </a:cubicBezTo>
                  <a:lnTo>
                    <a:pt x="825" y="2557"/>
                  </a:lnTo>
                  <a:cubicBezTo>
                    <a:pt x="825" y="3004"/>
                    <a:pt x="457" y="3368"/>
                    <a:pt x="1" y="3368"/>
                  </a:cubicBezTo>
                  <a:lnTo>
                    <a:pt x="508" y="3368"/>
                  </a:lnTo>
                  <a:cubicBezTo>
                    <a:pt x="957" y="3368"/>
                    <a:pt x="1320" y="3004"/>
                    <a:pt x="1320" y="2557"/>
                  </a:cubicBezTo>
                  <a:lnTo>
                    <a:pt x="1320" y="447"/>
                  </a:lnTo>
                  <a:cubicBezTo>
                    <a:pt x="1320" y="340"/>
                    <a:pt x="1277" y="236"/>
                    <a:pt x="1199" y="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17"/>
            <p:cNvSpPr/>
            <p:nvPr/>
          </p:nvSpPr>
          <p:spPr>
            <a:xfrm>
              <a:off x="2378950" y="2149121"/>
              <a:ext cx="262047" cy="273074"/>
            </a:xfrm>
            <a:custGeom>
              <a:avLst/>
              <a:gdLst/>
              <a:ahLst/>
              <a:cxnLst/>
              <a:rect l="l" t="t" r="r" b="b"/>
              <a:pathLst>
                <a:path w="6773" h="7058" extrusionOk="0">
                  <a:moveTo>
                    <a:pt x="6771" y="3522"/>
                  </a:moveTo>
                  <a:cubicBezTo>
                    <a:pt x="6772" y="4247"/>
                    <a:pt x="6527" y="4952"/>
                    <a:pt x="6075" y="5522"/>
                  </a:cubicBezTo>
                  <a:cubicBezTo>
                    <a:pt x="6013" y="5487"/>
                    <a:pt x="5943" y="5469"/>
                    <a:pt x="5872" y="5469"/>
                  </a:cubicBezTo>
                  <a:cubicBezTo>
                    <a:pt x="5647" y="5469"/>
                    <a:pt x="5463" y="5650"/>
                    <a:pt x="5463" y="5874"/>
                  </a:cubicBezTo>
                  <a:lnTo>
                    <a:pt x="5463" y="4504"/>
                  </a:lnTo>
                  <a:cubicBezTo>
                    <a:pt x="5463" y="4308"/>
                    <a:pt x="5328" y="4135"/>
                    <a:pt x="5137" y="4097"/>
                  </a:cubicBezTo>
                  <a:cubicBezTo>
                    <a:pt x="4875" y="4047"/>
                    <a:pt x="4646" y="4244"/>
                    <a:pt x="4646" y="4495"/>
                  </a:cubicBezTo>
                  <a:lnTo>
                    <a:pt x="4646" y="6564"/>
                  </a:lnTo>
                  <a:lnTo>
                    <a:pt x="4638" y="6564"/>
                  </a:lnTo>
                  <a:cubicBezTo>
                    <a:pt x="3300" y="7057"/>
                    <a:pt x="1792" y="6630"/>
                    <a:pt x="916" y="5510"/>
                  </a:cubicBezTo>
                  <a:cubicBezTo>
                    <a:pt x="41" y="4388"/>
                    <a:pt x="0" y="2833"/>
                    <a:pt x="816" y="1670"/>
                  </a:cubicBezTo>
                  <a:cubicBezTo>
                    <a:pt x="1632" y="505"/>
                    <a:pt x="3116" y="1"/>
                    <a:pt x="4479" y="425"/>
                  </a:cubicBezTo>
                  <a:cubicBezTo>
                    <a:pt x="5843" y="850"/>
                    <a:pt x="6771" y="2104"/>
                    <a:pt x="6771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117"/>
            <p:cNvSpPr/>
            <p:nvPr/>
          </p:nvSpPr>
          <p:spPr>
            <a:xfrm>
              <a:off x="2505776" y="2307286"/>
              <a:ext cx="60047" cy="103651"/>
            </a:xfrm>
            <a:custGeom>
              <a:avLst/>
              <a:gdLst/>
              <a:ahLst/>
              <a:cxnLst/>
              <a:rect l="l" t="t" r="r" b="b"/>
              <a:pathLst>
                <a:path w="1552" h="2679" extrusionOk="0">
                  <a:moveTo>
                    <a:pt x="1305" y="2"/>
                  </a:moveTo>
                  <a:cubicBezTo>
                    <a:pt x="1195" y="1"/>
                    <a:pt x="1090" y="44"/>
                    <a:pt x="1013" y="120"/>
                  </a:cubicBezTo>
                  <a:cubicBezTo>
                    <a:pt x="935" y="196"/>
                    <a:pt x="892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8" y="2672"/>
                    <a:pt x="155" y="2679"/>
                    <a:pt x="234" y="2679"/>
                  </a:cubicBezTo>
                  <a:cubicBezTo>
                    <a:pt x="625" y="2679"/>
                    <a:pt x="1013" y="2610"/>
                    <a:pt x="1380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7" y="299"/>
                    <a:pt x="1430" y="196"/>
                    <a:pt x="1508" y="120"/>
                  </a:cubicBezTo>
                  <a:cubicBezTo>
                    <a:pt x="1521" y="107"/>
                    <a:pt x="1536" y="95"/>
                    <a:pt x="1552" y="84"/>
                  </a:cubicBezTo>
                  <a:cubicBezTo>
                    <a:pt x="1480" y="31"/>
                    <a:pt x="1394" y="2"/>
                    <a:pt x="1305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117"/>
            <p:cNvSpPr/>
            <p:nvPr/>
          </p:nvSpPr>
          <p:spPr>
            <a:xfrm>
              <a:off x="2505583" y="2160147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3" y="2"/>
                  </a:moveTo>
                  <a:cubicBezTo>
                    <a:pt x="161" y="2"/>
                    <a:pt x="81" y="8"/>
                    <a:pt x="0" y="14"/>
                  </a:cubicBezTo>
                  <a:cubicBezTo>
                    <a:pt x="1193" y="102"/>
                    <a:pt x="2241" y="842"/>
                    <a:pt x="2725" y="1937"/>
                  </a:cubicBezTo>
                  <a:cubicBezTo>
                    <a:pt x="3208" y="3032"/>
                    <a:pt x="3049" y="4304"/>
                    <a:pt x="2311" y="5246"/>
                  </a:cubicBezTo>
                  <a:cubicBezTo>
                    <a:pt x="2273" y="5226"/>
                    <a:pt x="2233" y="5211"/>
                    <a:pt x="2190" y="5204"/>
                  </a:cubicBezTo>
                  <a:lnTo>
                    <a:pt x="2190" y="5598"/>
                  </a:lnTo>
                  <a:cubicBezTo>
                    <a:pt x="2190" y="5491"/>
                    <a:pt x="2233" y="5387"/>
                    <a:pt x="2310" y="5312"/>
                  </a:cubicBezTo>
                  <a:cubicBezTo>
                    <a:pt x="2385" y="5236"/>
                    <a:pt x="2488" y="5193"/>
                    <a:pt x="2596" y="5193"/>
                  </a:cubicBezTo>
                  <a:cubicBezTo>
                    <a:pt x="2667" y="5193"/>
                    <a:pt x="2736" y="5211"/>
                    <a:pt x="2797" y="5247"/>
                  </a:cubicBezTo>
                  <a:cubicBezTo>
                    <a:pt x="3563" y="4270"/>
                    <a:pt x="3704" y="2942"/>
                    <a:pt x="3161" y="1826"/>
                  </a:cubicBezTo>
                  <a:cubicBezTo>
                    <a:pt x="2617" y="709"/>
                    <a:pt x="1485" y="1"/>
                    <a:pt x="243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17"/>
            <p:cNvSpPr/>
            <p:nvPr/>
          </p:nvSpPr>
          <p:spPr>
            <a:xfrm>
              <a:off x="2521446" y="2204099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9" y="650"/>
                  </a:moveTo>
                  <a:cubicBezTo>
                    <a:pt x="1299" y="1008"/>
                    <a:pt x="1008" y="1299"/>
                    <a:pt x="650" y="1299"/>
                  </a:cubicBezTo>
                  <a:cubicBezTo>
                    <a:pt x="291" y="1299"/>
                    <a:pt x="1" y="1008"/>
                    <a:pt x="1" y="650"/>
                  </a:cubicBezTo>
                  <a:cubicBezTo>
                    <a:pt x="1" y="291"/>
                    <a:pt x="291" y="1"/>
                    <a:pt x="650" y="1"/>
                  </a:cubicBezTo>
                  <a:cubicBezTo>
                    <a:pt x="1008" y="1"/>
                    <a:pt x="1299" y="291"/>
                    <a:pt x="1299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17"/>
            <p:cNvSpPr/>
            <p:nvPr/>
          </p:nvSpPr>
          <p:spPr>
            <a:xfrm>
              <a:off x="2519318" y="2315178"/>
              <a:ext cx="39851" cy="52193"/>
            </a:xfrm>
            <a:custGeom>
              <a:avLst/>
              <a:gdLst/>
              <a:ahLst/>
              <a:cxnLst/>
              <a:rect l="l" t="t" r="r" b="b"/>
              <a:pathLst>
                <a:path w="1030" h="1349" extrusionOk="0">
                  <a:moveTo>
                    <a:pt x="1023" y="1264"/>
                  </a:moveTo>
                  <a:cubicBezTo>
                    <a:pt x="925" y="1318"/>
                    <a:pt x="816" y="1348"/>
                    <a:pt x="705" y="1348"/>
                  </a:cubicBezTo>
                  <a:cubicBezTo>
                    <a:pt x="432" y="1349"/>
                    <a:pt x="187" y="1179"/>
                    <a:pt x="94" y="922"/>
                  </a:cubicBezTo>
                  <a:cubicBezTo>
                    <a:pt x="0" y="665"/>
                    <a:pt x="77" y="378"/>
                    <a:pt x="287" y="202"/>
                  </a:cubicBezTo>
                  <a:cubicBezTo>
                    <a:pt x="496" y="27"/>
                    <a:pt x="793" y="1"/>
                    <a:pt x="1029" y="1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17"/>
            <p:cNvSpPr/>
            <p:nvPr/>
          </p:nvSpPr>
          <p:spPr>
            <a:xfrm>
              <a:off x="2537193" y="2317384"/>
              <a:ext cx="21782" cy="50761"/>
            </a:xfrm>
            <a:custGeom>
              <a:avLst/>
              <a:gdLst/>
              <a:ahLst/>
              <a:cxnLst/>
              <a:rect l="l" t="t" r="r" b="b"/>
              <a:pathLst>
                <a:path w="563" h="1312" extrusionOk="0">
                  <a:moveTo>
                    <a:pt x="241" y="0"/>
                  </a:moveTo>
                  <a:cubicBezTo>
                    <a:pt x="158" y="0"/>
                    <a:pt x="76" y="17"/>
                    <a:pt x="0" y="49"/>
                  </a:cubicBezTo>
                  <a:cubicBezTo>
                    <a:pt x="28" y="60"/>
                    <a:pt x="55" y="73"/>
                    <a:pt x="80" y="87"/>
                  </a:cubicBezTo>
                  <a:lnTo>
                    <a:pt x="74" y="1202"/>
                  </a:lnTo>
                  <a:cubicBezTo>
                    <a:pt x="50" y="1215"/>
                    <a:pt x="26" y="1228"/>
                    <a:pt x="0" y="1237"/>
                  </a:cubicBezTo>
                  <a:cubicBezTo>
                    <a:pt x="181" y="1312"/>
                    <a:pt x="386" y="1298"/>
                    <a:pt x="556" y="1202"/>
                  </a:cubicBezTo>
                  <a:lnTo>
                    <a:pt x="562" y="87"/>
                  </a:lnTo>
                  <a:cubicBezTo>
                    <a:pt x="464" y="31"/>
                    <a:pt x="354" y="0"/>
                    <a:pt x="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17"/>
            <p:cNvSpPr/>
            <p:nvPr/>
          </p:nvSpPr>
          <p:spPr>
            <a:xfrm>
              <a:off x="2427274" y="2260587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9" y="649"/>
                  </a:moveTo>
                  <a:cubicBezTo>
                    <a:pt x="1299" y="1008"/>
                    <a:pt x="1009" y="1298"/>
                    <a:pt x="650" y="1298"/>
                  </a:cubicBezTo>
                  <a:cubicBezTo>
                    <a:pt x="292" y="1298"/>
                    <a:pt x="1" y="1008"/>
                    <a:pt x="1" y="649"/>
                  </a:cubicBezTo>
                  <a:cubicBezTo>
                    <a:pt x="1" y="291"/>
                    <a:pt x="292" y="0"/>
                    <a:pt x="650" y="0"/>
                  </a:cubicBezTo>
                  <a:cubicBezTo>
                    <a:pt x="1009" y="0"/>
                    <a:pt x="1299" y="291"/>
                    <a:pt x="1299" y="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17"/>
            <p:cNvSpPr/>
            <p:nvPr/>
          </p:nvSpPr>
          <p:spPr>
            <a:xfrm>
              <a:off x="2389629" y="2160186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19" y="6477"/>
                  </a:moveTo>
                  <a:cubicBezTo>
                    <a:pt x="3096" y="6483"/>
                    <a:pt x="3172" y="6489"/>
                    <a:pt x="3248" y="6489"/>
                  </a:cubicBezTo>
                  <a:cubicBezTo>
                    <a:pt x="3336" y="6489"/>
                    <a:pt x="3422" y="6485"/>
                    <a:pt x="3507" y="6477"/>
                  </a:cubicBezTo>
                  <a:cubicBezTo>
                    <a:pt x="1811" y="6360"/>
                    <a:pt x="494" y="4952"/>
                    <a:pt x="491" y="3252"/>
                  </a:cubicBezTo>
                  <a:cubicBezTo>
                    <a:pt x="487" y="1552"/>
                    <a:pt x="1797" y="138"/>
                    <a:pt x="3492" y="12"/>
                  </a:cubicBezTo>
                  <a:cubicBezTo>
                    <a:pt x="3411" y="6"/>
                    <a:pt x="3330" y="1"/>
                    <a:pt x="3248" y="1"/>
                  </a:cubicBezTo>
                  <a:cubicBezTo>
                    <a:pt x="3166" y="1"/>
                    <a:pt x="3087" y="7"/>
                    <a:pt x="3006" y="13"/>
                  </a:cubicBezTo>
                  <a:cubicBezTo>
                    <a:pt x="1310" y="138"/>
                    <a:pt x="0" y="1553"/>
                    <a:pt x="4" y="3253"/>
                  </a:cubicBezTo>
                  <a:cubicBezTo>
                    <a:pt x="8" y="4953"/>
                    <a:pt x="1324" y="6361"/>
                    <a:pt x="3019" y="6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17"/>
            <p:cNvSpPr/>
            <p:nvPr/>
          </p:nvSpPr>
          <p:spPr>
            <a:xfrm>
              <a:off x="2383361" y="2234007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1"/>
                  </a:moveTo>
                  <a:lnTo>
                    <a:pt x="568" y="127"/>
                  </a:lnTo>
                  <a:cubicBezTo>
                    <a:pt x="407" y="507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17"/>
            <p:cNvSpPr/>
            <p:nvPr/>
          </p:nvSpPr>
          <p:spPr>
            <a:xfrm>
              <a:off x="2384212" y="2254474"/>
              <a:ext cx="15902" cy="12613"/>
            </a:xfrm>
            <a:custGeom>
              <a:avLst/>
              <a:gdLst/>
              <a:ahLst/>
              <a:cxnLst/>
              <a:rect l="l" t="t" r="r" b="b"/>
              <a:pathLst>
                <a:path w="411" h="326" extrusionOk="0">
                  <a:moveTo>
                    <a:pt x="210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7"/>
                    <a:pt x="145" y="1"/>
                    <a:pt x="196" y="1"/>
                  </a:cubicBezTo>
                  <a:lnTo>
                    <a:pt x="214" y="1"/>
                  </a:lnTo>
                  <a:cubicBezTo>
                    <a:pt x="274" y="1"/>
                    <a:pt x="329" y="32"/>
                    <a:pt x="354" y="87"/>
                  </a:cubicBezTo>
                  <a:cubicBezTo>
                    <a:pt x="410" y="207"/>
                    <a:pt x="323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17"/>
            <p:cNvSpPr/>
            <p:nvPr/>
          </p:nvSpPr>
          <p:spPr>
            <a:xfrm>
              <a:off x="2382549" y="2153686"/>
              <a:ext cx="308591" cy="376647"/>
            </a:xfrm>
            <a:custGeom>
              <a:avLst/>
              <a:gdLst/>
              <a:ahLst/>
              <a:cxnLst/>
              <a:rect l="l" t="t" r="r" b="b"/>
              <a:pathLst>
                <a:path w="7976" h="9735" extrusionOk="0">
                  <a:moveTo>
                    <a:pt x="4240" y="1466"/>
                  </a:moveTo>
                  <a:cubicBezTo>
                    <a:pt x="4509" y="1466"/>
                    <a:pt x="4726" y="1684"/>
                    <a:pt x="4726" y="1953"/>
                  </a:cubicBezTo>
                  <a:cubicBezTo>
                    <a:pt x="4726" y="2221"/>
                    <a:pt x="4509" y="2440"/>
                    <a:pt x="4240" y="2440"/>
                  </a:cubicBezTo>
                  <a:cubicBezTo>
                    <a:pt x="3971" y="2440"/>
                    <a:pt x="3753" y="2221"/>
                    <a:pt x="3753" y="1953"/>
                  </a:cubicBezTo>
                  <a:cubicBezTo>
                    <a:pt x="3753" y="1684"/>
                    <a:pt x="3971" y="1466"/>
                    <a:pt x="4240" y="1466"/>
                  </a:cubicBezTo>
                  <a:close/>
                  <a:moveTo>
                    <a:pt x="1806" y="2926"/>
                  </a:moveTo>
                  <a:cubicBezTo>
                    <a:pt x="2075" y="2926"/>
                    <a:pt x="2293" y="3145"/>
                    <a:pt x="2293" y="3413"/>
                  </a:cubicBezTo>
                  <a:cubicBezTo>
                    <a:pt x="2293" y="3682"/>
                    <a:pt x="2075" y="3900"/>
                    <a:pt x="1806" y="3900"/>
                  </a:cubicBezTo>
                  <a:cubicBezTo>
                    <a:pt x="1537" y="3900"/>
                    <a:pt x="1320" y="3682"/>
                    <a:pt x="1320" y="3413"/>
                  </a:cubicBezTo>
                  <a:cubicBezTo>
                    <a:pt x="1320" y="3145"/>
                    <a:pt x="1537" y="2926"/>
                    <a:pt x="1806" y="2926"/>
                  </a:cubicBezTo>
                  <a:close/>
                  <a:moveTo>
                    <a:pt x="4239" y="4387"/>
                  </a:moveTo>
                  <a:cubicBezTo>
                    <a:pt x="4293" y="4388"/>
                    <a:pt x="4349" y="4399"/>
                    <a:pt x="4401" y="4419"/>
                  </a:cubicBezTo>
                  <a:lnTo>
                    <a:pt x="4401" y="5328"/>
                  </a:lnTo>
                  <a:cubicBezTo>
                    <a:pt x="4349" y="5348"/>
                    <a:pt x="4293" y="5359"/>
                    <a:pt x="4239" y="5360"/>
                  </a:cubicBezTo>
                  <a:cubicBezTo>
                    <a:pt x="3970" y="5360"/>
                    <a:pt x="3752" y="5142"/>
                    <a:pt x="3752" y="4873"/>
                  </a:cubicBezTo>
                  <a:cubicBezTo>
                    <a:pt x="3752" y="4604"/>
                    <a:pt x="3970" y="4387"/>
                    <a:pt x="4239" y="4387"/>
                  </a:cubicBezTo>
                  <a:close/>
                  <a:moveTo>
                    <a:pt x="4401" y="6676"/>
                  </a:moveTo>
                  <a:lnTo>
                    <a:pt x="4401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1" y="6676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9" y="4248"/>
                    <a:pt x="5219" y="4383"/>
                  </a:cubicBezTo>
                  <a:lnTo>
                    <a:pt x="5219" y="7139"/>
                  </a:lnTo>
                  <a:cubicBezTo>
                    <a:pt x="5219" y="7225"/>
                    <a:pt x="5284" y="7301"/>
                    <a:pt x="5370" y="7306"/>
                  </a:cubicBezTo>
                  <a:cubicBezTo>
                    <a:pt x="5374" y="7306"/>
                    <a:pt x="5377" y="7306"/>
                    <a:pt x="5381" y="7306"/>
                  </a:cubicBezTo>
                  <a:cubicBezTo>
                    <a:pt x="5469" y="7306"/>
                    <a:pt x="5541" y="7234"/>
                    <a:pt x="5541" y="7145"/>
                  </a:cubicBezTo>
                  <a:lnTo>
                    <a:pt x="5541" y="5770"/>
                  </a:lnTo>
                  <a:cubicBezTo>
                    <a:pt x="5541" y="5657"/>
                    <a:pt x="5617" y="5555"/>
                    <a:pt x="5726" y="5528"/>
                  </a:cubicBezTo>
                  <a:cubicBezTo>
                    <a:pt x="5747" y="5523"/>
                    <a:pt x="5768" y="5521"/>
                    <a:pt x="5788" y="5521"/>
                  </a:cubicBezTo>
                  <a:cubicBezTo>
                    <a:pt x="5925" y="5521"/>
                    <a:pt x="6036" y="5631"/>
                    <a:pt x="6036" y="5768"/>
                  </a:cubicBezTo>
                  <a:lnTo>
                    <a:pt x="6036" y="7144"/>
                  </a:lnTo>
                  <a:cubicBezTo>
                    <a:pt x="6036" y="7225"/>
                    <a:pt x="6098" y="7297"/>
                    <a:pt x="6178" y="7302"/>
                  </a:cubicBezTo>
                  <a:cubicBezTo>
                    <a:pt x="6181" y="7302"/>
                    <a:pt x="6185" y="7302"/>
                    <a:pt x="6188" y="7302"/>
                  </a:cubicBezTo>
                  <a:cubicBezTo>
                    <a:pt x="6272" y="7302"/>
                    <a:pt x="6340" y="7234"/>
                    <a:pt x="6340" y="7149"/>
                  </a:cubicBezTo>
                  <a:lnTo>
                    <a:pt x="6340" y="6257"/>
                  </a:lnTo>
                  <a:cubicBezTo>
                    <a:pt x="6340" y="6144"/>
                    <a:pt x="6415" y="6042"/>
                    <a:pt x="6525" y="6014"/>
                  </a:cubicBezTo>
                  <a:cubicBezTo>
                    <a:pt x="6546" y="6009"/>
                    <a:pt x="6567" y="6007"/>
                    <a:pt x="6587" y="6007"/>
                  </a:cubicBezTo>
                  <a:cubicBezTo>
                    <a:pt x="6723" y="6007"/>
                    <a:pt x="6835" y="6118"/>
                    <a:pt x="6835" y="6254"/>
                  </a:cubicBezTo>
                  <a:lnTo>
                    <a:pt x="6835" y="7139"/>
                  </a:lnTo>
                  <a:cubicBezTo>
                    <a:pt x="6835" y="7225"/>
                    <a:pt x="6900" y="7301"/>
                    <a:pt x="6986" y="7306"/>
                  </a:cubicBezTo>
                  <a:cubicBezTo>
                    <a:pt x="6990" y="7306"/>
                    <a:pt x="6993" y="7306"/>
                    <a:pt x="6997" y="7306"/>
                  </a:cubicBezTo>
                  <a:cubicBezTo>
                    <a:pt x="7085" y="7306"/>
                    <a:pt x="7157" y="7234"/>
                    <a:pt x="7157" y="7145"/>
                  </a:cubicBezTo>
                  <a:lnTo>
                    <a:pt x="7157" y="6659"/>
                  </a:lnTo>
                  <a:cubicBezTo>
                    <a:pt x="7157" y="6546"/>
                    <a:pt x="7233" y="6444"/>
                    <a:pt x="7343" y="6418"/>
                  </a:cubicBezTo>
                  <a:cubicBezTo>
                    <a:pt x="7364" y="6413"/>
                    <a:pt x="7385" y="6410"/>
                    <a:pt x="7405" y="6410"/>
                  </a:cubicBezTo>
                  <a:cubicBezTo>
                    <a:pt x="7541" y="6410"/>
                    <a:pt x="7652" y="6519"/>
                    <a:pt x="7652" y="6654"/>
                  </a:cubicBezTo>
                  <a:lnTo>
                    <a:pt x="7652" y="8762"/>
                  </a:lnTo>
                  <a:cubicBezTo>
                    <a:pt x="7652" y="9120"/>
                    <a:pt x="7361" y="9411"/>
                    <a:pt x="7003" y="9411"/>
                  </a:cubicBezTo>
                  <a:lnTo>
                    <a:pt x="5219" y="9411"/>
                  </a:lnTo>
                  <a:cubicBezTo>
                    <a:pt x="5037" y="9411"/>
                    <a:pt x="4870" y="9314"/>
                    <a:pt x="4784" y="9157"/>
                  </a:cubicBezTo>
                  <a:cubicBezTo>
                    <a:pt x="4656" y="8914"/>
                    <a:pt x="4492" y="8690"/>
                    <a:pt x="4299" y="8493"/>
                  </a:cubicBezTo>
                  <a:cubicBezTo>
                    <a:pt x="3961" y="8175"/>
                    <a:pt x="3603" y="7878"/>
                    <a:pt x="3226" y="7605"/>
                  </a:cubicBezTo>
                  <a:cubicBezTo>
                    <a:pt x="3135" y="7540"/>
                    <a:pt x="3083" y="7436"/>
                    <a:pt x="3083" y="7325"/>
                  </a:cubicBezTo>
                  <a:cubicBezTo>
                    <a:pt x="3084" y="7252"/>
                    <a:pt x="3106" y="7181"/>
                    <a:pt x="3148" y="7121"/>
                  </a:cubicBezTo>
                  <a:cubicBezTo>
                    <a:pt x="3218" y="7026"/>
                    <a:pt x="3329" y="6975"/>
                    <a:pt x="3441" y="6975"/>
                  </a:cubicBezTo>
                  <a:cubicBezTo>
                    <a:pt x="3499" y="6975"/>
                    <a:pt x="3557" y="6988"/>
                    <a:pt x="3611" y="7016"/>
                  </a:cubicBezTo>
                  <a:lnTo>
                    <a:pt x="4486" y="7448"/>
                  </a:lnTo>
                  <a:cubicBezTo>
                    <a:pt x="4508" y="7458"/>
                    <a:pt x="4533" y="7463"/>
                    <a:pt x="4557" y="7463"/>
                  </a:cubicBezTo>
                  <a:cubicBezTo>
                    <a:pt x="4588" y="7463"/>
                    <a:pt x="4618" y="7455"/>
                    <a:pt x="4645" y="7438"/>
                  </a:cubicBezTo>
                  <a:cubicBezTo>
                    <a:pt x="4693" y="7409"/>
                    <a:pt x="4723" y="7358"/>
                    <a:pt x="4724" y="7303"/>
                  </a:cubicBezTo>
                  <a:lnTo>
                    <a:pt x="4724" y="4389"/>
                  </a:lnTo>
                  <a:cubicBezTo>
                    <a:pt x="4724" y="4275"/>
                    <a:pt x="4800" y="4173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1"/>
                  </a:moveTo>
                  <a:cubicBezTo>
                    <a:pt x="3100" y="5"/>
                    <a:pt x="2769" y="54"/>
                    <a:pt x="2450" y="147"/>
                  </a:cubicBezTo>
                  <a:cubicBezTo>
                    <a:pt x="2131" y="245"/>
                    <a:pt x="1829" y="387"/>
                    <a:pt x="1551" y="569"/>
                  </a:cubicBezTo>
                  <a:cubicBezTo>
                    <a:pt x="1276" y="756"/>
                    <a:pt x="1027" y="978"/>
                    <a:pt x="810" y="1231"/>
                  </a:cubicBezTo>
                  <a:cubicBezTo>
                    <a:pt x="601" y="1491"/>
                    <a:pt x="427" y="1776"/>
                    <a:pt x="294" y="2080"/>
                  </a:cubicBezTo>
                  <a:cubicBezTo>
                    <a:pt x="277" y="2121"/>
                    <a:pt x="278" y="2167"/>
                    <a:pt x="295" y="2208"/>
                  </a:cubicBezTo>
                  <a:cubicBezTo>
                    <a:pt x="313" y="2248"/>
                    <a:pt x="346" y="2280"/>
                    <a:pt x="387" y="2296"/>
                  </a:cubicBezTo>
                  <a:cubicBezTo>
                    <a:pt x="406" y="2303"/>
                    <a:pt x="425" y="2307"/>
                    <a:pt x="444" y="2307"/>
                  </a:cubicBezTo>
                  <a:cubicBezTo>
                    <a:pt x="507" y="2307"/>
                    <a:pt x="567" y="2269"/>
                    <a:pt x="592" y="2207"/>
                  </a:cubicBezTo>
                  <a:cubicBezTo>
                    <a:pt x="714" y="1932"/>
                    <a:pt x="871" y="1673"/>
                    <a:pt x="1060" y="1439"/>
                  </a:cubicBezTo>
                  <a:cubicBezTo>
                    <a:pt x="1256" y="1210"/>
                    <a:pt x="1480" y="1009"/>
                    <a:pt x="1729" y="839"/>
                  </a:cubicBezTo>
                  <a:cubicBezTo>
                    <a:pt x="1982" y="675"/>
                    <a:pt x="2255" y="547"/>
                    <a:pt x="2543" y="457"/>
                  </a:cubicBezTo>
                  <a:cubicBezTo>
                    <a:pt x="2832" y="373"/>
                    <a:pt x="3131" y="329"/>
                    <a:pt x="3432" y="325"/>
                  </a:cubicBezTo>
                  <a:cubicBezTo>
                    <a:pt x="5135" y="327"/>
                    <a:pt x="6513" y="1706"/>
                    <a:pt x="6514" y="3408"/>
                  </a:cubicBezTo>
                  <a:cubicBezTo>
                    <a:pt x="6516" y="4057"/>
                    <a:pt x="6311" y="4689"/>
                    <a:pt x="5927" y="5212"/>
                  </a:cubicBezTo>
                  <a:cubicBezTo>
                    <a:pt x="5879" y="5199"/>
                    <a:pt x="5830" y="5192"/>
                    <a:pt x="5782" y="5192"/>
                  </a:cubicBezTo>
                  <a:cubicBezTo>
                    <a:pt x="5699" y="5192"/>
                    <a:pt x="5617" y="5211"/>
                    <a:pt x="5542" y="5249"/>
                  </a:cubicBezTo>
                  <a:lnTo>
                    <a:pt x="5542" y="4381"/>
                  </a:lnTo>
                  <a:cubicBezTo>
                    <a:pt x="5546" y="4122"/>
                    <a:pt x="5374" y="3893"/>
                    <a:pt x="5123" y="3826"/>
                  </a:cubicBezTo>
                  <a:cubicBezTo>
                    <a:pt x="5074" y="3813"/>
                    <a:pt x="5025" y="3807"/>
                    <a:pt x="4976" y="3807"/>
                  </a:cubicBezTo>
                  <a:cubicBezTo>
                    <a:pt x="4774" y="3807"/>
                    <a:pt x="4583" y="3914"/>
                    <a:pt x="4480" y="4096"/>
                  </a:cubicBezTo>
                  <a:cubicBezTo>
                    <a:pt x="4399" y="4069"/>
                    <a:pt x="4316" y="4057"/>
                    <a:pt x="4233" y="4057"/>
                  </a:cubicBezTo>
                  <a:cubicBezTo>
                    <a:pt x="4010" y="4057"/>
                    <a:pt x="3793" y="4150"/>
                    <a:pt x="3639" y="4321"/>
                  </a:cubicBezTo>
                  <a:lnTo>
                    <a:pt x="2559" y="3676"/>
                  </a:lnTo>
                  <a:cubicBezTo>
                    <a:pt x="2625" y="3503"/>
                    <a:pt x="2625" y="3313"/>
                    <a:pt x="2559" y="3139"/>
                  </a:cubicBezTo>
                  <a:lnTo>
                    <a:pt x="3640" y="2493"/>
                  </a:lnTo>
                  <a:cubicBezTo>
                    <a:pt x="3806" y="2675"/>
                    <a:pt x="4034" y="2769"/>
                    <a:pt x="4264" y="2769"/>
                  </a:cubicBezTo>
                  <a:cubicBezTo>
                    <a:pt x="4450" y="2769"/>
                    <a:pt x="4636" y="2708"/>
                    <a:pt x="4791" y="2584"/>
                  </a:cubicBezTo>
                  <a:cubicBezTo>
                    <a:pt x="5099" y="2338"/>
                    <a:pt x="5194" y="1904"/>
                    <a:pt x="5016" y="1553"/>
                  </a:cubicBezTo>
                  <a:cubicBezTo>
                    <a:pt x="4866" y="1259"/>
                    <a:pt x="4570" y="1092"/>
                    <a:pt x="4263" y="1092"/>
                  </a:cubicBezTo>
                  <a:cubicBezTo>
                    <a:pt x="4142" y="1092"/>
                    <a:pt x="4018" y="1118"/>
                    <a:pt x="3902" y="1174"/>
                  </a:cubicBezTo>
                  <a:cubicBezTo>
                    <a:pt x="3510" y="1359"/>
                    <a:pt x="3324" y="1810"/>
                    <a:pt x="3471" y="2215"/>
                  </a:cubicBezTo>
                  <a:lnTo>
                    <a:pt x="2392" y="2861"/>
                  </a:lnTo>
                  <a:cubicBezTo>
                    <a:pt x="2234" y="2689"/>
                    <a:pt x="2014" y="2596"/>
                    <a:pt x="1789" y="2596"/>
                  </a:cubicBezTo>
                  <a:cubicBezTo>
                    <a:pt x="1691" y="2596"/>
                    <a:pt x="1591" y="2614"/>
                    <a:pt x="1495" y="2651"/>
                  </a:cubicBezTo>
                  <a:cubicBezTo>
                    <a:pt x="1181" y="2772"/>
                    <a:pt x="974" y="3073"/>
                    <a:pt x="974" y="3408"/>
                  </a:cubicBezTo>
                  <a:cubicBezTo>
                    <a:pt x="974" y="3743"/>
                    <a:pt x="1181" y="4043"/>
                    <a:pt x="1495" y="4164"/>
                  </a:cubicBezTo>
                  <a:cubicBezTo>
                    <a:pt x="1591" y="4201"/>
                    <a:pt x="1691" y="4219"/>
                    <a:pt x="1789" y="4219"/>
                  </a:cubicBezTo>
                  <a:cubicBezTo>
                    <a:pt x="2014" y="4219"/>
                    <a:pt x="2234" y="4126"/>
                    <a:pt x="2392" y="3954"/>
                  </a:cubicBezTo>
                  <a:lnTo>
                    <a:pt x="3471" y="4600"/>
                  </a:lnTo>
                  <a:cubicBezTo>
                    <a:pt x="3440" y="4686"/>
                    <a:pt x="3424" y="4776"/>
                    <a:pt x="3423" y="4868"/>
                  </a:cubicBezTo>
                  <a:cubicBezTo>
                    <a:pt x="3423" y="5111"/>
                    <a:pt x="3533" y="5342"/>
                    <a:pt x="3722" y="5496"/>
                  </a:cubicBezTo>
                  <a:cubicBezTo>
                    <a:pt x="3869" y="5615"/>
                    <a:pt x="4050" y="5677"/>
                    <a:pt x="4235" y="5677"/>
                  </a:cubicBezTo>
                  <a:cubicBezTo>
                    <a:pt x="4290" y="5677"/>
                    <a:pt x="4346" y="5672"/>
                    <a:pt x="4401" y="5660"/>
                  </a:cubicBezTo>
                  <a:lnTo>
                    <a:pt x="4401" y="6329"/>
                  </a:lnTo>
                  <a:cubicBezTo>
                    <a:pt x="4079" y="6437"/>
                    <a:pt x="3746" y="6490"/>
                    <a:pt x="3415" y="6490"/>
                  </a:cubicBezTo>
                  <a:cubicBezTo>
                    <a:pt x="2775" y="6490"/>
                    <a:pt x="2142" y="6292"/>
                    <a:pt x="1609" y="5910"/>
                  </a:cubicBezTo>
                  <a:cubicBezTo>
                    <a:pt x="802" y="5331"/>
                    <a:pt x="324" y="4399"/>
                    <a:pt x="326" y="3407"/>
                  </a:cubicBezTo>
                  <a:cubicBezTo>
                    <a:pt x="326" y="3318"/>
                    <a:pt x="254" y="3245"/>
                    <a:pt x="164" y="3245"/>
                  </a:cubicBezTo>
                  <a:cubicBezTo>
                    <a:pt x="73" y="3245"/>
                    <a:pt x="1" y="3318"/>
                    <a:pt x="1" y="3408"/>
                  </a:cubicBezTo>
                  <a:cubicBezTo>
                    <a:pt x="3" y="5141"/>
                    <a:pt x="1310" y="6596"/>
                    <a:pt x="3040" y="6791"/>
                  </a:cubicBezTo>
                  <a:cubicBezTo>
                    <a:pt x="2985" y="6832"/>
                    <a:pt x="2937" y="6882"/>
                    <a:pt x="2898" y="6937"/>
                  </a:cubicBezTo>
                  <a:cubicBezTo>
                    <a:pt x="2820" y="7052"/>
                    <a:pt x="2778" y="7185"/>
                    <a:pt x="2777" y="7324"/>
                  </a:cubicBezTo>
                  <a:cubicBezTo>
                    <a:pt x="2777" y="7536"/>
                    <a:pt x="2878" y="7738"/>
                    <a:pt x="3050" y="7864"/>
                  </a:cubicBezTo>
                  <a:cubicBezTo>
                    <a:pt x="3410" y="8128"/>
                    <a:pt x="3754" y="8415"/>
                    <a:pt x="4077" y="8723"/>
                  </a:cubicBezTo>
                  <a:cubicBezTo>
                    <a:pt x="4246" y="8898"/>
                    <a:pt x="4388" y="9097"/>
                    <a:pt x="4500" y="9313"/>
                  </a:cubicBezTo>
                  <a:cubicBezTo>
                    <a:pt x="4643" y="9573"/>
                    <a:pt x="4917" y="9735"/>
                    <a:pt x="5215" y="9735"/>
                  </a:cubicBezTo>
                  <a:lnTo>
                    <a:pt x="7002" y="9735"/>
                  </a:lnTo>
                  <a:cubicBezTo>
                    <a:pt x="7538" y="9735"/>
                    <a:pt x="7974" y="9299"/>
                    <a:pt x="7975" y="8761"/>
                  </a:cubicBezTo>
                  <a:lnTo>
                    <a:pt x="7975" y="6653"/>
                  </a:lnTo>
                  <a:cubicBezTo>
                    <a:pt x="7975" y="6339"/>
                    <a:pt x="7721" y="6085"/>
                    <a:pt x="7407" y="6085"/>
                  </a:cubicBezTo>
                  <a:cubicBezTo>
                    <a:pt x="7319" y="6085"/>
                    <a:pt x="7232" y="6107"/>
                    <a:pt x="7154" y="6147"/>
                  </a:cubicBezTo>
                  <a:cubicBezTo>
                    <a:pt x="7106" y="5877"/>
                    <a:pt x="6870" y="5679"/>
                    <a:pt x="6595" y="5679"/>
                  </a:cubicBezTo>
                  <a:cubicBezTo>
                    <a:pt x="6510" y="5679"/>
                    <a:pt x="6426" y="5699"/>
                    <a:pt x="6351" y="5737"/>
                  </a:cubicBezTo>
                  <a:cubicBezTo>
                    <a:pt x="6344" y="5605"/>
                    <a:pt x="6293" y="5480"/>
                    <a:pt x="6205" y="5381"/>
                  </a:cubicBezTo>
                  <a:cubicBezTo>
                    <a:pt x="6618" y="4807"/>
                    <a:pt x="6841" y="4116"/>
                    <a:pt x="6839" y="3408"/>
                  </a:cubicBezTo>
                  <a:cubicBezTo>
                    <a:pt x="6837" y="1526"/>
                    <a:pt x="5313" y="3"/>
                    <a:pt x="3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5" name="Google Shape;4605;p117"/>
          <p:cNvGrpSpPr/>
          <p:nvPr/>
        </p:nvGrpSpPr>
        <p:grpSpPr>
          <a:xfrm>
            <a:off x="2405027" y="3157909"/>
            <a:ext cx="293657" cy="376686"/>
            <a:chOff x="2405027" y="2755509"/>
            <a:chExt cx="293657" cy="376686"/>
          </a:xfrm>
        </p:grpSpPr>
        <p:sp>
          <p:nvSpPr>
            <p:cNvPr id="4606" name="Google Shape;4606;p117"/>
            <p:cNvSpPr/>
            <p:nvPr/>
          </p:nvSpPr>
          <p:spPr>
            <a:xfrm>
              <a:off x="2430524" y="3004131"/>
              <a:ext cx="213337" cy="122183"/>
            </a:xfrm>
            <a:custGeom>
              <a:avLst/>
              <a:gdLst/>
              <a:ahLst/>
              <a:cxnLst/>
              <a:rect l="l" t="t" r="r" b="b"/>
              <a:pathLst>
                <a:path w="5514" h="3158" extrusionOk="0">
                  <a:moveTo>
                    <a:pt x="5514" y="1"/>
                  </a:moveTo>
                  <a:lnTo>
                    <a:pt x="5514" y="2670"/>
                  </a:lnTo>
                  <a:cubicBezTo>
                    <a:pt x="5514" y="2939"/>
                    <a:pt x="5296" y="3157"/>
                    <a:pt x="5028" y="3157"/>
                  </a:cubicBezTo>
                  <a:lnTo>
                    <a:pt x="487" y="3157"/>
                  </a:lnTo>
                  <a:cubicBezTo>
                    <a:pt x="218" y="3157"/>
                    <a:pt x="1" y="2939"/>
                    <a:pt x="1" y="2670"/>
                  </a:cubicBez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17"/>
            <p:cNvSpPr/>
            <p:nvPr/>
          </p:nvSpPr>
          <p:spPr>
            <a:xfrm>
              <a:off x="2605596" y="3004131"/>
              <a:ext cx="38264" cy="122183"/>
            </a:xfrm>
            <a:custGeom>
              <a:avLst/>
              <a:gdLst/>
              <a:ahLst/>
              <a:cxnLst/>
              <a:rect l="l" t="t" r="r" b="b"/>
              <a:pathLst>
                <a:path w="989" h="3158" extrusionOk="0">
                  <a:moveTo>
                    <a:pt x="495" y="1"/>
                  </a:moveTo>
                  <a:lnTo>
                    <a:pt x="495" y="2671"/>
                  </a:lnTo>
                  <a:cubicBezTo>
                    <a:pt x="495" y="2940"/>
                    <a:pt x="274" y="3157"/>
                    <a:pt x="1" y="3157"/>
                  </a:cubicBezTo>
                  <a:lnTo>
                    <a:pt x="503" y="3157"/>
                  </a:lnTo>
                  <a:cubicBezTo>
                    <a:pt x="771" y="3157"/>
                    <a:pt x="989" y="2939"/>
                    <a:pt x="989" y="2670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17"/>
            <p:cNvSpPr/>
            <p:nvPr/>
          </p:nvSpPr>
          <p:spPr>
            <a:xfrm>
              <a:off x="2430524" y="2762164"/>
              <a:ext cx="213337" cy="332502"/>
            </a:xfrm>
            <a:custGeom>
              <a:avLst/>
              <a:gdLst/>
              <a:ahLst/>
              <a:cxnLst/>
              <a:rect l="l" t="t" r="r" b="b"/>
              <a:pathLst>
                <a:path w="5514" h="8594" extrusionOk="0">
                  <a:moveTo>
                    <a:pt x="487" y="8593"/>
                  </a:moveTo>
                  <a:lnTo>
                    <a:pt x="5028" y="8593"/>
                  </a:lnTo>
                  <a:cubicBezTo>
                    <a:pt x="5296" y="8593"/>
                    <a:pt x="5514" y="8376"/>
                    <a:pt x="5514" y="8107"/>
                  </a:cubicBezTo>
                  <a:lnTo>
                    <a:pt x="5514" y="487"/>
                  </a:lnTo>
                  <a:cubicBezTo>
                    <a:pt x="5514" y="218"/>
                    <a:pt x="5296" y="1"/>
                    <a:pt x="5028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lnTo>
                    <a:pt x="1" y="8107"/>
                  </a:lnTo>
                  <a:cubicBezTo>
                    <a:pt x="1" y="8376"/>
                    <a:pt x="218" y="8593"/>
                    <a:pt x="487" y="85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17"/>
            <p:cNvSpPr/>
            <p:nvPr/>
          </p:nvSpPr>
          <p:spPr>
            <a:xfrm>
              <a:off x="2605596" y="2762164"/>
              <a:ext cx="38264" cy="332502"/>
            </a:xfrm>
            <a:custGeom>
              <a:avLst/>
              <a:gdLst/>
              <a:ahLst/>
              <a:cxnLst/>
              <a:rect l="l" t="t" r="r" b="b"/>
              <a:pathLst>
                <a:path w="989" h="8594" extrusionOk="0">
                  <a:moveTo>
                    <a:pt x="989" y="487"/>
                  </a:moveTo>
                  <a:cubicBezTo>
                    <a:pt x="989" y="218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4" y="218"/>
                    <a:pt x="494" y="487"/>
                  </a:cubicBezTo>
                  <a:lnTo>
                    <a:pt x="494" y="8107"/>
                  </a:lnTo>
                  <a:cubicBezTo>
                    <a:pt x="494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1" y="8593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17"/>
            <p:cNvSpPr/>
            <p:nvPr/>
          </p:nvSpPr>
          <p:spPr>
            <a:xfrm>
              <a:off x="2474592" y="2762164"/>
              <a:ext cx="125046" cy="25032"/>
            </a:xfrm>
            <a:custGeom>
              <a:avLst/>
              <a:gdLst/>
              <a:ahLst/>
              <a:cxnLst/>
              <a:rect l="l" t="t" r="r" b="b"/>
              <a:pathLst>
                <a:path w="3232" h="647" extrusionOk="0">
                  <a:moveTo>
                    <a:pt x="3231" y="1"/>
                  </a:moveTo>
                  <a:lnTo>
                    <a:pt x="2769" y="493"/>
                  </a:lnTo>
                  <a:cubicBezTo>
                    <a:pt x="2678" y="591"/>
                    <a:pt x="2550" y="646"/>
                    <a:pt x="2415" y="646"/>
                  </a:cubicBezTo>
                  <a:lnTo>
                    <a:pt x="816" y="646"/>
                  </a:lnTo>
                  <a:cubicBezTo>
                    <a:pt x="682" y="646"/>
                    <a:pt x="554" y="591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17"/>
            <p:cNvSpPr/>
            <p:nvPr/>
          </p:nvSpPr>
          <p:spPr>
            <a:xfrm>
              <a:off x="2549419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3" y="591"/>
                    <a:pt x="135" y="646"/>
                    <a:pt x="0" y="646"/>
                  </a:cubicBezTo>
                  <a:lnTo>
                    <a:pt x="486" y="646"/>
                  </a:lnTo>
                  <a:cubicBezTo>
                    <a:pt x="620" y="646"/>
                    <a:pt x="748" y="591"/>
                    <a:pt x="839" y="493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17"/>
            <p:cNvSpPr/>
            <p:nvPr/>
          </p:nvSpPr>
          <p:spPr>
            <a:xfrm>
              <a:off x="2411566" y="2812229"/>
              <a:ext cx="251098" cy="251098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6490" y="3245"/>
                  </a:moveTo>
                  <a:cubicBezTo>
                    <a:pt x="6490" y="5036"/>
                    <a:pt x="5037" y="6490"/>
                    <a:pt x="3245" y="6490"/>
                  </a:cubicBezTo>
                  <a:cubicBezTo>
                    <a:pt x="1453" y="6490"/>
                    <a:pt x="1" y="5036"/>
                    <a:pt x="1" y="3245"/>
                  </a:cubicBezTo>
                  <a:cubicBezTo>
                    <a:pt x="1" y="1453"/>
                    <a:pt x="1453" y="0"/>
                    <a:pt x="3245" y="0"/>
                  </a:cubicBezTo>
                  <a:cubicBezTo>
                    <a:pt x="5037" y="0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17"/>
            <p:cNvSpPr/>
            <p:nvPr/>
          </p:nvSpPr>
          <p:spPr>
            <a:xfrm>
              <a:off x="2527675" y="2812267"/>
              <a:ext cx="134951" cy="251098"/>
            </a:xfrm>
            <a:custGeom>
              <a:avLst/>
              <a:gdLst/>
              <a:ahLst/>
              <a:cxnLst/>
              <a:rect l="l" t="t" r="r" b="b"/>
              <a:pathLst>
                <a:path w="3488" h="6490" extrusionOk="0">
                  <a:moveTo>
                    <a:pt x="244" y="0"/>
                  </a:moveTo>
                  <a:cubicBezTo>
                    <a:pt x="161" y="0"/>
                    <a:pt x="81" y="7"/>
                    <a:pt x="1" y="12"/>
                  </a:cubicBezTo>
                  <a:cubicBezTo>
                    <a:pt x="1692" y="138"/>
                    <a:pt x="3002" y="1548"/>
                    <a:pt x="3002" y="3245"/>
                  </a:cubicBezTo>
                  <a:cubicBezTo>
                    <a:pt x="3002" y="4942"/>
                    <a:pt x="1692" y="6351"/>
                    <a:pt x="1" y="6477"/>
                  </a:cubicBezTo>
                  <a:cubicBezTo>
                    <a:pt x="81" y="6483"/>
                    <a:pt x="161" y="6490"/>
                    <a:pt x="243" y="6490"/>
                  </a:cubicBezTo>
                  <a:cubicBezTo>
                    <a:pt x="2036" y="6490"/>
                    <a:pt x="3488" y="5036"/>
                    <a:pt x="3488" y="3245"/>
                  </a:cubicBezTo>
                  <a:cubicBezTo>
                    <a:pt x="3488" y="1453"/>
                    <a:pt x="203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17"/>
            <p:cNvSpPr/>
            <p:nvPr/>
          </p:nvSpPr>
          <p:spPr>
            <a:xfrm>
              <a:off x="2543344" y="2856142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9" y="649"/>
                  </a:moveTo>
                  <a:cubicBezTo>
                    <a:pt x="1299" y="1008"/>
                    <a:pt x="1008" y="1298"/>
                    <a:pt x="650" y="1298"/>
                  </a:cubicBezTo>
                  <a:cubicBezTo>
                    <a:pt x="292" y="1298"/>
                    <a:pt x="1" y="1008"/>
                    <a:pt x="1" y="649"/>
                  </a:cubicBezTo>
                  <a:cubicBezTo>
                    <a:pt x="1" y="291"/>
                    <a:pt x="292" y="0"/>
                    <a:pt x="650" y="0"/>
                  </a:cubicBezTo>
                  <a:cubicBezTo>
                    <a:pt x="1008" y="0"/>
                    <a:pt x="1299" y="291"/>
                    <a:pt x="1299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17"/>
            <p:cNvSpPr/>
            <p:nvPr/>
          </p:nvSpPr>
          <p:spPr>
            <a:xfrm>
              <a:off x="2543344" y="2969117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9" y="650"/>
                  </a:moveTo>
                  <a:cubicBezTo>
                    <a:pt x="1299" y="1009"/>
                    <a:pt x="1008" y="1299"/>
                    <a:pt x="650" y="1299"/>
                  </a:cubicBezTo>
                  <a:cubicBezTo>
                    <a:pt x="292" y="1299"/>
                    <a:pt x="1" y="1009"/>
                    <a:pt x="1" y="650"/>
                  </a:cubicBezTo>
                  <a:cubicBezTo>
                    <a:pt x="1" y="292"/>
                    <a:pt x="292" y="1"/>
                    <a:pt x="650" y="1"/>
                  </a:cubicBezTo>
                  <a:cubicBezTo>
                    <a:pt x="1008" y="1"/>
                    <a:pt x="1299" y="292"/>
                    <a:pt x="1299" y="6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117"/>
            <p:cNvSpPr/>
            <p:nvPr/>
          </p:nvSpPr>
          <p:spPr>
            <a:xfrm>
              <a:off x="2449211" y="2912668"/>
              <a:ext cx="50258" cy="50220"/>
            </a:xfrm>
            <a:custGeom>
              <a:avLst/>
              <a:gdLst/>
              <a:ahLst/>
              <a:cxnLst/>
              <a:rect l="l" t="t" r="r" b="b"/>
              <a:pathLst>
                <a:path w="1299" h="1298" extrusionOk="0">
                  <a:moveTo>
                    <a:pt x="1299" y="649"/>
                  </a:moveTo>
                  <a:cubicBezTo>
                    <a:pt x="1299" y="1007"/>
                    <a:pt x="1008" y="1298"/>
                    <a:pt x="650" y="1298"/>
                  </a:cubicBezTo>
                  <a:cubicBezTo>
                    <a:pt x="291" y="1298"/>
                    <a:pt x="1" y="1007"/>
                    <a:pt x="1" y="649"/>
                  </a:cubicBezTo>
                  <a:cubicBezTo>
                    <a:pt x="1" y="291"/>
                    <a:pt x="291" y="0"/>
                    <a:pt x="650" y="0"/>
                  </a:cubicBezTo>
                  <a:cubicBezTo>
                    <a:pt x="1008" y="0"/>
                    <a:pt x="1299" y="291"/>
                    <a:pt x="1299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117"/>
            <p:cNvSpPr/>
            <p:nvPr/>
          </p:nvSpPr>
          <p:spPr>
            <a:xfrm>
              <a:off x="2405027" y="2762164"/>
              <a:ext cx="63800" cy="364150"/>
            </a:xfrm>
            <a:custGeom>
              <a:avLst/>
              <a:gdLst/>
              <a:ahLst/>
              <a:cxnLst/>
              <a:rect l="l" t="t" r="r" b="b"/>
              <a:pathLst>
                <a:path w="1649" h="9412" extrusionOk="0">
                  <a:moveTo>
                    <a:pt x="1153" y="487"/>
                  </a:moveTo>
                  <a:cubicBezTo>
                    <a:pt x="1153" y="218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0" y="3883"/>
                    <a:pt x="0" y="5205"/>
                    <a:pt x="660" y="6247"/>
                  </a:cubicBezTo>
                  <a:lnTo>
                    <a:pt x="660" y="8924"/>
                  </a:lnTo>
                  <a:cubicBezTo>
                    <a:pt x="660" y="9193"/>
                    <a:pt x="877" y="9411"/>
                    <a:pt x="1146" y="9411"/>
                  </a:cubicBezTo>
                  <a:lnTo>
                    <a:pt x="1648" y="9411"/>
                  </a:lnTo>
                  <a:cubicBezTo>
                    <a:pt x="1375" y="9411"/>
                    <a:pt x="1153" y="9193"/>
                    <a:pt x="1153" y="8924"/>
                  </a:cubicBezTo>
                  <a:lnTo>
                    <a:pt x="1153" y="6334"/>
                  </a:lnTo>
                  <a:cubicBezTo>
                    <a:pt x="1153" y="6277"/>
                    <a:pt x="1138" y="6220"/>
                    <a:pt x="1108" y="6172"/>
                  </a:cubicBezTo>
                  <a:cubicBezTo>
                    <a:pt x="510" y="5166"/>
                    <a:pt x="510" y="3920"/>
                    <a:pt x="1108" y="2915"/>
                  </a:cubicBezTo>
                  <a:cubicBezTo>
                    <a:pt x="1138" y="2866"/>
                    <a:pt x="1153" y="2810"/>
                    <a:pt x="1153" y="2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17"/>
            <p:cNvSpPr/>
            <p:nvPr/>
          </p:nvSpPr>
          <p:spPr>
            <a:xfrm>
              <a:off x="2405260" y="2886591"/>
              <a:ext cx="21976" cy="51419"/>
            </a:xfrm>
            <a:custGeom>
              <a:avLst/>
              <a:gdLst/>
              <a:ahLst/>
              <a:cxnLst/>
              <a:rect l="l" t="t" r="r" b="b"/>
              <a:pathLst>
                <a:path w="568" h="1329" extrusionOk="0">
                  <a:moveTo>
                    <a:pt x="270" y="1"/>
                  </a:moveTo>
                  <a:lnTo>
                    <a:pt x="568" y="127"/>
                  </a:lnTo>
                  <a:cubicBezTo>
                    <a:pt x="408" y="507"/>
                    <a:pt x="325" y="916"/>
                    <a:pt x="325" y="1328"/>
                  </a:cubicBezTo>
                  <a:lnTo>
                    <a:pt x="1" y="1328"/>
                  </a:lnTo>
                  <a:cubicBezTo>
                    <a:pt x="1" y="873"/>
                    <a:pt x="92" y="42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17"/>
            <p:cNvSpPr/>
            <p:nvPr/>
          </p:nvSpPr>
          <p:spPr>
            <a:xfrm>
              <a:off x="2405066" y="2755509"/>
              <a:ext cx="293618" cy="376686"/>
            </a:xfrm>
            <a:custGeom>
              <a:avLst/>
              <a:gdLst/>
              <a:ahLst/>
              <a:cxnLst/>
              <a:rect l="l" t="t" r="r" b="b"/>
              <a:pathLst>
                <a:path w="7589" h="9736" extrusionOk="0">
                  <a:moveTo>
                    <a:pt x="4655" y="324"/>
                  </a:moveTo>
                  <a:lnTo>
                    <a:pt x="4449" y="545"/>
                  </a:lnTo>
                  <a:cubicBezTo>
                    <a:pt x="4388" y="610"/>
                    <a:pt x="4302" y="647"/>
                    <a:pt x="4212" y="647"/>
                  </a:cubicBezTo>
                  <a:lnTo>
                    <a:pt x="2613" y="647"/>
                  </a:lnTo>
                  <a:cubicBezTo>
                    <a:pt x="2524" y="647"/>
                    <a:pt x="2438" y="610"/>
                    <a:pt x="2377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6" y="324"/>
                    <a:pt x="6001" y="470"/>
                    <a:pt x="6001" y="648"/>
                  </a:cubicBezTo>
                  <a:lnTo>
                    <a:pt x="6001" y="2494"/>
                  </a:lnTo>
                  <a:cubicBezTo>
                    <a:pt x="5355" y="1733"/>
                    <a:pt x="4406" y="1294"/>
                    <a:pt x="3406" y="1294"/>
                  </a:cubicBezTo>
                  <a:cubicBezTo>
                    <a:pt x="3073" y="1298"/>
                    <a:pt x="2742" y="1348"/>
                    <a:pt x="2423" y="1439"/>
                  </a:cubicBezTo>
                  <a:cubicBezTo>
                    <a:pt x="2106" y="1538"/>
                    <a:pt x="1803" y="1678"/>
                    <a:pt x="1524" y="1859"/>
                  </a:cubicBezTo>
                  <a:cubicBezTo>
                    <a:pt x="1260" y="2039"/>
                    <a:pt x="1020" y="2252"/>
                    <a:pt x="810" y="2492"/>
                  </a:cubicBezTo>
                  <a:lnTo>
                    <a:pt x="810" y="648"/>
                  </a:lnTo>
                  <a:cubicBezTo>
                    <a:pt x="810" y="470"/>
                    <a:pt x="956" y="324"/>
                    <a:pt x="1135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3" y="971"/>
                  </a:cubicBezTo>
                  <a:lnTo>
                    <a:pt x="4208" y="971"/>
                  </a:lnTo>
                  <a:cubicBezTo>
                    <a:pt x="4388" y="971"/>
                    <a:pt x="4559" y="896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1"/>
                  </a:moveTo>
                  <a:lnTo>
                    <a:pt x="6001" y="8290"/>
                  </a:lnTo>
                  <a:cubicBezTo>
                    <a:pt x="6001" y="8468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6" y="8613"/>
                    <a:pt x="810" y="8468"/>
                    <a:pt x="810" y="8290"/>
                  </a:cubicBezTo>
                  <a:lnTo>
                    <a:pt x="810" y="6921"/>
                  </a:lnTo>
                  <a:cubicBezTo>
                    <a:pt x="1456" y="7686"/>
                    <a:pt x="2405" y="8127"/>
                    <a:pt x="3406" y="8127"/>
                  </a:cubicBezTo>
                  <a:cubicBezTo>
                    <a:pt x="4406" y="8127"/>
                    <a:pt x="5356" y="7686"/>
                    <a:pt x="6001" y="6921"/>
                  </a:cubicBezTo>
                  <a:close/>
                  <a:moveTo>
                    <a:pt x="6001" y="8826"/>
                  </a:moveTo>
                  <a:lnTo>
                    <a:pt x="6001" y="9088"/>
                  </a:lnTo>
                  <a:cubicBezTo>
                    <a:pt x="6001" y="9267"/>
                    <a:pt x="5856" y="9412"/>
                    <a:pt x="5676" y="9412"/>
                  </a:cubicBezTo>
                  <a:lnTo>
                    <a:pt x="1135" y="9412"/>
                  </a:lnTo>
                  <a:cubicBezTo>
                    <a:pt x="956" y="9412"/>
                    <a:pt x="810" y="9267"/>
                    <a:pt x="810" y="9088"/>
                  </a:cubicBezTo>
                  <a:lnTo>
                    <a:pt x="810" y="8826"/>
                  </a:lnTo>
                  <a:cubicBezTo>
                    <a:pt x="909" y="8885"/>
                    <a:pt x="1021" y="8918"/>
                    <a:pt x="1135" y="8918"/>
                  </a:cubicBezTo>
                  <a:lnTo>
                    <a:pt x="5676" y="8918"/>
                  </a:lnTo>
                  <a:cubicBezTo>
                    <a:pt x="5791" y="8918"/>
                    <a:pt x="5903" y="8885"/>
                    <a:pt x="6001" y="8826"/>
                  </a:cubicBezTo>
                  <a:close/>
                  <a:moveTo>
                    <a:pt x="522" y="0"/>
                  </a:moveTo>
                  <a:cubicBezTo>
                    <a:pt x="503" y="0"/>
                    <a:pt x="488" y="17"/>
                    <a:pt x="488" y="36"/>
                  </a:cubicBezTo>
                  <a:lnTo>
                    <a:pt x="488" y="2958"/>
                  </a:lnTo>
                  <a:cubicBezTo>
                    <a:pt x="406" y="3094"/>
                    <a:pt x="333" y="3234"/>
                    <a:pt x="269" y="3378"/>
                  </a:cubicBezTo>
                  <a:cubicBezTo>
                    <a:pt x="253" y="3419"/>
                    <a:pt x="254" y="3466"/>
                    <a:pt x="270" y="3506"/>
                  </a:cubicBezTo>
                  <a:cubicBezTo>
                    <a:pt x="288" y="3546"/>
                    <a:pt x="322" y="3578"/>
                    <a:pt x="363" y="3594"/>
                  </a:cubicBezTo>
                  <a:cubicBezTo>
                    <a:pt x="382" y="3601"/>
                    <a:pt x="402" y="3605"/>
                    <a:pt x="421" y="3605"/>
                  </a:cubicBezTo>
                  <a:cubicBezTo>
                    <a:pt x="484" y="3605"/>
                    <a:pt x="544" y="3567"/>
                    <a:pt x="569" y="3506"/>
                  </a:cubicBezTo>
                  <a:cubicBezTo>
                    <a:pt x="690" y="3230"/>
                    <a:pt x="847" y="2972"/>
                    <a:pt x="1036" y="2738"/>
                  </a:cubicBezTo>
                  <a:cubicBezTo>
                    <a:pt x="1231" y="2509"/>
                    <a:pt x="1456" y="2307"/>
                    <a:pt x="1705" y="2137"/>
                  </a:cubicBezTo>
                  <a:cubicBezTo>
                    <a:pt x="1957" y="1973"/>
                    <a:pt x="2231" y="1845"/>
                    <a:pt x="2518" y="1755"/>
                  </a:cubicBezTo>
                  <a:cubicBezTo>
                    <a:pt x="2806" y="1672"/>
                    <a:pt x="3105" y="1628"/>
                    <a:pt x="3406" y="1624"/>
                  </a:cubicBezTo>
                  <a:cubicBezTo>
                    <a:pt x="5822" y="1624"/>
                    <a:pt x="7588" y="4408"/>
                    <a:pt x="5677" y="6944"/>
                  </a:cubicBezTo>
                  <a:cubicBezTo>
                    <a:pt x="5669" y="6955"/>
                    <a:pt x="5653" y="6971"/>
                    <a:pt x="5643" y="6978"/>
                  </a:cubicBezTo>
                  <a:cubicBezTo>
                    <a:pt x="4892" y="7544"/>
                    <a:pt x="4120" y="7788"/>
                    <a:pt x="3405" y="7788"/>
                  </a:cubicBezTo>
                  <a:cubicBezTo>
                    <a:pt x="1680" y="7788"/>
                    <a:pt x="286" y="6368"/>
                    <a:pt x="326" y="4632"/>
                  </a:cubicBezTo>
                  <a:cubicBezTo>
                    <a:pt x="326" y="4630"/>
                    <a:pt x="325" y="4628"/>
                    <a:pt x="324" y="4626"/>
                  </a:cubicBezTo>
                  <a:cubicBezTo>
                    <a:pt x="272" y="4567"/>
                    <a:pt x="215" y="4543"/>
                    <a:pt x="163" y="4543"/>
                  </a:cubicBezTo>
                  <a:cubicBezTo>
                    <a:pt x="73" y="4543"/>
                    <a:pt x="1" y="4616"/>
                    <a:pt x="1" y="4706"/>
                  </a:cubicBezTo>
                  <a:cubicBezTo>
                    <a:pt x="1" y="5321"/>
                    <a:pt x="170" y="5925"/>
                    <a:pt x="487" y="6452"/>
                  </a:cubicBezTo>
                  <a:lnTo>
                    <a:pt x="487" y="9700"/>
                  </a:lnTo>
                  <a:cubicBezTo>
                    <a:pt x="488" y="9720"/>
                    <a:pt x="503" y="9736"/>
                    <a:pt x="522" y="9736"/>
                  </a:cubicBezTo>
                  <a:lnTo>
                    <a:pt x="6288" y="9736"/>
                  </a:lnTo>
                  <a:cubicBezTo>
                    <a:pt x="6308" y="9736"/>
                    <a:pt x="6324" y="9720"/>
                    <a:pt x="6324" y="9700"/>
                  </a:cubicBezTo>
                  <a:lnTo>
                    <a:pt x="6324" y="6452"/>
                  </a:lnTo>
                  <a:cubicBezTo>
                    <a:pt x="6973" y="5378"/>
                    <a:pt x="6973" y="4034"/>
                    <a:pt x="6324" y="2961"/>
                  </a:cubicBezTo>
                  <a:lnTo>
                    <a:pt x="6324" y="36"/>
                  </a:lnTo>
                  <a:cubicBezTo>
                    <a:pt x="6324" y="17"/>
                    <a:pt x="6308" y="0"/>
                    <a:pt x="62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17"/>
            <p:cNvSpPr/>
            <p:nvPr/>
          </p:nvSpPr>
          <p:spPr>
            <a:xfrm>
              <a:off x="2406149" y="2906323"/>
              <a:ext cx="15863" cy="12613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0"/>
                    <a:pt x="195" y="0"/>
                  </a:cubicBezTo>
                  <a:lnTo>
                    <a:pt x="214" y="0"/>
                  </a:lnTo>
                  <a:cubicBezTo>
                    <a:pt x="273" y="0"/>
                    <a:pt x="328" y="33"/>
                    <a:pt x="354" y="86"/>
                  </a:cubicBezTo>
                  <a:cubicBezTo>
                    <a:pt x="409" y="207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17"/>
            <p:cNvSpPr/>
            <p:nvPr/>
          </p:nvSpPr>
          <p:spPr>
            <a:xfrm>
              <a:off x="2440197" y="2848210"/>
              <a:ext cx="165748" cy="178051"/>
            </a:xfrm>
            <a:custGeom>
              <a:avLst/>
              <a:gdLst/>
              <a:ahLst/>
              <a:cxnLst/>
              <a:rect l="l" t="t" r="r" b="b"/>
              <a:pathLst>
                <a:path w="4284" h="4602" extrusionOk="0">
                  <a:moveTo>
                    <a:pt x="3316" y="369"/>
                  </a:moveTo>
                  <a:cubicBezTo>
                    <a:pt x="3585" y="369"/>
                    <a:pt x="3803" y="587"/>
                    <a:pt x="3803" y="855"/>
                  </a:cubicBezTo>
                  <a:cubicBezTo>
                    <a:pt x="3803" y="1124"/>
                    <a:pt x="3585" y="1343"/>
                    <a:pt x="3316" y="1343"/>
                  </a:cubicBezTo>
                  <a:cubicBezTo>
                    <a:pt x="3047" y="1343"/>
                    <a:pt x="2830" y="1124"/>
                    <a:pt x="2830" y="855"/>
                  </a:cubicBezTo>
                  <a:cubicBezTo>
                    <a:pt x="2830" y="587"/>
                    <a:pt x="3047" y="369"/>
                    <a:pt x="3316" y="369"/>
                  </a:cubicBezTo>
                  <a:close/>
                  <a:moveTo>
                    <a:pt x="883" y="1829"/>
                  </a:moveTo>
                  <a:cubicBezTo>
                    <a:pt x="1152" y="1829"/>
                    <a:pt x="1369" y="2047"/>
                    <a:pt x="1369" y="2316"/>
                  </a:cubicBezTo>
                  <a:cubicBezTo>
                    <a:pt x="1369" y="2585"/>
                    <a:pt x="1152" y="2802"/>
                    <a:pt x="883" y="2802"/>
                  </a:cubicBezTo>
                  <a:cubicBezTo>
                    <a:pt x="614" y="2802"/>
                    <a:pt x="396" y="2585"/>
                    <a:pt x="396" y="2316"/>
                  </a:cubicBezTo>
                  <a:cubicBezTo>
                    <a:pt x="396" y="2047"/>
                    <a:pt x="614" y="1829"/>
                    <a:pt x="883" y="1829"/>
                  </a:cubicBezTo>
                  <a:close/>
                  <a:moveTo>
                    <a:pt x="3316" y="3289"/>
                  </a:moveTo>
                  <a:cubicBezTo>
                    <a:pt x="3585" y="3289"/>
                    <a:pt x="3803" y="3507"/>
                    <a:pt x="3803" y="3776"/>
                  </a:cubicBezTo>
                  <a:cubicBezTo>
                    <a:pt x="3803" y="4044"/>
                    <a:pt x="3585" y="4263"/>
                    <a:pt x="3316" y="4263"/>
                  </a:cubicBezTo>
                  <a:cubicBezTo>
                    <a:pt x="3047" y="4263"/>
                    <a:pt x="2830" y="4044"/>
                    <a:pt x="2830" y="3776"/>
                  </a:cubicBezTo>
                  <a:cubicBezTo>
                    <a:pt x="2830" y="3507"/>
                    <a:pt x="3047" y="3289"/>
                    <a:pt x="3316" y="3289"/>
                  </a:cubicBezTo>
                  <a:close/>
                  <a:moveTo>
                    <a:pt x="3341" y="0"/>
                  </a:moveTo>
                  <a:cubicBezTo>
                    <a:pt x="3220" y="0"/>
                    <a:pt x="3097" y="26"/>
                    <a:pt x="2981" y="81"/>
                  </a:cubicBezTo>
                  <a:cubicBezTo>
                    <a:pt x="2591" y="267"/>
                    <a:pt x="2407" y="718"/>
                    <a:pt x="2554" y="1124"/>
                  </a:cubicBezTo>
                  <a:lnTo>
                    <a:pt x="1477" y="1769"/>
                  </a:lnTo>
                  <a:cubicBezTo>
                    <a:pt x="1325" y="1601"/>
                    <a:pt x="1110" y="1505"/>
                    <a:pt x="883" y="1504"/>
                  </a:cubicBezTo>
                  <a:cubicBezTo>
                    <a:pt x="881" y="1504"/>
                    <a:pt x="880" y="1504"/>
                    <a:pt x="878" y="1504"/>
                  </a:cubicBezTo>
                  <a:cubicBezTo>
                    <a:pt x="507" y="1504"/>
                    <a:pt x="184" y="1756"/>
                    <a:pt x="92" y="2115"/>
                  </a:cubicBezTo>
                  <a:cubicBezTo>
                    <a:pt x="1" y="2476"/>
                    <a:pt x="166" y="2853"/>
                    <a:pt x="493" y="3030"/>
                  </a:cubicBezTo>
                  <a:cubicBezTo>
                    <a:pt x="615" y="3095"/>
                    <a:pt x="747" y="3127"/>
                    <a:pt x="878" y="3127"/>
                  </a:cubicBezTo>
                  <a:cubicBezTo>
                    <a:pt x="1100" y="3127"/>
                    <a:pt x="1320" y="3035"/>
                    <a:pt x="1478" y="2862"/>
                  </a:cubicBezTo>
                  <a:lnTo>
                    <a:pt x="2554" y="3508"/>
                  </a:lnTo>
                  <a:cubicBezTo>
                    <a:pt x="2522" y="3594"/>
                    <a:pt x="2505" y="3684"/>
                    <a:pt x="2505" y="3776"/>
                  </a:cubicBezTo>
                  <a:cubicBezTo>
                    <a:pt x="2501" y="4170"/>
                    <a:pt x="2779" y="4511"/>
                    <a:pt x="3167" y="4586"/>
                  </a:cubicBezTo>
                  <a:cubicBezTo>
                    <a:pt x="3220" y="4597"/>
                    <a:pt x="3272" y="4602"/>
                    <a:pt x="3324" y="4602"/>
                  </a:cubicBezTo>
                  <a:cubicBezTo>
                    <a:pt x="3655" y="4602"/>
                    <a:pt x="3959" y="4401"/>
                    <a:pt x="4085" y="4083"/>
                  </a:cubicBezTo>
                  <a:cubicBezTo>
                    <a:pt x="4229" y="3717"/>
                    <a:pt x="4092" y="3299"/>
                    <a:pt x="3758" y="3090"/>
                  </a:cubicBezTo>
                  <a:cubicBezTo>
                    <a:pt x="3623" y="3006"/>
                    <a:pt x="3473" y="2965"/>
                    <a:pt x="3323" y="2965"/>
                  </a:cubicBezTo>
                  <a:cubicBezTo>
                    <a:pt x="3100" y="2965"/>
                    <a:pt x="2880" y="3056"/>
                    <a:pt x="2721" y="3230"/>
                  </a:cubicBezTo>
                  <a:lnTo>
                    <a:pt x="1645" y="2584"/>
                  </a:lnTo>
                  <a:cubicBezTo>
                    <a:pt x="1710" y="2412"/>
                    <a:pt x="1710" y="2220"/>
                    <a:pt x="1645" y="2047"/>
                  </a:cubicBezTo>
                  <a:lnTo>
                    <a:pt x="2721" y="1402"/>
                  </a:lnTo>
                  <a:cubicBezTo>
                    <a:pt x="2886" y="1584"/>
                    <a:pt x="3113" y="1677"/>
                    <a:pt x="3342" y="1677"/>
                  </a:cubicBezTo>
                  <a:cubicBezTo>
                    <a:pt x="3517" y="1677"/>
                    <a:pt x="3692" y="1623"/>
                    <a:pt x="3842" y="1512"/>
                  </a:cubicBezTo>
                  <a:cubicBezTo>
                    <a:pt x="4189" y="1254"/>
                    <a:pt x="4283" y="776"/>
                    <a:pt x="4060" y="406"/>
                  </a:cubicBezTo>
                  <a:cubicBezTo>
                    <a:pt x="3904" y="146"/>
                    <a:pt x="3627" y="0"/>
                    <a:pt x="3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2" name="Google Shape;4622;p117"/>
          <p:cNvGrpSpPr/>
          <p:nvPr/>
        </p:nvGrpSpPr>
        <p:grpSpPr>
          <a:xfrm>
            <a:off x="2378950" y="3755244"/>
            <a:ext cx="312190" cy="381174"/>
            <a:chOff x="2378950" y="3352844"/>
            <a:chExt cx="312190" cy="381174"/>
          </a:xfrm>
        </p:grpSpPr>
        <p:sp>
          <p:nvSpPr>
            <p:cNvPr id="4623" name="Google Shape;4623;p117"/>
            <p:cNvSpPr/>
            <p:nvPr/>
          </p:nvSpPr>
          <p:spPr>
            <a:xfrm>
              <a:off x="2496568" y="3509616"/>
              <a:ext cx="187917" cy="218521"/>
            </a:xfrm>
            <a:custGeom>
              <a:avLst/>
              <a:gdLst/>
              <a:ahLst/>
              <a:cxnLst/>
              <a:rect l="l" t="t" r="r" b="b"/>
              <a:pathLst>
                <a:path w="4857" h="5648" extrusionOk="0">
                  <a:moveTo>
                    <a:pt x="4857" y="2727"/>
                  </a:moveTo>
                  <a:lnTo>
                    <a:pt x="4857" y="4836"/>
                  </a:lnTo>
                  <a:cubicBezTo>
                    <a:pt x="4857" y="5285"/>
                    <a:pt x="4494" y="5647"/>
                    <a:pt x="4045" y="5647"/>
                  </a:cubicBezTo>
                  <a:lnTo>
                    <a:pt x="2266" y="5647"/>
                  </a:lnTo>
                  <a:cubicBezTo>
                    <a:pt x="2266" y="5647"/>
                    <a:pt x="1895" y="5560"/>
                    <a:pt x="1777" y="5414"/>
                  </a:cubicBezTo>
                  <a:lnTo>
                    <a:pt x="1777" y="5413"/>
                  </a:lnTo>
                  <a:cubicBezTo>
                    <a:pt x="1742" y="5379"/>
                    <a:pt x="1717" y="5343"/>
                    <a:pt x="1697" y="5304"/>
                  </a:cubicBezTo>
                  <a:cubicBezTo>
                    <a:pt x="1579" y="5075"/>
                    <a:pt x="1427" y="4864"/>
                    <a:pt x="1248" y="4678"/>
                  </a:cubicBezTo>
                  <a:cubicBezTo>
                    <a:pt x="919" y="4365"/>
                    <a:pt x="573" y="4073"/>
                    <a:pt x="207" y="3805"/>
                  </a:cubicBezTo>
                  <a:cubicBezTo>
                    <a:pt x="77" y="3709"/>
                    <a:pt x="1" y="3556"/>
                    <a:pt x="1" y="3395"/>
                  </a:cubicBezTo>
                  <a:cubicBezTo>
                    <a:pt x="0" y="3214"/>
                    <a:pt x="95" y="3046"/>
                    <a:pt x="250" y="2954"/>
                  </a:cubicBezTo>
                  <a:cubicBezTo>
                    <a:pt x="405" y="2860"/>
                    <a:pt x="597" y="2855"/>
                    <a:pt x="755" y="2940"/>
                  </a:cubicBezTo>
                  <a:lnTo>
                    <a:pt x="1606" y="3372"/>
                  </a:lnTo>
                  <a:lnTo>
                    <a:pt x="1606" y="459"/>
                  </a:lnTo>
                  <a:cubicBezTo>
                    <a:pt x="1606" y="263"/>
                    <a:pt x="1740" y="90"/>
                    <a:pt x="1931" y="52"/>
                  </a:cubicBezTo>
                  <a:cubicBezTo>
                    <a:pt x="2194" y="1"/>
                    <a:pt x="2424" y="200"/>
                    <a:pt x="2424" y="453"/>
                  </a:cubicBezTo>
                  <a:lnTo>
                    <a:pt x="2424" y="1832"/>
                  </a:lnTo>
                  <a:cubicBezTo>
                    <a:pt x="2424" y="1606"/>
                    <a:pt x="2607" y="1424"/>
                    <a:pt x="2832" y="1424"/>
                  </a:cubicBezTo>
                  <a:cubicBezTo>
                    <a:pt x="2904" y="1423"/>
                    <a:pt x="2973" y="1442"/>
                    <a:pt x="3035" y="1477"/>
                  </a:cubicBezTo>
                  <a:cubicBezTo>
                    <a:pt x="3067" y="1495"/>
                    <a:pt x="3096" y="1517"/>
                    <a:pt x="3121" y="1542"/>
                  </a:cubicBezTo>
                  <a:cubicBezTo>
                    <a:pt x="3198" y="1619"/>
                    <a:pt x="3241" y="1724"/>
                    <a:pt x="3241" y="1832"/>
                  </a:cubicBezTo>
                  <a:lnTo>
                    <a:pt x="3241" y="2314"/>
                  </a:lnTo>
                  <a:cubicBezTo>
                    <a:pt x="3241" y="2089"/>
                    <a:pt x="3427" y="1908"/>
                    <a:pt x="3653" y="1915"/>
                  </a:cubicBezTo>
                  <a:cubicBezTo>
                    <a:pt x="3871" y="1922"/>
                    <a:pt x="4040" y="2107"/>
                    <a:pt x="4040" y="2325"/>
                  </a:cubicBezTo>
                  <a:lnTo>
                    <a:pt x="4040" y="2728"/>
                  </a:lnTo>
                  <a:cubicBezTo>
                    <a:pt x="4040" y="2503"/>
                    <a:pt x="4223" y="2322"/>
                    <a:pt x="4448" y="2322"/>
                  </a:cubicBezTo>
                  <a:cubicBezTo>
                    <a:pt x="4674" y="2322"/>
                    <a:pt x="4857" y="2503"/>
                    <a:pt x="4857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17"/>
            <p:cNvSpPr/>
            <p:nvPr/>
          </p:nvSpPr>
          <p:spPr>
            <a:xfrm>
              <a:off x="2633415" y="3597829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59"/>
                  </a:moveTo>
                  <a:cubicBezTo>
                    <a:pt x="1054" y="16"/>
                    <a:pt x="824" y="1"/>
                    <a:pt x="660" y="123"/>
                  </a:cubicBezTo>
                  <a:cubicBezTo>
                    <a:pt x="676" y="135"/>
                    <a:pt x="691" y="147"/>
                    <a:pt x="705" y="159"/>
                  </a:cubicBezTo>
                  <a:cubicBezTo>
                    <a:pt x="782" y="236"/>
                    <a:pt x="825" y="340"/>
                    <a:pt x="825" y="447"/>
                  </a:cubicBezTo>
                  <a:lnTo>
                    <a:pt x="825" y="2556"/>
                  </a:lnTo>
                  <a:cubicBezTo>
                    <a:pt x="825" y="3005"/>
                    <a:pt x="457" y="3367"/>
                    <a:pt x="1" y="3367"/>
                  </a:cubicBezTo>
                  <a:lnTo>
                    <a:pt x="508" y="3367"/>
                  </a:lnTo>
                  <a:cubicBezTo>
                    <a:pt x="957" y="3367"/>
                    <a:pt x="1320" y="3005"/>
                    <a:pt x="1320" y="2556"/>
                  </a:cubicBezTo>
                  <a:lnTo>
                    <a:pt x="1320" y="447"/>
                  </a:lnTo>
                  <a:cubicBezTo>
                    <a:pt x="1320" y="340"/>
                    <a:pt x="1277" y="236"/>
                    <a:pt x="1199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17"/>
            <p:cNvSpPr/>
            <p:nvPr/>
          </p:nvSpPr>
          <p:spPr>
            <a:xfrm>
              <a:off x="2378950" y="3352844"/>
              <a:ext cx="262047" cy="273035"/>
            </a:xfrm>
            <a:custGeom>
              <a:avLst/>
              <a:gdLst/>
              <a:ahLst/>
              <a:cxnLst/>
              <a:rect l="l" t="t" r="r" b="b"/>
              <a:pathLst>
                <a:path w="6773" h="7057" extrusionOk="0">
                  <a:moveTo>
                    <a:pt x="6771" y="3520"/>
                  </a:moveTo>
                  <a:cubicBezTo>
                    <a:pt x="6772" y="4246"/>
                    <a:pt x="6527" y="4951"/>
                    <a:pt x="6075" y="5521"/>
                  </a:cubicBezTo>
                  <a:cubicBezTo>
                    <a:pt x="6013" y="5485"/>
                    <a:pt x="5943" y="5467"/>
                    <a:pt x="5872" y="5467"/>
                  </a:cubicBezTo>
                  <a:cubicBezTo>
                    <a:pt x="5647" y="5467"/>
                    <a:pt x="5463" y="5649"/>
                    <a:pt x="5463" y="5873"/>
                  </a:cubicBezTo>
                  <a:lnTo>
                    <a:pt x="5463" y="4502"/>
                  </a:lnTo>
                  <a:cubicBezTo>
                    <a:pt x="5463" y="4307"/>
                    <a:pt x="5328" y="4134"/>
                    <a:pt x="5137" y="4096"/>
                  </a:cubicBezTo>
                  <a:cubicBezTo>
                    <a:pt x="4875" y="4046"/>
                    <a:pt x="4646" y="4243"/>
                    <a:pt x="4646" y="4494"/>
                  </a:cubicBezTo>
                  <a:lnTo>
                    <a:pt x="4646" y="6563"/>
                  </a:lnTo>
                  <a:lnTo>
                    <a:pt x="4638" y="6563"/>
                  </a:lnTo>
                  <a:cubicBezTo>
                    <a:pt x="3300" y="7056"/>
                    <a:pt x="1792" y="6629"/>
                    <a:pt x="916" y="5508"/>
                  </a:cubicBezTo>
                  <a:cubicBezTo>
                    <a:pt x="41" y="4387"/>
                    <a:pt x="0" y="2832"/>
                    <a:pt x="816" y="1668"/>
                  </a:cubicBezTo>
                  <a:cubicBezTo>
                    <a:pt x="1632" y="504"/>
                    <a:pt x="3116" y="1"/>
                    <a:pt x="4479" y="425"/>
                  </a:cubicBezTo>
                  <a:cubicBezTo>
                    <a:pt x="5843" y="849"/>
                    <a:pt x="6771" y="2103"/>
                    <a:pt x="6771" y="3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17"/>
            <p:cNvSpPr/>
            <p:nvPr/>
          </p:nvSpPr>
          <p:spPr>
            <a:xfrm>
              <a:off x="2505776" y="3511009"/>
              <a:ext cx="60047" cy="103651"/>
            </a:xfrm>
            <a:custGeom>
              <a:avLst/>
              <a:gdLst/>
              <a:ahLst/>
              <a:cxnLst/>
              <a:rect l="l" t="t" r="r" b="b"/>
              <a:pathLst>
                <a:path w="1552" h="2679" extrusionOk="0">
                  <a:moveTo>
                    <a:pt x="1305" y="1"/>
                  </a:moveTo>
                  <a:cubicBezTo>
                    <a:pt x="1195" y="1"/>
                    <a:pt x="1090" y="43"/>
                    <a:pt x="1013" y="119"/>
                  </a:cubicBezTo>
                  <a:cubicBezTo>
                    <a:pt x="935" y="195"/>
                    <a:pt x="892" y="299"/>
                    <a:pt x="892" y="406"/>
                  </a:cubicBezTo>
                  <a:lnTo>
                    <a:pt x="892" y="2475"/>
                  </a:lnTo>
                  <a:lnTo>
                    <a:pt x="886" y="2475"/>
                  </a:lnTo>
                  <a:cubicBezTo>
                    <a:pt x="601" y="2578"/>
                    <a:pt x="303" y="2643"/>
                    <a:pt x="1" y="2666"/>
                  </a:cubicBezTo>
                  <a:cubicBezTo>
                    <a:pt x="78" y="2671"/>
                    <a:pt x="155" y="2677"/>
                    <a:pt x="234" y="2677"/>
                  </a:cubicBezTo>
                  <a:cubicBezTo>
                    <a:pt x="625" y="2678"/>
                    <a:pt x="1013" y="2609"/>
                    <a:pt x="1380" y="2475"/>
                  </a:cubicBezTo>
                  <a:lnTo>
                    <a:pt x="1387" y="2475"/>
                  </a:lnTo>
                  <a:lnTo>
                    <a:pt x="1387" y="406"/>
                  </a:lnTo>
                  <a:cubicBezTo>
                    <a:pt x="1387" y="299"/>
                    <a:pt x="1430" y="195"/>
                    <a:pt x="1508" y="119"/>
                  </a:cubicBezTo>
                  <a:cubicBezTo>
                    <a:pt x="1521" y="106"/>
                    <a:pt x="1536" y="94"/>
                    <a:pt x="1552" y="84"/>
                  </a:cubicBezTo>
                  <a:cubicBezTo>
                    <a:pt x="1480" y="30"/>
                    <a:pt x="1394" y="1"/>
                    <a:pt x="1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17"/>
            <p:cNvSpPr/>
            <p:nvPr/>
          </p:nvSpPr>
          <p:spPr>
            <a:xfrm>
              <a:off x="2505583" y="3363871"/>
              <a:ext cx="143346" cy="216587"/>
            </a:xfrm>
            <a:custGeom>
              <a:avLst/>
              <a:gdLst/>
              <a:ahLst/>
              <a:cxnLst/>
              <a:rect l="l" t="t" r="r" b="b"/>
              <a:pathLst>
                <a:path w="3705" h="5598" extrusionOk="0">
                  <a:moveTo>
                    <a:pt x="243" y="0"/>
                  </a:moveTo>
                  <a:cubicBezTo>
                    <a:pt x="161" y="0"/>
                    <a:pt x="81" y="6"/>
                    <a:pt x="0" y="13"/>
                  </a:cubicBezTo>
                  <a:cubicBezTo>
                    <a:pt x="1193" y="101"/>
                    <a:pt x="2241" y="840"/>
                    <a:pt x="2725" y="1935"/>
                  </a:cubicBezTo>
                  <a:cubicBezTo>
                    <a:pt x="3208" y="3031"/>
                    <a:pt x="3049" y="4302"/>
                    <a:pt x="2311" y="5244"/>
                  </a:cubicBezTo>
                  <a:cubicBezTo>
                    <a:pt x="2273" y="5224"/>
                    <a:pt x="2233" y="5210"/>
                    <a:pt x="2190" y="5202"/>
                  </a:cubicBezTo>
                  <a:lnTo>
                    <a:pt x="2190" y="5597"/>
                  </a:lnTo>
                  <a:cubicBezTo>
                    <a:pt x="2190" y="5490"/>
                    <a:pt x="2233" y="5387"/>
                    <a:pt x="2310" y="5310"/>
                  </a:cubicBezTo>
                  <a:cubicBezTo>
                    <a:pt x="2385" y="5235"/>
                    <a:pt x="2488" y="5192"/>
                    <a:pt x="2596" y="5192"/>
                  </a:cubicBezTo>
                  <a:cubicBezTo>
                    <a:pt x="2667" y="5192"/>
                    <a:pt x="2736" y="5210"/>
                    <a:pt x="2797" y="5245"/>
                  </a:cubicBezTo>
                  <a:cubicBezTo>
                    <a:pt x="3563" y="4269"/>
                    <a:pt x="3704" y="2940"/>
                    <a:pt x="3161" y="1824"/>
                  </a:cubicBezTo>
                  <a:cubicBezTo>
                    <a:pt x="2617" y="708"/>
                    <a:pt x="1485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17"/>
            <p:cNvSpPr/>
            <p:nvPr/>
          </p:nvSpPr>
          <p:spPr>
            <a:xfrm>
              <a:off x="2417292" y="3393120"/>
              <a:ext cx="195965" cy="194379"/>
            </a:xfrm>
            <a:custGeom>
              <a:avLst/>
              <a:gdLst/>
              <a:ahLst/>
              <a:cxnLst/>
              <a:rect l="l" t="t" r="r" b="b"/>
              <a:pathLst>
                <a:path w="5065" h="5024" extrusionOk="0">
                  <a:moveTo>
                    <a:pt x="4472" y="3657"/>
                  </a:moveTo>
                  <a:lnTo>
                    <a:pt x="4472" y="3470"/>
                  </a:lnTo>
                  <a:cubicBezTo>
                    <a:pt x="4472" y="3274"/>
                    <a:pt x="4337" y="3100"/>
                    <a:pt x="4146" y="3063"/>
                  </a:cubicBezTo>
                  <a:cubicBezTo>
                    <a:pt x="3884" y="3012"/>
                    <a:pt x="3655" y="3210"/>
                    <a:pt x="3655" y="3461"/>
                  </a:cubicBezTo>
                  <a:lnTo>
                    <a:pt x="3655" y="4457"/>
                  </a:lnTo>
                  <a:lnTo>
                    <a:pt x="3647" y="4457"/>
                  </a:lnTo>
                  <a:cubicBezTo>
                    <a:pt x="2649" y="5024"/>
                    <a:pt x="1381" y="4765"/>
                    <a:pt x="687" y="3854"/>
                  </a:cubicBezTo>
                  <a:cubicBezTo>
                    <a:pt x="1" y="2950"/>
                    <a:pt x="98" y="1664"/>
                    <a:pt x="910" y="872"/>
                  </a:cubicBezTo>
                  <a:cubicBezTo>
                    <a:pt x="1732" y="70"/>
                    <a:pt x="3026" y="0"/>
                    <a:pt x="3930" y="709"/>
                  </a:cubicBezTo>
                  <a:cubicBezTo>
                    <a:pt x="4832" y="1416"/>
                    <a:pt x="5064" y="2678"/>
                    <a:pt x="4472" y="36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17"/>
            <p:cNvSpPr/>
            <p:nvPr/>
          </p:nvSpPr>
          <p:spPr>
            <a:xfrm>
              <a:off x="2505080" y="3511280"/>
              <a:ext cx="60743" cy="66005"/>
            </a:xfrm>
            <a:custGeom>
              <a:avLst/>
              <a:gdLst/>
              <a:ahLst/>
              <a:cxnLst/>
              <a:rect l="l" t="t" r="r" b="b"/>
              <a:pathLst>
                <a:path w="1570" h="1706" extrusionOk="0">
                  <a:moveTo>
                    <a:pt x="1323" y="1"/>
                  </a:moveTo>
                  <a:cubicBezTo>
                    <a:pt x="1213" y="1"/>
                    <a:pt x="1108" y="43"/>
                    <a:pt x="1031" y="120"/>
                  </a:cubicBezTo>
                  <a:cubicBezTo>
                    <a:pt x="953" y="195"/>
                    <a:pt x="910" y="299"/>
                    <a:pt x="910" y="406"/>
                  </a:cubicBezTo>
                  <a:lnTo>
                    <a:pt x="910" y="1403"/>
                  </a:lnTo>
                  <a:lnTo>
                    <a:pt x="904" y="1403"/>
                  </a:lnTo>
                  <a:cubicBezTo>
                    <a:pt x="627" y="1559"/>
                    <a:pt x="319" y="1658"/>
                    <a:pt x="1" y="1690"/>
                  </a:cubicBezTo>
                  <a:cubicBezTo>
                    <a:pt x="84" y="1700"/>
                    <a:pt x="168" y="1704"/>
                    <a:pt x="252" y="1704"/>
                  </a:cubicBezTo>
                  <a:cubicBezTo>
                    <a:pt x="654" y="1705"/>
                    <a:pt x="1050" y="1600"/>
                    <a:pt x="1398" y="1403"/>
                  </a:cubicBezTo>
                  <a:lnTo>
                    <a:pt x="1405" y="1403"/>
                  </a:lnTo>
                  <a:lnTo>
                    <a:pt x="1405" y="406"/>
                  </a:lnTo>
                  <a:cubicBezTo>
                    <a:pt x="1405" y="299"/>
                    <a:pt x="1448" y="196"/>
                    <a:pt x="1526" y="120"/>
                  </a:cubicBezTo>
                  <a:cubicBezTo>
                    <a:pt x="1539" y="107"/>
                    <a:pt x="1554" y="94"/>
                    <a:pt x="1570" y="84"/>
                  </a:cubicBezTo>
                  <a:cubicBezTo>
                    <a:pt x="1498" y="30"/>
                    <a:pt x="1412" y="1"/>
                    <a:pt x="1323" y="1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17"/>
            <p:cNvSpPr/>
            <p:nvPr/>
          </p:nvSpPr>
          <p:spPr>
            <a:xfrm>
              <a:off x="2505583" y="3399272"/>
              <a:ext cx="97383" cy="135415"/>
            </a:xfrm>
            <a:custGeom>
              <a:avLst/>
              <a:gdLst/>
              <a:ahLst/>
              <a:cxnLst/>
              <a:rect l="l" t="t" r="r" b="b"/>
              <a:pathLst>
                <a:path w="2517" h="3500" extrusionOk="0">
                  <a:moveTo>
                    <a:pt x="2514" y="2330"/>
                  </a:moveTo>
                  <a:cubicBezTo>
                    <a:pt x="2516" y="1685"/>
                    <a:pt x="2242" y="1070"/>
                    <a:pt x="1762" y="638"/>
                  </a:cubicBezTo>
                  <a:cubicBezTo>
                    <a:pt x="1283" y="208"/>
                    <a:pt x="641" y="1"/>
                    <a:pt x="0" y="71"/>
                  </a:cubicBezTo>
                  <a:cubicBezTo>
                    <a:pt x="662" y="143"/>
                    <a:pt x="1259" y="501"/>
                    <a:pt x="1634" y="1052"/>
                  </a:cubicBezTo>
                  <a:cubicBezTo>
                    <a:pt x="2009" y="1602"/>
                    <a:pt x="2124" y="2289"/>
                    <a:pt x="1947" y="2932"/>
                  </a:cubicBezTo>
                  <a:cubicBezTo>
                    <a:pt x="2095" y="2996"/>
                    <a:pt x="2191" y="3142"/>
                    <a:pt x="2191" y="3303"/>
                  </a:cubicBezTo>
                  <a:lnTo>
                    <a:pt x="2191" y="3500"/>
                  </a:lnTo>
                  <a:cubicBezTo>
                    <a:pt x="2403" y="3147"/>
                    <a:pt x="2515" y="2743"/>
                    <a:pt x="2514" y="2330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17"/>
            <p:cNvSpPr/>
            <p:nvPr/>
          </p:nvSpPr>
          <p:spPr>
            <a:xfrm>
              <a:off x="2505080" y="3511280"/>
              <a:ext cx="60743" cy="66005"/>
            </a:xfrm>
            <a:custGeom>
              <a:avLst/>
              <a:gdLst/>
              <a:ahLst/>
              <a:cxnLst/>
              <a:rect l="l" t="t" r="r" b="b"/>
              <a:pathLst>
                <a:path w="1570" h="1706" extrusionOk="0">
                  <a:moveTo>
                    <a:pt x="1323" y="1"/>
                  </a:moveTo>
                  <a:cubicBezTo>
                    <a:pt x="1213" y="1"/>
                    <a:pt x="1108" y="43"/>
                    <a:pt x="1031" y="120"/>
                  </a:cubicBezTo>
                  <a:cubicBezTo>
                    <a:pt x="953" y="195"/>
                    <a:pt x="910" y="299"/>
                    <a:pt x="910" y="406"/>
                  </a:cubicBezTo>
                  <a:lnTo>
                    <a:pt x="910" y="1403"/>
                  </a:lnTo>
                  <a:lnTo>
                    <a:pt x="904" y="1403"/>
                  </a:lnTo>
                  <a:cubicBezTo>
                    <a:pt x="627" y="1559"/>
                    <a:pt x="319" y="1658"/>
                    <a:pt x="1" y="1690"/>
                  </a:cubicBezTo>
                  <a:cubicBezTo>
                    <a:pt x="84" y="1700"/>
                    <a:pt x="168" y="1704"/>
                    <a:pt x="252" y="1704"/>
                  </a:cubicBezTo>
                  <a:cubicBezTo>
                    <a:pt x="654" y="1705"/>
                    <a:pt x="1050" y="1600"/>
                    <a:pt x="1398" y="1403"/>
                  </a:cubicBezTo>
                  <a:lnTo>
                    <a:pt x="1405" y="1403"/>
                  </a:lnTo>
                  <a:lnTo>
                    <a:pt x="1405" y="406"/>
                  </a:lnTo>
                  <a:cubicBezTo>
                    <a:pt x="1405" y="299"/>
                    <a:pt x="1448" y="196"/>
                    <a:pt x="1526" y="120"/>
                  </a:cubicBezTo>
                  <a:cubicBezTo>
                    <a:pt x="1539" y="107"/>
                    <a:pt x="1554" y="94"/>
                    <a:pt x="1570" y="84"/>
                  </a:cubicBezTo>
                  <a:cubicBezTo>
                    <a:pt x="1498" y="30"/>
                    <a:pt x="1412" y="1"/>
                    <a:pt x="1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17"/>
            <p:cNvSpPr/>
            <p:nvPr/>
          </p:nvSpPr>
          <p:spPr>
            <a:xfrm>
              <a:off x="2505583" y="3399272"/>
              <a:ext cx="97383" cy="135415"/>
            </a:xfrm>
            <a:custGeom>
              <a:avLst/>
              <a:gdLst/>
              <a:ahLst/>
              <a:cxnLst/>
              <a:rect l="l" t="t" r="r" b="b"/>
              <a:pathLst>
                <a:path w="2517" h="3500" extrusionOk="0">
                  <a:moveTo>
                    <a:pt x="2514" y="2330"/>
                  </a:moveTo>
                  <a:cubicBezTo>
                    <a:pt x="2516" y="1685"/>
                    <a:pt x="2242" y="1070"/>
                    <a:pt x="1762" y="638"/>
                  </a:cubicBezTo>
                  <a:cubicBezTo>
                    <a:pt x="1283" y="208"/>
                    <a:pt x="641" y="1"/>
                    <a:pt x="0" y="71"/>
                  </a:cubicBezTo>
                  <a:cubicBezTo>
                    <a:pt x="662" y="143"/>
                    <a:pt x="1259" y="501"/>
                    <a:pt x="1634" y="1052"/>
                  </a:cubicBezTo>
                  <a:cubicBezTo>
                    <a:pt x="2009" y="1602"/>
                    <a:pt x="2124" y="2289"/>
                    <a:pt x="1947" y="2932"/>
                  </a:cubicBezTo>
                  <a:cubicBezTo>
                    <a:pt x="2095" y="2996"/>
                    <a:pt x="2191" y="3142"/>
                    <a:pt x="2191" y="3303"/>
                  </a:cubicBezTo>
                  <a:lnTo>
                    <a:pt x="2191" y="3500"/>
                  </a:lnTo>
                  <a:cubicBezTo>
                    <a:pt x="2403" y="3147"/>
                    <a:pt x="2515" y="2743"/>
                    <a:pt x="2514" y="23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17"/>
            <p:cNvSpPr/>
            <p:nvPr/>
          </p:nvSpPr>
          <p:spPr>
            <a:xfrm>
              <a:off x="2590236" y="3534610"/>
              <a:ext cx="310" cy="503"/>
            </a:xfrm>
            <a:custGeom>
              <a:avLst/>
              <a:gdLst/>
              <a:ahLst/>
              <a:cxnLst/>
              <a:rect l="l" t="t" r="r" b="b"/>
              <a:pathLst>
                <a:path w="8" h="13" extrusionOk="0">
                  <a:moveTo>
                    <a:pt x="7" y="1"/>
                  </a:moveTo>
                  <a:cubicBezTo>
                    <a:pt x="6" y="5"/>
                    <a:pt x="3" y="9"/>
                    <a:pt x="1" y="12"/>
                  </a:cubicBez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17"/>
            <p:cNvSpPr/>
            <p:nvPr/>
          </p:nvSpPr>
          <p:spPr>
            <a:xfrm>
              <a:off x="2466428" y="3499982"/>
              <a:ext cx="97576" cy="45925"/>
            </a:xfrm>
            <a:custGeom>
              <a:avLst/>
              <a:gdLst/>
              <a:ahLst/>
              <a:cxnLst/>
              <a:rect l="l" t="t" r="r" b="b"/>
              <a:pathLst>
                <a:path w="2522" h="1187" extrusionOk="0">
                  <a:moveTo>
                    <a:pt x="2521" y="202"/>
                  </a:moveTo>
                  <a:cubicBezTo>
                    <a:pt x="2376" y="780"/>
                    <a:pt x="1857" y="1187"/>
                    <a:pt x="1260" y="1187"/>
                  </a:cubicBezTo>
                  <a:cubicBezTo>
                    <a:pt x="664" y="1187"/>
                    <a:pt x="144" y="780"/>
                    <a:pt x="0" y="202"/>
                  </a:cubicBezTo>
                  <a:cubicBezTo>
                    <a:pt x="829" y="1"/>
                    <a:pt x="1693" y="1"/>
                    <a:pt x="2521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17"/>
            <p:cNvSpPr/>
            <p:nvPr/>
          </p:nvSpPr>
          <p:spPr>
            <a:xfrm>
              <a:off x="2389629" y="3363871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19" y="6478"/>
                  </a:moveTo>
                  <a:cubicBezTo>
                    <a:pt x="3096" y="6483"/>
                    <a:pt x="3172" y="6489"/>
                    <a:pt x="3248" y="6489"/>
                  </a:cubicBezTo>
                  <a:cubicBezTo>
                    <a:pt x="3336" y="6489"/>
                    <a:pt x="3422" y="6484"/>
                    <a:pt x="3507" y="6478"/>
                  </a:cubicBezTo>
                  <a:cubicBezTo>
                    <a:pt x="1811" y="6359"/>
                    <a:pt x="494" y="4951"/>
                    <a:pt x="491" y="3251"/>
                  </a:cubicBezTo>
                  <a:cubicBezTo>
                    <a:pt x="487" y="1551"/>
                    <a:pt x="1797" y="138"/>
                    <a:pt x="3492" y="12"/>
                  </a:cubicBezTo>
                  <a:cubicBezTo>
                    <a:pt x="3411" y="5"/>
                    <a:pt x="3330" y="0"/>
                    <a:pt x="3248" y="0"/>
                  </a:cubicBezTo>
                  <a:cubicBezTo>
                    <a:pt x="3166" y="0"/>
                    <a:pt x="3087" y="6"/>
                    <a:pt x="3006" y="13"/>
                  </a:cubicBezTo>
                  <a:cubicBezTo>
                    <a:pt x="1310" y="139"/>
                    <a:pt x="0" y="1552"/>
                    <a:pt x="4" y="3252"/>
                  </a:cubicBezTo>
                  <a:cubicBezTo>
                    <a:pt x="8" y="4952"/>
                    <a:pt x="1324" y="6360"/>
                    <a:pt x="3019" y="64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17"/>
            <p:cNvSpPr/>
            <p:nvPr/>
          </p:nvSpPr>
          <p:spPr>
            <a:xfrm>
              <a:off x="2383361" y="3437691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7" y="507"/>
                    <a:pt x="325" y="915"/>
                    <a:pt x="325" y="1327"/>
                  </a:cubicBezTo>
                  <a:lnTo>
                    <a:pt x="1" y="1327"/>
                  </a:lnTo>
                  <a:cubicBezTo>
                    <a:pt x="1" y="872"/>
                    <a:pt x="92" y="42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17"/>
            <p:cNvSpPr/>
            <p:nvPr/>
          </p:nvSpPr>
          <p:spPr>
            <a:xfrm>
              <a:off x="2457839" y="3438388"/>
              <a:ext cx="45074" cy="45616"/>
            </a:xfrm>
            <a:custGeom>
              <a:avLst/>
              <a:gdLst/>
              <a:ahLst/>
              <a:cxnLst/>
              <a:rect l="l" t="t" r="r" b="b"/>
              <a:pathLst>
                <a:path w="1165" h="1179" extrusionOk="0">
                  <a:moveTo>
                    <a:pt x="245" y="1146"/>
                  </a:moveTo>
                  <a:lnTo>
                    <a:pt x="1056" y="821"/>
                  </a:lnTo>
                  <a:cubicBezTo>
                    <a:pt x="1110" y="799"/>
                    <a:pt x="1149" y="750"/>
                    <a:pt x="1157" y="691"/>
                  </a:cubicBezTo>
                  <a:cubicBezTo>
                    <a:pt x="1164" y="633"/>
                    <a:pt x="1140" y="575"/>
                    <a:pt x="1093" y="541"/>
                  </a:cubicBezTo>
                  <a:lnTo>
                    <a:pt x="444" y="54"/>
                  </a:lnTo>
                  <a:cubicBezTo>
                    <a:pt x="372" y="0"/>
                    <a:pt x="270" y="15"/>
                    <a:pt x="217" y="86"/>
                  </a:cubicBezTo>
                  <a:cubicBezTo>
                    <a:pt x="163" y="158"/>
                    <a:pt x="178" y="259"/>
                    <a:pt x="249" y="313"/>
                  </a:cubicBezTo>
                  <a:lnTo>
                    <a:pt x="667" y="627"/>
                  </a:lnTo>
                  <a:lnTo>
                    <a:pt x="124" y="843"/>
                  </a:lnTo>
                  <a:cubicBezTo>
                    <a:pt x="40" y="877"/>
                    <a:pt x="1" y="971"/>
                    <a:pt x="34" y="1054"/>
                  </a:cubicBezTo>
                  <a:cubicBezTo>
                    <a:pt x="67" y="1138"/>
                    <a:pt x="161" y="1178"/>
                    <a:pt x="245" y="1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17"/>
            <p:cNvSpPr/>
            <p:nvPr/>
          </p:nvSpPr>
          <p:spPr>
            <a:xfrm>
              <a:off x="2527481" y="3438388"/>
              <a:ext cx="45074" cy="45616"/>
            </a:xfrm>
            <a:custGeom>
              <a:avLst/>
              <a:gdLst/>
              <a:ahLst/>
              <a:cxnLst/>
              <a:rect l="l" t="t" r="r" b="b"/>
              <a:pathLst>
                <a:path w="1165" h="1179" extrusionOk="0">
                  <a:moveTo>
                    <a:pt x="109" y="821"/>
                  </a:moveTo>
                  <a:lnTo>
                    <a:pt x="920" y="1146"/>
                  </a:lnTo>
                  <a:cubicBezTo>
                    <a:pt x="1003" y="1178"/>
                    <a:pt x="1098" y="1138"/>
                    <a:pt x="1131" y="1055"/>
                  </a:cubicBezTo>
                  <a:cubicBezTo>
                    <a:pt x="1165" y="971"/>
                    <a:pt x="1124" y="877"/>
                    <a:pt x="1041" y="844"/>
                  </a:cubicBezTo>
                  <a:lnTo>
                    <a:pt x="497" y="627"/>
                  </a:lnTo>
                  <a:lnTo>
                    <a:pt x="916" y="313"/>
                  </a:lnTo>
                  <a:cubicBezTo>
                    <a:pt x="987" y="259"/>
                    <a:pt x="1002" y="158"/>
                    <a:pt x="948" y="86"/>
                  </a:cubicBezTo>
                  <a:cubicBezTo>
                    <a:pt x="894" y="15"/>
                    <a:pt x="792" y="0"/>
                    <a:pt x="721" y="54"/>
                  </a:cubicBezTo>
                  <a:lnTo>
                    <a:pt x="72" y="541"/>
                  </a:lnTo>
                  <a:cubicBezTo>
                    <a:pt x="25" y="575"/>
                    <a:pt x="0" y="633"/>
                    <a:pt x="8" y="692"/>
                  </a:cubicBezTo>
                  <a:cubicBezTo>
                    <a:pt x="16" y="750"/>
                    <a:pt x="54" y="799"/>
                    <a:pt x="109" y="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117"/>
            <p:cNvSpPr/>
            <p:nvPr/>
          </p:nvSpPr>
          <p:spPr>
            <a:xfrm>
              <a:off x="2382549" y="3357371"/>
              <a:ext cx="308591" cy="376647"/>
            </a:xfrm>
            <a:custGeom>
              <a:avLst/>
              <a:gdLst/>
              <a:ahLst/>
              <a:cxnLst/>
              <a:rect l="l" t="t" r="r" b="b"/>
              <a:pathLst>
                <a:path w="7976" h="9735" extrusionOk="0">
                  <a:moveTo>
                    <a:pt x="3428" y="3900"/>
                  </a:moveTo>
                  <a:cubicBezTo>
                    <a:pt x="3782" y="3902"/>
                    <a:pt x="4135" y="3936"/>
                    <a:pt x="4484" y="4002"/>
                  </a:cubicBezTo>
                  <a:cubicBezTo>
                    <a:pt x="4310" y="4430"/>
                    <a:pt x="3895" y="4711"/>
                    <a:pt x="3433" y="4711"/>
                  </a:cubicBezTo>
                  <a:cubicBezTo>
                    <a:pt x="3432" y="4711"/>
                    <a:pt x="3430" y="4711"/>
                    <a:pt x="3428" y="4711"/>
                  </a:cubicBezTo>
                  <a:cubicBezTo>
                    <a:pt x="3426" y="4711"/>
                    <a:pt x="3425" y="4711"/>
                    <a:pt x="3423" y="4711"/>
                  </a:cubicBezTo>
                  <a:cubicBezTo>
                    <a:pt x="2962" y="4711"/>
                    <a:pt x="2547" y="4430"/>
                    <a:pt x="2374" y="4002"/>
                  </a:cubicBezTo>
                  <a:cubicBezTo>
                    <a:pt x="2722" y="3936"/>
                    <a:pt x="3074" y="3902"/>
                    <a:pt x="3428" y="3900"/>
                  </a:cubicBezTo>
                  <a:close/>
                  <a:moveTo>
                    <a:pt x="3423" y="1296"/>
                  </a:moveTo>
                  <a:cubicBezTo>
                    <a:pt x="3859" y="1296"/>
                    <a:pt x="4294" y="1430"/>
                    <a:pt x="4664" y="1698"/>
                  </a:cubicBezTo>
                  <a:cubicBezTo>
                    <a:pt x="5406" y="2237"/>
                    <a:pt x="5716" y="3191"/>
                    <a:pt x="5433" y="4062"/>
                  </a:cubicBezTo>
                  <a:cubicBezTo>
                    <a:pt x="5327" y="3907"/>
                    <a:pt x="5154" y="3819"/>
                    <a:pt x="4972" y="3819"/>
                  </a:cubicBezTo>
                  <a:cubicBezTo>
                    <a:pt x="4928" y="3819"/>
                    <a:pt x="4883" y="3824"/>
                    <a:pt x="4838" y="3835"/>
                  </a:cubicBezTo>
                  <a:cubicBezTo>
                    <a:pt x="4823" y="3787"/>
                    <a:pt x="4785" y="3749"/>
                    <a:pt x="4737" y="3733"/>
                  </a:cubicBezTo>
                  <a:cubicBezTo>
                    <a:pt x="4307" y="3628"/>
                    <a:pt x="3867" y="3575"/>
                    <a:pt x="3428" y="3575"/>
                  </a:cubicBezTo>
                  <a:cubicBezTo>
                    <a:pt x="2988" y="3575"/>
                    <a:pt x="2549" y="3628"/>
                    <a:pt x="2119" y="3733"/>
                  </a:cubicBezTo>
                  <a:cubicBezTo>
                    <a:pt x="2037" y="3758"/>
                    <a:pt x="1989" y="3843"/>
                    <a:pt x="2010" y="3927"/>
                  </a:cubicBezTo>
                  <a:cubicBezTo>
                    <a:pt x="2133" y="4424"/>
                    <a:pt x="2508" y="4819"/>
                    <a:pt x="2997" y="4970"/>
                  </a:cubicBezTo>
                  <a:cubicBezTo>
                    <a:pt x="3139" y="5014"/>
                    <a:pt x="3284" y="5035"/>
                    <a:pt x="3429" y="5035"/>
                  </a:cubicBezTo>
                  <a:cubicBezTo>
                    <a:pt x="3782" y="5035"/>
                    <a:pt x="4129" y="4907"/>
                    <a:pt x="4401" y="4666"/>
                  </a:cubicBezTo>
                  <a:lnTo>
                    <a:pt x="4401" y="5279"/>
                  </a:lnTo>
                  <a:cubicBezTo>
                    <a:pt x="4100" y="5437"/>
                    <a:pt x="3766" y="5520"/>
                    <a:pt x="3427" y="5523"/>
                  </a:cubicBezTo>
                  <a:cubicBezTo>
                    <a:pt x="3426" y="5523"/>
                    <a:pt x="3426" y="5523"/>
                    <a:pt x="3425" y="5523"/>
                  </a:cubicBezTo>
                  <a:cubicBezTo>
                    <a:pt x="2510" y="5523"/>
                    <a:pt x="1698" y="4935"/>
                    <a:pt x="1414" y="4065"/>
                  </a:cubicBezTo>
                  <a:cubicBezTo>
                    <a:pt x="1130" y="3195"/>
                    <a:pt x="1439" y="2239"/>
                    <a:pt x="2180" y="1700"/>
                  </a:cubicBezTo>
                  <a:cubicBezTo>
                    <a:pt x="2550" y="1431"/>
                    <a:pt x="2987" y="1296"/>
                    <a:pt x="3423" y="1296"/>
                  </a:cubicBezTo>
                  <a:close/>
                  <a:moveTo>
                    <a:pt x="4401" y="6676"/>
                  </a:moveTo>
                  <a:lnTo>
                    <a:pt x="4401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1" y="6676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9" y="4248"/>
                    <a:pt x="5219" y="4382"/>
                  </a:cubicBezTo>
                  <a:cubicBezTo>
                    <a:pt x="5210" y="4625"/>
                    <a:pt x="5213" y="4616"/>
                    <a:pt x="5219" y="4632"/>
                  </a:cubicBezTo>
                  <a:lnTo>
                    <a:pt x="5219" y="7139"/>
                  </a:lnTo>
                  <a:cubicBezTo>
                    <a:pt x="5219" y="7225"/>
                    <a:pt x="5284" y="7300"/>
                    <a:pt x="5370" y="7306"/>
                  </a:cubicBezTo>
                  <a:cubicBezTo>
                    <a:pt x="5374" y="7306"/>
                    <a:pt x="5377" y="7306"/>
                    <a:pt x="5381" y="7306"/>
                  </a:cubicBezTo>
                  <a:cubicBezTo>
                    <a:pt x="5469" y="7306"/>
                    <a:pt x="5541" y="7234"/>
                    <a:pt x="5541" y="7145"/>
                  </a:cubicBezTo>
                  <a:lnTo>
                    <a:pt x="5541" y="5767"/>
                  </a:lnTo>
                  <a:cubicBezTo>
                    <a:pt x="5541" y="5631"/>
                    <a:pt x="5652" y="5520"/>
                    <a:pt x="5789" y="5520"/>
                  </a:cubicBezTo>
                  <a:cubicBezTo>
                    <a:pt x="5925" y="5520"/>
                    <a:pt x="6036" y="5631"/>
                    <a:pt x="6036" y="5767"/>
                  </a:cubicBezTo>
                  <a:lnTo>
                    <a:pt x="6036" y="7144"/>
                  </a:lnTo>
                  <a:cubicBezTo>
                    <a:pt x="6036" y="7225"/>
                    <a:pt x="6098" y="7296"/>
                    <a:pt x="6178" y="7301"/>
                  </a:cubicBezTo>
                  <a:cubicBezTo>
                    <a:pt x="6181" y="7302"/>
                    <a:pt x="6185" y="7302"/>
                    <a:pt x="6188" y="7302"/>
                  </a:cubicBezTo>
                  <a:cubicBezTo>
                    <a:pt x="6272" y="7302"/>
                    <a:pt x="6340" y="7233"/>
                    <a:pt x="6340" y="7149"/>
                  </a:cubicBezTo>
                  <a:lnTo>
                    <a:pt x="6340" y="6257"/>
                  </a:lnTo>
                  <a:cubicBezTo>
                    <a:pt x="6340" y="6143"/>
                    <a:pt x="6415" y="6041"/>
                    <a:pt x="6525" y="6015"/>
                  </a:cubicBezTo>
                  <a:cubicBezTo>
                    <a:pt x="6546" y="6010"/>
                    <a:pt x="6568" y="6007"/>
                    <a:pt x="6588" y="6007"/>
                  </a:cubicBezTo>
                  <a:cubicBezTo>
                    <a:pt x="6724" y="6007"/>
                    <a:pt x="6834" y="6118"/>
                    <a:pt x="6834" y="6254"/>
                  </a:cubicBezTo>
                  <a:lnTo>
                    <a:pt x="6834" y="7139"/>
                  </a:lnTo>
                  <a:cubicBezTo>
                    <a:pt x="6834" y="7225"/>
                    <a:pt x="6900" y="7300"/>
                    <a:pt x="6986" y="7306"/>
                  </a:cubicBezTo>
                  <a:cubicBezTo>
                    <a:pt x="6990" y="7306"/>
                    <a:pt x="6993" y="7306"/>
                    <a:pt x="6997" y="7306"/>
                  </a:cubicBezTo>
                  <a:cubicBezTo>
                    <a:pt x="7085" y="7306"/>
                    <a:pt x="7157" y="7234"/>
                    <a:pt x="7157" y="7145"/>
                  </a:cubicBezTo>
                  <a:lnTo>
                    <a:pt x="7157" y="6659"/>
                  </a:lnTo>
                  <a:cubicBezTo>
                    <a:pt x="7157" y="6546"/>
                    <a:pt x="7233" y="6443"/>
                    <a:pt x="7343" y="6417"/>
                  </a:cubicBezTo>
                  <a:cubicBezTo>
                    <a:pt x="7364" y="6412"/>
                    <a:pt x="7384" y="6410"/>
                    <a:pt x="7404" y="6410"/>
                  </a:cubicBezTo>
                  <a:cubicBezTo>
                    <a:pt x="7541" y="6410"/>
                    <a:pt x="7652" y="6519"/>
                    <a:pt x="7652" y="6653"/>
                  </a:cubicBezTo>
                  <a:lnTo>
                    <a:pt x="7652" y="8762"/>
                  </a:lnTo>
                  <a:cubicBezTo>
                    <a:pt x="7652" y="9121"/>
                    <a:pt x="7361" y="9411"/>
                    <a:pt x="7003" y="9411"/>
                  </a:cubicBezTo>
                  <a:lnTo>
                    <a:pt x="5219" y="9411"/>
                  </a:lnTo>
                  <a:cubicBezTo>
                    <a:pt x="5037" y="9411"/>
                    <a:pt x="4870" y="9313"/>
                    <a:pt x="4784" y="9157"/>
                  </a:cubicBezTo>
                  <a:cubicBezTo>
                    <a:pt x="4656" y="8913"/>
                    <a:pt x="4492" y="8690"/>
                    <a:pt x="4299" y="8493"/>
                  </a:cubicBezTo>
                  <a:cubicBezTo>
                    <a:pt x="3961" y="8175"/>
                    <a:pt x="3603" y="7878"/>
                    <a:pt x="3226" y="7605"/>
                  </a:cubicBezTo>
                  <a:cubicBezTo>
                    <a:pt x="3135" y="7540"/>
                    <a:pt x="3083" y="7436"/>
                    <a:pt x="3083" y="7324"/>
                  </a:cubicBezTo>
                  <a:cubicBezTo>
                    <a:pt x="3083" y="7252"/>
                    <a:pt x="3106" y="7182"/>
                    <a:pt x="3148" y="7122"/>
                  </a:cubicBezTo>
                  <a:cubicBezTo>
                    <a:pt x="3218" y="7027"/>
                    <a:pt x="3328" y="6975"/>
                    <a:pt x="3441" y="6975"/>
                  </a:cubicBezTo>
                  <a:cubicBezTo>
                    <a:pt x="3498" y="6975"/>
                    <a:pt x="3557" y="6988"/>
                    <a:pt x="3611" y="7017"/>
                  </a:cubicBezTo>
                  <a:cubicBezTo>
                    <a:pt x="3793" y="7106"/>
                    <a:pt x="4447" y="7428"/>
                    <a:pt x="4490" y="7448"/>
                  </a:cubicBezTo>
                  <a:cubicBezTo>
                    <a:pt x="4512" y="7458"/>
                    <a:pt x="4535" y="7462"/>
                    <a:pt x="4558" y="7462"/>
                  </a:cubicBezTo>
                  <a:cubicBezTo>
                    <a:pt x="4589" y="7462"/>
                    <a:pt x="4620" y="7454"/>
                    <a:pt x="4647" y="7437"/>
                  </a:cubicBezTo>
                  <a:cubicBezTo>
                    <a:pt x="4694" y="7407"/>
                    <a:pt x="4723" y="7357"/>
                    <a:pt x="4724" y="7302"/>
                  </a:cubicBezTo>
                  <a:lnTo>
                    <a:pt x="4724" y="4387"/>
                  </a:lnTo>
                  <a:cubicBezTo>
                    <a:pt x="4724" y="4274"/>
                    <a:pt x="4800" y="4172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0"/>
                  </a:moveTo>
                  <a:cubicBezTo>
                    <a:pt x="3100" y="5"/>
                    <a:pt x="2769" y="54"/>
                    <a:pt x="2450" y="146"/>
                  </a:cubicBezTo>
                  <a:cubicBezTo>
                    <a:pt x="2131" y="245"/>
                    <a:pt x="1829" y="387"/>
                    <a:pt x="1551" y="568"/>
                  </a:cubicBezTo>
                  <a:cubicBezTo>
                    <a:pt x="1276" y="755"/>
                    <a:pt x="1027" y="978"/>
                    <a:pt x="810" y="1232"/>
                  </a:cubicBezTo>
                  <a:cubicBezTo>
                    <a:pt x="601" y="1490"/>
                    <a:pt x="427" y="1776"/>
                    <a:pt x="294" y="2080"/>
                  </a:cubicBezTo>
                  <a:cubicBezTo>
                    <a:pt x="277" y="2121"/>
                    <a:pt x="278" y="2166"/>
                    <a:pt x="295" y="2207"/>
                  </a:cubicBezTo>
                  <a:cubicBezTo>
                    <a:pt x="313" y="2248"/>
                    <a:pt x="346" y="2280"/>
                    <a:pt x="387" y="2296"/>
                  </a:cubicBezTo>
                  <a:cubicBezTo>
                    <a:pt x="406" y="2303"/>
                    <a:pt x="425" y="2306"/>
                    <a:pt x="444" y="2306"/>
                  </a:cubicBezTo>
                  <a:cubicBezTo>
                    <a:pt x="507" y="2306"/>
                    <a:pt x="567" y="2268"/>
                    <a:pt x="592" y="2206"/>
                  </a:cubicBezTo>
                  <a:cubicBezTo>
                    <a:pt x="714" y="1931"/>
                    <a:pt x="871" y="1673"/>
                    <a:pt x="1060" y="1439"/>
                  </a:cubicBezTo>
                  <a:cubicBezTo>
                    <a:pt x="1256" y="1210"/>
                    <a:pt x="1480" y="1008"/>
                    <a:pt x="1729" y="838"/>
                  </a:cubicBezTo>
                  <a:cubicBezTo>
                    <a:pt x="1982" y="674"/>
                    <a:pt x="2255" y="546"/>
                    <a:pt x="2543" y="457"/>
                  </a:cubicBezTo>
                  <a:cubicBezTo>
                    <a:pt x="2832" y="374"/>
                    <a:pt x="3131" y="329"/>
                    <a:pt x="3432" y="325"/>
                  </a:cubicBezTo>
                  <a:cubicBezTo>
                    <a:pt x="5135" y="327"/>
                    <a:pt x="6513" y="1705"/>
                    <a:pt x="6514" y="3408"/>
                  </a:cubicBezTo>
                  <a:cubicBezTo>
                    <a:pt x="6516" y="4057"/>
                    <a:pt x="6311" y="4689"/>
                    <a:pt x="5927" y="5213"/>
                  </a:cubicBezTo>
                  <a:cubicBezTo>
                    <a:pt x="5879" y="5199"/>
                    <a:pt x="5829" y="5192"/>
                    <a:pt x="5780" y="5192"/>
                  </a:cubicBezTo>
                  <a:cubicBezTo>
                    <a:pt x="5698" y="5192"/>
                    <a:pt x="5616" y="5211"/>
                    <a:pt x="5542" y="5248"/>
                  </a:cubicBezTo>
                  <a:lnTo>
                    <a:pt x="5542" y="4619"/>
                  </a:lnTo>
                  <a:cubicBezTo>
                    <a:pt x="6227" y="3437"/>
                    <a:pt x="5816" y="1889"/>
                    <a:pt x="4538" y="1224"/>
                  </a:cubicBezTo>
                  <a:cubicBezTo>
                    <a:pt x="4187" y="1041"/>
                    <a:pt x="3801" y="949"/>
                    <a:pt x="3415" y="949"/>
                  </a:cubicBezTo>
                  <a:cubicBezTo>
                    <a:pt x="2991" y="949"/>
                    <a:pt x="2567" y="1060"/>
                    <a:pt x="2191" y="1279"/>
                  </a:cubicBezTo>
                  <a:cubicBezTo>
                    <a:pt x="947" y="2006"/>
                    <a:pt x="611" y="3570"/>
                    <a:pt x="1352" y="4719"/>
                  </a:cubicBezTo>
                  <a:cubicBezTo>
                    <a:pt x="1816" y="5437"/>
                    <a:pt x="2604" y="5841"/>
                    <a:pt x="3418" y="5841"/>
                  </a:cubicBezTo>
                  <a:cubicBezTo>
                    <a:pt x="3748" y="5841"/>
                    <a:pt x="4082" y="5775"/>
                    <a:pt x="4401" y="5636"/>
                  </a:cubicBezTo>
                  <a:lnTo>
                    <a:pt x="4401" y="6329"/>
                  </a:lnTo>
                  <a:cubicBezTo>
                    <a:pt x="4079" y="6437"/>
                    <a:pt x="3746" y="6490"/>
                    <a:pt x="3415" y="6490"/>
                  </a:cubicBezTo>
                  <a:cubicBezTo>
                    <a:pt x="2775" y="6490"/>
                    <a:pt x="2142" y="6292"/>
                    <a:pt x="1609" y="5910"/>
                  </a:cubicBezTo>
                  <a:cubicBezTo>
                    <a:pt x="802" y="5330"/>
                    <a:pt x="324" y="4399"/>
                    <a:pt x="326" y="3408"/>
                  </a:cubicBezTo>
                  <a:cubicBezTo>
                    <a:pt x="326" y="3317"/>
                    <a:pt x="254" y="3245"/>
                    <a:pt x="164" y="3245"/>
                  </a:cubicBezTo>
                  <a:cubicBezTo>
                    <a:pt x="73" y="3245"/>
                    <a:pt x="1" y="3317"/>
                    <a:pt x="1" y="3408"/>
                  </a:cubicBezTo>
                  <a:cubicBezTo>
                    <a:pt x="3" y="5140"/>
                    <a:pt x="1310" y="6596"/>
                    <a:pt x="3040" y="6791"/>
                  </a:cubicBezTo>
                  <a:cubicBezTo>
                    <a:pt x="2985" y="6833"/>
                    <a:pt x="2937" y="6882"/>
                    <a:pt x="2898" y="6938"/>
                  </a:cubicBezTo>
                  <a:cubicBezTo>
                    <a:pt x="2820" y="7051"/>
                    <a:pt x="2778" y="7186"/>
                    <a:pt x="2777" y="7323"/>
                  </a:cubicBezTo>
                  <a:cubicBezTo>
                    <a:pt x="2777" y="7537"/>
                    <a:pt x="2878" y="7737"/>
                    <a:pt x="3050" y="7864"/>
                  </a:cubicBezTo>
                  <a:cubicBezTo>
                    <a:pt x="3410" y="8129"/>
                    <a:pt x="3754" y="8415"/>
                    <a:pt x="4077" y="8723"/>
                  </a:cubicBezTo>
                  <a:cubicBezTo>
                    <a:pt x="4246" y="8899"/>
                    <a:pt x="4388" y="9097"/>
                    <a:pt x="4500" y="9313"/>
                  </a:cubicBezTo>
                  <a:cubicBezTo>
                    <a:pt x="4643" y="9573"/>
                    <a:pt x="4917" y="9734"/>
                    <a:pt x="5215" y="9734"/>
                  </a:cubicBezTo>
                  <a:lnTo>
                    <a:pt x="7002" y="9734"/>
                  </a:lnTo>
                  <a:cubicBezTo>
                    <a:pt x="7538" y="9734"/>
                    <a:pt x="7974" y="9299"/>
                    <a:pt x="7975" y="8761"/>
                  </a:cubicBezTo>
                  <a:lnTo>
                    <a:pt x="7975" y="6652"/>
                  </a:lnTo>
                  <a:cubicBezTo>
                    <a:pt x="7975" y="6338"/>
                    <a:pt x="7721" y="6084"/>
                    <a:pt x="7407" y="6084"/>
                  </a:cubicBezTo>
                  <a:cubicBezTo>
                    <a:pt x="7319" y="6085"/>
                    <a:pt x="7232" y="6106"/>
                    <a:pt x="7154" y="6147"/>
                  </a:cubicBezTo>
                  <a:cubicBezTo>
                    <a:pt x="7106" y="5876"/>
                    <a:pt x="6870" y="5679"/>
                    <a:pt x="6595" y="5679"/>
                  </a:cubicBezTo>
                  <a:cubicBezTo>
                    <a:pt x="6510" y="5679"/>
                    <a:pt x="6426" y="5699"/>
                    <a:pt x="6351" y="5737"/>
                  </a:cubicBezTo>
                  <a:cubicBezTo>
                    <a:pt x="6344" y="5605"/>
                    <a:pt x="6293" y="5479"/>
                    <a:pt x="6205" y="5382"/>
                  </a:cubicBezTo>
                  <a:cubicBezTo>
                    <a:pt x="6618" y="4806"/>
                    <a:pt x="6841" y="4115"/>
                    <a:pt x="6839" y="3408"/>
                  </a:cubicBezTo>
                  <a:cubicBezTo>
                    <a:pt x="6837" y="1527"/>
                    <a:pt x="5313" y="2"/>
                    <a:pt x="3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117"/>
            <p:cNvSpPr/>
            <p:nvPr/>
          </p:nvSpPr>
          <p:spPr>
            <a:xfrm>
              <a:off x="2384212" y="3458158"/>
              <a:ext cx="15902" cy="12574"/>
            </a:xfrm>
            <a:custGeom>
              <a:avLst/>
              <a:gdLst/>
              <a:ahLst/>
              <a:cxnLst/>
              <a:rect l="l" t="t" r="r" b="b"/>
              <a:pathLst>
                <a:path w="411" h="325" extrusionOk="0">
                  <a:moveTo>
                    <a:pt x="210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7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4" y="0"/>
                    <a:pt x="329" y="33"/>
                    <a:pt x="354" y="87"/>
                  </a:cubicBezTo>
                  <a:cubicBezTo>
                    <a:pt x="410" y="207"/>
                    <a:pt x="323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1" name="Google Shape;4641;p117"/>
          <p:cNvGrpSpPr/>
          <p:nvPr/>
        </p:nvGrpSpPr>
        <p:grpSpPr>
          <a:xfrm>
            <a:off x="3162578" y="1954302"/>
            <a:ext cx="377653" cy="376531"/>
            <a:chOff x="3162578" y="1551902"/>
            <a:chExt cx="377653" cy="376531"/>
          </a:xfrm>
        </p:grpSpPr>
        <p:sp>
          <p:nvSpPr>
            <p:cNvPr id="4642" name="Google Shape;4642;p117"/>
            <p:cNvSpPr/>
            <p:nvPr/>
          </p:nvSpPr>
          <p:spPr>
            <a:xfrm>
              <a:off x="3294394" y="1681436"/>
              <a:ext cx="238563" cy="240884"/>
            </a:xfrm>
            <a:custGeom>
              <a:avLst/>
              <a:gdLst/>
              <a:ahLst/>
              <a:cxnLst/>
              <a:rect l="l" t="t" r="r" b="b"/>
              <a:pathLst>
                <a:path w="6166" h="6226" extrusionOk="0">
                  <a:moveTo>
                    <a:pt x="6166" y="3142"/>
                  </a:moveTo>
                  <a:cubicBezTo>
                    <a:pt x="6166" y="4846"/>
                    <a:pt x="4786" y="6225"/>
                    <a:pt x="3084" y="6225"/>
                  </a:cubicBezTo>
                  <a:cubicBezTo>
                    <a:pt x="1380" y="6225"/>
                    <a:pt x="1" y="4846"/>
                    <a:pt x="1" y="3142"/>
                  </a:cubicBezTo>
                  <a:cubicBezTo>
                    <a:pt x="1" y="3055"/>
                    <a:pt x="4" y="2969"/>
                    <a:pt x="12" y="2885"/>
                  </a:cubicBezTo>
                  <a:cubicBezTo>
                    <a:pt x="154" y="1242"/>
                    <a:pt x="1564" y="0"/>
                    <a:pt x="3213" y="70"/>
                  </a:cubicBezTo>
                  <a:cubicBezTo>
                    <a:pt x="4860" y="138"/>
                    <a:pt x="6162" y="1493"/>
                    <a:pt x="6166" y="31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17"/>
            <p:cNvSpPr/>
            <p:nvPr/>
          </p:nvSpPr>
          <p:spPr>
            <a:xfrm>
              <a:off x="3403694" y="1683719"/>
              <a:ext cx="129263" cy="238563"/>
            </a:xfrm>
            <a:custGeom>
              <a:avLst/>
              <a:gdLst/>
              <a:ahLst/>
              <a:cxnLst/>
              <a:rect l="l" t="t" r="r" b="b"/>
              <a:pathLst>
                <a:path w="3341" h="6166" extrusionOk="0">
                  <a:moveTo>
                    <a:pt x="259" y="1"/>
                  </a:moveTo>
                  <a:cubicBezTo>
                    <a:pt x="172" y="1"/>
                    <a:pt x="85" y="6"/>
                    <a:pt x="0" y="13"/>
                  </a:cubicBezTo>
                  <a:cubicBezTo>
                    <a:pt x="1605" y="133"/>
                    <a:pt x="2846" y="1467"/>
                    <a:pt x="2849" y="3076"/>
                  </a:cubicBezTo>
                  <a:cubicBezTo>
                    <a:pt x="2853" y="4685"/>
                    <a:pt x="1619" y="6026"/>
                    <a:pt x="15" y="6153"/>
                  </a:cubicBezTo>
                  <a:cubicBezTo>
                    <a:pt x="96" y="6159"/>
                    <a:pt x="176" y="6165"/>
                    <a:pt x="259" y="6165"/>
                  </a:cubicBezTo>
                  <a:cubicBezTo>
                    <a:pt x="1961" y="6165"/>
                    <a:pt x="3341" y="4785"/>
                    <a:pt x="3341" y="3083"/>
                  </a:cubicBezTo>
                  <a:cubicBezTo>
                    <a:pt x="3341" y="1380"/>
                    <a:pt x="1961" y="0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17"/>
            <p:cNvSpPr/>
            <p:nvPr/>
          </p:nvSpPr>
          <p:spPr>
            <a:xfrm>
              <a:off x="3419944" y="172136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8" y="650"/>
                  </a:moveTo>
                  <a:cubicBezTo>
                    <a:pt x="1298" y="1008"/>
                    <a:pt x="1007" y="1299"/>
                    <a:pt x="649" y="1299"/>
                  </a:cubicBezTo>
                  <a:cubicBezTo>
                    <a:pt x="291" y="1299"/>
                    <a:pt x="0" y="1008"/>
                    <a:pt x="0" y="650"/>
                  </a:cubicBezTo>
                  <a:cubicBezTo>
                    <a:pt x="0" y="292"/>
                    <a:pt x="291" y="1"/>
                    <a:pt x="649" y="1"/>
                  </a:cubicBezTo>
                  <a:cubicBezTo>
                    <a:pt x="1007" y="1"/>
                    <a:pt x="1298" y="292"/>
                    <a:pt x="1298" y="6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17"/>
            <p:cNvSpPr/>
            <p:nvPr/>
          </p:nvSpPr>
          <p:spPr>
            <a:xfrm>
              <a:off x="3419944" y="1834339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8" y="650"/>
                  </a:moveTo>
                  <a:cubicBezTo>
                    <a:pt x="1298" y="1009"/>
                    <a:pt x="1007" y="1299"/>
                    <a:pt x="649" y="1299"/>
                  </a:cubicBezTo>
                  <a:cubicBezTo>
                    <a:pt x="291" y="1299"/>
                    <a:pt x="0" y="1009"/>
                    <a:pt x="0" y="650"/>
                  </a:cubicBezTo>
                  <a:cubicBezTo>
                    <a:pt x="0" y="292"/>
                    <a:pt x="291" y="1"/>
                    <a:pt x="649" y="1"/>
                  </a:cubicBezTo>
                  <a:cubicBezTo>
                    <a:pt x="1007" y="1"/>
                    <a:pt x="1298" y="292"/>
                    <a:pt x="1298" y="6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17"/>
            <p:cNvSpPr/>
            <p:nvPr/>
          </p:nvSpPr>
          <p:spPr>
            <a:xfrm>
              <a:off x="3325772" y="1777890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8" y="649"/>
                  </a:moveTo>
                  <a:cubicBezTo>
                    <a:pt x="1298" y="1007"/>
                    <a:pt x="1008" y="1298"/>
                    <a:pt x="649" y="1298"/>
                  </a:cubicBezTo>
                  <a:cubicBezTo>
                    <a:pt x="291" y="1298"/>
                    <a:pt x="0" y="1007"/>
                    <a:pt x="0" y="649"/>
                  </a:cubicBezTo>
                  <a:cubicBezTo>
                    <a:pt x="0" y="290"/>
                    <a:pt x="291" y="0"/>
                    <a:pt x="649" y="0"/>
                  </a:cubicBezTo>
                  <a:cubicBezTo>
                    <a:pt x="1008" y="0"/>
                    <a:pt x="1298" y="290"/>
                    <a:pt x="1298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17"/>
            <p:cNvSpPr/>
            <p:nvPr/>
          </p:nvSpPr>
          <p:spPr>
            <a:xfrm>
              <a:off x="3168845" y="1558208"/>
              <a:ext cx="188382" cy="263672"/>
            </a:xfrm>
            <a:custGeom>
              <a:avLst/>
              <a:gdLst/>
              <a:ahLst/>
              <a:cxnLst/>
              <a:rect l="l" t="t" r="r" b="b"/>
              <a:pathLst>
                <a:path w="4869" h="6815" extrusionOk="0">
                  <a:moveTo>
                    <a:pt x="4868" y="2434"/>
                  </a:moveTo>
                  <a:cubicBezTo>
                    <a:pt x="4867" y="2873"/>
                    <a:pt x="4801" y="3309"/>
                    <a:pt x="4672" y="3728"/>
                  </a:cubicBezTo>
                  <a:cubicBezTo>
                    <a:pt x="3860" y="4244"/>
                    <a:pt x="3336" y="5110"/>
                    <a:pt x="3257" y="6070"/>
                  </a:cubicBezTo>
                  <a:cubicBezTo>
                    <a:pt x="3005" y="6341"/>
                    <a:pt x="2730" y="6591"/>
                    <a:pt x="2434" y="6815"/>
                  </a:cubicBezTo>
                  <a:cubicBezTo>
                    <a:pt x="2434" y="6815"/>
                    <a:pt x="1" y="5075"/>
                    <a:pt x="1" y="2434"/>
                  </a:cubicBezTo>
                  <a:cubicBezTo>
                    <a:pt x="1" y="1090"/>
                    <a:pt x="1091" y="1"/>
                    <a:pt x="2434" y="1"/>
                  </a:cubicBezTo>
                  <a:cubicBezTo>
                    <a:pt x="3778" y="1"/>
                    <a:pt x="4868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17"/>
            <p:cNvSpPr/>
            <p:nvPr/>
          </p:nvSpPr>
          <p:spPr>
            <a:xfrm>
              <a:off x="3253615" y="1558208"/>
              <a:ext cx="103612" cy="263711"/>
            </a:xfrm>
            <a:custGeom>
              <a:avLst/>
              <a:gdLst/>
              <a:ahLst/>
              <a:cxnLst/>
              <a:rect l="l" t="t" r="r" b="b"/>
              <a:pathLst>
                <a:path w="2678" h="6816" extrusionOk="0">
                  <a:moveTo>
                    <a:pt x="244" y="1"/>
                  </a:moveTo>
                  <a:cubicBezTo>
                    <a:pt x="161" y="1"/>
                    <a:pt x="80" y="5"/>
                    <a:pt x="0" y="13"/>
                  </a:cubicBezTo>
                  <a:cubicBezTo>
                    <a:pt x="1244" y="138"/>
                    <a:pt x="2190" y="1184"/>
                    <a:pt x="2191" y="2434"/>
                  </a:cubicBezTo>
                  <a:cubicBezTo>
                    <a:pt x="2189" y="2873"/>
                    <a:pt x="2123" y="3309"/>
                    <a:pt x="1994" y="3728"/>
                  </a:cubicBezTo>
                  <a:cubicBezTo>
                    <a:pt x="1182" y="4244"/>
                    <a:pt x="659" y="5110"/>
                    <a:pt x="579" y="6070"/>
                  </a:cubicBezTo>
                  <a:cubicBezTo>
                    <a:pt x="396" y="6264"/>
                    <a:pt x="203" y="6448"/>
                    <a:pt x="0" y="6621"/>
                  </a:cubicBezTo>
                  <a:cubicBezTo>
                    <a:pt x="149" y="6748"/>
                    <a:pt x="243" y="6816"/>
                    <a:pt x="243" y="6816"/>
                  </a:cubicBezTo>
                  <a:cubicBezTo>
                    <a:pt x="539" y="6592"/>
                    <a:pt x="814" y="6343"/>
                    <a:pt x="1066" y="6071"/>
                  </a:cubicBezTo>
                  <a:cubicBezTo>
                    <a:pt x="1145" y="5112"/>
                    <a:pt x="1669" y="4246"/>
                    <a:pt x="2481" y="3730"/>
                  </a:cubicBezTo>
                  <a:cubicBezTo>
                    <a:pt x="2610" y="3310"/>
                    <a:pt x="2676" y="2874"/>
                    <a:pt x="2677" y="2434"/>
                  </a:cubicBezTo>
                  <a:cubicBezTo>
                    <a:pt x="2677" y="1090"/>
                    <a:pt x="1587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17"/>
            <p:cNvSpPr/>
            <p:nvPr/>
          </p:nvSpPr>
          <p:spPr>
            <a:xfrm>
              <a:off x="3200223" y="1589586"/>
              <a:ext cx="125588" cy="125549"/>
            </a:xfrm>
            <a:custGeom>
              <a:avLst/>
              <a:gdLst/>
              <a:ahLst/>
              <a:cxnLst/>
              <a:rect l="l" t="t" r="r" b="b"/>
              <a:pathLst>
                <a:path w="3246" h="3245" extrusionOk="0">
                  <a:moveTo>
                    <a:pt x="3245" y="1623"/>
                  </a:moveTo>
                  <a:cubicBezTo>
                    <a:pt x="3245" y="2518"/>
                    <a:pt x="2520" y="3245"/>
                    <a:pt x="1623" y="3245"/>
                  </a:cubicBezTo>
                  <a:cubicBezTo>
                    <a:pt x="727" y="3245"/>
                    <a:pt x="1" y="2518"/>
                    <a:pt x="1" y="1623"/>
                  </a:cubicBezTo>
                  <a:cubicBezTo>
                    <a:pt x="1" y="726"/>
                    <a:pt x="727" y="0"/>
                    <a:pt x="1623" y="0"/>
                  </a:cubicBezTo>
                  <a:cubicBezTo>
                    <a:pt x="2520" y="0"/>
                    <a:pt x="3245" y="726"/>
                    <a:pt x="3245" y="1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17"/>
            <p:cNvSpPr/>
            <p:nvPr/>
          </p:nvSpPr>
          <p:spPr>
            <a:xfrm>
              <a:off x="3253615" y="1589586"/>
              <a:ext cx="76065" cy="128335"/>
            </a:xfrm>
            <a:custGeom>
              <a:avLst/>
              <a:gdLst/>
              <a:ahLst/>
              <a:cxnLst/>
              <a:rect l="l" t="t" r="r" b="b"/>
              <a:pathLst>
                <a:path w="1966" h="3317" extrusionOk="0">
                  <a:moveTo>
                    <a:pt x="244" y="0"/>
                  </a:moveTo>
                  <a:cubicBezTo>
                    <a:pt x="162" y="1"/>
                    <a:pt x="80" y="8"/>
                    <a:pt x="0" y="21"/>
                  </a:cubicBezTo>
                  <a:cubicBezTo>
                    <a:pt x="793" y="140"/>
                    <a:pt x="1379" y="821"/>
                    <a:pt x="1379" y="1623"/>
                  </a:cubicBezTo>
                  <a:cubicBezTo>
                    <a:pt x="1379" y="2425"/>
                    <a:pt x="793" y="3105"/>
                    <a:pt x="0" y="3225"/>
                  </a:cubicBezTo>
                  <a:cubicBezTo>
                    <a:pt x="602" y="3316"/>
                    <a:pt x="1205" y="3063"/>
                    <a:pt x="1560" y="2570"/>
                  </a:cubicBezTo>
                  <a:cubicBezTo>
                    <a:pt x="1916" y="2076"/>
                    <a:pt x="1965" y="1424"/>
                    <a:pt x="1688" y="882"/>
                  </a:cubicBezTo>
                  <a:cubicBezTo>
                    <a:pt x="1410" y="340"/>
                    <a:pt x="852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17"/>
            <p:cNvSpPr/>
            <p:nvPr/>
          </p:nvSpPr>
          <p:spPr>
            <a:xfrm>
              <a:off x="3244252" y="1752548"/>
              <a:ext cx="37568" cy="28244"/>
            </a:xfrm>
            <a:custGeom>
              <a:avLst/>
              <a:gdLst/>
              <a:ahLst/>
              <a:cxnLst/>
              <a:rect l="l" t="t" r="r" b="b"/>
              <a:pathLst>
                <a:path w="971" h="730" extrusionOk="0">
                  <a:moveTo>
                    <a:pt x="486" y="0"/>
                  </a:moveTo>
                  <a:lnTo>
                    <a:pt x="174" y="0"/>
                  </a:lnTo>
                  <a:cubicBezTo>
                    <a:pt x="112" y="0"/>
                    <a:pt x="54" y="36"/>
                    <a:pt x="28" y="91"/>
                  </a:cubicBezTo>
                  <a:cubicBezTo>
                    <a:pt x="1" y="148"/>
                    <a:pt x="8" y="215"/>
                    <a:pt x="47" y="264"/>
                  </a:cubicBezTo>
                  <a:lnTo>
                    <a:pt x="357" y="650"/>
                  </a:lnTo>
                  <a:cubicBezTo>
                    <a:pt x="375" y="672"/>
                    <a:pt x="397" y="691"/>
                    <a:pt x="424" y="702"/>
                  </a:cubicBezTo>
                  <a:cubicBezTo>
                    <a:pt x="493" y="730"/>
                    <a:pt x="569" y="708"/>
                    <a:pt x="612" y="653"/>
                  </a:cubicBezTo>
                  <a:lnTo>
                    <a:pt x="924" y="264"/>
                  </a:lnTo>
                  <a:cubicBezTo>
                    <a:pt x="963" y="215"/>
                    <a:pt x="970" y="148"/>
                    <a:pt x="943" y="91"/>
                  </a:cubicBezTo>
                  <a:cubicBezTo>
                    <a:pt x="917" y="36"/>
                    <a:pt x="859" y="0"/>
                    <a:pt x="797" y="0"/>
                  </a:cubicBezTo>
                  <a:lnTo>
                    <a:pt x="4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17"/>
            <p:cNvSpPr/>
            <p:nvPr/>
          </p:nvSpPr>
          <p:spPr>
            <a:xfrm>
              <a:off x="3168845" y="1558208"/>
              <a:ext cx="103612" cy="263672"/>
            </a:xfrm>
            <a:custGeom>
              <a:avLst/>
              <a:gdLst/>
              <a:ahLst/>
              <a:cxnLst/>
              <a:rect l="l" t="t" r="r" b="b"/>
              <a:pathLst>
                <a:path w="2678" h="6815" extrusionOk="0">
                  <a:moveTo>
                    <a:pt x="2418" y="6801"/>
                  </a:moveTo>
                  <a:lnTo>
                    <a:pt x="2435" y="6815"/>
                  </a:lnTo>
                  <a:cubicBezTo>
                    <a:pt x="2435" y="6815"/>
                    <a:pt x="2527" y="6747"/>
                    <a:pt x="2678" y="6620"/>
                  </a:cubicBezTo>
                  <a:cubicBezTo>
                    <a:pt x="2063" y="6099"/>
                    <a:pt x="488" y="4559"/>
                    <a:pt x="488" y="2434"/>
                  </a:cubicBezTo>
                  <a:cubicBezTo>
                    <a:pt x="488" y="1184"/>
                    <a:pt x="1434" y="137"/>
                    <a:pt x="2678" y="12"/>
                  </a:cubicBezTo>
                  <a:cubicBezTo>
                    <a:pt x="2598" y="4"/>
                    <a:pt x="2517" y="1"/>
                    <a:pt x="2435" y="1"/>
                  </a:cubicBezTo>
                  <a:cubicBezTo>
                    <a:pt x="1091" y="1"/>
                    <a:pt x="1" y="1090"/>
                    <a:pt x="1" y="2434"/>
                  </a:cubicBezTo>
                  <a:cubicBezTo>
                    <a:pt x="1" y="4952"/>
                    <a:pt x="2211" y="6649"/>
                    <a:pt x="2418" y="68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17"/>
            <p:cNvSpPr/>
            <p:nvPr/>
          </p:nvSpPr>
          <p:spPr>
            <a:xfrm>
              <a:off x="3162616" y="1601425"/>
              <a:ext cx="24839" cy="51071"/>
            </a:xfrm>
            <a:custGeom>
              <a:avLst/>
              <a:gdLst/>
              <a:ahLst/>
              <a:cxnLst/>
              <a:rect l="l" t="t" r="r" b="b"/>
              <a:pathLst>
                <a:path w="642" h="1320" extrusionOk="0">
                  <a:moveTo>
                    <a:pt x="362" y="1"/>
                  </a:moveTo>
                  <a:lnTo>
                    <a:pt x="642" y="167"/>
                  </a:lnTo>
                  <a:cubicBezTo>
                    <a:pt x="435" y="516"/>
                    <a:pt x="326" y="914"/>
                    <a:pt x="325" y="1320"/>
                  </a:cubicBezTo>
                  <a:lnTo>
                    <a:pt x="0" y="1320"/>
                  </a:lnTo>
                  <a:cubicBezTo>
                    <a:pt x="1" y="856"/>
                    <a:pt x="126" y="40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17"/>
            <p:cNvSpPr/>
            <p:nvPr/>
          </p:nvSpPr>
          <p:spPr>
            <a:xfrm>
              <a:off x="3162578" y="1551902"/>
              <a:ext cx="377653" cy="376531"/>
            </a:xfrm>
            <a:custGeom>
              <a:avLst/>
              <a:gdLst/>
              <a:ahLst/>
              <a:cxnLst/>
              <a:rect l="l" t="t" r="r" b="b"/>
              <a:pathLst>
                <a:path w="9761" h="9732" extrusionOk="0">
                  <a:moveTo>
                    <a:pt x="6491" y="3570"/>
                  </a:moveTo>
                  <a:cubicBezTo>
                    <a:pt x="8103" y="3570"/>
                    <a:pt x="9410" y="4878"/>
                    <a:pt x="9410" y="6490"/>
                  </a:cubicBezTo>
                  <a:cubicBezTo>
                    <a:pt x="9409" y="8103"/>
                    <a:pt x="8103" y="9410"/>
                    <a:pt x="6491" y="9411"/>
                  </a:cubicBezTo>
                  <a:cubicBezTo>
                    <a:pt x="4878" y="9411"/>
                    <a:pt x="3570" y="8103"/>
                    <a:pt x="3570" y="6490"/>
                  </a:cubicBezTo>
                  <a:cubicBezTo>
                    <a:pt x="3570" y="4877"/>
                    <a:pt x="4878" y="3570"/>
                    <a:pt x="6491" y="3570"/>
                  </a:cubicBezTo>
                  <a:close/>
                  <a:moveTo>
                    <a:pt x="2597" y="1"/>
                  </a:moveTo>
                  <a:cubicBezTo>
                    <a:pt x="2145" y="3"/>
                    <a:pt x="1702" y="122"/>
                    <a:pt x="1311" y="344"/>
                  </a:cubicBezTo>
                  <a:cubicBezTo>
                    <a:pt x="1116" y="457"/>
                    <a:pt x="936" y="592"/>
                    <a:pt x="775" y="748"/>
                  </a:cubicBezTo>
                  <a:cubicBezTo>
                    <a:pt x="616" y="907"/>
                    <a:pt x="478" y="1085"/>
                    <a:pt x="363" y="1278"/>
                  </a:cubicBezTo>
                  <a:cubicBezTo>
                    <a:pt x="339" y="1316"/>
                    <a:pt x="332" y="1362"/>
                    <a:pt x="344" y="1404"/>
                  </a:cubicBezTo>
                  <a:cubicBezTo>
                    <a:pt x="356" y="1447"/>
                    <a:pt x="386" y="1483"/>
                    <a:pt x="425" y="1502"/>
                  </a:cubicBezTo>
                  <a:cubicBezTo>
                    <a:pt x="449" y="1514"/>
                    <a:pt x="475" y="1520"/>
                    <a:pt x="500" y="1520"/>
                  </a:cubicBezTo>
                  <a:cubicBezTo>
                    <a:pt x="556" y="1520"/>
                    <a:pt x="610" y="1493"/>
                    <a:pt x="643" y="1444"/>
                  </a:cubicBezTo>
                  <a:cubicBezTo>
                    <a:pt x="743" y="1275"/>
                    <a:pt x="863" y="1118"/>
                    <a:pt x="1003" y="980"/>
                  </a:cubicBezTo>
                  <a:cubicBezTo>
                    <a:pt x="1144" y="843"/>
                    <a:pt x="1301" y="724"/>
                    <a:pt x="1471" y="626"/>
                  </a:cubicBezTo>
                  <a:cubicBezTo>
                    <a:pt x="1815" y="431"/>
                    <a:pt x="2202" y="327"/>
                    <a:pt x="2596" y="325"/>
                  </a:cubicBezTo>
                  <a:cubicBezTo>
                    <a:pt x="3850" y="326"/>
                    <a:pt x="4866" y="1343"/>
                    <a:pt x="4867" y="2597"/>
                  </a:cubicBezTo>
                  <a:cubicBezTo>
                    <a:pt x="4865" y="3001"/>
                    <a:pt x="4806" y="3403"/>
                    <a:pt x="4692" y="3792"/>
                  </a:cubicBezTo>
                  <a:cubicBezTo>
                    <a:pt x="3885" y="4328"/>
                    <a:pt x="3360" y="5198"/>
                    <a:pt x="3262" y="6162"/>
                  </a:cubicBezTo>
                  <a:cubicBezTo>
                    <a:pt x="3054" y="6380"/>
                    <a:pt x="2831" y="6584"/>
                    <a:pt x="2596" y="6773"/>
                  </a:cubicBezTo>
                  <a:cubicBezTo>
                    <a:pt x="2156" y="6422"/>
                    <a:pt x="325" y="4829"/>
                    <a:pt x="325" y="2597"/>
                  </a:cubicBezTo>
                  <a:cubicBezTo>
                    <a:pt x="325" y="2507"/>
                    <a:pt x="252" y="2435"/>
                    <a:pt x="163" y="2435"/>
                  </a:cubicBezTo>
                  <a:cubicBezTo>
                    <a:pt x="73" y="2435"/>
                    <a:pt x="0" y="2507"/>
                    <a:pt x="0" y="2597"/>
                  </a:cubicBezTo>
                  <a:cubicBezTo>
                    <a:pt x="0" y="5290"/>
                    <a:pt x="2400" y="7036"/>
                    <a:pt x="2501" y="7109"/>
                  </a:cubicBezTo>
                  <a:cubicBezTo>
                    <a:pt x="2530" y="7129"/>
                    <a:pt x="2563" y="7140"/>
                    <a:pt x="2596" y="7140"/>
                  </a:cubicBezTo>
                  <a:cubicBezTo>
                    <a:pt x="2629" y="7140"/>
                    <a:pt x="2662" y="7129"/>
                    <a:pt x="2690" y="7109"/>
                  </a:cubicBezTo>
                  <a:cubicBezTo>
                    <a:pt x="2888" y="6962"/>
                    <a:pt x="3075" y="6801"/>
                    <a:pt x="3252" y="6630"/>
                  </a:cubicBezTo>
                  <a:cubicBezTo>
                    <a:pt x="3328" y="8368"/>
                    <a:pt x="4761" y="9731"/>
                    <a:pt x="6490" y="9731"/>
                  </a:cubicBezTo>
                  <a:cubicBezTo>
                    <a:pt x="6522" y="9731"/>
                    <a:pt x="6554" y="9731"/>
                    <a:pt x="6586" y="9730"/>
                  </a:cubicBezTo>
                  <a:cubicBezTo>
                    <a:pt x="8359" y="9678"/>
                    <a:pt x="9761" y="8212"/>
                    <a:pt x="9734" y="6440"/>
                  </a:cubicBezTo>
                  <a:cubicBezTo>
                    <a:pt x="9708" y="4668"/>
                    <a:pt x="8264" y="3246"/>
                    <a:pt x="6493" y="3246"/>
                  </a:cubicBezTo>
                  <a:cubicBezTo>
                    <a:pt x="6492" y="3246"/>
                    <a:pt x="6491" y="3246"/>
                    <a:pt x="6491" y="3246"/>
                  </a:cubicBezTo>
                  <a:cubicBezTo>
                    <a:pt x="6002" y="3247"/>
                    <a:pt x="5521" y="3357"/>
                    <a:pt x="5084" y="3570"/>
                  </a:cubicBezTo>
                  <a:cubicBezTo>
                    <a:pt x="5155" y="3251"/>
                    <a:pt x="5192" y="2924"/>
                    <a:pt x="5193" y="2597"/>
                  </a:cubicBezTo>
                  <a:cubicBezTo>
                    <a:pt x="5191" y="1164"/>
                    <a:pt x="4029" y="3"/>
                    <a:pt x="2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17"/>
            <p:cNvSpPr/>
            <p:nvPr/>
          </p:nvSpPr>
          <p:spPr>
            <a:xfrm>
              <a:off x="3319350" y="1715096"/>
              <a:ext cx="161066" cy="176388"/>
            </a:xfrm>
            <a:custGeom>
              <a:avLst/>
              <a:gdLst/>
              <a:ahLst/>
              <a:cxnLst/>
              <a:rect l="l" t="t" r="r" b="b"/>
              <a:pathLst>
                <a:path w="4163" h="4559" extrusionOk="0">
                  <a:moveTo>
                    <a:pt x="3249" y="325"/>
                  </a:moveTo>
                  <a:cubicBezTo>
                    <a:pt x="3518" y="325"/>
                    <a:pt x="3737" y="544"/>
                    <a:pt x="3737" y="813"/>
                  </a:cubicBezTo>
                  <a:cubicBezTo>
                    <a:pt x="3737" y="1082"/>
                    <a:pt x="3518" y="1299"/>
                    <a:pt x="3249" y="1299"/>
                  </a:cubicBezTo>
                  <a:cubicBezTo>
                    <a:pt x="2981" y="1299"/>
                    <a:pt x="2763" y="1082"/>
                    <a:pt x="2763" y="813"/>
                  </a:cubicBezTo>
                  <a:cubicBezTo>
                    <a:pt x="2763" y="544"/>
                    <a:pt x="2981" y="325"/>
                    <a:pt x="3249" y="325"/>
                  </a:cubicBezTo>
                  <a:close/>
                  <a:moveTo>
                    <a:pt x="816" y="1786"/>
                  </a:moveTo>
                  <a:cubicBezTo>
                    <a:pt x="1085" y="1786"/>
                    <a:pt x="1302" y="2003"/>
                    <a:pt x="1302" y="2272"/>
                  </a:cubicBezTo>
                  <a:cubicBezTo>
                    <a:pt x="1302" y="2541"/>
                    <a:pt x="1085" y="2760"/>
                    <a:pt x="816" y="2760"/>
                  </a:cubicBezTo>
                  <a:cubicBezTo>
                    <a:pt x="547" y="2760"/>
                    <a:pt x="329" y="2541"/>
                    <a:pt x="329" y="2272"/>
                  </a:cubicBezTo>
                  <a:cubicBezTo>
                    <a:pt x="329" y="2003"/>
                    <a:pt x="547" y="1786"/>
                    <a:pt x="816" y="1786"/>
                  </a:cubicBezTo>
                  <a:close/>
                  <a:moveTo>
                    <a:pt x="3249" y="3246"/>
                  </a:moveTo>
                  <a:cubicBezTo>
                    <a:pt x="3518" y="3246"/>
                    <a:pt x="3737" y="3464"/>
                    <a:pt x="3737" y="3733"/>
                  </a:cubicBezTo>
                  <a:cubicBezTo>
                    <a:pt x="3737" y="4002"/>
                    <a:pt x="3518" y="4219"/>
                    <a:pt x="3249" y="4219"/>
                  </a:cubicBezTo>
                  <a:cubicBezTo>
                    <a:pt x="2981" y="4219"/>
                    <a:pt x="2763" y="4002"/>
                    <a:pt x="2763" y="3733"/>
                  </a:cubicBezTo>
                  <a:cubicBezTo>
                    <a:pt x="2763" y="3464"/>
                    <a:pt x="2981" y="3246"/>
                    <a:pt x="3249" y="3246"/>
                  </a:cubicBezTo>
                  <a:close/>
                  <a:moveTo>
                    <a:pt x="3249" y="1"/>
                  </a:moveTo>
                  <a:cubicBezTo>
                    <a:pt x="2801" y="1"/>
                    <a:pt x="2439" y="364"/>
                    <a:pt x="2439" y="813"/>
                  </a:cubicBezTo>
                  <a:cubicBezTo>
                    <a:pt x="2439" y="904"/>
                    <a:pt x="2455" y="994"/>
                    <a:pt x="2487" y="1080"/>
                  </a:cubicBezTo>
                  <a:lnTo>
                    <a:pt x="1412" y="1726"/>
                  </a:lnTo>
                  <a:cubicBezTo>
                    <a:pt x="1255" y="1554"/>
                    <a:pt x="1036" y="1462"/>
                    <a:pt x="812" y="1462"/>
                  </a:cubicBezTo>
                  <a:cubicBezTo>
                    <a:pt x="714" y="1462"/>
                    <a:pt x="614" y="1479"/>
                    <a:pt x="519" y="1516"/>
                  </a:cubicBezTo>
                  <a:cubicBezTo>
                    <a:pt x="206" y="1637"/>
                    <a:pt x="0" y="1937"/>
                    <a:pt x="0" y="2272"/>
                  </a:cubicBezTo>
                  <a:cubicBezTo>
                    <a:pt x="0" y="2607"/>
                    <a:pt x="206" y="2909"/>
                    <a:pt x="519" y="3029"/>
                  </a:cubicBezTo>
                  <a:cubicBezTo>
                    <a:pt x="614" y="3066"/>
                    <a:pt x="714" y="3084"/>
                    <a:pt x="812" y="3084"/>
                  </a:cubicBezTo>
                  <a:cubicBezTo>
                    <a:pt x="1036" y="3084"/>
                    <a:pt x="1255" y="2992"/>
                    <a:pt x="1412" y="2819"/>
                  </a:cubicBezTo>
                  <a:lnTo>
                    <a:pt x="2487" y="3465"/>
                  </a:lnTo>
                  <a:cubicBezTo>
                    <a:pt x="2455" y="3550"/>
                    <a:pt x="2439" y="3642"/>
                    <a:pt x="2439" y="3733"/>
                  </a:cubicBezTo>
                  <a:cubicBezTo>
                    <a:pt x="2434" y="4128"/>
                    <a:pt x="2713" y="4468"/>
                    <a:pt x="3100" y="4544"/>
                  </a:cubicBezTo>
                  <a:cubicBezTo>
                    <a:pt x="3153" y="4554"/>
                    <a:pt x="3206" y="4559"/>
                    <a:pt x="3258" y="4559"/>
                  </a:cubicBezTo>
                  <a:cubicBezTo>
                    <a:pt x="3588" y="4559"/>
                    <a:pt x="3893" y="4358"/>
                    <a:pt x="4018" y="4041"/>
                  </a:cubicBezTo>
                  <a:cubicBezTo>
                    <a:pt x="4163" y="3674"/>
                    <a:pt x="4025" y="3256"/>
                    <a:pt x="3691" y="3046"/>
                  </a:cubicBezTo>
                  <a:cubicBezTo>
                    <a:pt x="3557" y="2962"/>
                    <a:pt x="3407" y="2922"/>
                    <a:pt x="3257" y="2922"/>
                  </a:cubicBezTo>
                  <a:cubicBezTo>
                    <a:pt x="3034" y="2922"/>
                    <a:pt x="2814" y="3013"/>
                    <a:pt x="2654" y="3187"/>
                  </a:cubicBezTo>
                  <a:lnTo>
                    <a:pt x="1579" y="2541"/>
                  </a:lnTo>
                  <a:cubicBezTo>
                    <a:pt x="1644" y="2368"/>
                    <a:pt x="1644" y="2178"/>
                    <a:pt x="1579" y="2005"/>
                  </a:cubicBezTo>
                  <a:lnTo>
                    <a:pt x="2654" y="1360"/>
                  </a:lnTo>
                  <a:cubicBezTo>
                    <a:pt x="2807" y="1527"/>
                    <a:pt x="3023" y="1623"/>
                    <a:pt x="3249" y="1623"/>
                  </a:cubicBezTo>
                  <a:cubicBezTo>
                    <a:pt x="3698" y="1623"/>
                    <a:pt x="4061" y="1260"/>
                    <a:pt x="4061" y="813"/>
                  </a:cubicBezTo>
                  <a:cubicBezTo>
                    <a:pt x="4061" y="364"/>
                    <a:pt x="3698" y="1"/>
                    <a:pt x="3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17"/>
            <p:cNvSpPr/>
            <p:nvPr/>
          </p:nvSpPr>
          <p:spPr>
            <a:xfrm>
              <a:off x="3164319" y="1620848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2" y="1"/>
                  </a:lnTo>
                  <a:cubicBezTo>
                    <a:pt x="275" y="1"/>
                    <a:pt x="334" y="38"/>
                    <a:pt x="357" y="96"/>
                  </a:cubicBezTo>
                  <a:cubicBezTo>
                    <a:pt x="405" y="214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17"/>
            <p:cNvSpPr/>
            <p:nvPr/>
          </p:nvSpPr>
          <p:spPr>
            <a:xfrm>
              <a:off x="3193955" y="1583318"/>
              <a:ext cx="138162" cy="138123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86" y="325"/>
                  </a:moveTo>
                  <a:cubicBezTo>
                    <a:pt x="2592" y="325"/>
                    <a:pt x="3246" y="978"/>
                    <a:pt x="3246" y="1785"/>
                  </a:cubicBezTo>
                  <a:cubicBezTo>
                    <a:pt x="3245" y="2591"/>
                    <a:pt x="2591" y="3244"/>
                    <a:pt x="1786" y="3245"/>
                  </a:cubicBezTo>
                  <a:cubicBezTo>
                    <a:pt x="980" y="3245"/>
                    <a:pt x="325" y="2591"/>
                    <a:pt x="325" y="1785"/>
                  </a:cubicBezTo>
                  <a:cubicBezTo>
                    <a:pt x="325" y="978"/>
                    <a:pt x="980" y="325"/>
                    <a:pt x="1786" y="325"/>
                  </a:cubicBezTo>
                  <a:close/>
                  <a:moveTo>
                    <a:pt x="1786" y="1"/>
                  </a:moveTo>
                  <a:cubicBezTo>
                    <a:pt x="800" y="1"/>
                    <a:pt x="1" y="800"/>
                    <a:pt x="1" y="1785"/>
                  </a:cubicBezTo>
                  <a:cubicBezTo>
                    <a:pt x="1" y="2771"/>
                    <a:pt x="800" y="3570"/>
                    <a:pt x="1786" y="3570"/>
                  </a:cubicBezTo>
                  <a:cubicBezTo>
                    <a:pt x="2771" y="3569"/>
                    <a:pt x="3569" y="2770"/>
                    <a:pt x="3570" y="1785"/>
                  </a:cubicBezTo>
                  <a:cubicBezTo>
                    <a:pt x="3570" y="800"/>
                    <a:pt x="2771" y="1"/>
                    <a:pt x="1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17"/>
            <p:cNvSpPr/>
            <p:nvPr/>
          </p:nvSpPr>
          <p:spPr>
            <a:xfrm>
              <a:off x="3219065" y="1608428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137" y="1"/>
                  </a:moveTo>
                  <a:cubicBezTo>
                    <a:pt x="510" y="1"/>
                    <a:pt x="2" y="509"/>
                    <a:pt x="1" y="1136"/>
                  </a:cubicBezTo>
                  <a:cubicBezTo>
                    <a:pt x="1" y="1226"/>
                    <a:pt x="73" y="1298"/>
                    <a:pt x="164" y="1298"/>
                  </a:cubicBezTo>
                  <a:cubicBezTo>
                    <a:pt x="253" y="1298"/>
                    <a:pt x="325" y="1226"/>
                    <a:pt x="325" y="1136"/>
                  </a:cubicBezTo>
                  <a:cubicBezTo>
                    <a:pt x="325" y="688"/>
                    <a:pt x="689" y="325"/>
                    <a:pt x="1136" y="325"/>
                  </a:cubicBezTo>
                  <a:cubicBezTo>
                    <a:pt x="1226" y="325"/>
                    <a:pt x="1299" y="253"/>
                    <a:pt x="1299" y="162"/>
                  </a:cubicBezTo>
                  <a:cubicBezTo>
                    <a:pt x="1299" y="73"/>
                    <a:pt x="1226" y="1"/>
                    <a:pt x="1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17"/>
            <p:cNvSpPr/>
            <p:nvPr/>
          </p:nvSpPr>
          <p:spPr>
            <a:xfrm>
              <a:off x="3237559" y="1746629"/>
              <a:ext cx="50955" cy="40238"/>
            </a:xfrm>
            <a:custGeom>
              <a:avLst/>
              <a:gdLst/>
              <a:ahLst/>
              <a:cxnLst/>
              <a:rect l="l" t="t" r="r" b="b"/>
              <a:pathLst>
                <a:path w="1317" h="1040" extrusionOk="0">
                  <a:moveTo>
                    <a:pt x="970" y="324"/>
                  </a:moveTo>
                  <a:lnTo>
                    <a:pt x="659" y="714"/>
                  </a:lnTo>
                  <a:lnTo>
                    <a:pt x="347" y="324"/>
                  </a:lnTo>
                  <a:close/>
                  <a:moveTo>
                    <a:pt x="347" y="1"/>
                  </a:moveTo>
                  <a:cubicBezTo>
                    <a:pt x="222" y="1"/>
                    <a:pt x="109" y="72"/>
                    <a:pt x="54" y="185"/>
                  </a:cubicBezTo>
                  <a:cubicBezTo>
                    <a:pt x="1" y="297"/>
                    <a:pt x="15" y="430"/>
                    <a:pt x="94" y="528"/>
                  </a:cubicBezTo>
                  <a:lnTo>
                    <a:pt x="405" y="918"/>
                  </a:lnTo>
                  <a:cubicBezTo>
                    <a:pt x="467" y="994"/>
                    <a:pt x="560" y="1039"/>
                    <a:pt x="659" y="1039"/>
                  </a:cubicBezTo>
                  <a:cubicBezTo>
                    <a:pt x="758" y="1039"/>
                    <a:pt x="850" y="994"/>
                    <a:pt x="912" y="918"/>
                  </a:cubicBezTo>
                  <a:lnTo>
                    <a:pt x="1223" y="528"/>
                  </a:lnTo>
                  <a:cubicBezTo>
                    <a:pt x="1302" y="430"/>
                    <a:pt x="1316" y="297"/>
                    <a:pt x="1263" y="185"/>
                  </a:cubicBezTo>
                  <a:cubicBezTo>
                    <a:pt x="1208" y="72"/>
                    <a:pt x="1095" y="1"/>
                    <a:pt x="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0" name="Google Shape;4660;p117"/>
          <p:cNvGrpSpPr/>
          <p:nvPr/>
        </p:nvGrpSpPr>
        <p:grpSpPr>
          <a:xfrm>
            <a:off x="3161533" y="2574851"/>
            <a:ext cx="379278" cy="339118"/>
            <a:chOff x="3161533" y="2172451"/>
            <a:chExt cx="379278" cy="339118"/>
          </a:xfrm>
        </p:grpSpPr>
        <p:sp>
          <p:nvSpPr>
            <p:cNvPr id="4661" name="Google Shape;4661;p117"/>
            <p:cNvSpPr/>
            <p:nvPr/>
          </p:nvSpPr>
          <p:spPr>
            <a:xfrm>
              <a:off x="3168536" y="2229093"/>
              <a:ext cx="50065" cy="232450"/>
            </a:xfrm>
            <a:custGeom>
              <a:avLst/>
              <a:gdLst/>
              <a:ahLst/>
              <a:cxnLst/>
              <a:rect l="l" t="t" r="r" b="b"/>
              <a:pathLst>
                <a:path w="1294" h="6008" extrusionOk="0">
                  <a:moveTo>
                    <a:pt x="1293" y="1"/>
                  </a:moveTo>
                  <a:lnTo>
                    <a:pt x="1293" y="6008"/>
                  </a:lnTo>
                  <a:lnTo>
                    <a:pt x="488" y="6008"/>
                  </a:lnTo>
                  <a:cubicBezTo>
                    <a:pt x="219" y="6008"/>
                    <a:pt x="1" y="5791"/>
                    <a:pt x="1" y="55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117"/>
            <p:cNvSpPr/>
            <p:nvPr/>
          </p:nvSpPr>
          <p:spPr>
            <a:xfrm>
              <a:off x="3168536" y="2179067"/>
              <a:ext cx="326660" cy="50065"/>
            </a:xfrm>
            <a:custGeom>
              <a:avLst/>
              <a:gdLst/>
              <a:ahLst/>
              <a:cxnLst/>
              <a:rect l="l" t="t" r="r" b="b"/>
              <a:pathLst>
                <a:path w="8443" h="1294" extrusionOk="0">
                  <a:moveTo>
                    <a:pt x="8442" y="487"/>
                  </a:moveTo>
                  <a:lnTo>
                    <a:pt x="8442" y="1294"/>
                  </a:lnTo>
                  <a:lnTo>
                    <a:pt x="1" y="1294"/>
                  </a:lnTo>
                  <a:lnTo>
                    <a:pt x="1" y="487"/>
                  </a:lnTo>
                  <a:cubicBezTo>
                    <a:pt x="1" y="218"/>
                    <a:pt x="219" y="1"/>
                    <a:pt x="488" y="1"/>
                  </a:cubicBezTo>
                  <a:lnTo>
                    <a:pt x="7956" y="1"/>
                  </a:lnTo>
                  <a:cubicBezTo>
                    <a:pt x="8225" y="1"/>
                    <a:pt x="8442" y="218"/>
                    <a:pt x="8442" y="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117"/>
            <p:cNvSpPr/>
            <p:nvPr/>
          </p:nvSpPr>
          <p:spPr>
            <a:xfrm>
              <a:off x="3456892" y="2179067"/>
              <a:ext cx="38303" cy="50065"/>
            </a:xfrm>
            <a:custGeom>
              <a:avLst/>
              <a:gdLst/>
              <a:ahLst/>
              <a:cxnLst/>
              <a:rect l="l" t="t" r="r" b="b"/>
              <a:pathLst>
                <a:path w="990" h="1294" extrusionOk="0">
                  <a:moveTo>
                    <a:pt x="989" y="487"/>
                  </a:moveTo>
                  <a:cubicBezTo>
                    <a:pt x="989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4" y="217"/>
                    <a:pt x="494" y="485"/>
                  </a:cubicBezTo>
                  <a:lnTo>
                    <a:pt x="494" y="1294"/>
                  </a:lnTo>
                  <a:lnTo>
                    <a:pt x="989" y="12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117"/>
            <p:cNvSpPr/>
            <p:nvPr/>
          </p:nvSpPr>
          <p:spPr>
            <a:xfrm>
              <a:off x="3445131" y="2229093"/>
              <a:ext cx="50065" cy="175846"/>
            </a:xfrm>
            <a:custGeom>
              <a:avLst/>
              <a:gdLst/>
              <a:ahLst/>
              <a:cxnLst/>
              <a:rect l="l" t="t" r="r" b="b"/>
              <a:pathLst>
                <a:path w="1294" h="4545" extrusionOk="0">
                  <a:moveTo>
                    <a:pt x="1293" y="1"/>
                  </a:moveTo>
                  <a:lnTo>
                    <a:pt x="1293" y="4544"/>
                  </a:lnTo>
                  <a:lnTo>
                    <a:pt x="647" y="4544"/>
                  </a:lnTo>
                  <a:lnTo>
                    <a:pt x="647" y="4079"/>
                  </a:lnTo>
                  <a:cubicBezTo>
                    <a:pt x="649" y="3881"/>
                    <a:pt x="605" y="3685"/>
                    <a:pt x="517" y="3508"/>
                  </a:cubicBezTo>
                  <a:cubicBezTo>
                    <a:pt x="420" y="3318"/>
                    <a:pt x="261" y="3141"/>
                    <a:pt x="9" y="3189"/>
                  </a:cubicBezTo>
                  <a:cubicBezTo>
                    <a:pt x="6" y="3189"/>
                    <a:pt x="4" y="3190"/>
                    <a:pt x="0" y="3190"/>
                  </a:cubicBezTo>
                  <a:lnTo>
                    <a:pt x="0" y="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117"/>
            <p:cNvSpPr/>
            <p:nvPr/>
          </p:nvSpPr>
          <p:spPr>
            <a:xfrm>
              <a:off x="3476005" y="2229093"/>
              <a:ext cx="19190" cy="175846"/>
            </a:xfrm>
            <a:custGeom>
              <a:avLst/>
              <a:gdLst/>
              <a:ahLst/>
              <a:cxnLst/>
              <a:rect l="l" t="t" r="r" b="b"/>
              <a:pathLst>
                <a:path w="496" h="4545" extrusionOk="0">
                  <a:moveTo>
                    <a:pt x="0" y="1"/>
                  </a:moveTo>
                  <a:lnTo>
                    <a:pt x="495" y="1"/>
                  </a:lnTo>
                  <a:lnTo>
                    <a:pt x="495" y="4544"/>
                  </a:lnTo>
                  <a:lnTo>
                    <a:pt x="0" y="45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117"/>
            <p:cNvSpPr/>
            <p:nvPr/>
          </p:nvSpPr>
          <p:spPr>
            <a:xfrm>
              <a:off x="3413482" y="2350812"/>
              <a:ext cx="118817" cy="154141"/>
            </a:xfrm>
            <a:custGeom>
              <a:avLst/>
              <a:gdLst/>
              <a:ahLst/>
              <a:cxnLst/>
              <a:rect l="l" t="t" r="r" b="b"/>
              <a:pathLst>
                <a:path w="3071" h="3984" extrusionOk="0">
                  <a:moveTo>
                    <a:pt x="3071" y="2367"/>
                  </a:moveTo>
                  <a:cubicBezTo>
                    <a:pt x="3070" y="2546"/>
                    <a:pt x="2927" y="2690"/>
                    <a:pt x="2750" y="2691"/>
                  </a:cubicBezTo>
                  <a:lnTo>
                    <a:pt x="2597" y="2691"/>
                  </a:lnTo>
                  <a:cubicBezTo>
                    <a:pt x="2776" y="2692"/>
                    <a:pt x="2920" y="2836"/>
                    <a:pt x="2921" y="3014"/>
                  </a:cubicBezTo>
                  <a:cubicBezTo>
                    <a:pt x="2920" y="3193"/>
                    <a:pt x="2776" y="3337"/>
                    <a:pt x="2597" y="3338"/>
                  </a:cubicBezTo>
                  <a:lnTo>
                    <a:pt x="2481" y="3338"/>
                  </a:lnTo>
                  <a:cubicBezTo>
                    <a:pt x="2663" y="3338"/>
                    <a:pt x="2810" y="3483"/>
                    <a:pt x="2811" y="3661"/>
                  </a:cubicBezTo>
                  <a:cubicBezTo>
                    <a:pt x="2810" y="3839"/>
                    <a:pt x="2662" y="3982"/>
                    <a:pt x="2481" y="3983"/>
                  </a:cubicBezTo>
                  <a:lnTo>
                    <a:pt x="488" y="3983"/>
                  </a:lnTo>
                  <a:cubicBezTo>
                    <a:pt x="219" y="3983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13" y="1941"/>
                    <a:pt x="373" y="1759"/>
                    <a:pt x="449" y="1540"/>
                  </a:cubicBezTo>
                  <a:cubicBezTo>
                    <a:pt x="546" y="1231"/>
                    <a:pt x="613" y="914"/>
                    <a:pt x="647" y="592"/>
                  </a:cubicBezTo>
                  <a:lnTo>
                    <a:pt x="647" y="591"/>
                  </a:lnTo>
                  <a:cubicBezTo>
                    <a:pt x="657" y="477"/>
                    <a:pt x="662" y="366"/>
                    <a:pt x="662" y="253"/>
                  </a:cubicBezTo>
                  <a:cubicBezTo>
                    <a:pt x="662" y="156"/>
                    <a:pt x="728" y="71"/>
                    <a:pt x="823" y="49"/>
                  </a:cubicBezTo>
                  <a:cubicBezTo>
                    <a:pt x="826" y="49"/>
                    <a:pt x="827" y="48"/>
                    <a:pt x="830" y="48"/>
                  </a:cubicBezTo>
                  <a:cubicBezTo>
                    <a:pt x="1081" y="1"/>
                    <a:pt x="1240" y="177"/>
                    <a:pt x="1336" y="366"/>
                  </a:cubicBezTo>
                  <a:cubicBezTo>
                    <a:pt x="1423" y="542"/>
                    <a:pt x="1467" y="738"/>
                    <a:pt x="1464" y="934"/>
                  </a:cubicBezTo>
                  <a:lnTo>
                    <a:pt x="1464" y="1398"/>
                  </a:lnTo>
                  <a:lnTo>
                    <a:pt x="2750" y="1398"/>
                  </a:lnTo>
                  <a:cubicBezTo>
                    <a:pt x="2927" y="1399"/>
                    <a:pt x="3070" y="1543"/>
                    <a:pt x="3071" y="1722"/>
                  </a:cubicBezTo>
                  <a:cubicBezTo>
                    <a:pt x="3070" y="1899"/>
                    <a:pt x="2926" y="2043"/>
                    <a:pt x="2750" y="2045"/>
                  </a:cubicBezTo>
                  <a:cubicBezTo>
                    <a:pt x="2927" y="2045"/>
                    <a:pt x="3071" y="2190"/>
                    <a:pt x="3071" y="23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117"/>
            <p:cNvSpPr/>
            <p:nvPr/>
          </p:nvSpPr>
          <p:spPr>
            <a:xfrm>
              <a:off x="3439521" y="2350618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5" y="366"/>
                  </a:moveTo>
                  <a:cubicBezTo>
                    <a:pt x="256" y="543"/>
                    <a:pt x="301" y="740"/>
                    <a:pt x="298" y="937"/>
                  </a:cubicBezTo>
                  <a:lnTo>
                    <a:pt x="298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4" y="740"/>
                    <a:pt x="749" y="544"/>
                    <a:pt x="660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138" y="48"/>
                    <a:pt x="136" y="49"/>
                    <a:pt x="133" y="49"/>
                  </a:cubicBezTo>
                  <a:cubicBezTo>
                    <a:pt x="77" y="62"/>
                    <a:pt x="29" y="98"/>
                    <a:pt x="1" y="147"/>
                  </a:cubicBezTo>
                  <a:cubicBezTo>
                    <a:pt x="69" y="210"/>
                    <a:pt x="124" y="284"/>
                    <a:pt x="165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117"/>
            <p:cNvSpPr/>
            <p:nvPr/>
          </p:nvSpPr>
          <p:spPr>
            <a:xfrm>
              <a:off x="3488889" y="2404900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7"/>
                  </a:moveTo>
                  <a:cubicBezTo>
                    <a:pt x="987" y="645"/>
                    <a:pt x="1131" y="501"/>
                    <a:pt x="1133" y="324"/>
                  </a:cubicBezTo>
                  <a:cubicBezTo>
                    <a:pt x="1132" y="145"/>
                    <a:pt x="988" y="1"/>
                    <a:pt x="810" y="0"/>
                  </a:cubicBezTo>
                  <a:lnTo>
                    <a:pt x="325" y="0"/>
                  </a:lnTo>
                  <a:cubicBezTo>
                    <a:pt x="503" y="1"/>
                    <a:pt x="647" y="145"/>
                    <a:pt x="648" y="324"/>
                  </a:cubicBezTo>
                  <a:cubicBezTo>
                    <a:pt x="647" y="501"/>
                    <a:pt x="502" y="645"/>
                    <a:pt x="325" y="647"/>
                  </a:cubicBezTo>
                  <a:cubicBezTo>
                    <a:pt x="503" y="647"/>
                    <a:pt x="647" y="792"/>
                    <a:pt x="648" y="969"/>
                  </a:cubicBezTo>
                  <a:cubicBezTo>
                    <a:pt x="647" y="1148"/>
                    <a:pt x="502" y="1292"/>
                    <a:pt x="325" y="1293"/>
                  </a:cubicBezTo>
                  <a:lnTo>
                    <a:pt x="162" y="1293"/>
                  </a:lnTo>
                  <a:cubicBezTo>
                    <a:pt x="340" y="1294"/>
                    <a:pt x="484" y="1438"/>
                    <a:pt x="484" y="1616"/>
                  </a:cubicBezTo>
                  <a:cubicBezTo>
                    <a:pt x="483" y="1794"/>
                    <a:pt x="340" y="1938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3" y="2085"/>
                    <a:pt x="324" y="2262"/>
                  </a:cubicBezTo>
                  <a:cubicBezTo>
                    <a:pt x="323" y="2441"/>
                    <a:pt x="178" y="2584"/>
                    <a:pt x="0" y="2585"/>
                  </a:cubicBezTo>
                  <a:lnTo>
                    <a:pt x="485" y="2585"/>
                  </a:lnTo>
                  <a:cubicBezTo>
                    <a:pt x="663" y="2584"/>
                    <a:pt x="807" y="2441"/>
                    <a:pt x="809" y="2262"/>
                  </a:cubicBezTo>
                  <a:cubicBezTo>
                    <a:pt x="808" y="2085"/>
                    <a:pt x="664" y="1940"/>
                    <a:pt x="485" y="1940"/>
                  </a:cubicBezTo>
                  <a:lnTo>
                    <a:pt x="648" y="1940"/>
                  </a:lnTo>
                  <a:cubicBezTo>
                    <a:pt x="827" y="1938"/>
                    <a:pt x="971" y="1794"/>
                    <a:pt x="972" y="1616"/>
                  </a:cubicBezTo>
                  <a:cubicBezTo>
                    <a:pt x="971" y="1438"/>
                    <a:pt x="827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3" y="969"/>
                  </a:cubicBezTo>
                  <a:cubicBezTo>
                    <a:pt x="1132" y="792"/>
                    <a:pt x="988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117"/>
            <p:cNvSpPr/>
            <p:nvPr/>
          </p:nvSpPr>
          <p:spPr>
            <a:xfrm>
              <a:off x="3219336" y="2229093"/>
              <a:ext cx="225834" cy="232450"/>
            </a:xfrm>
            <a:custGeom>
              <a:avLst/>
              <a:gdLst/>
              <a:ahLst/>
              <a:cxnLst/>
              <a:rect l="l" t="t" r="r" b="b"/>
              <a:pathLst>
                <a:path w="5837" h="6008" extrusionOk="0">
                  <a:moveTo>
                    <a:pt x="5836" y="1"/>
                  </a:moveTo>
                  <a:lnTo>
                    <a:pt x="5836" y="3199"/>
                  </a:lnTo>
                  <a:cubicBezTo>
                    <a:pt x="5745" y="3221"/>
                    <a:pt x="5680" y="3303"/>
                    <a:pt x="5680" y="3396"/>
                  </a:cubicBezTo>
                  <a:cubicBezTo>
                    <a:pt x="5680" y="3507"/>
                    <a:pt x="5675" y="3615"/>
                    <a:pt x="5665" y="3725"/>
                  </a:cubicBezTo>
                  <a:lnTo>
                    <a:pt x="5665" y="3722"/>
                  </a:lnTo>
                  <a:cubicBezTo>
                    <a:pt x="5631" y="4051"/>
                    <a:pt x="5564" y="4376"/>
                    <a:pt x="5467" y="4692"/>
                  </a:cubicBezTo>
                  <a:cubicBezTo>
                    <a:pt x="5391" y="4916"/>
                    <a:pt x="5231" y="5102"/>
                    <a:pt x="5019" y="5208"/>
                  </a:cubicBezTo>
                  <a:lnTo>
                    <a:pt x="5019" y="5362"/>
                  </a:lnTo>
                  <a:cubicBezTo>
                    <a:pt x="5018" y="5184"/>
                    <a:pt x="4875" y="5039"/>
                    <a:pt x="4696" y="5039"/>
                  </a:cubicBezTo>
                  <a:lnTo>
                    <a:pt x="4049" y="5039"/>
                  </a:lnTo>
                  <a:cubicBezTo>
                    <a:pt x="3871" y="5039"/>
                    <a:pt x="3727" y="5184"/>
                    <a:pt x="3726" y="5362"/>
                  </a:cubicBezTo>
                  <a:lnTo>
                    <a:pt x="3726" y="6008"/>
                  </a:lnTo>
                  <a:lnTo>
                    <a:pt x="0" y="6008"/>
                  </a:lnTo>
                  <a:lnTo>
                    <a:pt x="0" y="1"/>
                  </a:lnTo>
                  <a:lnTo>
                    <a:pt x="5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117"/>
            <p:cNvSpPr/>
            <p:nvPr/>
          </p:nvSpPr>
          <p:spPr>
            <a:xfrm>
              <a:off x="3344382" y="2424013"/>
              <a:ext cx="31881" cy="37529"/>
            </a:xfrm>
            <a:custGeom>
              <a:avLst/>
              <a:gdLst/>
              <a:ahLst/>
              <a:cxnLst/>
              <a:rect l="l" t="t" r="r" b="b"/>
              <a:pathLst>
                <a:path w="824" h="970" extrusionOk="0">
                  <a:moveTo>
                    <a:pt x="0" y="324"/>
                  </a:moveTo>
                  <a:lnTo>
                    <a:pt x="0" y="970"/>
                  </a:lnTo>
                  <a:lnTo>
                    <a:pt x="494" y="970"/>
                  </a:lnTo>
                  <a:lnTo>
                    <a:pt x="494" y="324"/>
                  </a:lnTo>
                  <a:cubicBezTo>
                    <a:pt x="495" y="146"/>
                    <a:pt x="642" y="1"/>
                    <a:pt x="824" y="1"/>
                  </a:cubicBezTo>
                  <a:lnTo>
                    <a:pt x="329" y="1"/>
                  </a:lnTo>
                  <a:cubicBezTo>
                    <a:pt x="147" y="1"/>
                    <a:pt x="0" y="146"/>
                    <a:pt x="0" y="3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117"/>
            <p:cNvSpPr/>
            <p:nvPr/>
          </p:nvSpPr>
          <p:spPr>
            <a:xfrm>
              <a:off x="3402649" y="2229093"/>
              <a:ext cx="42520" cy="208230"/>
            </a:xfrm>
            <a:custGeom>
              <a:avLst/>
              <a:gdLst/>
              <a:ahLst/>
              <a:cxnLst/>
              <a:rect l="l" t="t" r="r" b="b"/>
              <a:pathLst>
                <a:path w="1099" h="5382" extrusionOk="0">
                  <a:moveTo>
                    <a:pt x="604" y="1"/>
                  </a:moveTo>
                  <a:lnTo>
                    <a:pt x="604" y="3189"/>
                  </a:lnTo>
                  <a:cubicBezTo>
                    <a:pt x="512" y="3211"/>
                    <a:pt x="447" y="3296"/>
                    <a:pt x="447" y="3392"/>
                  </a:cubicBezTo>
                  <a:cubicBezTo>
                    <a:pt x="447" y="3507"/>
                    <a:pt x="442" y="3618"/>
                    <a:pt x="433" y="3731"/>
                  </a:cubicBezTo>
                  <a:lnTo>
                    <a:pt x="433" y="3710"/>
                  </a:lnTo>
                  <a:cubicBezTo>
                    <a:pt x="398" y="4043"/>
                    <a:pt x="331" y="4372"/>
                    <a:pt x="232" y="4692"/>
                  </a:cubicBezTo>
                  <a:cubicBezTo>
                    <a:pt x="185" y="4829"/>
                    <a:pt x="105" y="4952"/>
                    <a:pt x="0" y="5051"/>
                  </a:cubicBezTo>
                  <a:cubicBezTo>
                    <a:pt x="162" y="5078"/>
                    <a:pt x="280" y="5217"/>
                    <a:pt x="281" y="5381"/>
                  </a:cubicBezTo>
                  <a:lnTo>
                    <a:pt x="281" y="5208"/>
                  </a:lnTo>
                  <a:cubicBezTo>
                    <a:pt x="493" y="5102"/>
                    <a:pt x="653" y="4916"/>
                    <a:pt x="729" y="4692"/>
                  </a:cubicBezTo>
                  <a:cubicBezTo>
                    <a:pt x="826" y="4376"/>
                    <a:pt x="894" y="4051"/>
                    <a:pt x="927" y="3722"/>
                  </a:cubicBezTo>
                  <a:lnTo>
                    <a:pt x="927" y="3731"/>
                  </a:lnTo>
                  <a:cubicBezTo>
                    <a:pt x="937" y="3618"/>
                    <a:pt x="942" y="3507"/>
                    <a:pt x="942" y="3393"/>
                  </a:cubicBezTo>
                  <a:cubicBezTo>
                    <a:pt x="942" y="3296"/>
                    <a:pt x="1007" y="3211"/>
                    <a:pt x="1098" y="3189"/>
                  </a:cubicBezTo>
                  <a:lnTo>
                    <a:pt x="1098" y="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117"/>
            <p:cNvSpPr/>
            <p:nvPr/>
          </p:nvSpPr>
          <p:spPr>
            <a:xfrm>
              <a:off x="3363456" y="2424013"/>
              <a:ext cx="50065" cy="81713"/>
            </a:xfrm>
            <a:custGeom>
              <a:avLst/>
              <a:gdLst/>
              <a:ahLst/>
              <a:cxnLst/>
              <a:rect l="l" t="t" r="r" b="b"/>
              <a:pathLst>
                <a:path w="1294" h="2112" extrusionOk="0">
                  <a:moveTo>
                    <a:pt x="325" y="1"/>
                  </a:moveTo>
                  <a:lnTo>
                    <a:pt x="969" y="1"/>
                  </a:lnTo>
                  <a:cubicBezTo>
                    <a:pt x="1149" y="1"/>
                    <a:pt x="1293" y="146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9" y="2111"/>
                    <a:pt x="969" y="2111"/>
                  </a:cubicBezTo>
                  <a:lnTo>
                    <a:pt x="325" y="2111"/>
                  </a:lnTo>
                  <a:cubicBezTo>
                    <a:pt x="147" y="2111"/>
                    <a:pt x="1" y="1965"/>
                    <a:pt x="1" y="1787"/>
                  </a:cubicBezTo>
                  <a:lnTo>
                    <a:pt x="1" y="325"/>
                  </a:lnTo>
                  <a:cubicBezTo>
                    <a:pt x="1" y="146"/>
                    <a:pt x="147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117"/>
            <p:cNvSpPr/>
            <p:nvPr/>
          </p:nvSpPr>
          <p:spPr>
            <a:xfrm>
              <a:off x="3381640" y="242401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0" y="1"/>
                  </a:lnTo>
                  <a:cubicBezTo>
                    <a:pt x="182" y="1"/>
                    <a:pt x="329" y="147"/>
                    <a:pt x="330" y="325"/>
                  </a:cubicBezTo>
                  <a:lnTo>
                    <a:pt x="330" y="1786"/>
                  </a:lnTo>
                  <a:cubicBezTo>
                    <a:pt x="329" y="1965"/>
                    <a:pt x="182" y="2110"/>
                    <a:pt x="0" y="2111"/>
                  </a:cubicBezTo>
                  <a:lnTo>
                    <a:pt x="495" y="2111"/>
                  </a:lnTo>
                  <a:cubicBezTo>
                    <a:pt x="676" y="2110"/>
                    <a:pt x="823" y="1965"/>
                    <a:pt x="824" y="1786"/>
                  </a:cubicBezTo>
                  <a:lnTo>
                    <a:pt x="824" y="325"/>
                  </a:lnTo>
                  <a:cubicBezTo>
                    <a:pt x="823" y="147"/>
                    <a:pt x="676" y="1"/>
                    <a:pt x="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117"/>
            <p:cNvSpPr/>
            <p:nvPr/>
          </p:nvSpPr>
          <p:spPr>
            <a:xfrm>
              <a:off x="3244020" y="2398594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9" y="974"/>
                    <a:pt x="1" y="756"/>
                    <a:pt x="1" y="488"/>
                  </a:cubicBezTo>
                  <a:cubicBezTo>
                    <a:pt x="1" y="219"/>
                    <a:pt x="219" y="0"/>
                    <a:pt x="487" y="0"/>
                  </a:cubicBezTo>
                  <a:cubicBezTo>
                    <a:pt x="756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117"/>
            <p:cNvSpPr/>
            <p:nvPr/>
          </p:nvSpPr>
          <p:spPr>
            <a:xfrm>
              <a:off x="3244020" y="2310729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7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9" y="974"/>
                    <a:pt x="1" y="756"/>
                    <a:pt x="1" y="487"/>
                  </a:cubicBezTo>
                  <a:cubicBezTo>
                    <a:pt x="1" y="219"/>
                    <a:pt x="219" y="0"/>
                    <a:pt x="487" y="0"/>
                  </a:cubicBezTo>
                  <a:cubicBezTo>
                    <a:pt x="756" y="0"/>
                    <a:pt x="974" y="219"/>
                    <a:pt x="974" y="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117"/>
            <p:cNvSpPr/>
            <p:nvPr/>
          </p:nvSpPr>
          <p:spPr>
            <a:xfrm>
              <a:off x="3244020" y="2229132"/>
              <a:ext cx="37684" cy="31455"/>
            </a:xfrm>
            <a:custGeom>
              <a:avLst/>
              <a:gdLst/>
              <a:ahLst/>
              <a:cxnLst/>
              <a:rect l="l" t="t" r="r" b="b"/>
              <a:pathLst>
                <a:path w="974" h="813" extrusionOk="0">
                  <a:moveTo>
                    <a:pt x="126" y="1"/>
                  </a:moveTo>
                  <a:cubicBezTo>
                    <a:pt x="45" y="90"/>
                    <a:pt x="1" y="205"/>
                    <a:pt x="1" y="325"/>
                  </a:cubicBezTo>
                  <a:cubicBezTo>
                    <a:pt x="1" y="594"/>
                    <a:pt x="218" y="812"/>
                    <a:pt x="487" y="812"/>
                  </a:cubicBezTo>
                  <a:cubicBezTo>
                    <a:pt x="756" y="812"/>
                    <a:pt x="974" y="594"/>
                    <a:pt x="974" y="325"/>
                  </a:cubicBezTo>
                  <a:cubicBezTo>
                    <a:pt x="974" y="205"/>
                    <a:pt x="930" y="90"/>
                    <a:pt x="849" y="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117"/>
            <p:cNvSpPr/>
            <p:nvPr/>
          </p:nvSpPr>
          <p:spPr>
            <a:xfrm>
              <a:off x="3168536" y="2179067"/>
              <a:ext cx="38303" cy="282476"/>
            </a:xfrm>
            <a:custGeom>
              <a:avLst/>
              <a:gdLst/>
              <a:ahLst/>
              <a:cxnLst/>
              <a:rect l="l" t="t" r="r" b="b"/>
              <a:pathLst>
                <a:path w="990" h="7301" extrusionOk="0">
                  <a:moveTo>
                    <a:pt x="1" y="6815"/>
                  </a:moveTo>
                  <a:cubicBezTo>
                    <a:pt x="1" y="7084"/>
                    <a:pt x="219" y="7301"/>
                    <a:pt x="488" y="7301"/>
                  </a:cubicBezTo>
                  <a:lnTo>
                    <a:pt x="990" y="7301"/>
                  </a:lnTo>
                  <a:cubicBezTo>
                    <a:pt x="717" y="7301"/>
                    <a:pt x="495" y="7084"/>
                    <a:pt x="495" y="6815"/>
                  </a:cubicBezTo>
                  <a:lnTo>
                    <a:pt x="495" y="487"/>
                  </a:lnTo>
                  <a:cubicBezTo>
                    <a:pt x="495" y="218"/>
                    <a:pt x="717" y="1"/>
                    <a:pt x="990" y="1"/>
                  </a:cubicBezTo>
                  <a:lnTo>
                    <a:pt x="488" y="1"/>
                  </a:lnTo>
                  <a:cubicBezTo>
                    <a:pt x="219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117"/>
            <p:cNvSpPr/>
            <p:nvPr/>
          </p:nvSpPr>
          <p:spPr>
            <a:xfrm>
              <a:off x="3162655" y="2392365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117"/>
            <p:cNvSpPr/>
            <p:nvPr/>
          </p:nvSpPr>
          <p:spPr>
            <a:xfrm>
              <a:off x="3162462" y="241116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4" y="164"/>
                  </a:moveTo>
                  <a:cubicBezTo>
                    <a:pt x="324" y="253"/>
                    <a:pt x="251" y="325"/>
                    <a:pt x="162" y="325"/>
                  </a:cubicBezTo>
                  <a:cubicBezTo>
                    <a:pt x="72" y="325"/>
                    <a:pt x="0" y="253"/>
                    <a:pt x="0" y="164"/>
                  </a:cubicBezTo>
                  <a:cubicBezTo>
                    <a:pt x="0" y="73"/>
                    <a:pt x="72" y="1"/>
                    <a:pt x="162" y="1"/>
                  </a:cubicBezTo>
                  <a:cubicBezTo>
                    <a:pt x="251" y="1"/>
                    <a:pt x="324" y="73"/>
                    <a:pt x="324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117"/>
            <p:cNvSpPr/>
            <p:nvPr/>
          </p:nvSpPr>
          <p:spPr>
            <a:xfrm>
              <a:off x="3161533" y="2172451"/>
              <a:ext cx="379278" cy="339118"/>
            </a:xfrm>
            <a:custGeom>
              <a:avLst/>
              <a:gdLst/>
              <a:ahLst/>
              <a:cxnLst/>
              <a:rect l="l" t="t" r="r" b="b"/>
              <a:pathLst>
                <a:path w="9803" h="8765" extrusionOk="0">
                  <a:moveTo>
                    <a:pt x="8146" y="324"/>
                  </a:moveTo>
                  <a:cubicBezTo>
                    <a:pt x="8326" y="324"/>
                    <a:pt x="8471" y="469"/>
                    <a:pt x="8471" y="649"/>
                  </a:cubicBezTo>
                  <a:lnTo>
                    <a:pt x="8471" y="1293"/>
                  </a:lnTo>
                  <a:lnTo>
                    <a:pt x="353" y="1293"/>
                  </a:lnTo>
                  <a:lnTo>
                    <a:pt x="353" y="649"/>
                  </a:lnTo>
                  <a:cubicBezTo>
                    <a:pt x="353" y="469"/>
                    <a:pt x="499" y="324"/>
                    <a:pt x="677" y="324"/>
                  </a:cubicBezTo>
                  <a:close/>
                  <a:moveTo>
                    <a:pt x="2899" y="1636"/>
                  </a:moveTo>
                  <a:cubicBezTo>
                    <a:pt x="2929" y="1685"/>
                    <a:pt x="2943" y="1741"/>
                    <a:pt x="2944" y="1797"/>
                  </a:cubicBezTo>
                  <a:cubicBezTo>
                    <a:pt x="2944" y="1977"/>
                    <a:pt x="2798" y="2122"/>
                    <a:pt x="2620" y="2122"/>
                  </a:cubicBezTo>
                  <a:cubicBezTo>
                    <a:pt x="2440" y="2122"/>
                    <a:pt x="2294" y="1977"/>
                    <a:pt x="2294" y="1797"/>
                  </a:cubicBezTo>
                  <a:cubicBezTo>
                    <a:pt x="2295" y="1741"/>
                    <a:pt x="2310" y="1685"/>
                    <a:pt x="2339" y="1636"/>
                  </a:cubicBezTo>
                  <a:close/>
                  <a:moveTo>
                    <a:pt x="7159" y="1617"/>
                  </a:moveTo>
                  <a:lnTo>
                    <a:pt x="7159" y="2757"/>
                  </a:lnTo>
                  <a:lnTo>
                    <a:pt x="1645" y="2757"/>
                  </a:lnTo>
                  <a:lnTo>
                    <a:pt x="1645" y="1617"/>
                  </a:lnTo>
                  <a:lnTo>
                    <a:pt x="1993" y="1617"/>
                  </a:lnTo>
                  <a:cubicBezTo>
                    <a:pt x="1917" y="1895"/>
                    <a:pt x="2033" y="2193"/>
                    <a:pt x="2282" y="2346"/>
                  </a:cubicBezTo>
                  <a:cubicBezTo>
                    <a:pt x="2385" y="2409"/>
                    <a:pt x="2502" y="2441"/>
                    <a:pt x="2619" y="2441"/>
                  </a:cubicBezTo>
                  <a:cubicBezTo>
                    <a:pt x="2736" y="2441"/>
                    <a:pt x="2853" y="2409"/>
                    <a:pt x="2956" y="2346"/>
                  </a:cubicBezTo>
                  <a:cubicBezTo>
                    <a:pt x="3205" y="2193"/>
                    <a:pt x="3320" y="1895"/>
                    <a:pt x="3245" y="1617"/>
                  </a:cubicBezTo>
                  <a:close/>
                  <a:moveTo>
                    <a:pt x="7159" y="3099"/>
                  </a:moveTo>
                  <a:lnTo>
                    <a:pt x="7159" y="4557"/>
                  </a:lnTo>
                  <a:cubicBezTo>
                    <a:pt x="7057" y="4626"/>
                    <a:pt x="6998" y="4741"/>
                    <a:pt x="6998" y="4863"/>
                  </a:cubicBezTo>
                  <a:cubicBezTo>
                    <a:pt x="6998" y="4921"/>
                    <a:pt x="6993" y="4980"/>
                    <a:pt x="6990" y="5039"/>
                  </a:cubicBezTo>
                  <a:lnTo>
                    <a:pt x="1646" y="5039"/>
                  </a:lnTo>
                  <a:lnTo>
                    <a:pt x="1646" y="3099"/>
                  </a:lnTo>
                  <a:close/>
                  <a:moveTo>
                    <a:pt x="8452" y="1636"/>
                  </a:moveTo>
                  <a:lnTo>
                    <a:pt x="8452" y="5856"/>
                  </a:lnTo>
                  <a:lnTo>
                    <a:pt x="8128" y="5856"/>
                  </a:lnTo>
                  <a:lnTo>
                    <a:pt x="8128" y="5551"/>
                  </a:lnTo>
                  <a:cubicBezTo>
                    <a:pt x="8132" y="5327"/>
                    <a:pt x="8081" y="5105"/>
                    <a:pt x="7981" y="4905"/>
                  </a:cubicBezTo>
                  <a:cubicBezTo>
                    <a:pt x="7894" y="4692"/>
                    <a:pt x="7706" y="4539"/>
                    <a:pt x="7483" y="4496"/>
                  </a:cubicBezTo>
                  <a:lnTo>
                    <a:pt x="7483" y="1636"/>
                  </a:lnTo>
                  <a:close/>
                  <a:moveTo>
                    <a:pt x="6963" y="5362"/>
                  </a:moveTo>
                  <a:cubicBezTo>
                    <a:pt x="6931" y="5612"/>
                    <a:pt x="6877" y="5859"/>
                    <a:pt x="6797" y="6100"/>
                  </a:cubicBezTo>
                  <a:cubicBezTo>
                    <a:pt x="6748" y="6248"/>
                    <a:pt x="6649" y="6376"/>
                    <a:pt x="6518" y="6462"/>
                  </a:cubicBezTo>
                  <a:cubicBezTo>
                    <a:pt x="6429" y="6378"/>
                    <a:pt x="6312" y="6332"/>
                    <a:pt x="6190" y="6332"/>
                  </a:cubicBezTo>
                  <a:lnTo>
                    <a:pt x="5550" y="6332"/>
                  </a:lnTo>
                  <a:cubicBezTo>
                    <a:pt x="5405" y="6332"/>
                    <a:pt x="5266" y="6395"/>
                    <a:pt x="5169" y="6503"/>
                  </a:cubicBezTo>
                  <a:lnTo>
                    <a:pt x="3762" y="6503"/>
                  </a:lnTo>
                  <a:cubicBezTo>
                    <a:pt x="3676" y="6503"/>
                    <a:pt x="3601" y="6568"/>
                    <a:pt x="3594" y="6654"/>
                  </a:cubicBezTo>
                  <a:cubicBezTo>
                    <a:pt x="3589" y="6748"/>
                    <a:pt x="3664" y="6826"/>
                    <a:pt x="3756" y="6826"/>
                  </a:cubicBezTo>
                  <a:lnTo>
                    <a:pt x="5049" y="6826"/>
                  </a:lnTo>
                  <a:lnTo>
                    <a:pt x="5049" y="7301"/>
                  </a:lnTo>
                  <a:lnTo>
                    <a:pt x="1645" y="7301"/>
                  </a:lnTo>
                  <a:lnTo>
                    <a:pt x="1645" y="5362"/>
                  </a:lnTo>
                  <a:close/>
                  <a:moveTo>
                    <a:pt x="6180" y="6655"/>
                  </a:moveTo>
                  <a:cubicBezTo>
                    <a:pt x="6269" y="6655"/>
                    <a:pt x="6342" y="6727"/>
                    <a:pt x="6342" y="6817"/>
                  </a:cubicBezTo>
                  <a:lnTo>
                    <a:pt x="6342" y="8280"/>
                  </a:lnTo>
                  <a:cubicBezTo>
                    <a:pt x="6342" y="8369"/>
                    <a:pt x="6269" y="8442"/>
                    <a:pt x="6180" y="8442"/>
                  </a:cubicBezTo>
                  <a:lnTo>
                    <a:pt x="5535" y="8442"/>
                  </a:lnTo>
                  <a:cubicBezTo>
                    <a:pt x="5444" y="8442"/>
                    <a:pt x="5372" y="8369"/>
                    <a:pt x="5372" y="8280"/>
                  </a:cubicBezTo>
                  <a:lnTo>
                    <a:pt x="5372" y="6817"/>
                  </a:lnTo>
                  <a:cubicBezTo>
                    <a:pt x="5372" y="6727"/>
                    <a:pt x="5444" y="6655"/>
                    <a:pt x="5535" y="6655"/>
                  </a:cubicBezTo>
                  <a:close/>
                  <a:moveTo>
                    <a:pt x="7406" y="4820"/>
                  </a:moveTo>
                  <a:cubicBezTo>
                    <a:pt x="7477" y="4820"/>
                    <a:pt x="7587" y="4854"/>
                    <a:pt x="7693" y="5059"/>
                  </a:cubicBezTo>
                  <a:cubicBezTo>
                    <a:pt x="7769" y="5213"/>
                    <a:pt x="7808" y="5383"/>
                    <a:pt x="7806" y="5556"/>
                  </a:cubicBezTo>
                  <a:lnTo>
                    <a:pt x="7806" y="6018"/>
                  </a:lnTo>
                  <a:cubicBezTo>
                    <a:pt x="7806" y="6107"/>
                    <a:pt x="7879" y="6180"/>
                    <a:pt x="7968" y="6180"/>
                  </a:cubicBezTo>
                  <a:lnTo>
                    <a:pt x="9272" y="6180"/>
                  </a:lnTo>
                  <a:cubicBezTo>
                    <a:pt x="9273" y="6180"/>
                    <a:pt x="9273" y="6180"/>
                    <a:pt x="9274" y="6180"/>
                  </a:cubicBezTo>
                  <a:cubicBezTo>
                    <a:pt x="9363" y="6180"/>
                    <a:pt x="9436" y="6252"/>
                    <a:pt x="9436" y="6341"/>
                  </a:cubicBezTo>
                  <a:cubicBezTo>
                    <a:pt x="9436" y="6430"/>
                    <a:pt x="9362" y="6503"/>
                    <a:pt x="9272" y="6503"/>
                  </a:cubicBezTo>
                  <a:lnTo>
                    <a:pt x="8790" y="6503"/>
                  </a:lnTo>
                  <a:cubicBezTo>
                    <a:pt x="8704" y="6503"/>
                    <a:pt x="8628" y="6568"/>
                    <a:pt x="8623" y="6654"/>
                  </a:cubicBezTo>
                  <a:cubicBezTo>
                    <a:pt x="8617" y="6747"/>
                    <a:pt x="8691" y="6826"/>
                    <a:pt x="8784" y="6826"/>
                  </a:cubicBezTo>
                  <a:lnTo>
                    <a:pt x="9266" y="6826"/>
                  </a:lnTo>
                  <a:cubicBezTo>
                    <a:pt x="9352" y="6826"/>
                    <a:pt x="9427" y="6891"/>
                    <a:pt x="9433" y="6977"/>
                  </a:cubicBezTo>
                  <a:cubicBezTo>
                    <a:pt x="9439" y="7071"/>
                    <a:pt x="9364" y="7150"/>
                    <a:pt x="9271" y="7150"/>
                  </a:cubicBezTo>
                  <a:lnTo>
                    <a:pt x="8790" y="7150"/>
                  </a:lnTo>
                  <a:cubicBezTo>
                    <a:pt x="8704" y="7150"/>
                    <a:pt x="8628" y="7215"/>
                    <a:pt x="8623" y="7301"/>
                  </a:cubicBezTo>
                  <a:cubicBezTo>
                    <a:pt x="8617" y="7394"/>
                    <a:pt x="8691" y="7472"/>
                    <a:pt x="8784" y="7472"/>
                  </a:cubicBezTo>
                  <a:lnTo>
                    <a:pt x="9103" y="7472"/>
                  </a:lnTo>
                  <a:cubicBezTo>
                    <a:pt x="9189" y="7472"/>
                    <a:pt x="9266" y="7538"/>
                    <a:pt x="9271" y="7624"/>
                  </a:cubicBezTo>
                  <a:cubicBezTo>
                    <a:pt x="9276" y="7718"/>
                    <a:pt x="9202" y="7795"/>
                    <a:pt x="9109" y="7795"/>
                  </a:cubicBezTo>
                  <a:lnTo>
                    <a:pt x="8790" y="7795"/>
                  </a:lnTo>
                  <a:cubicBezTo>
                    <a:pt x="8704" y="7795"/>
                    <a:pt x="8628" y="7861"/>
                    <a:pt x="8623" y="7948"/>
                  </a:cubicBezTo>
                  <a:cubicBezTo>
                    <a:pt x="8617" y="8041"/>
                    <a:pt x="8691" y="8119"/>
                    <a:pt x="8784" y="8119"/>
                  </a:cubicBezTo>
                  <a:lnTo>
                    <a:pt x="8921" y="8119"/>
                  </a:lnTo>
                  <a:cubicBezTo>
                    <a:pt x="9007" y="8119"/>
                    <a:pt x="9084" y="8184"/>
                    <a:pt x="9089" y="8270"/>
                  </a:cubicBezTo>
                  <a:cubicBezTo>
                    <a:pt x="9095" y="8365"/>
                    <a:pt x="9020" y="8442"/>
                    <a:pt x="8928" y="8442"/>
                  </a:cubicBezTo>
                  <a:lnTo>
                    <a:pt x="6989" y="8442"/>
                  </a:lnTo>
                  <a:cubicBezTo>
                    <a:pt x="6811" y="8442"/>
                    <a:pt x="6665" y="8297"/>
                    <a:pt x="6665" y="8118"/>
                  </a:cubicBezTo>
                  <a:lnTo>
                    <a:pt x="6665" y="6759"/>
                  </a:lnTo>
                  <a:cubicBezTo>
                    <a:pt x="6869" y="6632"/>
                    <a:pt x="7022" y="6439"/>
                    <a:pt x="7097" y="6212"/>
                  </a:cubicBezTo>
                  <a:cubicBezTo>
                    <a:pt x="7243" y="5780"/>
                    <a:pt x="7317" y="5328"/>
                    <a:pt x="7317" y="4873"/>
                  </a:cubicBezTo>
                  <a:cubicBezTo>
                    <a:pt x="7317" y="4851"/>
                    <a:pt x="7331" y="4831"/>
                    <a:pt x="7354" y="4826"/>
                  </a:cubicBezTo>
                  <a:cubicBezTo>
                    <a:pt x="7366" y="4824"/>
                    <a:pt x="7384" y="4820"/>
                    <a:pt x="7406" y="4820"/>
                  </a:cubicBezTo>
                  <a:close/>
                  <a:moveTo>
                    <a:pt x="198" y="1"/>
                  </a:moveTo>
                  <a:cubicBezTo>
                    <a:pt x="105" y="1"/>
                    <a:pt x="29" y="75"/>
                    <a:pt x="29" y="169"/>
                  </a:cubicBezTo>
                  <a:lnTo>
                    <a:pt x="29" y="5739"/>
                  </a:lnTo>
                  <a:cubicBezTo>
                    <a:pt x="29" y="5751"/>
                    <a:pt x="33" y="5761"/>
                    <a:pt x="41" y="5769"/>
                  </a:cubicBezTo>
                  <a:cubicBezTo>
                    <a:pt x="90" y="5819"/>
                    <a:pt x="143" y="5840"/>
                    <a:pt x="191" y="5840"/>
                  </a:cubicBezTo>
                  <a:cubicBezTo>
                    <a:pt x="280" y="5840"/>
                    <a:pt x="353" y="5768"/>
                    <a:pt x="353" y="5678"/>
                  </a:cubicBezTo>
                  <a:lnTo>
                    <a:pt x="353" y="1636"/>
                  </a:lnTo>
                  <a:lnTo>
                    <a:pt x="1322" y="1636"/>
                  </a:lnTo>
                  <a:lnTo>
                    <a:pt x="1322" y="7301"/>
                  </a:lnTo>
                  <a:lnTo>
                    <a:pt x="483" y="7301"/>
                  </a:lnTo>
                  <a:cubicBezTo>
                    <a:pt x="359" y="7301"/>
                    <a:pt x="274" y="7171"/>
                    <a:pt x="330" y="7060"/>
                  </a:cubicBezTo>
                  <a:cubicBezTo>
                    <a:pt x="392" y="6938"/>
                    <a:pt x="304" y="6816"/>
                    <a:pt x="188" y="6816"/>
                  </a:cubicBezTo>
                  <a:cubicBezTo>
                    <a:pt x="148" y="6816"/>
                    <a:pt x="103" y="6831"/>
                    <a:pt x="61" y="6866"/>
                  </a:cubicBezTo>
                  <a:cubicBezTo>
                    <a:pt x="42" y="6882"/>
                    <a:pt x="29" y="6905"/>
                    <a:pt x="28" y="6930"/>
                  </a:cubicBezTo>
                  <a:cubicBezTo>
                    <a:pt x="1" y="7309"/>
                    <a:pt x="300" y="7624"/>
                    <a:pt x="674" y="7624"/>
                  </a:cubicBezTo>
                  <a:lnTo>
                    <a:pt x="5049" y="7624"/>
                  </a:lnTo>
                  <a:lnTo>
                    <a:pt x="5049" y="8278"/>
                  </a:lnTo>
                  <a:cubicBezTo>
                    <a:pt x="5049" y="8547"/>
                    <a:pt x="5267" y="8765"/>
                    <a:pt x="5536" y="8765"/>
                  </a:cubicBezTo>
                  <a:lnTo>
                    <a:pt x="6188" y="8765"/>
                  </a:lnTo>
                  <a:cubicBezTo>
                    <a:pt x="6330" y="8765"/>
                    <a:pt x="6464" y="8702"/>
                    <a:pt x="6555" y="8593"/>
                  </a:cubicBezTo>
                  <a:cubicBezTo>
                    <a:pt x="6559" y="8593"/>
                    <a:pt x="6561" y="8593"/>
                    <a:pt x="6563" y="8592"/>
                  </a:cubicBezTo>
                  <a:cubicBezTo>
                    <a:pt x="6681" y="8703"/>
                    <a:pt x="6838" y="8765"/>
                    <a:pt x="7001" y="8765"/>
                  </a:cubicBezTo>
                  <a:lnTo>
                    <a:pt x="8953" y="8765"/>
                  </a:lnTo>
                  <a:cubicBezTo>
                    <a:pt x="9223" y="8765"/>
                    <a:pt x="9441" y="8546"/>
                    <a:pt x="9441" y="8277"/>
                  </a:cubicBezTo>
                  <a:cubicBezTo>
                    <a:pt x="9440" y="8193"/>
                    <a:pt x="9418" y="8110"/>
                    <a:pt x="9376" y="8038"/>
                  </a:cubicBezTo>
                  <a:cubicBezTo>
                    <a:pt x="9598" y="7900"/>
                    <a:pt x="9670" y="7613"/>
                    <a:pt x="9539" y="7387"/>
                  </a:cubicBezTo>
                  <a:cubicBezTo>
                    <a:pt x="9661" y="7311"/>
                    <a:pt x="9742" y="7185"/>
                    <a:pt x="9761" y="7043"/>
                  </a:cubicBezTo>
                  <a:cubicBezTo>
                    <a:pt x="9781" y="6900"/>
                    <a:pt x="9736" y="6757"/>
                    <a:pt x="9640" y="6651"/>
                  </a:cubicBezTo>
                  <a:cubicBezTo>
                    <a:pt x="9769" y="6508"/>
                    <a:pt x="9802" y="6302"/>
                    <a:pt x="9725" y="6126"/>
                  </a:cubicBezTo>
                  <a:cubicBezTo>
                    <a:pt x="9646" y="5950"/>
                    <a:pt x="9472" y="5837"/>
                    <a:pt x="9281" y="5837"/>
                  </a:cubicBezTo>
                  <a:cubicBezTo>
                    <a:pt x="9280" y="5837"/>
                    <a:pt x="9279" y="5837"/>
                    <a:pt x="9278" y="5837"/>
                  </a:cubicBezTo>
                  <a:lnTo>
                    <a:pt x="8775" y="5837"/>
                  </a:lnTo>
                  <a:lnTo>
                    <a:pt x="8775" y="650"/>
                  </a:lnTo>
                  <a:cubicBezTo>
                    <a:pt x="8775" y="291"/>
                    <a:pt x="8484" y="1"/>
                    <a:pt x="8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117"/>
            <p:cNvSpPr/>
            <p:nvPr/>
          </p:nvSpPr>
          <p:spPr>
            <a:xfrm>
              <a:off x="3187533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117"/>
            <p:cNvSpPr/>
            <p:nvPr/>
          </p:nvSpPr>
          <p:spPr>
            <a:xfrm>
              <a:off x="3212604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117"/>
            <p:cNvSpPr/>
            <p:nvPr/>
          </p:nvSpPr>
          <p:spPr>
            <a:xfrm>
              <a:off x="3237714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17"/>
            <p:cNvSpPr/>
            <p:nvPr/>
          </p:nvSpPr>
          <p:spPr>
            <a:xfrm>
              <a:off x="3237752" y="2392365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50"/>
                  </a:cubicBezTo>
                  <a:cubicBezTo>
                    <a:pt x="974" y="828"/>
                    <a:pt x="828" y="974"/>
                    <a:pt x="650" y="974"/>
                  </a:cubicBezTo>
                  <a:cubicBezTo>
                    <a:pt x="470" y="974"/>
                    <a:pt x="324" y="828"/>
                    <a:pt x="324" y="650"/>
                  </a:cubicBezTo>
                  <a:cubicBezTo>
                    <a:pt x="324" y="470"/>
                    <a:pt x="470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291"/>
                    <a:pt x="1" y="650"/>
                  </a:cubicBezTo>
                  <a:cubicBezTo>
                    <a:pt x="1" y="1008"/>
                    <a:pt x="291" y="1299"/>
                    <a:pt x="650" y="1299"/>
                  </a:cubicBezTo>
                  <a:cubicBezTo>
                    <a:pt x="1008" y="1299"/>
                    <a:pt x="1298" y="1008"/>
                    <a:pt x="1298" y="650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17"/>
            <p:cNvSpPr/>
            <p:nvPr/>
          </p:nvSpPr>
          <p:spPr>
            <a:xfrm>
              <a:off x="3300391" y="2398981"/>
              <a:ext cx="44223" cy="12574"/>
            </a:xfrm>
            <a:custGeom>
              <a:avLst/>
              <a:gdLst/>
              <a:ahLst/>
              <a:cxnLst/>
              <a:rect l="l" t="t" r="r" b="b"/>
              <a:pathLst>
                <a:path w="1143" h="325" extrusionOk="0">
                  <a:moveTo>
                    <a:pt x="168" y="324"/>
                  </a:moveTo>
                  <a:lnTo>
                    <a:pt x="969" y="324"/>
                  </a:lnTo>
                  <a:cubicBezTo>
                    <a:pt x="1055" y="324"/>
                    <a:pt x="1132" y="259"/>
                    <a:pt x="1137" y="173"/>
                  </a:cubicBezTo>
                  <a:cubicBezTo>
                    <a:pt x="1142" y="79"/>
                    <a:pt x="1068" y="1"/>
                    <a:pt x="976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17"/>
            <p:cNvSpPr/>
            <p:nvPr/>
          </p:nvSpPr>
          <p:spPr>
            <a:xfrm>
              <a:off x="3237752" y="2304500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49"/>
                  </a:cubicBezTo>
                  <a:cubicBezTo>
                    <a:pt x="974" y="828"/>
                    <a:pt x="828" y="974"/>
                    <a:pt x="650" y="974"/>
                  </a:cubicBezTo>
                  <a:cubicBezTo>
                    <a:pt x="470" y="974"/>
                    <a:pt x="324" y="828"/>
                    <a:pt x="324" y="649"/>
                  </a:cubicBezTo>
                  <a:cubicBezTo>
                    <a:pt x="324" y="470"/>
                    <a:pt x="470" y="325"/>
                    <a:pt x="650" y="325"/>
                  </a:cubicBezTo>
                  <a:close/>
                  <a:moveTo>
                    <a:pt x="650" y="0"/>
                  </a:moveTo>
                  <a:cubicBezTo>
                    <a:pt x="291" y="0"/>
                    <a:pt x="1" y="290"/>
                    <a:pt x="1" y="649"/>
                  </a:cubicBezTo>
                  <a:cubicBezTo>
                    <a:pt x="1" y="1007"/>
                    <a:pt x="291" y="1298"/>
                    <a:pt x="650" y="1298"/>
                  </a:cubicBezTo>
                  <a:cubicBezTo>
                    <a:pt x="1008" y="1298"/>
                    <a:pt x="1298" y="1007"/>
                    <a:pt x="1298" y="649"/>
                  </a:cubicBezTo>
                  <a:cubicBezTo>
                    <a:pt x="1299" y="290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17"/>
            <p:cNvSpPr/>
            <p:nvPr/>
          </p:nvSpPr>
          <p:spPr>
            <a:xfrm>
              <a:off x="3300391" y="2310729"/>
              <a:ext cx="44223" cy="12536"/>
            </a:xfrm>
            <a:custGeom>
              <a:avLst/>
              <a:gdLst/>
              <a:ahLst/>
              <a:cxnLst/>
              <a:rect l="l" t="t" r="r" b="b"/>
              <a:pathLst>
                <a:path w="1143" h="324" extrusionOk="0">
                  <a:moveTo>
                    <a:pt x="168" y="324"/>
                  </a:moveTo>
                  <a:lnTo>
                    <a:pt x="969" y="324"/>
                  </a:lnTo>
                  <a:cubicBezTo>
                    <a:pt x="1055" y="324"/>
                    <a:pt x="1132" y="258"/>
                    <a:pt x="1137" y="172"/>
                  </a:cubicBezTo>
                  <a:cubicBezTo>
                    <a:pt x="1142" y="79"/>
                    <a:pt x="1068" y="0"/>
                    <a:pt x="976" y="0"/>
                  </a:cubicBezTo>
                  <a:lnTo>
                    <a:pt x="173" y="0"/>
                  </a:lnTo>
                  <a:cubicBezTo>
                    <a:pt x="87" y="0"/>
                    <a:pt x="12" y="66"/>
                    <a:pt x="6" y="152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17"/>
            <p:cNvSpPr/>
            <p:nvPr/>
          </p:nvSpPr>
          <p:spPr>
            <a:xfrm>
              <a:off x="3300469" y="2335723"/>
              <a:ext cx="81713" cy="12574"/>
            </a:xfrm>
            <a:custGeom>
              <a:avLst/>
              <a:gdLst/>
              <a:ahLst/>
              <a:cxnLst/>
              <a:rect l="l" t="t" r="r" b="b"/>
              <a:pathLst>
                <a:path w="2112" h="325" extrusionOk="0">
                  <a:moveTo>
                    <a:pt x="1945" y="1"/>
                  </a:move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7" y="324"/>
                  </a:cubicBezTo>
                  <a:lnTo>
                    <a:pt x="1939" y="324"/>
                  </a:lnTo>
                  <a:cubicBezTo>
                    <a:pt x="2026" y="324"/>
                    <a:pt x="2101" y="259"/>
                    <a:pt x="2107" y="173"/>
                  </a:cubicBezTo>
                  <a:cubicBezTo>
                    <a:pt x="2112" y="79"/>
                    <a:pt x="2037" y="1"/>
                    <a:pt x="1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17"/>
            <p:cNvSpPr/>
            <p:nvPr/>
          </p:nvSpPr>
          <p:spPr>
            <a:xfrm>
              <a:off x="3394524" y="2335723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2" y="1"/>
                  </a:move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9"/>
                    <a:pt x="814" y="173"/>
                  </a:cubicBezTo>
                  <a:cubicBezTo>
                    <a:pt x="819" y="79"/>
                    <a:pt x="745" y="1"/>
                    <a:pt x="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17"/>
            <p:cNvSpPr/>
            <p:nvPr/>
          </p:nvSpPr>
          <p:spPr>
            <a:xfrm>
              <a:off x="3300469" y="2248245"/>
              <a:ext cx="81713" cy="12497"/>
            </a:xfrm>
            <a:custGeom>
              <a:avLst/>
              <a:gdLst/>
              <a:ahLst/>
              <a:cxnLst/>
              <a:rect l="l" t="t" r="r" b="b"/>
              <a:pathLst>
                <a:path w="2112" h="323" extrusionOk="0">
                  <a:moveTo>
                    <a:pt x="167" y="322"/>
                  </a:moveTo>
                  <a:lnTo>
                    <a:pt x="1939" y="322"/>
                  </a:lnTo>
                  <a:cubicBezTo>
                    <a:pt x="2026" y="322"/>
                    <a:pt x="2101" y="257"/>
                    <a:pt x="2107" y="171"/>
                  </a:cubicBezTo>
                  <a:cubicBezTo>
                    <a:pt x="2112" y="78"/>
                    <a:pt x="2037" y="0"/>
                    <a:pt x="1945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2"/>
                    <a:pt x="167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17"/>
            <p:cNvSpPr/>
            <p:nvPr/>
          </p:nvSpPr>
          <p:spPr>
            <a:xfrm>
              <a:off x="3394524" y="2248245"/>
              <a:ext cx="31726" cy="12497"/>
            </a:xfrm>
            <a:custGeom>
              <a:avLst/>
              <a:gdLst/>
              <a:ahLst/>
              <a:cxnLst/>
              <a:rect l="l" t="t" r="r" b="b"/>
              <a:pathLst>
                <a:path w="820" h="323" extrusionOk="0">
                  <a:moveTo>
                    <a:pt x="167" y="322"/>
                  </a:moveTo>
                  <a:lnTo>
                    <a:pt x="646" y="322"/>
                  </a:lnTo>
                  <a:cubicBezTo>
                    <a:pt x="733" y="322"/>
                    <a:pt x="809" y="257"/>
                    <a:pt x="814" y="171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2"/>
                    <a:pt x="167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2" name="Google Shape;4692;p117"/>
          <p:cNvGrpSpPr/>
          <p:nvPr/>
        </p:nvGrpSpPr>
        <p:grpSpPr>
          <a:xfrm>
            <a:off x="4011127" y="1954263"/>
            <a:ext cx="307740" cy="376608"/>
            <a:chOff x="4011127" y="1551863"/>
            <a:chExt cx="307740" cy="376608"/>
          </a:xfrm>
        </p:grpSpPr>
        <p:sp>
          <p:nvSpPr>
            <p:cNvPr id="4693" name="Google Shape;4693;p117"/>
            <p:cNvSpPr/>
            <p:nvPr/>
          </p:nvSpPr>
          <p:spPr>
            <a:xfrm>
              <a:off x="4017240" y="1558441"/>
              <a:ext cx="238408" cy="245256"/>
            </a:xfrm>
            <a:custGeom>
              <a:avLst/>
              <a:gdLst/>
              <a:ahLst/>
              <a:cxnLst/>
              <a:rect l="l" t="t" r="r" b="b"/>
              <a:pathLst>
                <a:path w="6162" h="6339" extrusionOk="0">
                  <a:moveTo>
                    <a:pt x="6160" y="650"/>
                  </a:moveTo>
                  <a:lnTo>
                    <a:pt x="6160" y="4542"/>
                  </a:lnTo>
                  <a:cubicBezTo>
                    <a:pt x="6161" y="4886"/>
                    <a:pt x="5894" y="5170"/>
                    <a:pt x="5551" y="5190"/>
                  </a:cubicBezTo>
                  <a:cubicBezTo>
                    <a:pt x="5539" y="5191"/>
                    <a:pt x="5525" y="5191"/>
                    <a:pt x="5512" y="5191"/>
                  </a:cubicBezTo>
                  <a:lnTo>
                    <a:pt x="5191" y="5191"/>
                  </a:lnTo>
                  <a:lnTo>
                    <a:pt x="5191" y="4226"/>
                  </a:lnTo>
                  <a:cubicBezTo>
                    <a:pt x="5191" y="4031"/>
                    <a:pt x="5057" y="3858"/>
                    <a:pt x="4865" y="3820"/>
                  </a:cubicBezTo>
                  <a:cubicBezTo>
                    <a:pt x="4603" y="3770"/>
                    <a:pt x="4373" y="3967"/>
                    <a:pt x="4373" y="4218"/>
                  </a:cubicBezTo>
                  <a:lnTo>
                    <a:pt x="4373" y="5191"/>
                  </a:lnTo>
                  <a:lnTo>
                    <a:pt x="2753" y="5191"/>
                  </a:lnTo>
                  <a:lnTo>
                    <a:pt x="1228" y="6296"/>
                  </a:lnTo>
                  <a:cubicBezTo>
                    <a:pt x="1179" y="6333"/>
                    <a:pt x="1114" y="6338"/>
                    <a:pt x="1059" y="6310"/>
                  </a:cubicBezTo>
                  <a:cubicBezTo>
                    <a:pt x="1004" y="6282"/>
                    <a:pt x="970" y="6226"/>
                    <a:pt x="970" y="6165"/>
                  </a:cubicBezTo>
                  <a:lnTo>
                    <a:pt x="970" y="5191"/>
                  </a:lnTo>
                  <a:lnTo>
                    <a:pt x="650" y="5191"/>
                  </a:lnTo>
                  <a:cubicBezTo>
                    <a:pt x="291" y="5191"/>
                    <a:pt x="1" y="4901"/>
                    <a:pt x="1" y="4542"/>
                  </a:cubicBezTo>
                  <a:lnTo>
                    <a:pt x="1" y="650"/>
                  </a:lnTo>
                  <a:cubicBezTo>
                    <a:pt x="1" y="292"/>
                    <a:pt x="291" y="1"/>
                    <a:pt x="650" y="1"/>
                  </a:cubicBezTo>
                  <a:lnTo>
                    <a:pt x="5511" y="1"/>
                  </a:lnTo>
                  <a:cubicBezTo>
                    <a:pt x="5871" y="1"/>
                    <a:pt x="6160" y="292"/>
                    <a:pt x="616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117"/>
            <p:cNvSpPr/>
            <p:nvPr/>
          </p:nvSpPr>
          <p:spPr>
            <a:xfrm>
              <a:off x="4054730" y="1759280"/>
              <a:ext cx="69100" cy="44416"/>
            </a:xfrm>
            <a:custGeom>
              <a:avLst/>
              <a:gdLst/>
              <a:ahLst/>
              <a:cxnLst/>
              <a:rect l="l" t="t" r="r" b="b"/>
              <a:pathLst>
                <a:path w="1786" h="1148" extrusionOk="0">
                  <a:moveTo>
                    <a:pt x="1" y="939"/>
                  </a:moveTo>
                  <a:lnTo>
                    <a:pt x="1" y="974"/>
                  </a:lnTo>
                  <a:cubicBezTo>
                    <a:pt x="1" y="1035"/>
                    <a:pt x="35" y="1091"/>
                    <a:pt x="90" y="1119"/>
                  </a:cubicBezTo>
                  <a:cubicBezTo>
                    <a:pt x="145" y="1147"/>
                    <a:pt x="210" y="1142"/>
                    <a:pt x="259" y="1105"/>
                  </a:cubicBezTo>
                  <a:lnTo>
                    <a:pt x="1786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17"/>
            <p:cNvSpPr/>
            <p:nvPr/>
          </p:nvSpPr>
          <p:spPr>
            <a:xfrm>
              <a:off x="4168015" y="1705927"/>
              <a:ext cx="25535" cy="53392"/>
            </a:xfrm>
            <a:custGeom>
              <a:avLst/>
              <a:gdLst/>
              <a:ahLst/>
              <a:cxnLst/>
              <a:rect l="l" t="t" r="r" b="b"/>
              <a:pathLst>
                <a:path w="660" h="1380" extrusionOk="0">
                  <a:moveTo>
                    <a:pt x="413" y="1"/>
                  </a:moveTo>
                  <a:cubicBezTo>
                    <a:pt x="304" y="1"/>
                    <a:pt x="199" y="43"/>
                    <a:pt x="121" y="119"/>
                  </a:cubicBezTo>
                  <a:cubicBezTo>
                    <a:pt x="45" y="195"/>
                    <a:pt x="0" y="299"/>
                    <a:pt x="1" y="406"/>
                  </a:cubicBezTo>
                  <a:lnTo>
                    <a:pt x="1" y="1379"/>
                  </a:lnTo>
                  <a:lnTo>
                    <a:pt x="495" y="1379"/>
                  </a:lnTo>
                  <a:lnTo>
                    <a:pt x="495" y="406"/>
                  </a:lnTo>
                  <a:cubicBezTo>
                    <a:pt x="495" y="299"/>
                    <a:pt x="538" y="195"/>
                    <a:pt x="616" y="119"/>
                  </a:cubicBezTo>
                  <a:cubicBezTo>
                    <a:pt x="629" y="106"/>
                    <a:pt x="644" y="94"/>
                    <a:pt x="660" y="84"/>
                  </a:cubicBezTo>
                  <a:cubicBezTo>
                    <a:pt x="590" y="30"/>
                    <a:pt x="502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117"/>
            <p:cNvSpPr/>
            <p:nvPr/>
          </p:nvSpPr>
          <p:spPr>
            <a:xfrm>
              <a:off x="4211696" y="1558441"/>
              <a:ext cx="43952" cy="200917"/>
            </a:xfrm>
            <a:custGeom>
              <a:avLst/>
              <a:gdLst/>
              <a:ahLst/>
              <a:cxnLst/>
              <a:rect l="l" t="t" r="r" b="b"/>
              <a:pathLst>
                <a:path w="1136" h="5193" extrusionOk="0">
                  <a:moveTo>
                    <a:pt x="489" y="1"/>
                  </a:moveTo>
                  <a:lnTo>
                    <a:pt x="0" y="1"/>
                  </a:lnTo>
                  <a:cubicBezTo>
                    <a:pt x="365" y="1"/>
                    <a:pt x="660" y="292"/>
                    <a:pt x="660" y="650"/>
                  </a:cubicBezTo>
                  <a:lnTo>
                    <a:pt x="660" y="4544"/>
                  </a:lnTo>
                  <a:cubicBezTo>
                    <a:pt x="660" y="4840"/>
                    <a:pt x="456" y="5099"/>
                    <a:pt x="165" y="5173"/>
                  </a:cubicBezTo>
                  <a:lnTo>
                    <a:pt x="165" y="5191"/>
                  </a:lnTo>
                  <a:lnTo>
                    <a:pt x="489" y="5191"/>
                  </a:lnTo>
                  <a:cubicBezTo>
                    <a:pt x="501" y="5192"/>
                    <a:pt x="514" y="5191"/>
                    <a:pt x="527" y="5190"/>
                  </a:cubicBezTo>
                  <a:cubicBezTo>
                    <a:pt x="869" y="5170"/>
                    <a:pt x="1135" y="4886"/>
                    <a:pt x="1134" y="4544"/>
                  </a:cubicBezTo>
                  <a:lnTo>
                    <a:pt x="1134" y="650"/>
                  </a:lnTo>
                  <a:cubicBezTo>
                    <a:pt x="1134" y="292"/>
                    <a:pt x="846" y="1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117"/>
            <p:cNvSpPr/>
            <p:nvPr/>
          </p:nvSpPr>
          <p:spPr>
            <a:xfrm>
              <a:off x="4124334" y="1704108"/>
              <a:ext cx="187917" cy="218521"/>
            </a:xfrm>
            <a:custGeom>
              <a:avLst/>
              <a:gdLst/>
              <a:ahLst/>
              <a:cxnLst/>
              <a:rect l="l" t="t" r="r" b="b"/>
              <a:pathLst>
                <a:path w="4857" h="5648" extrusionOk="0">
                  <a:moveTo>
                    <a:pt x="4856" y="2727"/>
                  </a:moveTo>
                  <a:lnTo>
                    <a:pt x="4856" y="4836"/>
                  </a:lnTo>
                  <a:cubicBezTo>
                    <a:pt x="4856" y="5284"/>
                    <a:pt x="4494" y="5648"/>
                    <a:pt x="4045" y="5648"/>
                  </a:cubicBezTo>
                  <a:lnTo>
                    <a:pt x="2266" y="5648"/>
                  </a:lnTo>
                  <a:cubicBezTo>
                    <a:pt x="2266" y="5648"/>
                    <a:pt x="1894" y="5560"/>
                    <a:pt x="1776" y="5414"/>
                  </a:cubicBezTo>
                  <a:lnTo>
                    <a:pt x="1776" y="5413"/>
                  </a:lnTo>
                  <a:cubicBezTo>
                    <a:pt x="1742" y="5379"/>
                    <a:pt x="1717" y="5343"/>
                    <a:pt x="1696" y="5303"/>
                  </a:cubicBezTo>
                  <a:cubicBezTo>
                    <a:pt x="1578" y="5074"/>
                    <a:pt x="1427" y="4863"/>
                    <a:pt x="1247" y="4677"/>
                  </a:cubicBezTo>
                  <a:cubicBezTo>
                    <a:pt x="919" y="4365"/>
                    <a:pt x="572" y="4074"/>
                    <a:pt x="207" y="3805"/>
                  </a:cubicBezTo>
                  <a:cubicBezTo>
                    <a:pt x="77" y="3708"/>
                    <a:pt x="1" y="3556"/>
                    <a:pt x="1" y="3394"/>
                  </a:cubicBezTo>
                  <a:cubicBezTo>
                    <a:pt x="1" y="3214"/>
                    <a:pt x="95" y="3047"/>
                    <a:pt x="249" y="2953"/>
                  </a:cubicBezTo>
                  <a:cubicBezTo>
                    <a:pt x="404" y="2860"/>
                    <a:pt x="596" y="2856"/>
                    <a:pt x="756" y="2940"/>
                  </a:cubicBezTo>
                  <a:lnTo>
                    <a:pt x="1605" y="3371"/>
                  </a:lnTo>
                  <a:lnTo>
                    <a:pt x="1605" y="458"/>
                  </a:lnTo>
                  <a:cubicBezTo>
                    <a:pt x="1605" y="263"/>
                    <a:pt x="1740" y="90"/>
                    <a:pt x="1931" y="52"/>
                  </a:cubicBezTo>
                  <a:cubicBezTo>
                    <a:pt x="2193" y="0"/>
                    <a:pt x="2423" y="200"/>
                    <a:pt x="2423" y="453"/>
                  </a:cubicBezTo>
                  <a:lnTo>
                    <a:pt x="2423" y="1832"/>
                  </a:lnTo>
                  <a:cubicBezTo>
                    <a:pt x="2423" y="1579"/>
                    <a:pt x="2653" y="1379"/>
                    <a:pt x="2916" y="1432"/>
                  </a:cubicBezTo>
                  <a:cubicBezTo>
                    <a:pt x="3107" y="1469"/>
                    <a:pt x="3241" y="1643"/>
                    <a:pt x="3241" y="1837"/>
                  </a:cubicBezTo>
                  <a:lnTo>
                    <a:pt x="3241" y="2314"/>
                  </a:lnTo>
                  <a:cubicBezTo>
                    <a:pt x="3241" y="2089"/>
                    <a:pt x="3427" y="1907"/>
                    <a:pt x="3654" y="1915"/>
                  </a:cubicBezTo>
                  <a:cubicBezTo>
                    <a:pt x="3870" y="1922"/>
                    <a:pt x="4039" y="2107"/>
                    <a:pt x="4039" y="2324"/>
                  </a:cubicBezTo>
                  <a:lnTo>
                    <a:pt x="4039" y="2727"/>
                  </a:lnTo>
                  <a:cubicBezTo>
                    <a:pt x="4039" y="2503"/>
                    <a:pt x="4222" y="2321"/>
                    <a:pt x="4448" y="2321"/>
                  </a:cubicBezTo>
                  <a:cubicBezTo>
                    <a:pt x="4673" y="2321"/>
                    <a:pt x="4856" y="2503"/>
                    <a:pt x="4856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117"/>
            <p:cNvSpPr/>
            <p:nvPr/>
          </p:nvSpPr>
          <p:spPr>
            <a:xfrm>
              <a:off x="4261219" y="1792322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8" y="159"/>
                  </a:moveTo>
                  <a:cubicBezTo>
                    <a:pt x="1054" y="16"/>
                    <a:pt x="822" y="0"/>
                    <a:pt x="660" y="124"/>
                  </a:cubicBezTo>
                  <a:cubicBezTo>
                    <a:pt x="674" y="135"/>
                    <a:pt x="690" y="146"/>
                    <a:pt x="704" y="159"/>
                  </a:cubicBezTo>
                  <a:cubicBezTo>
                    <a:pt x="780" y="235"/>
                    <a:pt x="825" y="339"/>
                    <a:pt x="824" y="447"/>
                  </a:cubicBezTo>
                  <a:lnTo>
                    <a:pt x="824" y="2556"/>
                  </a:lnTo>
                  <a:cubicBezTo>
                    <a:pt x="824" y="2771"/>
                    <a:pt x="737" y="2978"/>
                    <a:pt x="583" y="3129"/>
                  </a:cubicBezTo>
                  <a:cubicBezTo>
                    <a:pt x="429" y="3282"/>
                    <a:pt x="219" y="3368"/>
                    <a:pt x="0" y="3368"/>
                  </a:cubicBezTo>
                  <a:lnTo>
                    <a:pt x="507" y="3368"/>
                  </a:lnTo>
                  <a:cubicBezTo>
                    <a:pt x="955" y="3368"/>
                    <a:pt x="1318" y="3004"/>
                    <a:pt x="1318" y="2556"/>
                  </a:cubicBezTo>
                  <a:lnTo>
                    <a:pt x="1318" y="447"/>
                  </a:lnTo>
                  <a:cubicBezTo>
                    <a:pt x="1319" y="339"/>
                    <a:pt x="1276" y="235"/>
                    <a:pt x="1198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117"/>
            <p:cNvSpPr/>
            <p:nvPr/>
          </p:nvSpPr>
          <p:spPr>
            <a:xfrm>
              <a:off x="4048772" y="1639922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6" y="974"/>
                    <a:pt x="488" y="974"/>
                  </a:cubicBezTo>
                  <a:cubicBezTo>
                    <a:pt x="219" y="974"/>
                    <a:pt x="0" y="756"/>
                    <a:pt x="0" y="488"/>
                  </a:cubicBezTo>
                  <a:cubicBezTo>
                    <a:pt x="0" y="219"/>
                    <a:pt x="219" y="0"/>
                    <a:pt x="488" y="0"/>
                  </a:cubicBezTo>
                  <a:cubicBezTo>
                    <a:pt x="756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117"/>
            <p:cNvSpPr/>
            <p:nvPr/>
          </p:nvSpPr>
          <p:spPr>
            <a:xfrm>
              <a:off x="4117834" y="1639922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8" y="974"/>
                    <a:pt x="1" y="756"/>
                    <a:pt x="1" y="488"/>
                  </a:cubicBezTo>
                  <a:cubicBezTo>
                    <a:pt x="1" y="219"/>
                    <a:pt x="218" y="0"/>
                    <a:pt x="487" y="0"/>
                  </a:cubicBezTo>
                  <a:cubicBezTo>
                    <a:pt x="756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117"/>
            <p:cNvSpPr/>
            <p:nvPr/>
          </p:nvSpPr>
          <p:spPr>
            <a:xfrm>
              <a:off x="4186857" y="1639922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8"/>
                  </a:moveTo>
                  <a:cubicBezTo>
                    <a:pt x="974" y="756"/>
                    <a:pt x="757" y="974"/>
                    <a:pt x="488" y="974"/>
                  </a:cubicBezTo>
                  <a:cubicBezTo>
                    <a:pt x="219" y="974"/>
                    <a:pt x="1" y="756"/>
                    <a:pt x="1" y="488"/>
                  </a:cubicBezTo>
                  <a:cubicBezTo>
                    <a:pt x="1" y="219"/>
                    <a:pt x="219" y="0"/>
                    <a:pt x="488" y="0"/>
                  </a:cubicBezTo>
                  <a:cubicBezTo>
                    <a:pt x="757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117"/>
            <p:cNvSpPr/>
            <p:nvPr/>
          </p:nvSpPr>
          <p:spPr>
            <a:xfrm>
              <a:off x="4017240" y="1558441"/>
              <a:ext cx="56681" cy="245256"/>
            </a:xfrm>
            <a:custGeom>
              <a:avLst/>
              <a:gdLst/>
              <a:ahLst/>
              <a:cxnLst/>
              <a:rect l="l" t="t" r="r" b="b"/>
              <a:pathLst>
                <a:path w="1465" h="6339" extrusionOk="0">
                  <a:moveTo>
                    <a:pt x="1154" y="1"/>
                  </a:moveTo>
                  <a:lnTo>
                    <a:pt x="650" y="1"/>
                  </a:lnTo>
                  <a:cubicBezTo>
                    <a:pt x="291" y="1"/>
                    <a:pt x="1" y="292"/>
                    <a:pt x="1" y="650"/>
                  </a:cubicBezTo>
                  <a:lnTo>
                    <a:pt x="1" y="4542"/>
                  </a:lnTo>
                  <a:cubicBezTo>
                    <a:pt x="1" y="4901"/>
                    <a:pt x="291" y="5191"/>
                    <a:pt x="650" y="5191"/>
                  </a:cubicBezTo>
                  <a:lnTo>
                    <a:pt x="970" y="5191"/>
                  </a:lnTo>
                  <a:lnTo>
                    <a:pt x="970" y="6165"/>
                  </a:lnTo>
                  <a:cubicBezTo>
                    <a:pt x="970" y="6227"/>
                    <a:pt x="1004" y="6282"/>
                    <a:pt x="1060" y="6310"/>
                  </a:cubicBezTo>
                  <a:cubicBezTo>
                    <a:pt x="1116" y="6338"/>
                    <a:pt x="1182" y="6333"/>
                    <a:pt x="1232" y="6296"/>
                  </a:cubicBezTo>
                  <a:lnTo>
                    <a:pt x="1464" y="6130"/>
                  </a:lnTo>
                  <a:lnTo>
                    <a:pt x="1464" y="5354"/>
                  </a:lnTo>
                  <a:cubicBezTo>
                    <a:pt x="1464" y="5264"/>
                    <a:pt x="1392" y="5191"/>
                    <a:pt x="1303" y="5191"/>
                  </a:cubicBezTo>
                  <a:lnTo>
                    <a:pt x="1144" y="5191"/>
                  </a:lnTo>
                  <a:cubicBezTo>
                    <a:pt x="785" y="5191"/>
                    <a:pt x="495" y="4901"/>
                    <a:pt x="495" y="4542"/>
                  </a:cubicBezTo>
                  <a:lnTo>
                    <a:pt x="495" y="650"/>
                  </a:lnTo>
                  <a:cubicBezTo>
                    <a:pt x="495" y="292"/>
                    <a:pt x="790" y="1"/>
                    <a:pt x="1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117"/>
            <p:cNvSpPr/>
            <p:nvPr/>
          </p:nvSpPr>
          <p:spPr>
            <a:xfrm>
              <a:off x="4011359" y="1684222"/>
              <a:ext cx="12536" cy="50104"/>
            </a:xfrm>
            <a:custGeom>
              <a:avLst/>
              <a:gdLst/>
              <a:ahLst/>
              <a:cxnLst/>
              <a:rect l="l" t="t" r="r" b="b"/>
              <a:pathLst>
                <a:path w="324" h="1295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5"/>
                  </a:lnTo>
                  <a:lnTo>
                    <a:pt x="0" y="12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117"/>
            <p:cNvSpPr/>
            <p:nvPr/>
          </p:nvSpPr>
          <p:spPr>
            <a:xfrm>
              <a:off x="4011127" y="1702716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4" y="162"/>
                  </a:moveTo>
                  <a:cubicBezTo>
                    <a:pt x="324" y="253"/>
                    <a:pt x="252" y="325"/>
                    <a:pt x="163" y="325"/>
                  </a:cubicBezTo>
                  <a:cubicBezTo>
                    <a:pt x="72" y="325"/>
                    <a:pt x="0" y="253"/>
                    <a:pt x="0" y="162"/>
                  </a:cubicBezTo>
                  <a:cubicBezTo>
                    <a:pt x="0" y="73"/>
                    <a:pt x="72" y="1"/>
                    <a:pt x="163" y="1"/>
                  </a:cubicBezTo>
                  <a:cubicBezTo>
                    <a:pt x="252" y="1"/>
                    <a:pt x="324" y="73"/>
                    <a:pt x="324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117"/>
            <p:cNvSpPr/>
            <p:nvPr/>
          </p:nvSpPr>
          <p:spPr>
            <a:xfrm>
              <a:off x="4011204" y="1551863"/>
              <a:ext cx="307663" cy="376608"/>
            </a:xfrm>
            <a:custGeom>
              <a:avLst/>
              <a:gdLst/>
              <a:ahLst/>
              <a:cxnLst/>
              <a:rect l="l" t="t" r="r" b="b"/>
              <a:pathLst>
                <a:path w="7952" h="9734" extrusionOk="0">
                  <a:moveTo>
                    <a:pt x="4947" y="4138"/>
                  </a:moveTo>
                  <a:cubicBezTo>
                    <a:pt x="4968" y="4138"/>
                    <a:pt x="4988" y="4140"/>
                    <a:pt x="5009" y="4145"/>
                  </a:cubicBezTo>
                  <a:cubicBezTo>
                    <a:pt x="5119" y="4172"/>
                    <a:pt x="5195" y="4275"/>
                    <a:pt x="5195" y="4388"/>
                  </a:cubicBezTo>
                  <a:lnTo>
                    <a:pt x="5195" y="7138"/>
                  </a:lnTo>
                  <a:cubicBezTo>
                    <a:pt x="5195" y="7225"/>
                    <a:pt x="5260" y="7301"/>
                    <a:pt x="5346" y="7306"/>
                  </a:cubicBezTo>
                  <a:cubicBezTo>
                    <a:pt x="5349" y="7306"/>
                    <a:pt x="5352" y="7306"/>
                    <a:pt x="5355" y="7306"/>
                  </a:cubicBezTo>
                  <a:cubicBezTo>
                    <a:pt x="5446" y="7306"/>
                    <a:pt x="5518" y="7234"/>
                    <a:pt x="5518" y="7144"/>
                  </a:cubicBezTo>
                  <a:lnTo>
                    <a:pt x="5518" y="5770"/>
                  </a:lnTo>
                  <a:cubicBezTo>
                    <a:pt x="5518" y="5657"/>
                    <a:pt x="5593" y="5555"/>
                    <a:pt x="5703" y="5527"/>
                  </a:cubicBezTo>
                  <a:cubicBezTo>
                    <a:pt x="5724" y="5522"/>
                    <a:pt x="5745" y="5520"/>
                    <a:pt x="5765" y="5520"/>
                  </a:cubicBezTo>
                  <a:cubicBezTo>
                    <a:pt x="5902" y="5520"/>
                    <a:pt x="6013" y="5631"/>
                    <a:pt x="6013" y="5767"/>
                  </a:cubicBezTo>
                  <a:lnTo>
                    <a:pt x="6013" y="7143"/>
                  </a:lnTo>
                  <a:cubicBezTo>
                    <a:pt x="6013" y="7225"/>
                    <a:pt x="6074" y="7297"/>
                    <a:pt x="6156" y="7301"/>
                  </a:cubicBezTo>
                  <a:cubicBezTo>
                    <a:pt x="6159" y="7301"/>
                    <a:pt x="6162" y="7301"/>
                    <a:pt x="6165" y="7301"/>
                  </a:cubicBezTo>
                  <a:cubicBezTo>
                    <a:pt x="6249" y="7301"/>
                    <a:pt x="6316" y="7234"/>
                    <a:pt x="6316" y="7150"/>
                  </a:cubicBezTo>
                  <a:lnTo>
                    <a:pt x="6316" y="6256"/>
                  </a:lnTo>
                  <a:cubicBezTo>
                    <a:pt x="6316" y="6143"/>
                    <a:pt x="6392" y="6041"/>
                    <a:pt x="6501" y="6015"/>
                  </a:cubicBezTo>
                  <a:cubicBezTo>
                    <a:pt x="6522" y="6009"/>
                    <a:pt x="6543" y="6007"/>
                    <a:pt x="6564" y="6007"/>
                  </a:cubicBezTo>
                  <a:cubicBezTo>
                    <a:pt x="6700" y="6007"/>
                    <a:pt x="6811" y="6117"/>
                    <a:pt x="6811" y="6254"/>
                  </a:cubicBezTo>
                  <a:lnTo>
                    <a:pt x="6811" y="7138"/>
                  </a:lnTo>
                  <a:cubicBezTo>
                    <a:pt x="6811" y="7224"/>
                    <a:pt x="6876" y="7301"/>
                    <a:pt x="6962" y="7306"/>
                  </a:cubicBezTo>
                  <a:cubicBezTo>
                    <a:pt x="6965" y="7306"/>
                    <a:pt x="6968" y="7306"/>
                    <a:pt x="6972" y="7306"/>
                  </a:cubicBezTo>
                  <a:cubicBezTo>
                    <a:pt x="7062" y="7306"/>
                    <a:pt x="7134" y="7234"/>
                    <a:pt x="7134" y="7144"/>
                  </a:cubicBezTo>
                  <a:lnTo>
                    <a:pt x="7134" y="6659"/>
                  </a:lnTo>
                  <a:cubicBezTo>
                    <a:pt x="7134" y="6546"/>
                    <a:pt x="7210" y="6443"/>
                    <a:pt x="7320" y="6417"/>
                  </a:cubicBezTo>
                  <a:cubicBezTo>
                    <a:pt x="7341" y="6412"/>
                    <a:pt x="7362" y="6409"/>
                    <a:pt x="7382" y="6409"/>
                  </a:cubicBezTo>
                  <a:cubicBezTo>
                    <a:pt x="7518" y="6409"/>
                    <a:pt x="7629" y="6518"/>
                    <a:pt x="7629" y="6653"/>
                  </a:cubicBezTo>
                  <a:lnTo>
                    <a:pt x="7629" y="8762"/>
                  </a:lnTo>
                  <a:cubicBezTo>
                    <a:pt x="7629" y="9121"/>
                    <a:pt x="7338" y="9411"/>
                    <a:pt x="6980" y="9411"/>
                  </a:cubicBezTo>
                  <a:lnTo>
                    <a:pt x="5195" y="9411"/>
                  </a:lnTo>
                  <a:cubicBezTo>
                    <a:pt x="5194" y="9411"/>
                    <a:pt x="5192" y="9411"/>
                    <a:pt x="5191" y="9411"/>
                  </a:cubicBezTo>
                  <a:cubicBezTo>
                    <a:pt x="5053" y="9411"/>
                    <a:pt x="4920" y="9352"/>
                    <a:pt x="4827" y="9251"/>
                  </a:cubicBezTo>
                  <a:cubicBezTo>
                    <a:pt x="4824" y="9246"/>
                    <a:pt x="4820" y="9241"/>
                    <a:pt x="4817" y="9237"/>
                  </a:cubicBezTo>
                  <a:cubicBezTo>
                    <a:pt x="4795" y="9212"/>
                    <a:pt x="4776" y="9186"/>
                    <a:pt x="4760" y="9156"/>
                  </a:cubicBezTo>
                  <a:cubicBezTo>
                    <a:pt x="4632" y="8914"/>
                    <a:pt x="4468" y="8690"/>
                    <a:pt x="4275" y="8493"/>
                  </a:cubicBezTo>
                  <a:cubicBezTo>
                    <a:pt x="3936" y="8175"/>
                    <a:pt x="3577" y="7878"/>
                    <a:pt x="3200" y="7605"/>
                  </a:cubicBezTo>
                  <a:cubicBezTo>
                    <a:pt x="3109" y="7539"/>
                    <a:pt x="3056" y="7435"/>
                    <a:pt x="3057" y="7325"/>
                  </a:cubicBezTo>
                  <a:cubicBezTo>
                    <a:pt x="3057" y="7252"/>
                    <a:pt x="3080" y="7181"/>
                    <a:pt x="3122" y="7121"/>
                  </a:cubicBezTo>
                  <a:cubicBezTo>
                    <a:pt x="3192" y="7026"/>
                    <a:pt x="3302" y="6975"/>
                    <a:pt x="3415" y="6975"/>
                  </a:cubicBezTo>
                  <a:cubicBezTo>
                    <a:pt x="3473" y="6975"/>
                    <a:pt x="3531" y="6988"/>
                    <a:pt x="3585" y="7016"/>
                  </a:cubicBezTo>
                  <a:lnTo>
                    <a:pt x="4461" y="7447"/>
                  </a:lnTo>
                  <a:cubicBezTo>
                    <a:pt x="4463" y="7447"/>
                    <a:pt x="4465" y="7447"/>
                    <a:pt x="4466" y="7448"/>
                  </a:cubicBezTo>
                  <a:cubicBezTo>
                    <a:pt x="4477" y="7452"/>
                    <a:pt x="4488" y="7455"/>
                    <a:pt x="4500" y="7457"/>
                  </a:cubicBezTo>
                  <a:cubicBezTo>
                    <a:pt x="4509" y="7459"/>
                    <a:pt x="4520" y="7462"/>
                    <a:pt x="4529" y="7463"/>
                  </a:cubicBezTo>
                  <a:cubicBezTo>
                    <a:pt x="4531" y="7463"/>
                    <a:pt x="4533" y="7465"/>
                    <a:pt x="4535" y="7465"/>
                  </a:cubicBezTo>
                  <a:cubicBezTo>
                    <a:pt x="4544" y="7464"/>
                    <a:pt x="4552" y="7462"/>
                    <a:pt x="4561" y="7459"/>
                  </a:cubicBezTo>
                  <a:cubicBezTo>
                    <a:pt x="4571" y="7458"/>
                    <a:pt x="4583" y="7456"/>
                    <a:pt x="4593" y="7453"/>
                  </a:cubicBezTo>
                  <a:cubicBezTo>
                    <a:pt x="4604" y="7449"/>
                    <a:pt x="4613" y="7443"/>
                    <a:pt x="4622" y="7436"/>
                  </a:cubicBezTo>
                  <a:cubicBezTo>
                    <a:pt x="4641" y="7427"/>
                    <a:pt x="4658" y="7411"/>
                    <a:pt x="4669" y="7392"/>
                  </a:cubicBezTo>
                  <a:cubicBezTo>
                    <a:pt x="4674" y="7387"/>
                    <a:pt x="4679" y="7381"/>
                    <a:pt x="4683" y="7374"/>
                  </a:cubicBezTo>
                  <a:cubicBezTo>
                    <a:pt x="4683" y="7372"/>
                    <a:pt x="4683" y="7371"/>
                    <a:pt x="4685" y="7369"/>
                  </a:cubicBezTo>
                  <a:cubicBezTo>
                    <a:pt x="4689" y="7360"/>
                    <a:pt x="4691" y="7349"/>
                    <a:pt x="4693" y="7339"/>
                  </a:cubicBezTo>
                  <a:cubicBezTo>
                    <a:pt x="4696" y="7328"/>
                    <a:pt x="4698" y="7317"/>
                    <a:pt x="4699" y="7306"/>
                  </a:cubicBezTo>
                  <a:cubicBezTo>
                    <a:pt x="4699" y="7304"/>
                    <a:pt x="4700" y="7303"/>
                    <a:pt x="4700" y="7301"/>
                  </a:cubicBezTo>
                  <a:lnTo>
                    <a:pt x="4700" y="4382"/>
                  </a:lnTo>
                  <a:cubicBezTo>
                    <a:pt x="4700" y="4247"/>
                    <a:pt x="4811" y="4138"/>
                    <a:pt x="4947" y="4138"/>
                  </a:cubicBezTo>
                  <a:close/>
                  <a:moveTo>
                    <a:pt x="812" y="1"/>
                  </a:moveTo>
                  <a:cubicBezTo>
                    <a:pt x="367" y="1"/>
                    <a:pt x="4" y="364"/>
                    <a:pt x="4" y="811"/>
                  </a:cubicBezTo>
                  <a:lnTo>
                    <a:pt x="4" y="3402"/>
                  </a:lnTo>
                  <a:cubicBezTo>
                    <a:pt x="4" y="3484"/>
                    <a:pt x="62" y="3556"/>
                    <a:pt x="142" y="3568"/>
                  </a:cubicBezTo>
                  <a:cubicBezTo>
                    <a:pt x="150" y="3569"/>
                    <a:pt x="157" y="3569"/>
                    <a:pt x="165" y="3569"/>
                  </a:cubicBezTo>
                  <a:cubicBezTo>
                    <a:pt x="255" y="3569"/>
                    <a:pt x="328" y="3497"/>
                    <a:pt x="328" y="3407"/>
                  </a:cubicBezTo>
                  <a:lnTo>
                    <a:pt x="328" y="810"/>
                  </a:lnTo>
                  <a:cubicBezTo>
                    <a:pt x="328" y="542"/>
                    <a:pt x="545" y="323"/>
                    <a:pt x="814" y="323"/>
                  </a:cubicBezTo>
                  <a:lnTo>
                    <a:pt x="5678" y="323"/>
                  </a:lnTo>
                  <a:cubicBezTo>
                    <a:pt x="5947" y="323"/>
                    <a:pt x="6164" y="542"/>
                    <a:pt x="6164" y="810"/>
                  </a:cubicBezTo>
                  <a:lnTo>
                    <a:pt x="6164" y="4704"/>
                  </a:lnTo>
                  <a:cubicBezTo>
                    <a:pt x="6163" y="4965"/>
                    <a:pt x="5957" y="5179"/>
                    <a:pt x="5697" y="5190"/>
                  </a:cubicBezTo>
                  <a:lnTo>
                    <a:pt x="5518" y="5190"/>
                  </a:lnTo>
                  <a:lnTo>
                    <a:pt x="5518" y="4390"/>
                  </a:lnTo>
                  <a:cubicBezTo>
                    <a:pt x="5518" y="4226"/>
                    <a:pt x="5452" y="4067"/>
                    <a:pt x="5330" y="3957"/>
                  </a:cubicBezTo>
                  <a:cubicBezTo>
                    <a:pt x="5221" y="3860"/>
                    <a:pt x="5084" y="3811"/>
                    <a:pt x="4948" y="3811"/>
                  </a:cubicBezTo>
                  <a:cubicBezTo>
                    <a:pt x="4811" y="3811"/>
                    <a:pt x="4674" y="3860"/>
                    <a:pt x="4565" y="3957"/>
                  </a:cubicBezTo>
                  <a:cubicBezTo>
                    <a:pt x="4443" y="4067"/>
                    <a:pt x="4377" y="4226"/>
                    <a:pt x="4377" y="4390"/>
                  </a:cubicBezTo>
                  <a:lnTo>
                    <a:pt x="4377" y="5190"/>
                  </a:lnTo>
                  <a:lnTo>
                    <a:pt x="2918" y="5190"/>
                  </a:lnTo>
                  <a:cubicBezTo>
                    <a:pt x="2884" y="5190"/>
                    <a:pt x="2851" y="5201"/>
                    <a:pt x="2823" y="5221"/>
                  </a:cubicBezTo>
                  <a:lnTo>
                    <a:pt x="1297" y="6322"/>
                  </a:lnTo>
                  <a:lnTo>
                    <a:pt x="1297" y="5353"/>
                  </a:lnTo>
                  <a:cubicBezTo>
                    <a:pt x="1297" y="5264"/>
                    <a:pt x="1225" y="5190"/>
                    <a:pt x="1135" y="5190"/>
                  </a:cubicBezTo>
                  <a:lnTo>
                    <a:pt x="811" y="5190"/>
                  </a:lnTo>
                  <a:cubicBezTo>
                    <a:pt x="543" y="5190"/>
                    <a:pt x="325" y="4974"/>
                    <a:pt x="325" y="4707"/>
                  </a:cubicBezTo>
                  <a:cubicBezTo>
                    <a:pt x="325" y="4643"/>
                    <a:pt x="290" y="4582"/>
                    <a:pt x="230" y="4558"/>
                  </a:cubicBezTo>
                  <a:cubicBezTo>
                    <a:pt x="207" y="4549"/>
                    <a:pt x="184" y="4544"/>
                    <a:pt x="162" y="4544"/>
                  </a:cubicBezTo>
                  <a:cubicBezTo>
                    <a:pt x="73" y="4544"/>
                    <a:pt x="0" y="4617"/>
                    <a:pt x="0" y="4706"/>
                  </a:cubicBezTo>
                  <a:cubicBezTo>
                    <a:pt x="1" y="5151"/>
                    <a:pt x="363" y="5514"/>
                    <a:pt x="811" y="5514"/>
                  </a:cubicBezTo>
                  <a:lnTo>
                    <a:pt x="974" y="5514"/>
                  </a:lnTo>
                  <a:lnTo>
                    <a:pt x="974" y="6325"/>
                  </a:lnTo>
                  <a:cubicBezTo>
                    <a:pt x="974" y="6447"/>
                    <a:pt x="1042" y="6560"/>
                    <a:pt x="1151" y="6615"/>
                  </a:cubicBezTo>
                  <a:cubicBezTo>
                    <a:pt x="1197" y="6639"/>
                    <a:pt x="1247" y="6651"/>
                    <a:pt x="1297" y="6651"/>
                  </a:cubicBezTo>
                  <a:cubicBezTo>
                    <a:pt x="1364" y="6651"/>
                    <a:pt x="1431" y="6629"/>
                    <a:pt x="1488" y="6588"/>
                  </a:cubicBezTo>
                  <a:lnTo>
                    <a:pt x="2971" y="5514"/>
                  </a:lnTo>
                  <a:lnTo>
                    <a:pt x="4377" y="5514"/>
                  </a:lnTo>
                  <a:lnTo>
                    <a:pt x="4377" y="7036"/>
                  </a:lnTo>
                  <a:lnTo>
                    <a:pt x="3751" y="6723"/>
                  </a:lnTo>
                  <a:cubicBezTo>
                    <a:pt x="3653" y="6671"/>
                    <a:pt x="3545" y="6645"/>
                    <a:pt x="3437" y="6645"/>
                  </a:cubicBezTo>
                  <a:cubicBezTo>
                    <a:pt x="3316" y="6645"/>
                    <a:pt x="3195" y="6678"/>
                    <a:pt x="3088" y="6742"/>
                  </a:cubicBezTo>
                  <a:cubicBezTo>
                    <a:pt x="2886" y="6865"/>
                    <a:pt x="2762" y="7086"/>
                    <a:pt x="2763" y="7322"/>
                  </a:cubicBezTo>
                  <a:cubicBezTo>
                    <a:pt x="2762" y="7535"/>
                    <a:pt x="2863" y="7737"/>
                    <a:pt x="3034" y="7863"/>
                  </a:cubicBezTo>
                  <a:cubicBezTo>
                    <a:pt x="3392" y="8127"/>
                    <a:pt x="3733" y="8414"/>
                    <a:pt x="4056" y="8722"/>
                  </a:cubicBezTo>
                  <a:cubicBezTo>
                    <a:pt x="4224" y="8898"/>
                    <a:pt x="4365" y="9097"/>
                    <a:pt x="4477" y="9313"/>
                  </a:cubicBezTo>
                  <a:cubicBezTo>
                    <a:pt x="4500" y="9356"/>
                    <a:pt x="4527" y="9396"/>
                    <a:pt x="4558" y="9434"/>
                  </a:cubicBezTo>
                  <a:cubicBezTo>
                    <a:pt x="4562" y="9439"/>
                    <a:pt x="4566" y="9444"/>
                    <a:pt x="4570" y="9449"/>
                  </a:cubicBezTo>
                  <a:cubicBezTo>
                    <a:pt x="4723" y="9629"/>
                    <a:pt x="4948" y="9734"/>
                    <a:pt x="5184" y="9734"/>
                  </a:cubicBezTo>
                  <a:cubicBezTo>
                    <a:pt x="5185" y="9734"/>
                    <a:pt x="5186" y="9734"/>
                    <a:pt x="5187" y="9734"/>
                  </a:cubicBezTo>
                  <a:lnTo>
                    <a:pt x="6976" y="9734"/>
                  </a:lnTo>
                  <a:cubicBezTo>
                    <a:pt x="7514" y="9734"/>
                    <a:pt x="7951" y="9298"/>
                    <a:pt x="7951" y="8761"/>
                  </a:cubicBezTo>
                  <a:lnTo>
                    <a:pt x="7951" y="6652"/>
                  </a:lnTo>
                  <a:cubicBezTo>
                    <a:pt x="7951" y="6338"/>
                    <a:pt x="7696" y="6084"/>
                    <a:pt x="7382" y="6084"/>
                  </a:cubicBezTo>
                  <a:cubicBezTo>
                    <a:pt x="7294" y="6085"/>
                    <a:pt x="7207" y="6106"/>
                    <a:pt x="7128" y="6147"/>
                  </a:cubicBezTo>
                  <a:cubicBezTo>
                    <a:pt x="7080" y="5876"/>
                    <a:pt x="6845" y="5680"/>
                    <a:pt x="6568" y="5679"/>
                  </a:cubicBezTo>
                  <a:cubicBezTo>
                    <a:pt x="6483" y="5680"/>
                    <a:pt x="6399" y="5699"/>
                    <a:pt x="6323" y="5737"/>
                  </a:cubicBezTo>
                  <a:cubicBezTo>
                    <a:pt x="6317" y="5595"/>
                    <a:pt x="6259" y="5458"/>
                    <a:pt x="6157" y="5357"/>
                  </a:cubicBezTo>
                  <a:cubicBezTo>
                    <a:pt x="6365" y="5205"/>
                    <a:pt x="6487" y="4962"/>
                    <a:pt x="6487" y="4705"/>
                  </a:cubicBezTo>
                  <a:lnTo>
                    <a:pt x="6487" y="811"/>
                  </a:lnTo>
                  <a:cubicBezTo>
                    <a:pt x="6486" y="364"/>
                    <a:pt x="612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117"/>
            <p:cNvSpPr/>
            <p:nvPr/>
          </p:nvSpPr>
          <p:spPr>
            <a:xfrm>
              <a:off x="4042504" y="16336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1"/>
                    <a:pt x="974" y="650"/>
                  </a:cubicBezTo>
                  <a:cubicBezTo>
                    <a:pt x="974" y="829"/>
                    <a:pt x="828" y="974"/>
                    <a:pt x="650" y="974"/>
                  </a:cubicBezTo>
                  <a:cubicBezTo>
                    <a:pt x="470" y="974"/>
                    <a:pt x="325" y="829"/>
                    <a:pt x="325" y="650"/>
                  </a:cubicBezTo>
                  <a:cubicBezTo>
                    <a:pt x="325" y="471"/>
                    <a:pt x="470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291"/>
                    <a:pt x="1" y="650"/>
                  </a:cubicBezTo>
                  <a:cubicBezTo>
                    <a:pt x="1" y="1009"/>
                    <a:pt x="291" y="1298"/>
                    <a:pt x="650" y="1298"/>
                  </a:cubicBezTo>
                  <a:cubicBezTo>
                    <a:pt x="1008" y="1298"/>
                    <a:pt x="1299" y="1009"/>
                    <a:pt x="1299" y="650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117"/>
            <p:cNvSpPr/>
            <p:nvPr/>
          </p:nvSpPr>
          <p:spPr>
            <a:xfrm>
              <a:off x="4111527" y="16336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9" y="325"/>
                    <a:pt x="974" y="471"/>
                    <a:pt x="974" y="650"/>
                  </a:cubicBezTo>
                  <a:cubicBezTo>
                    <a:pt x="974" y="829"/>
                    <a:pt x="829" y="974"/>
                    <a:pt x="650" y="974"/>
                  </a:cubicBezTo>
                  <a:cubicBezTo>
                    <a:pt x="471" y="974"/>
                    <a:pt x="325" y="829"/>
                    <a:pt x="325" y="650"/>
                  </a:cubicBezTo>
                  <a:cubicBezTo>
                    <a:pt x="325" y="471"/>
                    <a:pt x="471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2" y="1"/>
                    <a:pt x="1" y="291"/>
                    <a:pt x="1" y="650"/>
                  </a:cubicBezTo>
                  <a:cubicBezTo>
                    <a:pt x="1" y="1009"/>
                    <a:pt x="292" y="1298"/>
                    <a:pt x="650" y="1298"/>
                  </a:cubicBezTo>
                  <a:cubicBezTo>
                    <a:pt x="1009" y="1298"/>
                    <a:pt x="1299" y="1009"/>
                    <a:pt x="1299" y="650"/>
                  </a:cubicBezTo>
                  <a:cubicBezTo>
                    <a:pt x="1299" y="291"/>
                    <a:pt x="1009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117"/>
            <p:cNvSpPr/>
            <p:nvPr/>
          </p:nvSpPr>
          <p:spPr>
            <a:xfrm>
              <a:off x="4180589" y="16336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1"/>
                    <a:pt x="974" y="650"/>
                  </a:cubicBezTo>
                  <a:cubicBezTo>
                    <a:pt x="974" y="829"/>
                    <a:pt x="828" y="974"/>
                    <a:pt x="650" y="974"/>
                  </a:cubicBezTo>
                  <a:cubicBezTo>
                    <a:pt x="470" y="974"/>
                    <a:pt x="325" y="829"/>
                    <a:pt x="325" y="650"/>
                  </a:cubicBezTo>
                  <a:cubicBezTo>
                    <a:pt x="325" y="471"/>
                    <a:pt x="470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2" y="1"/>
                    <a:pt x="1" y="291"/>
                    <a:pt x="1" y="650"/>
                  </a:cubicBezTo>
                  <a:cubicBezTo>
                    <a:pt x="1" y="1009"/>
                    <a:pt x="291" y="1298"/>
                    <a:pt x="650" y="1298"/>
                  </a:cubicBezTo>
                  <a:cubicBezTo>
                    <a:pt x="1008" y="1298"/>
                    <a:pt x="1299" y="1009"/>
                    <a:pt x="1299" y="650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117"/>
            <p:cNvSpPr/>
            <p:nvPr/>
          </p:nvSpPr>
          <p:spPr>
            <a:xfrm>
              <a:off x="4036391" y="1576857"/>
              <a:ext cx="26077" cy="26077"/>
            </a:xfrm>
            <a:custGeom>
              <a:avLst/>
              <a:gdLst/>
              <a:ahLst/>
              <a:cxnLst/>
              <a:rect l="l" t="t" r="r" b="b"/>
              <a:pathLst>
                <a:path w="674" h="674" extrusionOk="0">
                  <a:moveTo>
                    <a:pt x="484" y="1"/>
                  </a:moveTo>
                  <a:lnTo>
                    <a:pt x="156" y="1"/>
                  </a:lnTo>
                  <a:cubicBezTo>
                    <a:pt x="69" y="1"/>
                    <a:pt x="0" y="70"/>
                    <a:pt x="0" y="156"/>
                  </a:cubicBezTo>
                  <a:lnTo>
                    <a:pt x="0" y="486"/>
                  </a:lnTo>
                  <a:cubicBezTo>
                    <a:pt x="0" y="555"/>
                    <a:pt x="43" y="618"/>
                    <a:pt x="109" y="639"/>
                  </a:cubicBezTo>
                  <a:cubicBezTo>
                    <a:pt x="221" y="674"/>
                    <a:pt x="324" y="592"/>
                    <a:pt x="324" y="486"/>
                  </a:cubicBezTo>
                  <a:lnTo>
                    <a:pt x="324" y="324"/>
                  </a:lnTo>
                  <a:lnTo>
                    <a:pt x="485" y="324"/>
                  </a:lnTo>
                  <a:cubicBezTo>
                    <a:pt x="555" y="324"/>
                    <a:pt x="618" y="281"/>
                    <a:pt x="638" y="215"/>
                  </a:cubicBezTo>
                  <a:cubicBezTo>
                    <a:pt x="673" y="103"/>
                    <a:pt x="591" y="1"/>
                    <a:pt x="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0" name="Google Shape;4710;p117"/>
          <p:cNvGrpSpPr/>
          <p:nvPr/>
        </p:nvGrpSpPr>
        <p:grpSpPr>
          <a:xfrm>
            <a:off x="4007103" y="2551521"/>
            <a:ext cx="312151" cy="381213"/>
            <a:chOff x="4007103" y="2149121"/>
            <a:chExt cx="312151" cy="381213"/>
          </a:xfrm>
        </p:grpSpPr>
        <p:sp>
          <p:nvSpPr>
            <p:cNvPr id="4711" name="Google Shape;4711;p117"/>
            <p:cNvSpPr/>
            <p:nvPr/>
          </p:nvSpPr>
          <p:spPr>
            <a:xfrm>
              <a:off x="4124759" y="2305970"/>
              <a:ext cx="187879" cy="218482"/>
            </a:xfrm>
            <a:custGeom>
              <a:avLst/>
              <a:gdLst/>
              <a:ahLst/>
              <a:cxnLst/>
              <a:rect l="l" t="t" r="r" b="b"/>
              <a:pathLst>
                <a:path w="4856" h="5647" extrusionOk="0">
                  <a:moveTo>
                    <a:pt x="4856" y="2726"/>
                  </a:moveTo>
                  <a:lnTo>
                    <a:pt x="4856" y="4836"/>
                  </a:lnTo>
                  <a:cubicBezTo>
                    <a:pt x="4856" y="5283"/>
                    <a:pt x="4492" y="5647"/>
                    <a:pt x="4045" y="5647"/>
                  </a:cubicBezTo>
                  <a:lnTo>
                    <a:pt x="2265" y="5647"/>
                  </a:lnTo>
                  <a:cubicBezTo>
                    <a:pt x="2265" y="5647"/>
                    <a:pt x="1893" y="5559"/>
                    <a:pt x="1776" y="5413"/>
                  </a:cubicBezTo>
                  <a:lnTo>
                    <a:pt x="1776" y="5412"/>
                  </a:lnTo>
                  <a:cubicBezTo>
                    <a:pt x="1741" y="5379"/>
                    <a:pt x="1716" y="5342"/>
                    <a:pt x="1696" y="5303"/>
                  </a:cubicBezTo>
                  <a:cubicBezTo>
                    <a:pt x="1577" y="5073"/>
                    <a:pt x="1426" y="4863"/>
                    <a:pt x="1247" y="4677"/>
                  </a:cubicBezTo>
                  <a:cubicBezTo>
                    <a:pt x="919" y="4364"/>
                    <a:pt x="571" y="4072"/>
                    <a:pt x="207" y="3804"/>
                  </a:cubicBezTo>
                  <a:cubicBezTo>
                    <a:pt x="77" y="3708"/>
                    <a:pt x="0" y="3556"/>
                    <a:pt x="0" y="3394"/>
                  </a:cubicBezTo>
                  <a:cubicBezTo>
                    <a:pt x="0" y="3213"/>
                    <a:pt x="95" y="3045"/>
                    <a:pt x="249" y="2953"/>
                  </a:cubicBezTo>
                  <a:cubicBezTo>
                    <a:pt x="403" y="2860"/>
                    <a:pt x="595" y="2854"/>
                    <a:pt x="755" y="2939"/>
                  </a:cubicBezTo>
                  <a:lnTo>
                    <a:pt x="1605" y="3371"/>
                  </a:lnTo>
                  <a:lnTo>
                    <a:pt x="1605" y="458"/>
                  </a:lnTo>
                  <a:cubicBezTo>
                    <a:pt x="1605" y="263"/>
                    <a:pt x="1739" y="90"/>
                    <a:pt x="1930" y="52"/>
                  </a:cubicBezTo>
                  <a:cubicBezTo>
                    <a:pt x="2193" y="0"/>
                    <a:pt x="2423" y="200"/>
                    <a:pt x="2423" y="453"/>
                  </a:cubicBezTo>
                  <a:lnTo>
                    <a:pt x="2423" y="1832"/>
                  </a:lnTo>
                  <a:cubicBezTo>
                    <a:pt x="2423" y="1606"/>
                    <a:pt x="2605" y="1423"/>
                    <a:pt x="2831" y="1423"/>
                  </a:cubicBezTo>
                  <a:cubicBezTo>
                    <a:pt x="2902" y="1422"/>
                    <a:pt x="2973" y="1441"/>
                    <a:pt x="3034" y="1477"/>
                  </a:cubicBezTo>
                  <a:cubicBezTo>
                    <a:pt x="3066" y="1495"/>
                    <a:pt x="3095" y="1517"/>
                    <a:pt x="3121" y="1542"/>
                  </a:cubicBezTo>
                  <a:cubicBezTo>
                    <a:pt x="3198" y="1618"/>
                    <a:pt x="3241" y="1722"/>
                    <a:pt x="3240" y="1832"/>
                  </a:cubicBezTo>
                  <a:lnTo>
                    <a:pt x="3240" y="2314"/>
                  </a:lnTo>
                  <a:cubicBezTo>
                    <a:pt x="3240" y="2088"/>
                    <a:pt x="3426" y="1907"/>
                    <a:pt x="3653" y="1915"/>
                  </a:cubicBezTo>
                  <a:cubicBezTo>
                    <a:pt x="3870" y="1922"/>
                    <a:pt x="4039" y="2107"/>
                    <a:pt x="4039" y="2324"/>
                  </a:cubicBezTo>
                  <a:lnTo>
                    <a:pt x="4039" y="2726"/>
                  </a:lnTo>
                  <a:cubicBezTo>
                    <a:pt x="4039" y="2503"/>
                    <a:pt x="4221" y="2321"/>
                    <a:pt x="4447" y="2321"/>
                  </a:cubicBezTo>
                  <a:cubicBezTo>
                    <a:pt x="4673" y="2321"/>
                    <a:pt x="4856" y="2503"/>
                    <a:pt x="4856" y="27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117"/>
            <p:cNvSpPr/>
            <p:nvPr/>
          </p:nvSpPr>
          <p:spPr>
            <a:xfrm>
              <a:off x="4261606" y="2394145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60"/>
                  </a:moveTo>
                  <a:cubicBezTo>
                    <a:pt x="1054" y="17"/>
                    <a:pt x="823" y="1"/>
                    <a:pt x="660" y="124"/>
                  </a:cubicBezTo>
                  <a:cubicBezTo>
                    <a:pt x="675" y="135"/>
                    <a:pt x="691" y="147"/>
                    <a:pt x="704" y="160"/>
                  </a:cubicBezTo>
                  <a:cubicBezTo>
                    <a:pt x="781" y="236"/>
                    <a:pt x="825" y="339"/>
                    <a:pt x="824" y="447"/>
                  </a:cubicBezTo>
                  <a:lnTo>
                    <a:pt x="824" y="2557"/>
                  </a:lnTo>
                  <a:cubicBezTo>
                    <a:pt x="824" y="3004"/>
                    <a:pt x="455" y="3368"/>
                    <a:pt x="1" y="3368"/>
                  </a:cubicBezTo>
                  <a:lnTo>
                    <a:pt x="508" y="3368"/>
                  </a:lnTo>
                  <a:cubicBezTo>
                    <a:pt x="955" y="3368"/>
                    <a:pt x="1319" y="3004"/>
                    <a:pt x="1319" y="2557"/>
                  </a:cubicBezTo>
                  <a:lnTo>
                    <a:pt x="1319" y="447"/>
                  </a:lnTo>
                  <a:cubicBezTo>
                    <a:pt x="1320" y="340"/>
                    <a:pt x="1276" y="236"/>
                    <a:pt x="1199" y="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117"/>
            <p:cNvSpPr/>
            <p:nvPr/>
          </p:nvSpPr>
          <p:spPr>
            <a:xfrm>
              <a:off x="4007103" y="2149121"/>
              <a:ext cx="262009" cy="273074"/>
            </a:xfrm>
            <a:custGeom>
              <a:avLst/>
              <a:gdLst/>
              <a:ahLst/>
              <a:cxnLst/>
              <a:rect l="l" t="t" r="r" b="b"/>
              <a:pathLst>
                <a:path w="6772" h="7058" extrusionOk="0">
                  <a:moveTo>
                    <a:pt x="6771" y="3522"/>
                  </a:moveTo>
                  <a:cubicBezTo>
                    <a:pt x="6772" y="4247"/>
                    <a:pt x="6527" y="4952"/>
                    <a:pt x="6075" y="5522"/>
                  </a:cubicBezTo>
                  <a:cubicBezTo>
                    <a:pt x="6013" y="5487"/>
                    <a:pt x="5943" y="5469"/>
                    <a:pt x="5872" y="5469"/>
                  </a:cubicBezTo>
                  <a:cubicBezTo>
                    <a:pt x="5646" y="5469"/>
                    <a:pt x="5464" y="5650"/>
                    <a:pt x="5464" y="5874"/>
                  </a:cubicBezTo>
                  <a:lnTo>
                    <a:pt x="5464" y="4504"/>
                  </a:lnTo>
                  <a:cubicBezTo>
                    <a:pt x="5464" y="4308"/>
                    <a:pt x="5329" y="4135"/>
                    <a:pt x="5137" y="4097"/>
                  </a:cubicBezTo>
                  <a:cubicBezTo>
                    <a:pt x="4876" y="4047"/>
                    <a:pt x="4646" y="4244"/>
                    <a:pt x="4646" y="4495"/>
                  </a:cubicBezTo>
                  <a:lnTo>
                    <a:pt x="4646" y="6564"/>
                  </a:lnTo>
                  <a:lnTo>
                    <a:pt x="4639" y="6564"/>
                  </a:lnTo>
                  <a:cubicBezTo>
                    <a:pt x="3299" y="7057"/>
                    <a:pt x="1791" y="6630"/>
                    <a:pt x="917" y="5510"/>
                  </a:cubicBezTo>
                  <a:cubicBezTo>
                    <a:pt x="41" y="4388"/>
                    <a:pt x="0" y="2833"/>
                    <a:pt x="816" y="1670"/>
                  </a:cubicBezTo>
                  <a:cubicBezTo>
                    <a:pt x="1632" y="505"/>
                    <a:pt x="3116" y="1"/>
                    <a:pt x="4480" y="425"/>
                  </a:cubicBezTo>
                  <a:cubicBezTo>
                    <a:pt x="5844" y="850"/>
                    <a:pt x="6771" y="2104"/>
                    <a:pt x="6771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117"/>
            <p:cNvSpPr/>
            <p:nvPr/>
          </p:nvSpPr>
          <p:spPr>
            <a:xfrm>
              <a:off x="4133967" y="2307286"/>
              <a:ext cx="60008" cy="103651"/>
            </a:xfrm>
            <a:custGeom>
              <a:avLst/>
              <a:gdLst/>
              <a:ahLst/>
              <a:cxnLst/>
              <a:rect l="l" t="t" r="r" b="b"/>
              <a:pathLst>
                <a:path w="1551" h="2679" extrusionOk="0">
                  <a:moveTo>
                    <a:pt x="1304" y="2"/>
                  </a:moveTo>
                  <a:cubicBezTo>
                    <a:pt x="1194" y="1"/>
                    <a:pt x="1089" y="44"/>
                    <a:pt x="1012" y="120"/>
                  </a:cubicBezTo>
                  <a:cubicBezTo>
                    <a:pt x="934" y="196"/>
                    <a:pt x="891" y="299"/>
                    <a:pt x="892" y="407"/>
                  </a:cubicBezTo>
                  <a:lnTo>
                    <a:pt x="892" y="2476"/>
                  </a:lnTo>
                  <a:lnTo>
                    <a:pt x="885" y="2476"/>
                  </a:lnTo>
                  <a:cubicBezTo>
                    <a:pt x="601" y="2580"/>
                    <a:pt x="303" y="2644"/>
                    <a:pt x="0" y="2667"/>
                  </a:cubicBezTo>
                  <a:cubicBezTo>
                    <a:pt x="77" y="2672"/>
                    <a:pt x="154" y="2679"/>
                    <a:pt x="233" y="2679"/>
                  </a:cubicBezTo>
                  <a:cubicBezTo>
                    <a:pt x="624" y="2679"/>
                    <a:pt x="1013" y="2610"/>
                    <a:pt x="1379" y="2476"/>
                  </a:cubicBezTo>
                  <a:lnTo>
                    <a:pt x="1385" y="2476"/>
                  </a:lnTo>
                  <a:lnTo>
                    <a:pt x="1385" y="407"/>
                  </a:lnTo>
                  <a:cubicBezTo>
                    <a:pt x="1385" y="299"/>
                    <a:pt x="1429" y="196"/>
                    <a:pt x="1506" y="120"/>
                  </a:cubicBezTo>
                  <a:cubicBezTo>
                    <a:pt x="1520" y="107"/>
                    <a:pt x="1535" y="95"/>
                    <a:pt x="1550" y="84"/>
                  </a:cubicBezTo>
                  <a:cubicBezTo>
                    <a:pt x="1479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117"/>
            <p:cNvSpPr/>
            <p:nvPr/>
          </p:nvSpPr>
          <p:spPr>
            <a:xfrm>
              <a:off x="4133735" y="2160147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4" y="2"/>
                  </a:moveTo>
                  <a:cubicBezTo>
                    <a:pt x="162" y="2"/>
                    <a:pt x="81" y="8"/>
                    <a:pt x="0" y="14"/>
                  </a:cubicBezTo>
                  <a:cubicBezTo>
                    <a:pt x="1194" y="102"/>
                    <a:pt x="2242" y="842"/>
                    <a:pt x="2725" y="1937"/>
                  </a:cubicBezTo>
                  <a:cubicBezTo>
                    <a:pt x="3208" y="3032"/>
                    <a:pt x="3050" y="4304"/>
                    <a:pt x="2310" y="5246"/>
                  </a:cubicBezTo>
                  <a:cubicBezTo>
                    <a:pt x="2274" y="5226"/>
                    <a:pt x="2233" y="5211"/>
                    <a:pt x="2191" y="5204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09" y="5312"/>
                  </a:cubicBezTo>
                  <a:cubicBezTo>
                    <a:pt x="2385" y="5236"/>
                    <a:pt x="2489" y="5193"/>
                    <a:pt x="2596" y="5193"/>
                  </a:cubicBezTo>
                  <a:cubicBezTo>
                    <a:pt x="2666" y="5193"/>
                    <a:pt x="2736" y="5211"/>
                    <a:pt x="2798" y="5247"/>
                  </a:cubicBezTo>
                  <a:cubicBezTo>
                    <a:pt x="3563" y="4270"/>
                    <a:pt x="3705" y="2942"/>
                    <a:pt x="3161" y="1826"/>
                  </a:cubicBezTo>
                  <a:cubicBezTo>
                    <a:pt x="2618" y="709"/>
                    <a:pt x="1485" y="1"/>
                    <a:pt x="24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117"/>
            <p:cNvSpPr/>
            <p:nvPr/>
          </p:nvSpPr>
          <p:spPr>
            <a:xfrm>
              <a:off x="4048811" y="2223019"/>
              <a:ext cx="169501" cy="154915"/>
            </a:xfrm>
            <a:custGeom>
              <a:avLst/>
              <a:gdLst/>
              <a:ahLst/>
              <a:cxnLst/>
              <a:rect l="l" t="t" r="r" b="b"/>
              <a:pathLst>
                <a:path w="4381" h="4004" extrusionOk="0">
                  <a:moveTo>
                    <a:pt x="4348" y="292"/>
                  </a:moveTo>
                  <a:lnTo>
                    <a:pt x="2514" y="3893"/>
                  </a:lnTo>
                  <a:cubicBezTo>
                    <a:pt x="2477" y="3963"/>
                    <a:pt x="2400" y="4004"/>
                    <a:pt x="2321" y="3996"/>
                  </a:cubicBezTo>
                  <a:cubicBezTo>
                    <a:pt x="2241" y="3987"/>
                    <a:pt x="2175" y="3930"/>
                    <a:pt x="2154" y="3854"/>
                  </a:cubicBezTo>
                  <a:lnTo>
                    <a:pt x="1705" y="2083"/>
                  </a:lnTo>
                  <a:lnTo>
                    <a:pt x="1702" y="2069"/>
                  </a:lnTo>
                  <a:lnTo>
                    <a:pt x="129" y="1472"/>
                  </a:lnTo>
                  <a:cubicBezTo>
                    <a:pt x="51" y="1443"/>
                    <a:pt x="0" y="1366"/>
                    <a:pt x="5" y="1282"/>
                  </a:cubicBezTo>
                  <a:cubicBezTo>
                    <a:pt x="8" y="1198"/>
                    <a:pt x="66" y="1127"/>
                    <a:pt x="146" y="1106"/>
                  </a:cubicBezTo>
                  <a:lnTo>
                    <a:pt x="4125" y="19"/>
                  </a:lnTo>
                  <a:cubicBezTo>
                    <a:pt x="4199" y="0"/>
                    <a:pt x="4275" y="26"/>
                    <a:pt x="4324" y="85"/>
                  </a:cubicBezTo>
                  <a:cubicBezTo>
                    <a:pt x="4371" y="144"/>
                    <a:pt x="4380" y="225"/>
                    <a:pt x="4347" y="293"/>
                  </a:cubicBezTo>
                  <a:lnTo>
                    <a:pt x="4347" y="2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117"/>
            <p:cNvSpPr/>
            <p:nvPr/>
          </p:nvSpPr>
          <p:spPr>
            <a:xfrm>
              <a:off x="4130950" y="2222825"/>
              <a:ext cx="87594" cy="155070"/>
            </a:xfrm>
            <a:custGeom>
              <a:avLst/>
              <a:gdLst/>
              <a:ahLst/>
              <a:cxnLst/>
              <a:rect l="l" t="t" r="r" b="b"/>
              <a:pathLst>
                <a:path w="2264" h="4008" extrusionOk="0">
                  <a:moveTo>
                    <a:pt x="2214" y="97"/>
                  </a:moveTo>
                  <a:cubicBezTo>
                    <a:pt x="2168" y="31"/>
                    <a:pt x="2085" y="1"/>
                    <a:pt x="2007" y="23"/>
                  </a:cubicBezTo>
                  <a:lnTo>
                    <a:pt x="1728" y="100"/>
                  </a:lnTo>
                  <a:cubicBezTo>
                    <a:pt x="1770" y="156"/>
                    <a:pt x="1776" y="234"/>
                    <a:pt x="1744" y="297"/>
                  </a:cubicBezTo>
                  <a:lnTo>
                    <a:pt x="1" y="3718"/>
                  </a:lnTo>
                  <a:lnTo>
                    <a:pt x="36" y="3858"/>
                  </a:lnTo>
                  <a:cubicBezTo>
                    <a:pt x="57" y="3935"/>
                    <a:pt x="124" y="3991"/>
                    <a:pt x="203" y="3999"/>
                  </a:cubicBezTo>
                  <a:cubicBezTo>
                    <a:pt x="283" y="4008"/>
                    <a:pt x="360" y="3968"/>
                    <a:pt x="397" y="3897"/>
                  </a:cubicBezTo>
                  <a:lnTo>
                    <a:pt x="2230" y="297"/>
                  </a:lnTo>
                  <a:cubicBezTo>
                    <a:pt x="2264" y="233"/>
                    <a:pt x="2257" y="155"/>
                    <a:pt x="2214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117"/>
            <p:cNvSpPr/>
            <p:nvPr/>
          </p:nvSpPr>
          <p:spPr>
            <a:xfrm>
              <a:off x="4017781" y="2160186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20" y="6477"/>
                  </a:moveTo>
                  <a:cubicBezTo>
                    <a:pt x="3096" y="6483"/>
                    <a:pt x="3171" y="6489"/>
                    <a:pt x="3249" y="6489"/>
                  </a:cubicBezTo>
                  <a:cubicBezTo>
                    <a:pt x="3336" y="6489"/>
                    <a:pt x="3421" y="6485"/>
                    <a:pt x="3506" y="6477"/>
                  </a:cubicBezTo>
                  <a:cubicBezTo>
                    <a:pt x="1811" y="6360"/>
                    <a:pt x="495" y="4952"/>
                    <a:pt x="491" y="3252"/>
                  </a:cubicBezTo>
                  <a:cubicBezTo>
                    <a:pt x="487" y="1552"/>
                    <a:pt x="1797" y="138"/>
                    <a:pt x="3493" y="12"/>
                  </a:cubicBezTo>
                  <a:cubicBezTo>
                    <a:pt x="3411" y="6"/>
                    <a:pt x="3331" y="1"/>
                    <a:pt x="3249" y="1"/>
                  </a:cubicBezTo>
                  <a:cubicBezTo>
                    <a:pt x="3167" y="1"/>
                    <a:pt x="3086" y="7"/>
                    <a:pt x="3006" y="13"/>
                  </a:cubicBezTo>
                  <a:cubicBezTo>
                    <a:pt x="1311" y="138"/>
                    <a:pt x="0" y="1553"/>
                    <a:pt x="4" y="3253"/>
                  </a:cubicBezTo>
                  <a:cubicBezTo>
                    <a:pt x="8" y="4953"/>
                    <a:pt x="1324" y="6361"/>
                    <a:pt x="3020" y="6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117"/>
            <p:cNvSpPr/>
            <p:nvPr/>
          </p:nvSpPr>
          <p:spPr>
            <a:xfrm>
              <a:off x="4011514" y="2234007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1"/>
                  </a:moveTo>
                  <a:lnTo>
                    <a:pt x="568" y="127"/>
                  </a:lnTo>
                  <a:cubicBezTo>
                    <a:pt x="408" y="507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117"/>
            <p:cNvSpPr/>
            <p:nvPr/>
          </p:nvSpPr>
          <p:spPr>
            <a:xfrm>
              <a:off x="4012404" y="2254474"/>
              <a:ext cx="15863" cy="12613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09" y="325"/>
                  </a:moveTo>
                  <a:cubicBezTo>
                    <a:pt x="90" y="325"/>
                    <a:pt x="1" y="198"/>
                    <a:pt x="70" y="72"/>
                  </a:cubicBezTo>
                  <a:cubicBezTo>
                    <a:pt x="95" y="27"/>
                    <a:pt x="143" y="1"/>
                    <a:pt x="195" y="1"/>
                  </a:cubicBezTo>
                  <a:lnTo>
                    <a:pt x="214" y="1"/>
                  </a:lnTo>
                  <a:cubicBezTo>
                    <a:pt x="273" y="1"/>
                    <a:pt x="328" y="32"/>
                    <a:pt x="353" y="87"/>
                  </a:cubicBezTo>
                  <a:cubicBezTo>
                    <a:pt x="409" y="207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117"/>
            <p:cNvSpPr/>
            <p:nvPr/>
          </p:nvSpPr>
          <p:spPr>
            <a:xfrm>
              <a:off x="4010701" y="2153686"/>
              <a:ext cx="308553" cy="376647"/>
            </a:xfrm>
            <a:custGeom>
              <a:avLst/>
              <a:gdLst/>
              <a:ahLst/>
              <a:cxnLst/>
              <a:rect l="l" t="t" r="r" b="b"/>
              <a:pathLst>
                <a:path w="7975" h="9735" extrusionOk="0">
                  <a:moveTo>
                    <a:pt x="4826" y="2058"/>
                  </a:moveTo>
                  <a:lnTo>
                    <a:pt x="2680" y="3683"/>
                  </a:lnTo>
                  <a:lnTo>
                    <a:pt x="1178" y="3112"/>
                  </a:lnTo>
                  <a:cubicBezTo>
                    <a:pt x="1164" y="3109"/>
                    <a:pt x="1156" y="3095"/>
                    <a:pt x="1158" y="3081"/>
                  </a:cubicBezTo>
                  <a:cubicBezTo>
                    <a:pt x="1157" y="3068"/>
                    <a:pt x="1167" y="3056"/>
                    <a:pt x="1181" y="3053"/>
                  </a:cubicBezTo>
                  <a:lnTo>
                    <a:pt x="4826" y="2058"/>
                  </a:lnTo>
                  <a:close/>
                  <a:moveTo>
                    <a:pt x="5049" y="2295"/>
                  </a:moveTo>
                  <a:lnTo>
                    <a:pt x="3361" y="5611"/>
                  </a:lnTo>
                  <a:cubicBezTo>
                    <a:pt x="3356" y="5622"/>
                    <a:pt x="3345" y="5628"/>
                    <a:pt x="3334" y="5628"/>
                  </a:cubicBezTo>
                  <a:cubicBezTo>
                    <a:pt x="3332" y="5628"/>
                    <a:pt x="3331" y="5628"/>
                    <a:pt x="3329" y="5628"/>
                  </a:cubicBezTo>
                  <a:cubicBezTo>
                    <a:pt x="3316" y="5627"/>
                    <a:pt x="3305" y="5617"/>
                    <a:pt x="3303" y="5605"/>
                  </a:cubicBezTo>
                  <a:lnTo>
                    <a:pt x="2879" y="3940"/>
                  </a:lnTo>
                  <a:lnTo>
                    <a:pt x="5049" y="2295"/>
                  </a:lnTo>
                  <a:close/>
                  <a:moveTo>
                    <a:pt x="4400" y="6676"/>
                  </a:moveTo>
                  <a:lnTo>
                    <a:pt x="4400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0" y="6676"/>
                  </a:cubicBezTo>
                  <a:close/>
                  <a:moveTo>
                    <a:pt x="4971" y="4139"/>
                  </a:moveTo>
                  <a:cubicBezTo>
                    <a:pt x="5107" y="4139"/>
                    <a:pt x="5218" y="4248"/>
                    <a:pt x="5218" y="4383"/>
                  </a:cubicBezTo>
                  <a:lnTo>
                    <a:pt x="5218" y="7139"/>
                  </a:lnTo>
                  <a:cubicBezTo>
                    <a:pt x="5218" y="7225"/>
                    <a:pt x="5283" y="7301"/>
                    <a:pt x="5370" y="7306"/>
                  </a:cubicBezTo>
                  <a:cubicBezTo>
                    <a:pt x="5373" y="7306"/>
                    <a:pt x="5377" y="7306"/>
                    <a:pt x="5381" y="7306"/>
                  </a:cubicBezTo>
                  <a:cubicBezTo>
                    <a:pt x="5470" y="7306"/>
                    <a:pt x="5542" y="7234"/>
                    <a:pt x="5542" y="7145"/>
                  </a:cubicBezTo>
                  <a:lnTo>
                    <a:pt x="5542" y="5770"/>
                  </a:lnTo>
                  <a:cubicBezTo>
                    <a:pt x="5542" y="5657"/>
                    <a:pt x="5616" y="5555"/>
                    <a:pt x="5727" y="5528"/>
                  </a:cubicBezTo>
                  <a:cubicBezTo>
                    <a:pt x="5748" y="5523"/>
                    <a:pt x="5768" y="5521"/>
                    <a:pt x="5789" y="5521"/>
                  </a:cubicBezTo>
                  <a:cubicBezTo>
                    <a:pt x="5925" y="5521"/>
                    <a:pt x="6036" y="5631"/>
                    <a:pt x="6036" y="5768"/>
                  </a:cubicBezTo>
                  <a:lnTo>
                    <a:pt x="6036" y="7144"/>
                  </a:lnTo>
                  <a:cubicBezTo>
                    <a:pt x="6036" y="7225"/>
                    <a:pt x="6097" y="7297"/>
                    <a:pt x="6178" y="7302"/>
                  </a:cubicBezTo>
                  <a:cubicBezTo>
                    <a:pt x="6181" y="7302"/>
                    <a:pt x="6184" y="7302"/>
                    <a:pt x="6187" y="7302"/>
                  </a:cubicBezTo>
                  <a:cubicBezTo>
                    <a:pt x="6271" y="7302"/>
                    <a:pt x="6340" y="7234"/>
                    <a:pt x="6340" y="7149"/>
                  </a:cubicBezTo>
                  <a:lnTo>
                    <a:pt x="6340" y="6257"/>
                  </a:lnTo>
                  <a:cubicBezTo>
                    <a:pt x="6340" y="6144"/>
                    <a:pt x="6415" y="6042"/>
                    <a:pt x="6525" y="6014"/>
                  </a:cubicBezTo>
                  <a:cubicBezTo>
                    <a:pt x="6546" y="6009"/>
                    <a:pt x="6567" y="6007"/>
                    <a:pt x="6587" y="6007"/>
                  </a:cubicBezTo>
                  <a:cubicBezTo>
                    <a:pt x="6724" y="6007"/>
                    <a:pt x="6834" y="6118"/>
                    <a:pt x="6834" y="6254"/>
                  </a:cubicBezTo>
                  <a:lnTo>
                    <a:pt x="6834" y="7139"/>
                  </a:lnTo>
                  <a:cubicBezTo>
                    <a:pt x="6834" y="7225"/>
                    <a:pt x="6900" y="7301"/>
                    <a:pt x="6986" y="7306"/>
                  </a:cubicBezTo>
                  <a:cubicBezTo>
                    <a:pt x="6989" y="7306"/>
                    <a:pt x="6993" y="7306"/>
                    <a:pt x="6997" y="7306"/>
                  </a:cubicBezTo>
                  <a:cubicBezTo>
                    <a:pt x="7086" y="7306"/>
                    <a:pt x="7158" y="7234"/>
                    <a:pt x="7158" y="7145"/>
                  </a:cubicBezTo>
                  <a:lnTo>
                    <a:pt x="7158" y="6659"/>
                  </a:lnTo>
                  <a:cubicBezTo>
                    <a:pt x="7158" y="6546"/>
                    <a:pt x="7233" y="6444"/>
                    <a:pt x="7344" y="6418"/>
                  </a:cubicBezTo>
                  <a:cubicBezTo>
                    <a:pt x="7365" y="6413"/>
                    <a:pt x="7385" y="6410"/>
                    <a:pt x="7405" y="6410"/>
                  </a:cubicBezTo>
                  <a:cubicBezTo>
                    <a:pt x="7541" y="6410"/>
                    <a:pt x="7652" y="6519"/>
                    <a:pt x="7652" y="6654"/>
                  </a:cubicBezTo>
                  <a:lnTo>
                    <a:pt x="7652" y="8762"/>
                  </a:lnTo>
                  <a:cubicBezTo>
                    <a:pt x="7652" y="9120"/>
                    <a:pt x="7362" y="9411"/>
                    <a:pt x="7003" y="9411"/>
                  </a:cubicBezTo>
                  <a:lnTo>
                    <a:pt x="5218" y="9411"/>
                  </a:lnTo>
                  <a:cubicBezTo>
                    <a:pt x="5038" y="9411"/>
                    <a:pt x="4871" y="9314"/>
                    <a:pt x="4784" y="9157"/>
                  </a:cubicBezTo>
                  <a:cubicBezTo>
                    <a:pt x="4656" y="8914"/>
                    <a:pt x="4493" y="8690"/>
                    <a:pt x="4300" y="8493"/>
                  </a:cubicBezTo>
                  <a:cubicBezTo>
                    <a:pt x="3961" y="8175"/>
                    <a:pt x="3602" y="7878"/>
                    <a:pt x="3226" y="7605"/>
                  </a:cubicBezTo>
                  <a:cubicBezTo>
                    <a:pt x="3136" y="7540"/>
                    <a:pt x="3082" y="7436"/>
                    <a:pt x="3082" y="7325"/>
                  </a:cubicBezTo>
                  <a:cubicBezTo>
                    <a:pt x="3084" y="7252"/>
                    <a:pt x="3107" y="7181"/>
                    <a:pt x="3148" y="7121"/>
                  </a:cubicBezTo>
                  <a:cubicBezTo>
                    <a:pt x="3219" y="7026"/>
                    <a:pt x="3329" y="6975"/>
                    <a:pt x="3441" y="6975"/>
                  </a:cubicBezTo>
                  <a:cubicBezTo>
                    <a:pt x="3499" y="6975"/>
                    <a:pt x="3557" y="6988"/>
                    <a:pt x="3611" y="7016"/>
                  </a:cubicBezTo>
                  <a:lnTo>
                    <a:pt x="4485" y="7448"/>
                  </a:lnTo>
                  <a:cubicBezTo>
                    <a:pt x="4508" y="7458"/>
                    <a:pt x="4532" y="7463"/>
                    <a:pt x="4556" y="7463"/>
                  </a:cubicBezTo>
                  <a:cubicBezTo>
                    <a:pt x="4587" y="7463"/>
                    <a:pt x="4618" y="7455"/>
                    <a:pt x="4645" y="7438"/>
                  </a:cubicBezTo>
                  <a:cubicBezTo>
                    <a:pt x="4693" y="7409"/>
                    <a:pt x="4723" y="7357"/>
                    <a:pt x="4724" y="7303"/>
                  </a:cubicBezTo>
                  <a:lnTo>
                    <a:pt x="4724" y="4389"/>
                  </a:lnTo>
                  <a:cubicBezTo>
                    <a:pt x="4724" y="4275"/>
                    <a:pt x="4799" y="4173"/>
                    <a:pt x="4910" y="4146"/>
                  </a:cubicBezTo>
                  <a:cubicBezTo>
                    <a:pt x="4930" y="4141"/>
                    <a:pt x="4951" y="4139"/>
                    <a:pt x="4971" y="4139"/>
                  </a:cubicBezTo>
                  <a:close/>
                  <a:moveTo>
                    <a:pt x="3432" y="1"/>
                  </a:moveTo>
                  <a:cubicBezTo>
                    <a:pt x="3100" y="5"/>
                    <a:pt x="2770" y="54"/>
                    <a:pt x="2449" y="147"/>
                  </a:cubicBezTo>
                  <a:cubicBezTo>
                    <a:pt x="2132" y="245"/>
                    <a:pt x="1830" y="387"/>
                    <a:pt x="1550" y="569"/>
                  </a:cubicBezTo>
                  <a:cubicBezTo>
                    <a:pt x="1275" y="756"/>
                    <a:pt x="1026" y="978"/>
                    <a:pt x="811" y="1231"/>
                  </a:cubicBezTo>
                  <a:cubicBezTo>
                    <a:pt x="601" y="1491"/>
                    <a:pt x="428" y="1776"/>
                    <a:pt x="293" y="2080"/>
                  </a:cubicBezTo>
                  <a:cubicBezTo>
                    <a:pt x="277" y="2121"/>
                    <a:pt x="278" y="2167"/>
                    <a:pt x="296" y="2208"/>
                  </a:cubicBezTo>
                  <a:cubicBezTo>
                    <a:pt x="312" y="2248"/>
                    <a:pt x="346" y="2280"/>
                    <a:pt x="387" y="2296"/>
                  </a:cubicBezTo>
                  <a:cubicBezTo>
                    <a:pt x="406" y="2303"/>
                    <a:pt x="425" y="2307"/>
                    <a:pt x="445" y="2307"/>
                  </a:cubicBezTo>
                  <a:cubicBezTo>
                    <a:pt x="508" y="2307"/>
                    <a:pt x="568" y="2269"/>
                    <a:pt x="593" y="2207"/>
                  </a:cubicBezTo>
                  <a:cubicBezTo>
                    <a:pt x="715" y="1932"/>
                    <a:pt x="872" y="1673"/>
                    <a:pt x="1061" y="1439"/>
                  </a:cubicBezTo>
                  <a:cubicBezTo>
                    <a:pt x="1256" y="1210"/>
                    <a:pt x="1481" y="1009"/>
                    <a:pt x="1730" y="839"/>
                  </a:cubicBezTo>
                  <a:cubicBezTo>
                    <a:pt x="1982" y="675"/>
                    <a:pt x="2256" y="547"/>
                    <a:pt x="2543" y="457"/>
                  </a:cubicBezTo>
                  <a:cubicBezTo>
                    <a:pt x="2833" y="373"/>
                    <a:pt x="3132" y="329"/>
                    <a:pt x="3432" y="325"/>
                  </a:cubicBezTo>
                  <a:cubicBezTo>
                    <a:pt x="5134" y="327"/>
                    <a:pt x="6513" y="1706"/>
                    <a:pt x="6515" y="3408"/>
                  </a:cubicBezTo>
                  <a:cubicBezTo>
                    <a:pt x="6516" y="4057"/>
                    <a:pt x="6310" y="4689"/>
                    <a:pt x="5927" y="5212"/>
                  </a:cubicBezTo>
                  <a:cubicBezTo>
                    <a:pt x="5880" y="5199"/>
                    <a:pt x="5831" y="5192"/>
                    <a:pt x="5782" y="5192"/>
                  </a:cubicBezTo>
                  <a:cubicBezTo>
                    <a:pt x="5699" y="5192"/>
                    <a:pt x="5617" y="5211"/>
                    <a:pt x="5542" y="5249"/>
                  </a:cubicBezTo>
                  <a:lnTo>
                    <a:pt x="5542" y="4381"/>
                  </a:lnTo>
                  <a:cubicBezTo>
                    <a:pt x="5542" y="4152"/>
                    <a:pt x="5403" y="3944"/>
                    <a:pt x="5190" y="3855"/>
                  </a:cubicBezTo>
                  <a:cubicBezTo>
                    <a:pt x="5120" y="3826"/>
                    <a:pt x="5046" y="3812"/>
                    <a:pt x="4972" y="3812"/>
                  </a:cubicBezTo>
                  <a:cubicBezTo>
                    <a:pt x="4823" y="3812"/>
                    <a:pt x="4677" y="3870"/>
                    <a:pt x="4567" y="3979"/>
                  </a:cubicBezTo>
                  <a:cubicBezTo>
                    <a:pt x="4554" y="3994"/>
                    <a:pt x="4540" y="4011"/>
                    <a:pt x="4527" y="4028"/>
                  </a:cubicBezTo>
                  <a:lnTo>
                    <a:pt x="5487" y="2152"/>
                  </a:lnTo>
                  <a:cubicBezTo>
                    <a:pt x="5550" y="2027"/>
                    <a:pt x="5533" y="1876"/>
                    <a:pt x="5444" y="1768"/>
                  </a:cubicBezTo>
                  <a:cubicBezTo>
                    <a:pt x="5375" y="1683"/>
                    <a:pt x="5273" y="1636"/>
                    <a:pt x="5167" y="1636"/>
                  </a:cubicBezTo>
                  <a:cubicBezTo>
                    <a:pt x="5136" y="1636"/>
                    <a:pt x="5105" y="1640"/>
                    <a:pt x="5074" y="1648"/>
                  </a:cubicBezTo>
                  <a:lnTo>
                    <a:pt x="1079" y="2735"/>
                  </a:lnTo>
                  <a:cubicBezTo>
                    <a:pt x="930" y="2775"/>
                    <a:pt x="824" y="2907"/>
                    <a:pt x="816" y="3060"/>
                  </a:cubicBezTo>
                  <a:cubicBezTo>
                    <a:pt x="809" y="3215"/>
                    <a:pt x="901" y="3356"/>
                    <a:pt x="1046" y="3410"/>
                  </a:cubicBezTo>
                  <a:lnTo>
                    <a:pt x="2546" y="3978"/>
                  </a:lnTo>
                  <a:lnTo>
                    <a:pt x="2981" y="5678"/>
                  </a:lnTo>
                  <a:cubicBezTo>
                    <a:pt x="3017" y="5822"/>
                    <a:pt x="3139" y="5928"/>
                    <a:pt x="3287" y="5944"/>
                  </a:cubicBezTo>
                  <a:cubicBezTo>
                    <a:pt x="3301" y="5946"/>
                    <a:pt x="3314" y="5946"/>
                    <a:pt x="3328" y="5946"/>
                  </a:cubicBezTo>
                  <a:cubicBezTo>
                    <a:pt x="3461" y="5946"/>
                    <a:pt x="3583" y="5872"/>
                    <a:pt x="3645" y="5753"/>
                  </a:cubicBezTo>
                  <a:lnTo>
                    <a:pt x="4424" y="4229"/>
                  </a:lnTo>
                  <a:lnTo>
                    <a:pt x="4424" y="4229"/>
                  </a:lnTo>
                  <a:cubicBezTo>
                    <a:pt x="4410" y="4279"/>
                    <a:pt x="4401" y="4329"/>
                    <a:pt x="4401" y="4380"/>
                  </a:cubicBezTo>
                  <a:lnTo>
                    <a:pt x="4401" y="6329"/>
                  </a:lnTo>
                  <a:cubicBezTo>
                    <a:pt x="4086" y="6435"/>
                    <a:pt x="3756" y="6490"/>
                    <a:pt x="3423" y="6490"/>
                  </a:cubicBezTo>
                  <a:cubicBezTo>
                    <a:pt x="1714" y="6488"/>
                    <a:pt x="329" y="5109"/>
                    <a:pt x="327" y="3407"/>
                  </a:cubicBezTo>
                  <a:cubicBezTo>
                    <a:pt x="327" y="3318"/>
                    <a:pt x="254" y="3245"/>
                    <a:pt x="164" y="3245"/>
                  </a:cubicBezTo>
                  <a:cubicBezTo>
                    <a:pt x="74" y="3245"/>
                    <a:pt x="1" y="3318"/>
                    <a:pt x="1" y="3407"/>
                  </a:cubicBezTo>
                  <a:cubicBezTo>
                    <a:pt x="4" y="5141"/>
                    <a:pt x="1311" y="6596"/>
                    <a:pt x="3040" y="6791"/>
                  </a:cubicBezTo>
                  <a:cubicBezTo>
                    <a:pt x="2985" y="6832"/>
                    <a:pt x="2938" y="6882"/>
                    <a:pt x="2898" y="6937"/>
                  </a:cubicBezTo>
                  <a:cubicBezTo>
                    <a:pt x="2820" y="7052"/>
                    <a:pt x="2778" y="7185"/>
                    <a:pt x="2778" y="7324"/>
                  </a:cubicBezTo>
                  <a:cubicBezTo>
                    <a:pt x="2777" y="7536"/>
                    <a:pt x="2878" y="7738"/>
                    <a:pt x="3050" y="7864"/>
                  </a:cubicBezTo>
                  <a:cubicBezTo>
                    <a:pt x="3411" y="8128"/>
                    <a:pt x="3753" y="8415"/>
                    <a:pt x="4078" y="8723"/>
                  </a:cubicBezTo>
                  <a:cubicBezTo>
                    <a:pt x="4246" y="8898"/>
                    <a:pt x="4389" y="9097"/>
                    <a:pt x="4500" y="9313"/>
                  </a:cubicBezTo>
                  <a:cubicBezTo>
                    <a:pt x="4643" y="9573"/>
                    <a:pt x="4918" y="9735"/>
                    <a:pt x="5215" y="9735"/>
                  </a:cubicBezTo>
                  <a:lnTo>
                    <a:pt x="7001" y="9735"/>
                  </a:lnTo>
                  <a:cubicBezTo>
                    <a:pt x="7539" y="9735"/>
                    <a:pt x="7975" y="9299"/>
                    <a:pt x="7975" y="8761"/>
                  </a:cubicBezTo>
                  <a:lnTo>
                    <a:pt x="7975" y="6653"/>
                  </a:lnTo>
                  <a:cubicBezTo>
                    <a:pt x="7975" y="6339"/>
                    <a:pt x="7721" y="6085"/>
                    <a:pt x="7407" y="6085"/>
                  </a:cubicBezTo>
                  <a:cubicBezTo>
                    <a:pt x="7318" y="6085"/>
                    <a:pt x="7232" y="6107"/>
                    <a:pt x="7154" y="6147"/>
                  </a:cubicBezTo>
                  <a:cubicBezTo>
                    <a:pt x="7105" y="5877"/>
                    <a:pt x="6870" y="5679"/>
                    <a:pt x="6596" y="5679"/>
                  </a:cubicBezTo>
                  <a:cubicBezTo>
                    <a:pt x="6511" y="5679"/>
                    <a:pt x="6427" y="5699"/>
                    <a:pt x="6350" y="5737"/>
                  </a:cubicBezTo>
                  <a:cubicBezTo>
                    <a:pt x="6345" y="5605"/>
                    <a:pt x="6294" y="5480"/>
                    <a:pt x="6204" y="5381"/>
                  </a:cubicBezTo>
                  <a:cubicBezTo>
                    <a:pt x="6618" y="4807"/>
                    <a:pt x="6841" y="4116"/>
                    <a:pt x="6840" y="3408"/>
                  </a:cubicBezTo>
                  <a:cubicBezTo>
                    <a:pt x="6838" y="1526"/>
                    <a:pt x="5313" y="3"/>
                    <a:pt x="3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2" name="Google Shape;4722;p117"/>
          <p:cNvGrpSpPr/>
          <p:nvPr/>
        </p:nvGrpSpPr>
        <p:grpSpPr>
          <a:xfrm>
            <a:off x="3979478" y="3160695"/>
            <a:ext cx="377808" cy="371114"/>
            <a:chOff x="3979478" y="2758295"/>
            <a:chExt cx="377808" cy="371114"/>
          </a:xfrm>
        </p:grpSpPr>
        <p:sp>
          <p:nvSpPr>
            <p:cNvPr id="4723" name="Google Shape;4723;p117"/>
            <p:cNvSpPr/>
            <p:nvPr/>
          </p:nvSpPr>
          <p:spPr>
            <a:xfrm>
              <a:off x="4158458" y="2765143"/>
              <a:ext cx="185286" cy="185248"/>
            </a:xfrm>
            <a:custGeom>
              <a:avLst/>
              <a:gdLst/>
              <a:ahLst/>
              <a:cxnLst/>
              <a:rect l="l" t="t" r="r" b="b"/>
              <a:pathLst>
                <a:path w="4789" h="4788" extrusionOk="0">
                  <a:moveTo>
                    <a:pt x="4789" y="2393"/>
                  </a:moveTo>
                  <a:cubicBezTo>
                    <a:pt x="4789" y="3691"/>
                    <a:pt x="3755" y="4752"/>
                    <a:pt x="2458" y="4785"/>
                  </a:cubicBezTo>
                  <a:cubicBezTo>
                    <a:pt x="2437" y="4788"/>
                    <a:pt x="2416" y="4788"/>
                    <a:pt x="2395" y="4788"/>
                  </a:cubicBezTo>
                  <a:cubicBezTo>
                    <a:pt x="1529" y="4788"/>
                    <a:pt x="730" y="4319"/>
                    <a:pt x="308" y="3563"/>
                  </a:cubicBezTo>
                  <a:cubicBezTo>
                    <a:pt x="106" y="3206"/>
                    <a:pt x="1" y="2803"/>
                    <a:pt x="2" y="2393"/>
                  </a:cubicBezTo>
                  <a:cubicBezTo>
                    <a:pt x="2" y="1071"/>
                    <a:pt x="1073" y="0"/>
                    <a:pt x="2395" y="0"/>
                  </a:cubicBezTo>
                  <a:cubicBezTo>
                    <a:pt x="3717" y="0"/>
                    <a:pt x="4789" y="1071"/>
                    <a:pt x="4789" y="23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17"/>
            <p:cNvSpPr/>
            <p:nvPr/>
          </p:nvSpPr>
          <p:spPr>
            <a:xfrm>
              <a:off x="4241487" y="2765104"/>
              <a:ext cx="102064" cy="185248"/>
            </a:xfrm>
            <a:custGeom>
              <a:avLst/>
              <a:gdLst/>
              <a:ahLst/>
              <a:cxnLst/>
              <a:rect l="l" t="t" r="r" b="b"/>
              <a:pathLst>
                <a:path w="2638" h="4788" extrusionOk="0">
                  <a:moveTo>
                    <a:pt x="249" y="0"/>
                  </a:moveTo>
                  <a:cubicBezTo>
                    <a:pt x="169" y="0"/>
                    <a:pt x="89" y="5"/>
                    <a:pt x="9" y="13"/>
                  </a:cubicBezTo>
                  <a:cubicBezTo>
                    <a:pt x="1235" y="135"/>
                    <a:pt x="2166" y="1167"/>
                    <a:pt x="2164" y="2397"/>
                  </a:cubicBezTo>
                  <a:cubicBezTo>
                    <a:pt x="2162" y="3628"/>
                    <a:pt x="1225" y="4656"/>
                    <a:pt x="1" y="4774"/>
                  </a:cubicBezTo>
                  <a:cubicBezTo>
                    <a:pt x="83" y="4783"/>
                    <a:pt x="166" y="4787"/>
                    <a:pt x="249" y="4787"/>
                  </a:cubicBezTo>
                  <a:cubicBezTo>
                    <a:pt x="270" y="4787"/>
                    <a:pt x="291" y="4787"/>
                    <a:pt x="312" y="4786"/>
                  </a:cubicBezTo>
                  <a:cubicBezTo>
                    <a:pt x="1612" y="4740"/>
                    <a:pt x="2638" y="3664"/>
                    <a:pt x="2621" y="2363"/>
                  </a:cubicBezTo>
                  <a:cubicBezTo>
                    <a:pt x="2603" y="1062"/>
                    <a:pt x="1551" y="13"/>
                    <a:pt x="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17"/>
            <p:cNvSpPr/>
            <p:nvPr/>
          </p:nvSpPr>
          <p:spPr>
            <a:xfrm>
              <a:off x="3985630" y="2900906"/>
              <a:ext cx="271720" cy="222506"/>
            </a:xfrm>
            <a:custGeom>
              <a:avLst/>
              <a:gdLst/>
              <a:ahLst/>
              <a:cxnLst/>
              <a:rect l="l" t="t" r="r" b="b"/>
              <a:pathLst>
                <a:path w="7023" h="5751" extrusionOk="0">
                  <a:moveTo>
                    <a:pt x="7021" y="1916"/>
                  </a:moveTo>
                  <a:cubicBezTo>
                    <a:pt x="7021" y="3097"/>
                    <a:pt x="6065" y="4513"/>
                    <a:pt x="3583" y="5730"/>
                  </a:cubicBezTo>
                  <a:cubicBezTo>
                    <a:pt x="3537" y="5751"/>
                    <a:pt x="3485" y="5751"/>
                    <a:pt x="3440" y="5730"/>
                  </a:cubicBezTo>
                  <a:cubicBezTo>
                    <a:pt x="958" y="4512"/>
                    <a:pt x="1" y="3097"/>
                    <a:pt x="1" y="1916"/>
                  </a:cubicBezTo>
                  <a:cubicBezTo>
                    <a:pt x="1" y="886"/>
                    <a:pt x="717" y="2"/>
                    <a:pt x="1756" y="2"/>
                  </a:cubicBezTo>
                  <a:cubicBezTo>
                    <a:pt x="2443" y="1"/>
                    <a:pt x="3091" y="319"/>
                    <a:pt x="3511" y="863"/>
                  </a:cubicBezTo>
                  <a:cubicBezTo>
                    <a:pt x="3826" y="455"/>
                    <a:pt x="4272" y="169"/>
                    <a:pt x="4775" y="54"/>
                  </a:cubicBezTo>
                  <a:cubicBezTo>
                    <a:pt x="5197" y="810"/>
                    <a:pt x="5997" y="1279"/>
                    <a:pt x="6863" y="1279"/>
                  </a:cubicBezTo>
                  <a:cubicBezTo>
                    <a:pt x="6883" y="1279"/>
                    <a:pt x="6904" y="1279"/>
                    <a:pt x="6925" y="1276"/>
                  </a:cubicBezTo>
                  <a:cubicBezTo>
                    <a:pt x="6990" y="1483"/>
                    <a:pt x="7022" y="1700"/>
                    <a:pt x="7021" y="19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17"/>
            <p:cNvSpPr/>
            <p:nvPr/>
          </p:nvSpPr>
          <p:spPr>
            <a:xfrm>
              <a:off x="4112185" y="2902957"/>
              <a:ext cx="145165" cy="220456"/>
            </a:xfrm>
            <a:custGeom>
              <a:avLst/>
              <a:gdLst/>
              <a:ahLst/>
              <a:cxnLst/>
              <a:rect l="l" t="t" r="r" b="b"/>
              <a:pathLst>
                <a:path w="3752" h="5698" extrusionOk="0">
                  <a:moveTo>
                    <a:pt x="3654" y="1222"/>
                  </a:moveTo>
                  <a:cubicBezTo>
                    <a:pt x="3633" y="1224"/>
                    <a:pt x="3612" y="1224"/>
                    <a:pt x="3591" y="1224"/>
                  </a:cubicBezTo>
                  <a:cubicBezTo>
                    <a:pt x="2725" y="1226"/>
                    <a:pt x="1926" y="757"/>
                    <a:pt x="1504" y="0"/>
                  </a:cubicBezTo>
                  <a:cubicBezTo>
                    <a:pt x="1367" y="32"/>
                    <a:pt x="1233" y="76"/>
                    <a:pt x="1105" y="133"/>
                  </a:cubicBezTo>
                  <a:cubicBezTo>
                    <a:pt x="1545" y="815"/>
                    <a:pt x="2301" y="1226"/>
                    <a:pt x="3112" y="1226"/>
                  </a:cubicBezTo>
                  <a:cubicBezTo>
                    <a:pt x="3133" y="1226"/>
                    <a:pt x="3154" y="1226"/>
                    <a:pt x="3175" y="1223"/>
                  </a:cubicBezTo>
                  <a:cubicBezTo>
                    <a:pt x="3240" y="1430"/>
                    <a:pt x="3273" y="1647"/>
                    <a:pt x="3272" y="1863"/>
                  </a:cubicBezTo>
                  <a:cubicBezTo>
                    <a:pt x="3272" y="3017"/>
                    <a:pt x="2355" y="4394"/>
                    <a:pt x="1" y="5591"/>
                  </a:cubicBezTo>
                  <a:cubicBezTo>
                    <a:pt x="57" y="5620"/>
                    <a:pt x="110" y="5648"/>
                    <a:pt x="169" y="5678"/>
                  </a:cubicBezTo>
                  <a:cubicBezTo>
                    <a:pt x="214" y="5698"/>
                    <a:pt x="266" y="5698"/>
                    <a:pt x="312" y="5678"/>
                  </a:cubicBezTo>
                  <a:cubicBezTo>
                    <a:pt x="2794" y="4459"/>
                    <a:pt x="3750" y="3044"/>
                    <a:pt x="3750" y="1864"/>
                  </a:cubicBezTo>
                  <a:cubicBezTo>
                    <a:pt x="3751" y="1647"/>
                    <a:pt x="3719" y="1430"/>
                    <a:pt x="3654" y="1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17"/>
            <p:cNvSpPr/>
            <p:nvPr/>
          </p:nvSpPr>
          <p:spPr>
            <a:xfrm>
              <a:off x="3985630" y="2900945"/>
              <a:ext cx="145126" cy="222467"/>
            </a:xfrm>
            <a:custGeom>
              <a:avLst/>
              <a:gdLst/>
              <a:ahLst/>
              <a:cxnLst/>
              <a:rect l="l" t="t" r="r" b="b"/>
              <a:pathLst>
                <a:path w="3751" h="5750" extrusionOk="0">
                  <a:moveTo>
                    <a:pt x="3440" y="5729"/>
                  </a:moveTo>
                  <a:cubicBezTo>
                    <a:pt x="3485" y="5750"/>
                    <a:pt x="3537" y="5750"/>
                    <a:pt x="3582" y="5729"/>
                  </a:cubicBezTo>
                  <a:cubicBezTo>
                    <a:pt x="3641" y="5700"/>
                    <a:pt x="3695" y="5672"/>
                    <a:pt x="3750" y="5643"/>
                  </a:cubicBezTo>
                  <a:cubicBezTo>
                    <a:pt x="1396" y="4445"/>
                    <a:pt x="479" y="3068"/>
                    <a:pt x="479" y="1915"/>
                  </a:cubicBezTo>
                  <a:cubicBezTo>
                    <a:pt x="479" y="960"/>
                    <a:pt x="1095" y="133"/>
                    <a:pt x="2012" y="16"/>
                  </a:cubicBezTo>
                  <a:cubicBezTo>
                    <a:pt x="1926" y="6"/>
                    <a:pt x="1841" y="1"/>
                    <a:pt x="1755" y="1"/>
                  </a:cubicBezTo>
                  <a:cubicBezTo>
                    <a:pt x="717" y="1"/>
                    <a:pt x="1" y="884"/>
                    <a:pt x="1" y="1915"/>
                  </a:cubicBezTo>
                  <a:cubicBezTo>
                    <a:pt x="1" y="3096"/>
                    <a:pt x="958" y="4511"/>
                    <a:pt x="3440" y="57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117"/>
            <p:cNvSpPr/>
            <p:nvPr/>
          </p:nvSpPr>
          <p:spPr>
            <a:xfrm>
              <a:off x="3979478" y="2975114"/>
              <a:ext cx="24413" cy="50104"/>
            </a:xfrm>
            <a:custGeom>
              <a:avLst/>
              <a:gdLst/>
              <a:ahLst/>
              <a:cxnLst/>
              <a:rect l="l" t="t" r="r" b="b"/>
              <a:pathLst>
                <a:path w="631" h="1295" extrusionOk="0">
                  <a:moveTo>
                    <a:pt x="630" y="1145"/>
                  </a:moveTo>
                  <a:lnTo>
                    <a:pt x="349" y="1295"/>
                  </a:lnTo>
                  <a:cubicBezTo>
                    <a:pt x="129" y="898"/>
                    <a:pt x="9" y="454"/>
                    <a:pt x="0" y="0"/>
                  </a:cubicBezTo>
                  <a:lnTo>
                    <a:pt x="319" y="0"/>
                  </a:lnTo>
                  <a:cubicBezTo>
                    <a:pt x="329" y="401"/>
                    <a:pt x="435" y="794"/>
                    <a:pt x="630" y="1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117"/>
            <p:cNvSpPr/>
            <p:nvPr/>
          </p:nvSpPr>
          <p:spPr>
            <a:xfrm>
              <a:off x="4219627" y="2801086"/>
              <a:ext cx="44029" cy="107481"/>
            </a:xfrm>
            <a:custGeom>
              <a:avLst/>
              <a:gdLst/>
              <a:ahLst/>
              <a:cxnLst/>
              <a:rect l="l" t="t" r="r" b="b"/>
              <a:pathLst>
                <a:path w="1138" h="2778" extrusionOk="0">
                  <a:moveTo>
                    <a:pt x="269" y="946"/>
                  </a:moveTo>
                  <a:lnTo>
                    <a:pt x="815" y="509"/>
                  </a:lnTo>
                  <a:lnTo>
                    <a:pt x="815" y="2594"/>
                  </a:lnTo>
                  <a:cubicBezTo>
                    <a:pt x="815" y="2669"/>
                    <a:pt x="864" y="2737"/>
                    <a:pt x="938" y="2754"/>
                  </a:cubicBezTo>
                  <a:cubicBezTo>
                    <a:pt x="1044" y="2778"/>
                    <a:pt x="1137" y="2698"/>
                    <a:pt x="1137" y="2596"/>
                  </a:cubicBezTo>
                  <a:lnTo>
                    <a:pt x="1137" y="173"/>
                  </a:lnTo>
                  <a:cubicBezTo>
                    <a:pt x="1137" y="111"/>
                    <a:pt x="1103" y="54"/>
                    <a:pt x="1046" y="27"/>
                  </a:cubicBezTo>
                  <a:cubicBezTo>
                    <a:pt x="990" y="1"/>
                    <a:pt x="924" y="8"/>
                    <a:pt x="875" y="47"/>
                  </a:cubicBezTo>
                  <a:lnTo>
                    <a:pt x="67" y="693"/>
                  </a:lnTo>
                  <a:cubicBezTo>
                    <a:pt x="22" y="729"/>
                    <a:pt x="0" y="786"/>
                    <a:pt x="8" y="844"/>
                  </a:cubicBezTo>
                  <a:cubicBezTo>
                    <a:pt x="17" y="900"/>
                    <a:pt x="56" y="949"/>
                    <a:pt x="109" y="970"/>
                  </a:cubicBezTo>
                  <a:cubicBezTo>
                    <a:pt x="163" y="991"/>
                    <a:pt x="224" y="981"/>
                    <a:pt x="269" y="9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117"/>
            <p:cNvSpPr/>
            <p:nvPr/>
          </p:nvSpPr>
          <p:spPr>
            <a:xfrm>
              <a:off x="3981297" y="2993491"/>
              <a:ext cx="15437" cy="12381"/>
            </a:xfrm>
            <a:custGeom>
              <a:avLst/>
              <a:gdLst/>
              <a:ahLst/>
              <a:cxnLst/>
              <a:rect l="l" t="t" r="r" b="b"/>
              <a:pathLst>
                <a:path w="399" h="320" extrusionOk="0">
                  <a:moveTo>
                    <a:pt x="205" y="319"/>
                  </a:moveTo>
                  <a:cubicBezTo>
                    <a:pt x="88" y="320"/>
                    <a:pt x="0" y="195"/>
                    <a:pt x="70" y="71"/>
                  </a:cubicBezTo>
                  <a:cubicBezTo>
                    <a:pt x="94" y="27"/>
                    <a:pt x="142" y="1"/>
                    <a:pt x="192" y="1"/>
                  </a:cubicBezTo>
                  <a:lnTo>
                    <a:pt x="210" y="1"/>
                  </a:lnTo>
                  <a:cubicBezTo>
                    <a:pt x="272" y="1"/>
                    <a:pt x="329" y="36"/>
                    <a:pt x="352" y="94"/>
                  </a:cubicBezTo>
                  <a:cubicBezTo>
                    <a:pt x="398" y="210"/>
                    <a:pt x="314" y="319"/>
                    <a:pt x="205" y="3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117"/>
            <p:cNvSpPr/>
            <p:nvPr/>
          </p:nvSpPr>
          <p:spPr>
            <a:xfrm>
              <a:off x="3979478" y="2758295"/>
              <a:ext cx="377808" cy="371114"/>
            </a:xfrm>
            <a:custGeom>
              <a:avLst/>
              <a:gdLst/>
              <a:ahLst/>
              <a:cxnLst/>
              <a:rect l="l" t="t" r="r" b="b"/>
              <a:pathLst>
                <a:path w="9765" h="9592" extrusionOk="0">
                  <a:moveTo>
                    <a:pt x="7021" y="336"/>
                  </a:moveTo>
                  <a:cubicBezTo>
                    <a:pt x="8255" y="336"/>
                    <a:pt x="9255" y="1336"/>
                    <a:pt x="9255" y="2570"/>
                  </a:cubicBezTo>
                  <a:cubicBezTo>
                    <a:pt x="9255" y="3804"/>
                    <a:pt x="8256" y="4805"/>
                    <a:pt x="7021" y="4805"/>
                  </a:cubicBezTo>
                  <a:cubicBezTo>
                    <a:pt x="5787" y="4805"/>
                    <a:pt x="4787" y="3804"/>
                    <a:pt x="4787" y="2570"/>
                  </a:cubicBezTo>
                  <a:cubicBezTo>
                    <a:pt x="4788" y="1338"/>
                    <a:pt x="5788" y="338"/>
                    <a:pt x="7021" y="336"/>
                  </a:cubicBezTo>
                  <a:close/>
                  <a:moveTo>
                    <a:pt x="7029" y="1"/>
                  </a:moveTo>
                  <a:cubicBezTo>
                    <a:pt x="6402" y="1"/>
                    <a:pt x="5780" y="231"/>
                    <a:pt x="5296" y="676"/>
                  </a:cubicBezTo>
                  <a:cubicBezTo>
                    <a:pt x="4475" y="1430"/>
                    <a:pt x="4237" y="2628"/>
                    <a:pt x="4705" y="3638"/>
                  </a:cubicBezTo>
                  <a:cubicBezTo>
                    <a:pt x="4310" y="3765"/>
                    <a:pt x="3952" y="3993"/>
                    <a:pt x="3670" y="4298"/>
                  </a:cubicBezTo>
                  <a:cubicBezTo>
                    <a:pt x="3221" y="3807"/>
                    <a:pt x="2587" y="3528"/>
                    <a:pt x="1922" y="3528"/>
                  </a:cubicBezTo>
                  <a:cubicBezTo>
                    <a:pt x="1919" y="3528"/>
                    <a:pt x="1917" y="3528"/>
                    <a:pt x="1914" y="3528"/>
                  </a:cubicBezTo>
                  <a:cubicBezTo>
                    <a:pt x="841" y="3528"/>
                    <a:pt x="0" y="4438"/>
                    <a:pt x="0" y="5602"/>
                  </a:cubicBezTo>
                  <a:cubicBezTo>
                    <a:pt x="0" y="5690"/>
                    <a:pt x="71" y="5762"/>
                    <a:pt x="160" y="5762"/>
                  </a:cubicBezTo>
                  <a:cubicBezTo>
                    <a:pt x="248" y="5762"/>
                    <a:pt x="319" y="5690"/>
                    <a:pt x="319" y="5602"/>
                  </a:cubicBezTo>
                  <a:cubicBezTo>
                    <a:pt x="319" y="4601"/>
                    <a:pt x="1005" y="3847"/>
                    <a:pt x="1915" y="3847"/>
                  </a:cubicBezTo>
                  <a:cubicBezTo>
                    <a:pt x="1919" y="3847"/>
                    <a:pt x="1922" y="3847"/>
                    <a:pt x="1925" y="3847"/>
                  </a:cubicBezTo>
                  <a:cubicBezTo>
                    <a:pt x="2556" y="3847"/>
                    <a:pt x="3152" y="4140"/>
                    <a:pt x="3539" y="4639"/>
                  </a:cubicBezTo>
                  <a:cubicBezTo>
                    <a:pt x="3568" y="4683"/>
                    <a:pt x="3618" y="4709"/>
                    <a:pt x="3670" y="4709"/>
                  </a:cubicBezTo>
                  <a:cubicBezTo>
                    <a:pt x="3723" y="4709"/>
                    <a:pt x="3772" y="4683"/>
                    <a:pt x="3801" y="4639"/>
                  </a:cubicBezTo>
                  <a:cubicBezTo>
                    <a:pt x="4070" y="4296"/>
                    <a:pt x="4441" y="4045"/>
                    <a:pt x="4861" y="3924"/>
                  </a:cubicBezTo>
                  <a:cubicBezTo>
                    <a:pt x="5315" y="4651"/>
                    <a:pt x="6105" y="5101"/>
                    <a:pt x="6962" y="5121"/>
                  </a:cubicBezTo>
                  <a:cubicBezTo>
                    <a:pt x="7001" y="5278"/>
                    <a:pt x="7021" y="5440"/>
                    <a:pt x="7022" y="5602"/>
                  </a:cubicBezTo>
                  <a:cubicBezTo>
                    <a:pt x="7022" y="6890"/>
                    <a:pt x="5801" y="8228"/>
                    <a:pt x="3668" y="9273"/>
                  </a:cubicBezTo>
                  <a:cubicBezTo>
                    <a:pt x="3060" y="8980"/>
                    <a:pt x="2483" y="8627"/>
                    <a:pt x="1947" y="8218"/>
                  </a:cubicBezTo>
                  <a:cubicBezTo>
                    <a:pt x="1681" y="8015"/>
                    <a:pt x="1434" y="7790"/>
                    <a:pt x="1208" y="7545"/>
                  </a:cubicBezTo>
                  <a:cubicBezTo>
                    <a:pt x="981" y="7305"/>
                    <a:pt x="788" y="7037"/>
                    <a:pt x="631" y="6746"/>
                  </a:cubicBezTo>
                  <a:cubicBezTo>
                    <a:pt x="600" y="6694"/>
                    <a:pt x="545" y="6664"/>
                    <a:pt x="488" y="6664"/>
                  </a:cubicBezTo>
                  <a:cubicBezTo>
                    <a:pt x="465" y="6664"/>
                    <a:pt x="441" y="6669"/>
                    <a:pt x="419" y="6679"/>
                  </a:cubicBezTo>
                  <a:cubicBezTo>
                    <a:pt x="379" y="6697"/>
                    <a:pt x="350" y="6732"/>
                    <a:pt x="336" y="6773"/>
                  </a:cubicBezTo>
                  <a:cubicBezTo>
                    <a:pt x="323" y="6814"/>
                    <a:pt x="328" y="6859"/>
                    <a:pt x="349" y="6897"/>
                  </a:cubicBezTo>
                  <a:cubicBezTo>
                    <a:pt x="519" y="7211"/>
                    <a:pt x="728" y="7500"/>
                    <a:pt x="972" y="7760"/>
                  </a:cubicBezTo>
                  <a:cubicBezTo>
                    <a:pt x="1211" y="8018"/>
                    <a:pt x="1471" y="8255"/>
                    <a:pt x="1750" y="8470"/>
                  </a:cubicBezTo>
                  <a:cubicBezTo>
                    <a:pt x="2304" y="8892"/>
                    <a:pt x="2900" y="9257"/>
                    <a:pt x="3528" y="9559"/>
                  </a:cubicBezTo>
                  <a:cubicBezTo>
                    <a:pt x="3573" y="9581"/>
                    <a:pt x="3621" y="9592"/>
                    <a:pt x="3670" y="9592"/>
                  </a:cubicBezTo>
                  <a:cubicBezTo>
                    <a:pt x="3719" y="9592"/>
                    <a:pt x="3768" y="9581"/>
                    <a:pt x="3813" y="9559"/>
                  </a:cubicBezTo>
                  <a:cubicBezTo>
                    <a:pt x="6882" y="8053"/>
                    <a:pt x="7340" y="6434"/>
                    <a:pt x="7340" y="5602"/>
                  </a:cubicBezTo>
                  <a:cubicBezTo>
                    <a:pt x="7340" y="5437"/>
                    <a:pt x="7322" y="5271"/>
                    <a:pt x="7286" y="5109"/>
                  </a:cubicBezTo>
                  <a:cubicBezTo>
                    <a:pt x="8395" y="4997"/>
                    <a:pt x="9304" y="4181"/>
                    <a:pt x="9535" y="3092"/>
                  </a:cubicBezTo>
                  <a:cubicBezTo>
                    <a:pt x="9765" y="2002"/>
                    <a:pt x="9265" y="888"/>
                    <a:pt x="8297" y="337"/>
                  </a:cubicBezTo>
                  <a:cubicBezTo>
                    <a:pt x="7901" y="111"/>
                    <a:pt x="7464" y="1"/>
                    <a:pt x="7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117"/>
            <p:cNvSpPr/>
            <p:nvPr/>
          </p:nvSpPr>
          <p:spPr>
            <a:xfrm>
              <a:off x="4004163" y="2919477"/>
              <a:ext cx="55559" cy="61749"/>
            </a:xfrm>
            <a:custGeom>
              <a:avLst/>
              <a:gdLst/>
              <a:ahLst/>
              <a:cxnLst/>
              <a:rect l="l" t="t" r="r" b="b"/>
              <a:pathLst>
                <a:path w="1436" h="1596" extrusionOk="0">
                  <a:moveTo>
                    <a:pt x="320" y="1436"/>
                  </a:moveTo>
                  <a:cubicBezTo>
                    <a:pt x="320" y="895"/>
                    <a:pt x="655" y="320"/>
                    <a:pt x="1276" y="320"/>
                  </a:cubicBezTo>
                  <a:cubicBezTo>
                    <a:pt x="1365" y="320"/>
                    <a:pt x="1436" y="248"/>
                    <a:pt x="1436" y="160"/>
                  </a:cubicBezTo>
                  <a:cubicBezTo>
                    <a:pt x="1436" y="72"/>
                    <a:pt x="1365" y="0"/>
                    <a:pt x="1276" y="0"/>
                  </a:cubicBezTo>
                  <a:cubicBezTo>
                    <a:pt x="447" y="0"/>
                    <a:pt x="0" y="740"/>
                    <a:pt x="0" y="1436"/>
                  </a:cubicBezTo>
                  <a:cubicBezTo>
                    <a:pt x="0" y="1524"/>
                    <a:pt x="72" y="1596"/>
                    <a:pt x="160" y="1596"/>
                  </a:cubicBezTo>
                  <a:cubicBezTo>
                    <a:pt x="248" y="1596"/>
                    <a:pt x="320" y="1524"/>
                    <a:pt x="320" y="14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3" name="Google Shape;4733;p117"/>
          <p:cNvGrpSpPr/>
          <p:nvPr/>
        </p:nvGrpSpPr>
        <p:grpSpPr>
          <a:xfrm>
            <a:off x="3979324" y="3763059"/>
            <a:ext cx="373668" cy="370109"/>
            <a:chOff x="3979324" y="3360659"/>
            <a:chExt cx="373668" cy="370109"/>
          </a:xfrm>
        </p:grpSpPr>
        <p:sp>
          <p:nvSpPr>
            <p:cNvPr id="4734" name="Google Shape;4734;p117"/>
            <p:cNvSpPr/>
            <p:nvPr/>
          </p:nvSpPr>
          <p:spPr>
            <a:xfrm>
              <a:off x="3985785" y="3366386"/>
              <a:ext cx="358927" cy="215890"/>
            </a:xfrm>
            <a:custGeom>
              <a:avLst/>
              <a:gdLst/>
              <a:ahLst/>
              <a:cxnLst/>
              <a:rect l="l" t="t" r="r" b="b"/>
              <a:pathLst>
                <a:path w="9277" h="5580" extrusionOk="0">
                  <a:moveTo>
                    <a:pt x="9270" y="3707"/>
                  </a:moveTo>
                  <a:cubicBezTo>
                    <a:pt x="9276" y="4733"/>
                    <a:pt x="8451" y="5571"/>
                    <a:pt x="7424" y="5579"/>
                  </a:cubicBezTo>
                  <a:lnTo>
                    <a:pt x="7387" y="5579"/>
                  </a:lnTo>
                  <a:cubicBezTo>
                    <a:pt x="7195" y="5007"/>
                    <a:pt x="6659" y="4623"/>
                    <a:pt x="6057" y="4623"/>
                  </a:cubicBezTo>
                  <a:cubicBezTo>
                    <a:pt x="5497" y="4621"/>
                    <a:pt x="4968" y="4876"/>
                    <a:pt x="4622" y="5316"/>
                  </a:cubicBezTo>
                  <a:cubicBezTo>
                    <a:pt x="4277" y="4876"/>
                    <a:pt x="3746" y="4621"/>
                    <a:pt x="3187" y="4623"/>
                  </a:cubicBezTo>
                  <a:cubicBezTo>
                    <a:pt x="2584" y="4623"/>
                    <a:pt x="2048" y="5007"/>
                    <a:pt x="1856" y="5579"/>
                  </a:cubicBezTo>
                  <a:lnTo>
                    <a:pt x="1547" y="5579"/>
                  </a:lnTo>
                  <a:cubicBezTo>
                    <a:pt x="690" y="5567"/>
                    <a:pt x="1" y="4868"/>
                    <a:pt x="1" y="4011"/>
                  </a:cubicBezTo>
                  <a:cubicBezTo>
                    <a:pt x="1" y="3153"/>
                    <a:pt x="690" y="2454"/>
                    <a:pt x="1547" y="2442"/>
                  </a:cubicBezTo>
                  <a:lnTo>
                    <a:pt x="1579" y="2442"/>
                  </a:lnTo>
                  <a:cubicBezTo>
                    <a:pt x="1646" y="1945"/>
                    <a:pt x="1926" y="1503"/>
                    <a:pt x="2345" y="1227"/>
                  </a:cubicBezTo>
                  <a:cubicBezTo>
                    <a:pt x="2763" y="952"/>
                    <a:pt x="3280" y="871"/>
                    <a:pt x="3762" y="1005"/>
                  </a:cubicBezTo>
                  <a:cubicBezTo>
                    <a:pt x="4157" y="380"/>
                    <a:pt x="4844" y="0"/>
                    <a:pt x="5583" y="0"/>
                  </a:cubicBezTo>
                  <a:cubicBezTo>
                    <a:pt x="6658" y="7"/>
                    <a:pt x="7568" y="797"/>
                    <a:pt x="7724" y="1862"/>
                  </a:cubicBezTo>
                  <a:cubicBezTo>
                    <a:pt x="8620" y="2017"/>
                    <a:pt x="9273" y="2798"/>
                    <a:pt x="9270" y="37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17"/>
            <p:cNvSpPr/>
            <p:nvPr/>
          </p:nvSpPr>
          <p:spPr>
            <a:xfrm>
              <a:off x="4192467" y="3366115"/>
              <a:ext cx="154953" cy="216161"/>
            </a:xfrm>
            <a:custGeom>
              <a:avLst/>
              <a:gdLst/>
              <a:ahLst/>
              <a:cxnLst/>
              <a:rect l="l" t="t" r="r" b="b"/>
              <a:pathLst>
                <a:path w="4005" h="5587" extrusionOk="0">
                  <a:moveTo>
                    <a:pt x="2385" y="1865"/>
                  </a:moveTo>
                  <a:cubicBezTo>
                    <a:pt x="2229" y="800"/>
                    <a:pt x="1318" y="8"/>
                    <a:pt x="242" y="1"/>
                  </a:cubicBezTo>
                  <a:cubicBezTo>
                    <a:pt x="161" y="2"/>
                    <a:pt x="80" y="6"/>
                    <a:pt x="1" y="16"/>
                  </a:cubicBezTo>
                  <a:cubicBezTo>
                    <a:pt x="980" y="131"/>
                    <a:pt x="1762" y="889"/>
                    <a:pt x="1906" y="1865"/>
                  </a:cubicBezTo>
                  <a:cubicBezTo>
                    <a:pt x="2779" y="2020"/>
                    <a:pt x="3424" y="2765"/>
                    <a:pt x="3453" y="3651"/>
                  </a:cubicBezTo>
                  <a:cubicBezTo>
                    <a:pt x="3483" y="4536"/>
                    <a:pt x="2888" y="5323"/>
                    <a:pt x="2027" y="5535"/>
                  </a:cubicBezTo>
                  <a:cubicBezTo>
                    <a:pt x="2035" y="5552"/>
                    <a:pt x="2042" y="5568"/>
                    <a:pt x="2048" y="5586"/>
                  </a:cubicBezTo>
                  <a:lnTo>
                    <a:pt x="2085" y="5586"/>
                  </a:lnTo>
                  <a:cubicBezTo>
                    <a:pt x="3052" y="5572"/>
                    <a:pt x="3849" y="4825"/>
                    <a:pt x="3927" y="3861"/>
                  </a:cubicBezTo>
                  <a:cubicBezTo>
                    <a:pt x="4004" y="2898"/>
                    <a:pt x="3337" y="2034"/>
                    <a:pt x="2385" y="1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17"/>
            <p:cNvSpPr/>
            <p:nvPr/>
          </p:nvSpPr>
          <p:spPr>
            <a:xfrm>
              <a:off x="4016389" y="3502265"/>
              <a:ext cx="37104" cy="37104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958" y="480"/>
                  </a:moveTo>
                  <a:cubicBezTo>
                    <a:pt x="958" y="744"/>
                    <a:pt x="744" y="958"/>
                    <a:pt x="479" y="958"/>
                  </a:cubicBezTo>
                  <a:cubicBezTo>
                    <a:pt x="215" y="958"/>
                    <a:pt x="1" y="744"/>
                    <a:pt x="1" y="480"/>
                  </a:cubicBezTo>
                  <a:cubicBezTo>
                    <a:pt x="1" y="215"/>
                    <a:pt x="215" y="1"/>
                    <a:pt x="479" y="1"/>
                  </a:cubicBezTo>
                  <a:cubicBezTo>
                    <a:pt x="744" y="1"/>
                    <a:pt x="958" y="215"/>
                    <a:pt x="9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17"/>
            <p:cNvSpPr/>
            <p:nvPr/>
          </p:nvSpPr>
          <p:spPr>
            <a:xfrm>
              <a:off x="4109012" y="3440516"/>
              <a:ext cx="37104" cy="37104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958" y="480"/>
                  </a:moveTo>
                  <a:cubicBezTo>
                    <a:pt x="958" y="744"/>
                    <a:pt x="744" y="958"/>
                    <a:pt x="480" y="958"/>
                  </a:cubicBezTo>
                  <a:cubicBezTo>
                    <a:pt x="215" y="958"/>
                    <a:pt x="1" y="744"/>
                    <a:pt x="1" y="480"/>
                  </a:cubicBezTo>
                  <a:cubicBezTo>
                    <a:pt x="1" y="215"/>
                    <a:pt x="215" y="1"/>
                    <a:pt x="480" y="1"/>
                  </a:cubicBezTo>
                  <a:cubicBezTo>
                    <a:pt x="744" y="1"/>
                    <a:pt x="958" y="215"/>
                    <a:pt x="9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17"/>
            <p:cNvSpPr/>
            <p:nvPr/>
          </p:nvSpPr>
          <p:spPr>
            <a:xfrm>
              <a:off x="4183065" y="3397299"/>
              <a:ext cx="37104" cy="37104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959" y="479"/>
                  </a:moveTo>
                  <a:cubicBezTo>
                    <a:pt x="959" y="744"/>
                    <a:pt x="744" y="958"/>
                    <a:pt x="480" y="958"/>
                  </a:cubicBezTo>
                  <a:cubicBezTo>
                    <a:pt x="216" y="958"/>
                    <a:pt x="1" y="744"/>
                    <a:pt x="1" y="479"/>
                  </a:cubicBezTo>
                  <a:cubicBezTo>
                    <a:pt x="1" y="215"/>
                    <a:pt x="216" y="0"/>
                    <a:pt x="480" y="0"/>
                  </a:cubicBezTo>
                  <a:cubicBezTo>
                    <a:pt x="744" y="0"/>
                    <a:pt x="959" y="215"/>
                    <a:pt x="959" y="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17"/>
            <p:cNvSpPr/>
            <p:nvPr/>
          </p:nvSpPr>
          <p:spPr>
            <a:xfrm>
              <a:off x="4275728" y="3489923"/>
              <a:ext cx="37065" cy="37104"/>
            </a:xfrm>
            <a:custGeom>
              <a:avLst/>
              <a:gdLst/>
              <a:ahLst/>
              <a:cxnLst/>
              <a:rect l="l" t="t" r="r" b="b"/>
              <a:pathLst>
                <a:path w="958" h="959" extrusionOk="0">
                  <a:moveTo>
                    <a:pt x="958" y="479"/>
                  </a:moveTo>
                  <a:cubicBezTo>
                    <a:pt x="958" y="744"/>
                    <a:pt x="744" y="958"/>
                    <a:pt x="479" y="958"/>
                  </a:cubicBezTo>
                  <a:cubicBezTo>
                    <a:pt x="214" y="958"/>
                    <a:pt x="0" y="744"/>
                    <a:pt x="0" y="479"/>
                  </a:cubicBezTo>
                  <a:cubicBezTo>
                    <a:pt x="0" y="215"/>
                    <a:pt x="214" y="1"/>
                    <a:pt x="479" y="1"/>
                  </a:cubicBezTo>
                  <a:cubicBezTo>
                    <a:pt x="744" y="1"/>
                    <a:pt x="958" y="215"/>
                    <a:pt x="958" y="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17"/>
            <p:cNvSpPr/>
            <p:nvPr/>
          </p:nvSpPr>
          <p:spPr>
            <a:xfrm>
              <a:off x="4053415" y="3545404"/>
              <a:ext cx="222390" cy="179328"/>
            </a:xfrm>
            <a:custGeom>
              <a:avLst/>
              <a:gdLst/>
              <a:ahLst/>
              <a:cxnLst/>
              <a:rect l="l" t="t" r="r" b="b"/>
              <a:pathLst>
                <a:path w="5748" h="4635" extrusionOk="0">
                  <a:moveTo>
                    <a:pt x="5746" y="1546"/>
                  </a:moveTo>
                  <a:cubicBezTo>
                    <a:pt x="5746" y="2495"/>
                    <a:pt x="4966" y="3634"/>
                    <a:pt x="2946" y="4615"/>
                  </a:cubicBezTo>
                  <a:cubicBezTo>
                    <a:pt x="2900" y="4635"/>
                    <a:pt x="2848" y="4635"/>
                    <a:pt x="2802" y="4615"/>
                  </a:cubicBezTo>
                  <a:cubicBezTo>
                    <a:pt x="781" y="3634"/>
                    <a:pt x="1" y="2495"/>
                    <a:pt x="1" y="1546"/>
                  </a:cubicBezTo>
                  <a:cubicBezTo>
                    <a:pt x="0" y="1346"/>
                    <a:pt x="36" y="1148"/>
                    <a:pt x="105" y="961"/>
                  </a:cubicBezTo>
                  <a:cubicBezTo>
                    <a:pt x="297" y="388"/>
                    <a:pt x="834" y="3"/>
                    <a:pt x="1438" y="3"/>
                  </a:cubicBezTo>
                  <a:cubicBezTo>
                    <a:pt x="1998" y="1"/>
                    <a:pt x="2528" y="257"/>
                    <a:pt x="2874" y="697"/>
                  </a:cubicBezTo>
                  <a:cubicBezTo>
                    <a:pt x="3220" y="257"/>
                    <a:pt x="3750" y="1"/>
                    <a:pt x="4311" y="3"/>
                  </a:cubicBezTo>
                  <a:cubicBezTo>
                    <a:pt x="4913" y="3"/>
                    <a:pt x="5450" y="388"/>
                    <a:pt x="5643" y="961"/>
                  </a:cubicBezTo>
                  <a:cubicBezTo>
                    <a:pt x="5713" y="1148"/>
                    <a:pt x="5747" y="1346"/>
                    <a:pt x="5746" y="1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17"/>
            <p:cNvSpPr/>
            <p:nvPr/>
          </p:nvSpPr>
          <p:spPr>
            <a:xfrm>
              <a:off x="4155324" y="3545520"/>
              <a:ext cx="120481" cy="179328"/>
            </a:xfrm>
            <a:custGeom>
              <a:avLst/>
              <a:gdLst/>
              <a:ahLst/>
              <a:cxnLst/>
              <a:rect l="l" t="t" r="r" b="b"/>
              <a:pathLst>
                <a:path w="3114" h="4635" extrusionOk="0">
                  <a:moveTo>
                    <a:pt x="3008" y="958"/>
                  </a:moveTo>
                  <a:cubicBezTo>
                    <a:pt x="2816" y="385"/>
                    <a:pt x="2279" y="0"/>
                    <a:pt x="1676" y="0"/>
                  </a:cubicBezTo>
                  <a:cubicBezTo>
                    <a:pt x="1593" y="1"/>
                    <a:pt x="1510" y="6"/>
                    <a:pt x="1427" y="18"/>
                  </a:cubicBezTo>
                  <a:cubicBezTo>
                    <a:pt x="1939" y="105"/>
                    <a:pt x="2362" y="466"/>
                    <a:pt x="2529" y="958"/>
                  </a:cubicBezTo>
                  <a:cubicBezTo>
                    <a:pt x="2600" y="1145"/>
                    <a:pt x="2634" y="1343"/>
                    <a:pt x="2633" y="1544"/>
                  </a:cubicBezTo>
                  <a:cubicBezTo>
                    <a:pt x="2633" y="2466"/>
                    <a:pt x="1894" y="3566"/>
                    <a:pt x="1" y="4528"/>
                  </a:cubicBezTo>
                  <a:cubicBezTo>
                    <a:pt x="56" y="4556"/>
                    <a:pt x="110" y="4585"/>
                    <a:pt x="168" y="4613"/>
                  </a:cubicBezTo>
                  <a:cubicBezTo>
                    <a:pt x="214" y="4634"/>
                    <a:pt x="266" y="4634"/>
                    <a:pt x="312" y="4613"/>
                  </a:cubicBezTo>
                  <a:cubicBezTo>
                    <a:pt x="2332" y="3632"/>
                    <a:pt x="3112" y="2492"/>
                    <a:pt x="3112" y="1543"/>
                  </a:cubicBezTo>
                  <a:cubicBezTo>
                    <a:pt x="3113" y="1343"/>
                    <a:pt x="3079" y="1145"/>
                    <a:pt x="3008" y="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17"/>
            <p:cNvSpPr/>
            <p:nvPr/>
          </p:nvSpPr>
          <p:spPr>
            <a:xfrm>
              <a:off x="3986326" y="3402948"/>
              <a:ext cx="136460" cy="179638"/>
            </a:xfrm>
            <a:custGeom>
              <a:avLst/>
              <a:gdLst/>
              <a:ahLst/>
              <a:cxnLst/>
              <a:rect l="l" t="t" r="r" b="b"/>
              <a:pathLst>
                <a:path w="3527" h="4643" extrusionOk="0">
                  <a:moveTo>
                    <a:pt x="2013" y="4643"/>
                  </a:moveTo>
                  <a:cubicBezTo>
                    <a:pt x="1150" y="4630"/>
                    <a:pt x="460" y="3931"/>
                    <a:pt x="460" y="3073"/>
                  </a:cubicBezTo>
                  <a:cubicBezTo>
                    <a:pt x="460" y="2214"/>
                    <a:pt x="1150" y="1515"/>
                    <a:pt x="2008" y="1497"/>
                  </a:cubicBezTo>
                  <a:lnTo>
                    <a:pt x="2041" y="1497"/>
                  </a:lnTo>
                  <a:cubicBezTo>
                    <a:pt x="2153" y="733"/>
                    <a:pt x="2757" y="130"/>
                    <a:pt x="3527" y="18"/>
                  </a:cubicBezTo>
                  <a:cubicBezTo>
                    <a:pt x="3446" y="7"/>
                    <a:pt x="3365" y="0"/>
                    <a:pt x="3283" y="0"/>
                  </a:cubicBezTo>
                  <a:cubicBezTo>
                    <a:pt x="2417" y="6"/>
                    <a:pt x="1561" y="1516"/>
                    <a:pt x="1561" y="1516"/>
                  </a:cubicBezTo>
                  <a:lnTo>
                    <a:pt x="1538" y="1516"/>
                  </a:lnTo>
                  <a:cubicBezTo>
                    <a:pt x="685" y="1528"/>
                    <a:pt x="0" y="2222"/>
                    <a:pt x="0" y="3075"/>
                  </a:cubicBezTo>
                  <a:cubicBezTo>
                    <a:pt x="0" y="3928"/>
                    <a:pt x="685" y="4622"/>
                    <a:pt x="1538" y="4634"/>
                  </a:cubicBezTo>
                  <a:lnTo>
                    <a:pt x="2013" y="4634"/>
                  </a:lnTo>
                  <a:lnTo>
                    <a:pt x="2013" y="46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17"/>
            <p:cNvSpPr/>
            <p:nvPr/>
          </p:nvSpPr>
          <p:spPr>
            <a:xfrm>
              <a:off x="3979324" y="3521881"/>
              <a:ext cx="29443" cy="48672"/>
            </a:xfrm>
            <a:custGeom>
              <a:avLst/>
              <a:gdLst/>
              <a:ahLst/>
              <a:cxnLst/>
              <a:rect l="l" t="t" r="r" b="b"/>
              <a:pathLst>
                <a:path w="761" h="1258" extrusionOk="0">
                  <a:moveTo>
                    <a:pt x="760" y="1027"/>
                  </a:moveTo>
                  <a:lnTo>
                    <a:pt x="540" y="1258"/>
                  </a:lnTo>
                  <a:cubicBezTo>
                    <a:pt x="196" y="930"/>
                    <a:pt x="1" y="476"/>
                    <a:pt x="2" y="1"/>
                  </a:cubicBezTo>
                  <a:lnTo>
                    <a:pt x="320" y="1"/>
                  </a:lnTo>
                  <a:cubicBezTo>
                    <a:pt x="320" y="388"/>
                    <a:pt x="479" y="760"/>
                    <a:pt x="760" y="10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17"/>
            <p:cNvSpPr/>
            <p:nvPr/>
          </p:nvSpPr>
          <p:spPr>
            <a:xfrm>
              <a:off x="3982612" y="3539562"/>
              <a:ext cx="15437" cy="12381"/>
            </a:xfrm>
            <a:custGeom>
              <a:avLst/>
              <a:gdLst/>
              <a:ahLst/>
              <a:cxnLst/>
              <a:rect l="l" t="t" r="r" b="b"/>
              <a:pathLst>
                <a:path w="399" h="320" extrusionOk="0">
                  <a:moveTo>
                    <a:pt x="206" y="320"/>
                  </a:moveTo>
                  <a:cubicBezTo>
                    <a:pt x="89" y="320"/>
                    <a:pt x="1" y="195"/>
                    <a:pt x="70" y="71"/>
                  </a:cubicBezTo>
                  <a:cubicBezTo>
                    <a:pt x="94" y="27"/>
                    <a:pt x="143" y="1"/>
                    <a:pt x="194" y="1"/>
                  </a:cubicBezTo>
                  <a:lnTo>
                    <a:pt x="211" y="1"/>
                  </a:lnTo>
                  <a:cubicBezTo>
                    <a:pt x="273" y="1"/>
                    <a:pt x="330" y="38"/>
                    <a:pt x="353" y="94"/>
                  </a:cubicBezTo>
                  <a:cubicBezTo>
                    <a:pt x="399" y="210"/>
                    <a:pt x="315" y="320"/>
                    <a:pt x="206" y="3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17"/>
            <p:cNvSpPr/>
            <p:nvPr/>
          </p:nvSpPr>
          <p:spPr>
            <a:xfrm>
              <a:off x="3979401" y="3360659"/>
              <a:ext cx="373591" cy="370109"/>
            </a:xfrm>
            <a:custGeom>
              <a:avLst/>
              <a:gdLst/>
              <a:ahLst/>
              <a:cxnLst/>
              <a:rect l="l" t="t" r="r" b="b"/>
              <a:pathLst>
                <a:path w="9656" h="9566" extrusionOk="0">
                  <a:moveTo>
                    <a:pt x="5744" y="1108"/>
                  </a:moveTo>
                  <a:cubicBezTo>
                    <a:pt x="5920" y="1108"/>
                    <a:pt x="6063" y="1251"/>
                    <a:pt x="6063" y="1427"/>
                  </a:cubicBezTo>
                  <a:cubicBezTo>
                    <a:pt x="6063" y="1604"/>
                    <a:pt x="5920" y="1747"/>
                    <a:pt x="5744" y="1747"/>
                  </a:cubicBezTo>
                  <a:cubicBezTo>
                    <a:pt x="5568" y="1747"/>
                    <a:pt x="5426" y="1604"/>
                    <a:pt x="5426" y="1427"/>
                  </a:cubicBezTo>
                  <a:cubicBezTo>
                    <a:pt x="5426" y="1251"/>
                    <a:pt x="5568" y="1108"/>
                    <a:pt x="5744" y="1108"/>
                  </a:cubicBezTo>
                  <a:close/>
                  <a:moveTo>
                    <a:pt x="3830" y="2225"/>
                  </a:moveTo>
                  <a:cubicBezTo>
                    <a:pt x="4006" y="2225"/>
                    <a:pt x="4149" y="2368"/>
                    <a:pt x="4149" y="2545"/>
                  </a:cubicBezTo>
                  <a:cubicBezTo>
                    <a:pt x="4149" y="2721"/>
                    <a:pt x="4006" y="2864"/>
                    <a:pt x="3830" y="2864"/>
                  </a:cubicBezTo>
                  <a:cubicBezTo>
                    <a:pt x="3653" y="2864"/>
                    <a:pt x="3510" y="2721"/>
                    <a:pt x="3510" y="2545"/>
                  </a:cubicBezTo>
                  <a:cubicBezTo>
                    <a:pt x="3510" y="2368"/>
                    <a:pt x="3653" y="2225"/>
                    <a:pt x="3830" y="2225"/>
                  </a:cubicBezTo>
                  <a:close/>
                  <a:moveTo>
                    <a:pt x="8138" y="3502"/>
                  </a:moveTo>
                  <a:cubicBezTo>
                    <a:pt x="8314" y="3502"/>
                    <a:pt x="8457" y="3645"/>
                    <a:pt x="8457" y="3821"/>
                  </a:cubicBezTo>
                  <a:cubicBezTo>
                    <a:pt x="8457" y="3997"/>
                    <a:pt x="8314" y="4140"/>
                    <a:pt x="8138" y="4140"/>
                  </a:cubicBezTo>
                  <a:cubicBezTo>
                    <a:pt x="7962" y="4140"/>
                    <a:pt x="7819" y="3997"/>
                    <a:pt x="7819" y="3821"/>
                  </a:cubicBezTo>
                  <a:cubicBezTo>
                    <a:pt x="7819" y="3645"/>
                    <a:pt x="7962" y="3502"/>
                    <a:pt x="8138" y="3502"/>
                  </a:cubicBezTo>
                  <a:close/>
                  <a:moveTo>
                    <a:pt x="1435" y="3820"/>
                  </a:moveTo>
                  <a:cubicBezTo>
                    <a:pt x="1612" y="3820"/>
                    <a:pt x="1755" y="3964"/>
                    <a:pt x="1755" y="4140"/>
                  </a:cubicBezTo>
                  <a:cubicBezTo>
                    <a:pt x="1755" y="4316"/>
                    <a:pt x="1612" y="4459"/>
                    <a:pt x="1435" y="4459"/>
                  </a:cubicBezTo>
                  <a:cubicBezTo>
                    <a:pt x="1259" y="4459"/>
                    <a:pt x="1116" y="4316"/>
                    <a:pt x="1116" y="4140"/>
                  </a:cubicBezTo>
                  <a:cubicBezTo>
                    <a:pt x="1116" y="3963"/>
                    <a:pt x="1260" y="3820"/>
                    <a:pt x="1435" y="3820"/>
                  </a:cubicBezTo>
                  <a:close/>
                  <a:moveTo>
                    <a:pt x="3364" y="4938"/>
                  </a:moveTo>
                  <a:cubicBezTo>
                    <a:pt x="3868" y="4938"/>
                    <a:pt x="4344" y="5168"/>
                    <a:pt x="4656" y="5564"/>
                  </a:cubicBezTo>
                  <a:cubicBezTo>
                    <a:pt x="4687" y="5604"/>
                    <a:pt x="4736" y="5629"/>
                    <a:pt x="4787" y="5629"/>
                  </a:cubicBezTo>
                  <a:cubicBezTo>
                    <a:pt x="4838" y="5629"/>
                    <a:pt x="4886" y="5604"/>
                    <a:pt x="4917" y="5564"/>
                  </a:cubicBezTo>
                  <a:cubicBezTo>
                    <a:pt x="5233" y="5168"/>
                    <a:pt x="5711" y="4938"/>
                    <a:pt x="6216" y="4938"/>
                  </a:cubicBezTo>
                  <a:cubicBezTo>
                    <a:pt x="6218" y="4938"/>
                    <a:pt x="6220" y="4938"/>
                    <a:pt x="6223" y="4938"/>
                  </a:cubicBezTo>
                  <a:cubicBezTo>
                    <a:pt x="6755" y="4938"/>
                    <a:pt x="7230" y="5275"/>
                    <a:pt x="7404" y="5778"/>
                  </a:cubicBezTo>
                  <a:cubicBezTo>
                    <a:pt x="7406" y="5787"/>
                    <a:pt x="7409" y="5797"/>
                    <a:pt x="7412" y="5805"/>
                  </a:cubicBezTo>
                  <a:cubicBezTo>
                    <a:pt x="7470" y="5971"/>
                    <a:pt x="7500" y="6145"/>
                    <a:pt x="7500" y="6322"/>
                  </a:cubicBezTo>
                  <a:cubicBezTo>
                    <a:pt x="7500" y="7344"/>
                    <a:pt x="6511" y="8411"/>
                    <a:pt x="4785" y="9246"/>
                  </a:cubicBezTo>
                  <a:cubicBezTo>
                    <a:pt x="3062" y="8411"/>
                    <a:pt x="2074" y="7344"/>
                    <a:pt x="2074" y="6321"/>
                  </a:cubicBezTo>
                  <a:cubicBezTo>
                    <a:pt x="2074" y="6145"/>
                    <a:pt x="2102" y="5971"/>
                    <a:pt x="2160" y="5805"/>
                  </a:cubicBezTo>
                  <a:cubicBezTo>
                    <a:pt x="2164" y="5797"/>
                    <a:pt x="2167" y="5787"/>
                    <a:pt x="2169" y="5779"/>
                  </a:cubicBezTo>
                  <a:cubicBezTo>
                    <a:pt x="2343" y="5275"/>
                    <a:pt x="2817" y="4938"/>
                    <a:pt x="3351" y="4938"/>
                  </a:cubicBezTo>
                  <a:cubicBezTo>
                    <a:pt x="3355" y="4938"/>
                    <a:pt x="3360" y="4938"/>
                    <a:pt x="3364" y="4938"/>
                  </a:cubicBezTo>
                  <a:close/>
                  <a:moveTo>
                    <a:pt x="5745" y="0"/>
                  </a:moveTo>
                  <a:cubicBezTo>
                    <a:pt x="4993" y="0"/>
                    <a:pt x="4288" y="368"/>
                    <a:pt x="3857" y="984"/>
                  </a:cubicBezTo>
                  <a:cubicBezTo>
                    <a:pt x="3728" y="957"/>
                    <a:pt x="3596" y="942"/>
                    <a:pt x="3464" y="942"/>
                  </a:cubicBezTo>
                  <a:cubicBezTo>
                    <a:pt x="2572" y="952"/>
                    <a:pt x="1804" y="1574"/>
                    <a:pt x="1611" y="2446"/>
                  </a:cubicBezTo>
                  <a:cubicBezTo>
                    <a:pt x="705" y="2507"/>
                    <a:pt x="1" y="3262"/>
                    <a:pt x="5" y="4170"/>
                  </a:cubicBezTo>
                  <a:cubicBezTo>
                    <a:pt x="5" y="4258"/>
                    <a:pt x="77" y="4330"/>
                    <a:pt x="165" y="4330"/>
                  </a:cubicBezTo>
                  <a:cubicBezTo>
                    <a:pt x="252" y="4330"/>
                    <a:pt x="323" y="4258"/>
                    <a:pt x="323" y="4170"/>
                  </a:cubicBezTo>
                  <a:cubicBezTo>
                    <a:pt x="319" y="3398"/>
                    <a:pt x="940" y="2768"/>
                    <a:pt x="1712" y="2761"/>
                  </a:cubicBezTo>
                  <a:lnTo>
                    <a:pt x="1772" y="2761"/>
                  </a:lnTo>
                  <a:cubicBezTo>
                    <a:pt x="1851" y="2761"/>
                    <a:pt x="1917" y="2704"/>
                    <a:pt x="1929" y="2626"/>
                  </a:cubicBezTo>
                  <a:cubicBezTo>
                    <a:pt x="1990" y="2178"/>
                    <a:pt x="2241" y="1777"/>
                    <a:pt x="2619" y="1528"/>
                  </a:cubicBezTo>
                  <a:cubicBezTo>
                    <a:pt x="2877" y="1358"/>
                    <a:pt x="3177" y="1270"/>
                    <a:pt x="3480" y="1270"/>
                  </a:cubicBezTo>
                  <a:cubicBezTo>
                    <a:pt x="3621" y="1270"/>
                    <a:pt x="3763" y="1289"/>
                    <a:pt x="3901" y="1328"/>
                  </a:cubicBezTo>
                  <a:cubicBezTo>
                    <a:pt x="3915" y="1332"/>
                    <a:pt x="3930" y="1333"/>
                    <a:pt x="3944" y="1333"/>
                  </a:cubicBezTo>
                  <a:cubicBezTo>
                    <a:pt x="3997" y="1333"/>
                    <a:pt x="4047" y="1307"/>
                    <a:pt x="4076" y="1260"/>
                  </a:cubicBezTo>
                  <a:cubicBezTo>
                    <a:pt x="4438" y="685"/>
                    <a:pt x="5070" y="334"/>
                    <a:pt x="5749" y="334"/>
                  </a:cubicBezTo>
                  <a:cubicBezTo>
                    <a:pt x="5750" y="334"/>
                    <a:pt x="5751" y="334"/>
                    <a:pt x="5752" y="334"/>
                  </a:cubicBezTo>
                  <a:cubicBezTo>
                    <a:pt x="6741" y="345"/>
                    <a:pt x="7576" y="1071"/>
                    <a:pt x="7723" y="2050"/>
                  </a:cubicBezTo>
                  <a:cubicBezTo>
                    <a:pt x="7734" y="2117"/>
                    <a:pt x="7786" y="2171"/>
                    <a:pt x="7854" y="2182"/>
                  </a:cubicBezTo>
                  <a:cubicBezTo>
                    <a:pt x="8705" y="2333"/>
                    <a:pt x="9308" y="3099"/>
                    <a:pt x="9255" y="3962"/>
                  </a:cubicBezTo>
                  <a:cubicBezTo>
                    <a:pt x="9203" y="4825"/>
                    <a:pt x="8512" y="5512"/>
                    <a:pt x="7649" y="5559"/>
                  </a:cubicBezTo>
                  <a:cubicBezTo>
                    <a:pt x="7470" y="5147"/>
                    <a:pt x="7125" y="4830"/>
                    <a:pt x="6698" y="4687"/>
                  </a:cubicBezTo>
                  <a:lnTo>
                    <a:pt x="6698" y="3978"/>
                  </a:lnTo>
                  <a:lnTo>
                    <a:pt x="7538" y="3978"/>
                  </a:lnTo>
                  <a:cubicBezTo>
                    <a:pt x="7613" y="4266"/>
                    <a:pt x="7870" y="4463"/>
                    <a:pt x="8159" y="4463"/>
                  </a:cubicBezTo>
                  <a:cubicBezTo>
                    <a:pt x="8228" y="4463"/>
                    <a:pt x="8300" y="4452"/>
                    <a:pt x="8371" y="4427"/>
                  </a:cubicBezTo>
                  <a:cubicBezTo>
                    <a:pt x="8582" y="4355"/>
                    <a:pt x="8741" y="4173"/>
                    <a:pt x="8786" y="3955"/>
                  </a:cubicBezTo>
                  <a:cubicBezTo>
                    <a:pt x="8866" y="3572"/>
                    <a:pt x="8604" y="3222"/>
                    <a:pt x="8240" y="3176"/>
                  </a:cubicBezTo>
                  <a:cubicBezTo>
                    <a:pt x="8213" y="3172"/>
                    <a:pt x="8185" y="3170"/>
                    <a:pt x="8158" y="3170"/>
                  </a:cubicBezTo>
                  <a:cubicBezTo>
                    <a:pt x="7870" y="3170"/>
                    <a:pt x="7612" y="3366"/>
                    <a:pt x="7538" y="3654"/>
                  </a:cubicBezTo>
                  <a:lnTo>
                    <a:pt x="6713" y="3654"/>
                  </a:lnTo>
                  <a:cubicBezTo>
                    <a:pt x="6537" y="3654"/>
                    <a:pt x="6394" y="3798"/>
                    <a:pt x="6394" y="3974"/>
                  </a:cubicBezTo>
                  <a:lnTo>
                    <a:pt x="6394" y="4633"/>
                  </a:lnTo>
                  <a:cubicBezTo>
                    <a:pt x="6340" y="4628"/>
                    <a:pt x="6288" y="4625"/>
                    <a:pt x="6234" y="4625"/>
                  </a:cubicBezTo>
                  <a:cubicBezTo>
                    <a:pt x="6230" y="4625"/>
                    <a:pt x="6226" y="4625"/>
                    <a:pt x="6222" y="4625"/>
                  </a:cubicBezTo>
                  <a:cubicBezTo>
                    <a:pt x="5889" y="4625"/>
                    <a:pt x="5563" y="4710"/>
                    <a:pt x="5272" y="4872"/>
                  </a:cubicBezTo>
                  <a:lnTo>
                    <a:pt x="5272" y="3978"/>
                  </a:lnTo>
                  <a:lnTo>
                    <a:pt x="5580" y="3978"/>
                  </a:lnTo>
                  <a:cubicBezTo>
                    <a:pt x="5756" y="3978"/>
                    <a:pt x="5899" y="3835"/>
                    <a:pt x="5899" y="3659"/>
                  </a:cubicBezTo>
                  <a:lnTo>
                    <a:pt x="5899" y="2016"/>
                  </a:lnTo>
                  <a:cubicBezTo>
                    <a:pt x="6258" y="1924"/>
                    <a:pt x="6476" y="1543"/>
                    <a:pt x="6348" y="1173"/>
                  </a:cubicBezTo>
                  <a:cubicBezTo>
                    <a:pt x="6276" y="967"/>
                    <a:pt x="6102" y="810"/>
                    <a:pt x="5890" y="762"/>
                  </a:cubicBezTo>
                  <a:cubicBezTo>
                    <a:pt x="5838" y="750"/>
                    <a:pt x="5788" y="744"/>
                    <a:pt x="5738" y="744"/>
                  </a:cubicBezTo>
                  <a:cubicBezTo>
                    <a:pt x="5412" y="744"/>
                    <a:pt x="5138" y="986"/>
                    <a:pt x="5097" y="1309"/>
                  </a:cubicBezTo>
                  <a:cubicBezTo>
                    <a:pt x="5056" y="1632"/>
                    <a:pt x="5261" y="1934"/>
                    <a:pt x="5576" y="2016"/>
                  </a:cubicBezTo>
                  <a:lnTo>
                    <a:pt x="5576" y="3656"/>
                  </a:lnTo>
                  <a:lnTo>
                    <a:pt x="5268" y="3656"/>
                  </a:lnTo>
                  <a:cubicBezTo>
                    <a:pt x="5092" y="3656"/>
                    <a:pt x="4949" y="3798"/>
                    <a:pt x="4949" y="3975"/>
                  </a:cubicBezTo>
                  <a:lnTo>
                    <a:pt x="4949" y="5074"/>
                  </a:lnTo>
                  <a:cubicBezTo>
                    <a:pt x="4892" y="5120"/>
                    <a:pt x="4839" y="5169"/>
                    <a:pt x="4787" y="5221"/>
                  </a:cubicBezTo>
                  <a:cubicBezTo>
                    <a:pt x="4736" y="5169"/>
                    <a:pt x="4682" y="5120"/>
                    <a:pt x="4625" y="5074"/>
                  </a:cubicBezTo>
                  <a:lnTo>
                    <a:pt x="4625" y="3975"/>
                  </a:lnTo>
                  <a:cubicBezTo>
                    <a:pt x="4625" y="3798"/>
                    <a:pt x="4483" y="3656"/>
                    <a:pt x="4306" y="3656"/>
                  </a:cubicBezTo>
                  <a:lnTo>
                    <a:pt x="3999" y="3656"/>
                  </a:lnTo>
                  <a:lnTo>
                    <a:pt x="3999" y="3147"/>
                  </a:lnTo>
                  <a:cubicBezTo>
                    <a:pt x="4358" y="3055"/>
                    <a:pt x="4574" y="2675"/>
                    <a:pt x="4446" y="2305"/>
                  </a:cubicBezTo>
                  <a:cubicBezTo>
                    <a:pt x="4376" y="2099"/>
                    <a:pt x="4201" y="1942"/>
                    <a:pt x="3988" y="1892"/>
                  </a:cubicBezTo>
                  <a:cubicBezTo>
                    <a:pt x="3937" y="1881"/>
                    <a:pt x="3886" y="1875"/>
                    <a:pt x="3837" y="1875"/>
                  </a:cubicBezTo>
                  <a:cubicBezTo>
                    <a:pt x="3511" y="1875"/>
                    <a:pt x="3236" y="2117"/>
                    <a:pt x="3195" y="2441"/>
                  </a:cubicBezTo>
                  <a:cubicBezTo>
                    <a:pt x="3154" y="2763"/>
                    <a:pt x="3360" y="3066"/>
                    <a:pt x="3675" y="3147"/>
                  </a:cubicBezTo>
                  <a:lnTo>
                    <a:pt x="3675" y="3660"/>
                  </a:lnTo>
                  <a:cubicBezTo>
                    <a:pt x="3675" y="3835"/>
                    <a:pt x="3818" y="3979"/>
                    <a:pt x="3994" y="3979"/>
                  </a:cubicBezTo>
                  <a:lnTo>
                    <a:pt x="4302" y="3979"/>
                  </a:lnTo>
                  <a:lnTo>
                    <a:pt x="4302" y="4861"/>
                  </a:lnTo>
                  <a:cubicBezTo>
                    <a:pt x="4010" y="4700"/>
                    <a:pt x="3681" y="4616"/>
                    <a:pt x="3347" y="4616"/>
                  </a:cubicBezTo>
                  <a:cubicBezTo>
                    <a:pt x="3345" y="4616"/>
                    <a:pt x="3343" y="4616"/>
                    <a:pt x="3341" y="4616"/>
                  </a:cubicBezTo>
                  <a:cubicBezTo>
                    <a:pt x="3288" y="4617"/>
                    <a:pt x="3234" y="4620"/>
                    <a:pt x="3181" y="4625"/>
                  </a:cubicBezTo>
                  <a:lnTo>
                    <a:pt x="3181" y="4300"/>
                  </a:lnTo>
                  <a:cubicBezTo>
                    <a:pt x="3181" y="4300"/>
                    <a:pt x="3048" y="3981"/>
                    <a:pt x="2872" y="3978"/>
                  </a:cubicBezTo>
                  <a:lnTo>
                    <a:pt x="2052" y="3978"/>
                  </a:lnTo>
                  <a:cubicBezTo>
                    <a:pt x="1978" y="3696"/>
                    <a:pt x="1722" y="3502"/>
                    <a:pt x="1435" y="3502"/>
                  </a:cubicBezTo>
                  <a:cubicBezTo>
                    <a:pt x="1408" y="3502"/>
                    <a:pt x="1381" y="3504"/>
                    <a:pt x="1353" y="3507"/>
                  </a:cubicBezTo>
                  <a:cubicBezTo>
                    <a:pt x="1034" y="3547"/>
                    <a:pt x="795" y="3819"/>
                    <a:pt x="795" y="4141"/>
                  </a:cubicBezTo>
                  <a:cubicBezTo>
                    <a:pt x="795" y="4462"/>
                    <a:pt x="1034" y="4733"/>
                    <a:pt x="1353" y="4774"/>
                  </a:cubicBezTo>
                  <a:cubicBezTo>
                    <a:pt x="1380" y="4777"/>
                    <a:pt x="1407" y="4779"/>
                    <a:pt x="1433" y="4779"/>
                  </a:cubicBezTo>
                  <a:cubicBezTo>
                    <a:pt x="1720" y="4779"/>
                    <a:pt x="1978" y="4585"/>
                    <a:pt x="2052" y="4301"/>
                  </a:cubicBezTo>
                  <a:lnTo>
                    <a:pt x="2877" y="4301"/>
                  </a:lnTo>
                  <a:lnTo>
                    <a:pt x="2877" y="4681"/>
                  </a:lnTo>
                  <a:cubicBezTo>
                    <a:pt x="2440" y="4828"/>
                    <a:pt x="2087" y="5153"/>
                    <a:pt x="1905" y="5575"/>
                  </a:cubicBezTo>
                  <a:lnTo>
                    <a:pt x="1699" y="5575"/>
                  </a:lnTo>
                  <a:cubicBezTo>
                    <a:pt x="1340" y="5574"/>
                    <a:pt x="995" y="5434"/>
                    <a:pt x="736" y="5186"/>
                  </a:cubicBezTo>
                  <a:cubicBezTo>
                    <a:pt x="704" y="5158"/>
                    <a:pt x="664" y="5145"/>
                    <a:pt x="625" y="5145"/>
                  </a:cubicBezTo>
                  <a:cubicBezTo>
                    <a:pt x="585" y="5145"/>
                    <a:pt x="545" y="5158"/>
                    <a:pt x="513" y="5186"/>
                  </a:cubicBezTo>
                  <a:cubicBezTo>
                    <a:pt x="480" y="5216"/>
                    <a:pt x="460" y="5258"/>
                    <a:pt x="460" y="5303"/>
                  </a:cubicBezTo>
                  <a:cubicBezTo>
                    <a:pt x="460" y="5347"/>
                    <a:pt x="480" y="5390"/>
                    <a:pt x="513" y="5420"/>
                  </a:cubicBezTo>
                  <a:cubicBezTo>
                    <a:pt x="833" y="5725"/>
                    <a:pt x="1257" y="5896"/>
                    <a:pt x="1699" y="5899"/>
                  </a:cubicBezTo>
                  <a:lnTo>
                    <a:pt x="1808" y="5899"/>
                  </a:lnTo>
                  <a:cubicBezTo>
                    <a:pt x="1776" y="6038"/>
                    <a:pt x="1759" y="6180"/>
                    <a:pt x="1759" y="6324"/>
                  </a:cubicBezTo>
                  <a:cubicBezTo>
                    <a:pt x="1759" y="6998"/>
                    <a:pt x="2134" y="8314"/>
                    <a:pt x="4646" y="9533"/>
                  </a:cubicBezTo>
                  <a:cubicBezTo>
                    <a:pt x="4691" y="9554"/>
                    <a:pt x="4739" y="9565"/>
                    <a:pt x="4787" y="9565"/>
                  </a:cubicBezTo>
                  <a:cubicBezTo>
                    <a:pt x="4835" y="9565"/>
                    <a:pt x="4883" y="9554"/>
                    <a:pt x="4928" y="9533"/>
                  </a:cubicBezTo>
                  <a:cubicBezTo>
                    <a:pt x="7441" y="8314"/>
                    <a:pt x="7816" y="6998"/>
                    <a:pt x="7816" y="6324"/>
                  </a:cubicBezTo>
                  <a:cubicBezTo>
                    <a:pt x="7816" y="6177"/>
                    <a:pt x="7798" y="6032"/>
                    <a:pt x="7763" y="5889"/>
                  </a:cubicBezTo>
                  <a:cubicBezTo>
                    <a:pt x="8752" y="5790"/>
                    <a:pt x="9525" y="4991"/>
                    <a:pt x="9590" y="4000"/>
                  </a:cubicBezTo>
                  <a:cubicBezTo>
                    <a:pt x="9655" y="3008"/>
                    <a:pt x="8994" y="2114"/>
                    <a:pt x="8027" y="1886"/>
                  </a:cubicBezTo>
                  <a:cubicBezTo>
                    <a:pt x="7808" y="798"/>
                    <a:pt x="6858" y="11"/>
                    <a:pt x="5748" y="0"/>
                  </a:cubicBezTo>
                  <a:cubicBezTo>
                    <a:pt x="5747" y="0"/>
                    <a:pt x="5746" y="0"/>
                    <a:pt x="5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17"/>
            <p:cNvSpPr/>
            <p:nvPr/>
          </p:nvSpPr>
          <p:spPr>
            <a:xfrm>
              <a:off x="4071986" y="3564014"/>
              <a:ext cx="43255" cy="47395"/>
            </a:xfrm>
            <a:custGeom>
              <a:avLst/>
              <a:gdLst/>
              <a:ahLst/>
              <a:cxnLst/>
              <a:rect l="l" t="t" r="r" b="b"/>
              <a:pathLst>
                <a:path w="1118" h="1225" extrusionOk="0">
                  <a:moveTo>
                    <a:pt x="958" y="1"/>
                  </a:moveTo>
                  <a:cubicBezTo>
                    <a:pt x="335" y="1"/>
                    <a:pt x="0" y="549"/>
                    <a:pt x="0" y="1065"/>
                  </a:cubicBezTo>
                  <a:cubicBezTo>
                    <a:pt x="0" y="1153"/>
                    <a:pt x="71" y="1224"/>
                    <a:pt x="160" y="1224"/>
                  </a:cubicBezTo>
                  <a:cubicBezTo>
                    <a:pt x="248" y="1224"/>
                    <a:pt x="319" y="1153"/>
                    <a:pt x="319" y="1065"/>
                  </a:cubicBezTo>
                  <a:cubicBezTo>
                    <a:pt x="319" y="703"/>
                    <a:pt x="543" y="320"/>
                    <a:pt x="958" y="320"/>
                  </a:cubicBezTo>
                  <a:cubicBezTo>
                    <a:pt x="1046" y="320"/>
                    <a:pt x="1117" y="249"/>
                    <a:pt x="1117" y="161"/>
                  </a:cubicBezTo>
                  <a:cubicBezTo>
                    <a:pt x="1117" y="72"/>
                    <a:pt x="1046" y="1"/>
                    <a:pt x="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7" name="Google Shape;4747;p117"/>
          <p:cNvGrpSpPr/>
          <p:nvPr/>
        </p:nvGrpSpPr>
        <p:grpSpPr>
          <a:xfrm>
            <a:off x="4790614" y="1998331"/>
            <a:ext cx="376918" cy="289904"/>
            <a:chOff x="4790614" y="1595931"/>
            <a:chExt cx="376918" cy="289904"/>
          </a:xfrm>
        </p:grpSpPr>
        <p:sp>
          <p:nvSpPr>
            <p:cNvPr id="4748" name="Google Shape;4748;p117"/>
            <p:cNvSpPr/>
            <p:nvPr/>
          </p:nvSpPr>
          <p:spPr>
            <a:xfrm>
              <a:off x="4796766" y="1602547"/>
              <a:ext cx="364150" cy="276943"/>
            </a:xfrm>
            <a:custGeom>
              <a:avLst/>
              <a:gdLst/>
              <a:ahLst/>
              <a:cxnLst/>
              <a:rect l="l" t="t" r="r" b="b"/>
              <a:pathLst>
                <a:path w="9412" h="7158" extrusionOk="0">
                  <a:moveTo>
                    <a:pt x="8762" y="0"/>
                  </a:moveTo>
                  <a:lnTo>
                    <a:pt x="649" y="0"/>
                  </a:lnTo>
                  <a:cubicBezTo>
                    <a:pt x="290" y="0"/>
                    <a:pt x="0" y="290"/>
                    <a:pt x="0" y="649"/>
                  </a:cubicBezTo>
                  <a:lnTo>
                    <a:pt x="0" y="5188"/>
                  </a:lnTo>
                  <a:cubicBezTo>
                    <a:pt x="0" y="5546"/>
                    <a:pt x="290" y="5837"/>
                    <a:pt x="649" y="5837"/>
                  </a:cubicBezTo>
                  <a:lnTo>
                    <a:pt x="2754" y="5837"/>
                  </a:lnTo>
                  <a:cubicBezTo>
                    <a:pt x="2862" y="5837"/>
                    <a:pt x="2967" y="5872"/>
                    <a:pt x="3053" y="5939"/>
                  </a:cubicBezTo>
                  <a:lnTo>
                    <a:pt x="4500" y="7064"/>
                  </a:lnTo>
                  <a:cubicBezTo>
                    <a:pt x="4621" y="7158"/>
                    <a:pt x="4790" y="7158"/>
                    <a:pt x="4911" y="7064"/>
                  </a:cubicBezTo>
                  <a:lnTo>
                    <a:pt x="6359" y="5939"/>
                  </a:lnTo>
                  <a:cubicBezTo>
                    <a:pt x="6444" y="5872"/>
                    <a:pt x="6549" y="5837"/>
                    <a:pt x="6658" y="5837"/>
                  </a:cubicBezTo>
                  <a:lnTo>
                    <a:pt x="8762" y="5837"/>
                  </a:lnTo>
                  <a:cubicBezTo>
                    <a:pt x="9120" y="5837"/>
                    <a:pt x="9411" y="5546"/>
                    <a:pt x="9411" y="5188"/>
                  </a:cubicBezTo>
                  <a:lnTo>
                    <a:pt x="9411" y="648"/>
                  </a:lnTo>
                  <a:cubicBezTo>
                    <a:pt x="9411" y="290"/>
                    <a:pt x="9120" y="0"/>
                    <a:pt x="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17"/>
            <p:cNvSpPr/>
            <p:nvPr/>
          </p:nvSpPr>
          <p:spPr>
            <a:xfrm>
              <a:off x="4969517" y="1828342"/>
              <a:ext cx="84925" cy="51187"/>
            </a:xfrm>
            <a:custGeom>
              <a:avLst/>
              <a:gdLst/>
              <a:ahLst/>
              <a:cxnLst/>
              <a:rect l="l" t="t" r="r" b="b"/>
              <a:pathLst>
                <a:path w="2195" h="1323" extrusionOk="0">
                  <a:moveTo>
                    <a:pt x="1409" y="103"/>
                  </a:moveTo>
                  <a:lnTo>
                    <a:pt x="0" y="1200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50" y="1229"/>
                  </a:cubicBezTo>
                  <a:lnTo>
                    <a:pt x="1897" y="103"/>
                  </a:lnTo>
                  <a:cubicBezTo>
                    <a:pt x="1982" y="36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6"/>
                    <a:pt x="1409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17"/>
            <p:cNvSpPr/>
            <p:nvPr/>
          </p:nvSpPr>
          <p:spPr>
            <a:xfrm>
              <a:off x="5116268" y="1602509"/>
              <a:ext cx="44648" cy="225872"/>
            </a:xfrm>
            <a:custGeom>
              <a:avLst/>
              <a:gdLst/>
              <a:ahLst/>
              <a:cxnLst/>
              <a:rect l="l" t="t" r="r" b="b"/>
              <a:pathLst>
                <a:path w="1154" h="5838" extrusionOk="0">
                  <a:moveTo>
                    <a:pt x="1153" y="650"/>
                  </a:moveTo>
                  <a:cubicBezTo>
                    <a:pt x="1153" y="291"/>
                    <a:pt x="862" y="0"/>
                    <a:pt x="504" y="0"/>
                  </a:cubicBezTo>
                  <a:lnTo>
                    <a:pt x="0" y="0"/>
                  </a:lnTo>
                  <a:cubicBezTo>
                    <a:pt x="363" y="0"/>
                    <a:pt x="659" y="291"/>
                    <a:pt x="659" y="649"/>
                  </a:cubicBezTo>
                  <a:lnTo>
                    <a:pt x="659" y="5189"/>
                  </a:lnTo>
                  <a:cubicBezTo>
                    <a:pt x="659" y="5548"/>
                    <a:pt x="363" y="5838"/>
                    <a:pt x="0" y="5838"/>
                  </a:cubicBezTo>
                  <a:lnTo>
                    <a:pt x="504" y="5838"/>
                  </a:lnTo>
                  <a:cubicBezTo>
                    <a:pt x="862" y="5838"/>
                    <a:pt x="1153" y="5547"/>
                    <a:pt x="1153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17"/>
            <p:cNvSpPr/>
            <p:nvPr/>
          </p:nvSpPr>
          <p:spPr>
            <a:xfrm>
              <a:off x="4840834" y="1646383"/>
              <a:ext cx="163233" cy="148260"/>
            </a:xfrm>
            <a:custGeom>
              <a:avLst/>
              <a:gdLst/>
              <a:ahLst/>
              <a:cxnLst/>
              <a:rect l="l" t="t" r="r" b="b"/>
              <a:pathLst>
                <a:path w="4219" h="3832" extrusionOk="0">
                  <a:moveTo>
                    <a:pt x="4219" y="1865"/>
                  </a:moveTo>
                  <a:cubicBezTo>
                    <a:pt x="4217" y="2283"/>
                    <a:pt x="4062" y="2685"/>
                    <a:pt x="3785" y="2997"/>
                  </a:cubicBezTo>
                  <a:cubicBezTo>
                    <a:pt x="3753" y="3035"/>
                    <a:pt x="3738" y="3085"/>
                    <a:pt x="3747" y="3135"/>
                  </a:cubicBezTo>
                  <a:lnTo>
                    <a:pt x="3843" y="3630"/>
                  </a:lnTo>
                  <a:cubicBezTo>
                    <a:pt x="3854" y="3686"/>
                    <a:pt x="3836" y="3743"/>
                    <a:pt x="3793" y="3782"/>
                  </a:cubicBezTo>
                  <a:cubicBezTo>
                    <a:pt x="3751" y="3819"/>
                    <a:pt x="3692" y="3832"/>
                    <a:pt x="3637" y="3816"/>
                  </a:cubicBezTo>
                  <a:lnTo>
                    <a:pt x="2951" y="3609"/>
                  </a:lnTo>
                  <a:cubicBezTo>
                    <a:pt x="2920" y="3600"/>
                    <a:pt x="2886" y="3601"/>
                    <a:pt x="2856" y="3611"/>
                  </a:cubicBezTo>
                  <a:cubicBezTo>
                    <a:pt x="2615" y="3691"/>
                    <a:pt x="2363" y="3732"/>
                    <a:pt x="2110" y="3731"/>
                  </a:cubicBezTo>
                  <a:cubicBezTo>
                    <a:pt x="945" y="3731"/>
                    <a:pt x="1" y="2896"/>
                    <a:pt x="1" y="1865"/>
                  </a:cubicBezTo>
                  <a:cubicBezTo>
                    <a:pt x="1" y="835"/>
                    <a:pt x="945" y="0"/>
                    <a:pt x="2110" y="0"/>
                  </a:cubicBezTo>
                  <a:cubicBezTo>
                    <a:pt x="3275" y="0"/>
                    <a:pt x="4219" y="835"/>
                    <a:pt x="4219" y="1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17"/>
            <p:cNvSpPr/>
            <p:nvPr/>
          </p:nvSpPr>
          <p:spPr>
            <a:xfrm>
              <a:off x="4913029" y="1646383"/>
              <a:ext cx="91038" cy="148260"/>
            </a:xfrm>
            <a:custGeom>
              <a:avLst/>
              <a:gdLst/>
              <a:ahLst/>
              <a:cxnLst/>
              <a:rect l="l" t="t" r="r" b="b"/>
              <a:pathLst>
                <a:path w="2353" h="3832" extrusionOk="0">
                  <a:moveTo>
                    <a:pt x="1881" y="3134"/>
                  </a:moveTo>
                  <a:cubicBezTo>
                    <a:pt x="1872" y="3084"/>
                    <a:pt x="1887" y="3034"/>
                    <a:pt x="1919" y="2996"/>
                  </a:cubicBezTo>
                  <a:cubicBezTo>
                    <a:pt x="2196" y="2684"/>
                    <a:pt x="2351" y="2283"/>
                    <a:pt x="2353" y="1865"/>
                  </a:cubicBezTo>
                  <a:cubicBezTo>
                    <a:pt x="2353" y="835"/>
                    <a:pt x="1409" y="0"/>
                    <a:pt x="244" y="0"/>
                  </a:cubicBezTo>
                  <a:cubicBezTo>
                    <a:pt x="162" y="0"/>
                    <a:pt x="82" y="4"/>
                    <a:pt x="1" y="14"/>
                  </a:cubicBezTo>
                  <a:cubicBezTo>
                    <a:pt x="1051" y="120"/>
                    <a:pt x="1866" y="909"/>
                    <a:pt x="1866" y="1866"/>
                  </a:cubicBezTo>
                  <a:cubicBezTo>
                    <a:pt x="1864" y="2283"/>
                    <a:pt x="1710" y="2685"/>
                    <a:pt x="1433" y="2997"/>
                  </a:cubicBezTo>
                  <a:cubicBezTo>
                    <a:pt x="1399" y="3035"/>
                    <a:pt x="1386" y="3085"/>
                    <a:pt x="1394" y="3135"/>
                  </a:cubicBezTo>
                  <a:lnTo>
                    <a:pt x="1491" y="3630"/>
                  </a:lnTo>
                  <a:cubicBezTo>
                    <a:pt x="1497" y="3663"/>
                    <a:pt x="1492" y="3698"/>
                    <a:pt x="1478" y="3728"/>
                  </a:cubicBezTo>
                  <a:lnTo>
                    <a:pt x="1771" y="3816"/>
                  </a:lnTo>
                  <a:cubicBezTo>
                    <a:pt x="1826" y="3832"/>
                    <a:pt x="1885" y="3819"/>
                    <a:pt x="1927" y="3781"/>
                  </a:cubicBezTo>
                  <a:cubicBezTo>
                    <a:pt x="1969" y="3743"/>
                    <a:pt x="1988" y="3686"/>
                    <a:pt x="1977" y="36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17"/>
            <p:cNvSpPr/>
            <p:nvPr/>
          </p:nvSpPr>
          <p:spPr>
            <a:xfrm>
              <a:off x="4796766" y="1602509"/>
              <a:ext cx="44648" cy="225872"/>
            </a:xfrm>
            <a:custGeom>
              <a:avLst/>
              <a:gdLst/>
              <a:ahLst/>
              <a:cxnLst/>
              <a:rect l="l" t="t" r="r" b="b"/>
              <a:pathLst>
                <a:path w="1154" h="5838" extrusionOk="0">
                  <a:moveTo>
                    <a:pt x="0" y="5189"/>
                  </a:moveTo>
                  <a:cubicBezTo>
                    <a:pt x="0" y="5547"/>
                    <a:pt x="290" y="5838"/>
                    <a:pt x="649" y="5838"/>
                  </a:cubicBezTo>
                  <a:lnTo>
                    <a:pt x="1153" y="5838"/>
                  </a:lnTo>
                  <a:cubicBezTo>
                    <a:pt x="790" y="5838"/>
                    <a:pt x="495" y="5547"/>
                    <a:pt x="495" y="5189"/>
                  </a:cubicBezTo>
                  <a:lnTo>
                    <a:pt x="495" y="649"/>
                  </a:lnTo>
                  <a:cubicBezTo>
                    <a:pt x="495" y="291"/>
                    <a:pt x="790" y="0"/>
                    <a:pt x="1153" y="0"/>
                  </a:cubicBezTo>
                  <a:lnTo>
                    <a:pt x="649" y="0"/>
                  </a:lnTo>
                  <a:cubicBezTo>
                    <a:pt x="290" y="0"/>
                    <a:pt x="0" y="291"/>
                    <a:pt x="0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17"/>
            <p:cNvSpPr/>
            <p:nvPr/>
          </p:nvSpPr>
          <p:spPr>
            <a:xfrm>
              <a:off x="5117042" y="1602547"/>
              <a:ext cx="18881" cy="39"/>
            </a:xfrm>
            <a:custGeom>
              <a:avLst/>
              <a:gdLst/>
              <a:ahLst/>
              <a:cxnLst/>
              <a:rect l="l" t="t" r="r" b="b"/>
              <a:pathLst>
                <a:path w="488" h="1" extrusionOk="0">
                  <a:moveTo>
                    <a:pt x="48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17"/>
            <p:cNvSpPr/>
            <p:nvPr/>
          </p:nvSpPr>
          <p:spPr>
            <a:xfrm>
              <a:off x="4790885" y="1753322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17"/>
            <p:cNvSpPr/>
            <p:nvPr/>
          </p:nvSpPr>
          <p:spPr>
            <a:xfrm>
              <a:off x="4790614" y="177185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17"/>
            <p:cNvSpPr/>
            <p:nvPr/>
          </p:nvSpPr>
          <p:spPr>
            <a:xfrm>
              <a:off x="4790614" y="1595931"/>
              <a:ext cx="376918" cy="289904"/>
            </a:xfrm>
            <a:custGeom>
              <a:avLst/>
              <a:gdLst/>
              <a:ahLst/>
              <a:cxnLst/>
              <a:rect l="l" t="t" r="r" b="b"/>
              <a:pathLst>
                <a:path w="9742" h="7493" extrusionOk="0">
                  <a:moveTo>
                    <a:pt x="8931" y="0"/>
                  </a:moveTo>
                  <a:lnTo>
                    <a:pt x="815" y="0"/>
                  </a:lnTo>
                  <a:cubicBezTo>
                    <a:pt x="369" y="0"/>
                    <a:pt x="7" y="363"/>
                    <a:pt x="7" y="811"/>
                  </a:cubicBezTo>
                  <a:lnTo>
                    <a:pt x="7" y="4050"/>
                  </a:lnTo>
                  <a:cubicBezTo>
                    <a:pt x="7" y="4132"/>
                    <a:pt x="65" y="4205"/>
                    <a:pt x="145" y="4216"/>
                  </a:cubicBezTo>
                  <a:cubicBezTo>
                    <a:pt x="244" y="4231"/>
                    <a:pt x="331" y="4153"/>
                    <a:pt x="331" y="4055"/>
                  </a:cubicBezTo>
                  <a:lnTo>
                    <a:pt x="331" y="810"/>
                  </a:lnTo>
                  <a:cubicBezTo>
                    <a:pt x="331" y="541"/>
                    <a:pt x="548" y="322"/>
                    <a:pt x="817" y="322"/>
                  </a:cubicBezTo>
                  <a:lnTo>
                    <a:pt x="8932" y="322"/>
                  </a:lnTo>
                  <a:cubicBezTo>
                    <a:pt x="9201" y="322"/>
                    <a:pt x="9418" y="541"/>
                    <a:pt x="9418" y="810"/>
                  </a:cubicBezTo>
                  <a:lnTo>
                    <a:pt x="9418" y="5360"/>
                  </a:lnTo>
                  <a:cubicBezTo>
                    <a:pt x="9418" y="5360"/>
                    <a:pt x="9193" y="5847"/>
                    <a:pt x="8924" y="5855"/>
                  </a:cubicBezTo>
                  <a:lnTo>
                    <a:pt x="6820" y="5855"/>
                  </a:lnTo>
                  <a:cubicBezTo>
                    <a:pt x="6675" y="5847"/>
                    <a:pt x="6535" y="5895"/>
                    <a:pt x="6421" y="5983"/>
                  </a:cubicBezTo>
                  <a:lnTo>
                    <a:pt x="4974" y="7109"/>
                  </a:lnTo>
                  <a:cubicBezTo>
                    <a:pt x="4912" y="7157"/>
                    <a:pt x="4825" y="7157"/>
                    <a:pt x="4763" y="7109"/>
                  </a:cubicBezTo>
                  <a:lnTo>
                    <a:pt x="3316" y="5983"/>
                  </a:lnTo>
                  <a:cubicBezTo>
                    <a:pt x="3201" y="5895"/>
                    <a:pt x="3061" y="5847"/>
                    <a:pt x="2916" y="5855"/>
                  </a:cubicBezTo>
                  <a:lnTo>
                    <a:pt x="811" y="5855"/>
                  </a:lnTo>
                  <a:cubicBezTo>
                    <a:pt x="543" y="5847"/>
                    <a:pt x="325" y="5628"/>
                    <a:pt x="325" y="5360"/>
                  </a:cubicBezTo>
                  <a:cubicBezTo>
                    <a:pt x="325" y="5270"/>
                    <a:pt x="253" y="5198"/>
                    <a:pt x="163" y="5198"/>
                  </a:cubicBezTo>
                  <a:cubicBezTo>
                    <a:pt x="73" y="5198"/>
                    <a:pt x="1" y="5270"/>
                    <a:pt x="1" y="5360"/>
                  </a:cubicBezTo>
                  <a:cubicBezTo>
                    <a:pt x="1" y="5808"/>
                    <a:pt x="811" y="6160"/>
                    <a:pt x="811" y="6160"/>
                  </a:cubicBezTo>
                  <a:lnTo>
                    <a:pt x="2929" y="6160"/>
                  </a:lnTo>
                  <a:cubicBezTo>
                    <a:pt x="3001" y="6160"/>
                    <a:pt x="3071" y="6184"/>
                    <a:pt x="3128" y="6228"/>
                  </a:cubicBezTo>
                  <a:lnTo>
                    <a:pt x="4574" y="7353"/>
                  </a:lnTo>
                  <a:cubicBezTo>
                    <a:pt x="4753" y="7492"/>
                    <a:pt x="5004" y="7492"/>
                    <a:pt x="5184" y="7353"/>
                  </a:cubicBezTo>
                  <a:lnTo>
                    <a:pt x="6629" y="6228"/>
                  </a:lnTo>
                  <a:cubicBezTo>
                    <a:pt x="6687" y="6184"/>
                    <a:pt x="6756" y="6160"/>
                    <a:pt x="6828" y="6160"/>
                  </a:cubicBezTo>
                  <a:lnTo>
                    <a:pt x="8931" y="6160"/>
                  </a:lnTo>
                  <a:cubicBezTo>
                    <a:pt x="9378" y="6159"/>
                    <a:pt x="9740" y="5796"/>
                    <a:pt x="9741" y="5349"/>
                  </a:cubicBezTo>
                  <a:lnTo>
                    <a:pt x="9741" y="811"/>
                  </a:lnTo>
                  <a:cubicBezTo>
                    <a:pt x="9741" y="363"/>
                    <a:pt x="9379" y="0"/>
                    <a:pt x="8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17"/>
            <p:cNvSpPr/>
            <p:nvPr/>
          </p:nvSpPr>
          <p:spPr>
            <a:xfrm>
              <a:off x="4834527" y="1640076"/>
              <a:ext cx="175846" cy="160525"/>
            </a:xfrm>
            <a:custGeom>
              <a:avLst/>
              <a:gdLst/>
              <a:ahLst/>
              <a:cxnLst/>
              <a:rect l="l" t="t" r="r" b="b"/>
              <a:pathLst>
                <a:path w="4545" h="4149" extrusionOk="0">
                  <a:moveTo>
                    <a:pt x="2272" y="325"/>
                  </a:moveTo>
                  <a:cubicBezTo>
                    <a:pt x="3346" y="325"/>
                    <a:pt x="4219" y="1089"/>
                    <a:pt x="4219" y="2028"/>
                  </a:cubicBezTo>
                  <a:cubicBezTo>
                    <a:pt x="4218" y="2407"/>
                    <a:pt x="4077" y="2772"/>
                    <a:pt x="3825" y="3054"/>
                  </a:cubicBezTo>
                  <a:cubicBezTo>
                    <a:pt x="3759" y="3129"/>
                    <a:pt x="3732" y="3231"/>
                    <a:pt x="3751" y="3328"/>
                  </a:cubicBezTo>
                  <a:lnTo>
                    <a:pt x="3846" y="3824"/>
                  </a:lnTo>
                  <a:lnTo>
                    <a:pt x="3161" y="3617"/>
                  </a:lnTo>
                  <a:cubicBezTo>
                    <a:pt x="3131" y="3608"/>
                    <a:pt x="3100" y="3604"/>
                    <a:pt x="3069" y="3604"/>
                  </a:cubicBezTo>
                  <a:cubicBezTo>
                    <a:pt x="3034" y="3604"/>
                    <a:pt x="3000" y="3609"/>
                    <a:pt x="2967" y="3620"/>
                  </a:cubicBezTo>
                  <a:cubicBezTo>
                    <a:pt x="2743" y="3695"/>
                    <a:pt x="2509" y="3732"/>
                    <a:pt x="2272" y="3732"/>
                  </a:cubicBezTo>
                  <a:cubicBezTo>
                    <a:pt x="1199" y="3732"/>
                    <a:pt x="325" y="2968"/>
                    <a:pt x="325" y="2028"/>
                  </a:cubicBezTo>
                  <a:cubicBezTo>
                    <a:pt x="325" y="1089"/>
                    <a:pt x="1199" y="325"/>
                    <a:pt x="2272" y="325"/>
                  </a:cubicBezTo>
                  <a:close/>
                  <a:moveTo>
                    <a:pt x="2272" y="1"/>
                  </a:moveTo>
                  <a:cubicBezTo>
                    <a:pt x="1021" y="1"/>
                    <a:pt x="1" y="910"/>
                    <a:pt x="1" y="2028"/>
                  </a:cubicBezTo>
                  <a:cubicBezTo>
                    <a:pt x="1" y="3147"/>
                    <a:pt x="1021" y="4057"/>
                    <a:pt x="2272" y="4057"/>
                  </a:cubicBezTo>
                  <a:cubicBezTo>
                    <a:pt x="2543" y="4057"/>
                    <a:pt x="2811" y="4014"/>
                    <a:pt x="3067" y="3928"/>
                  </a:cubicBezTo>
                  <a:lnTo>
                    <a:pt x="3754" y="4135"/>
                  </a:lnTo>
                  <a:cubicBezTo>
                    <a:pt x="3784" y="4144"/>
                    <a:pt x="3816" y="4148"/>
                    <a:pt x="3848" y="4148"/>
                  </a:cubicBezTo>
                  <a:cubicBezTo>
                    <a:pt x="3945" y="4148"/>
                    <a:pt x="4036" y="4105"/>
                    <a:pt x="4097" y="4030"/>
                  </a:cubicBezTo>
                  <a:cubicBezTo>
                    <a:pt x="4159" y="3955"/>
                    <a:pt x="4184" y="3857"/>
                    <a:pt x="4166" y="3762"/>
                  </a:cubicBezTo>
                  <a:lnTo>
                    <a:pt x="4071" y="3266"/>
                  </a:lnTo>
                  <a:cubicBezTo>
                    <a:pt x="4374" y="2925"/>
                    <a:pt x="4543" y="2485"/>
                    <a:pt x="4544" y="2028"/>
                  </a:cubicBezTo>
                  <a:cubicBezTo>
                    <a:pt x="4545" y="910"/>
                    <a:pt x="3525" y="1"/>
                    <a:pt x="2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17"/>
            <p:cNvSpPr/>
            <p:nvPr/>
          </p:nvSpPr>
          <p:spPr>
            <a:xfrm>
              <a:off x="4815840" y="1621621"/>
              <a:ext cx="31532" cy="31532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48" y="1"/>
                  </a:moveTo>
                  <a:lnTo>
                    <a:pt x="164" y="1"/>
                  </a:lnTo>
                  <a:cubicBezTo>
                    <a:pt x="74" y="1"/>
                    <a:pt x="1" y="73"/>
                    <a:pt x="1" y="164"/>
                  </a:cubicBezTo>
                  <a:lnTo>
                    <a:pt x="1" y="641"/>
                  </a:lnTo>
                  <a:cubicBezTo>
                    <a:pt x="1" y="727"/>
                    <a:pt x="66" y="803"/>
                    <a:pt x="153" y="808"/>
                  </a:cubicBezTo>
                  <a:cubicBezTo>
                    <a:pt x="247" y="815"/>
                    <a:pt x="324" y="740"/>
                    <a:pt x="324" y="648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9" y="324"/>
                    <a:pt x="804" y="259"/>
                    <a:pt x="809" y="173"/>
                  </a:cubicBezTo>
                  <a:cubicBezTo>
                    <a:pt x="815" y="78"/>
                    <a:pt x="740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17"/>
            <p:cNvSpPr/>
            <p:nvPr/>
          </p:nvSpPr>
          <p:spPr>
            <a:xfrm>
              <a:off x="5054287" y="1658686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988" y="2759"/>
                  </a:moveTo>
                  <a:cubicBezTo>
                    <a:pt x="1074" y="2754"/>
                    <a:pt x="1139" y="2678"/>
                    <a:pt x="1139" y="2591"/>
                  </a:cubicBezTo>
                  <a:lnTo>
                    <a:pt x="1139" y="174"/>
                  </a:lnTo>
                  <a:cubicBezTo>
                    <a:pt x="1139" y="112"/>
                    <a:pt x="1103" y="55"/>
                    <a:pt x="1048" y="28"/>
                  </a:cubicBezTo>
                  <a:cubicBezTo>
                    <a:pt x="991" y="0"/>
                    <a:pt x="925" y="9"/>
                    <a:pt x="877" y="48"/>
                  </a:cubicBezTo>
                  <a:lnTo>
                    <a:pt x="68" y="693"/>
                  </a:lnTo>
                  <a:cubicBezTo>
                    <a:pt x="23" y="730"/>
                    <a:pt x="1" y="787"/>
                    <a:pt x="9" y="845"/>
                  </a:cubicBezTo>
                  <a:cubicBezTo>
                    <a:pt x="19" y="901"/>
                    <a:pt x="56" y="950"/>
                    <a:pt x="111" y="971"/>
                  </a:cubicBezTo>
                  <a:cubicBezTo>
                    <a:pt x="165" y="992"/>
                    <a:pt x="226" y="982"/>
                    <a:pt x="271" y="947"/>
                  </a:cubicBezTo>
                  <a:lnTo>
                    <a:pt x="816" y="510"/>
                  </a:lnTo>
                  <a:lnTo>
                    <a:pt x="816" y="2597"/>
                  </a:lnTo>
                  <a:cubicBezTo>
                    <a:pt x="816" y="2690"/>
                    <a:pt x="893" y="2764"/>
                    <a:pt x="988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1" name="Google Shape;4761;p117"/>
          <p:cNvGrpSpPr/>
          <p:nvPr/>
        </p:nvGrpSpPr>
        <p:grpSpPr>
          <a:xfrm>
            <a:off x="4791001" y="2556009"/>
            <a:ext cx="376144" cy="376802"/>
            <a:chOff x="4791001" y="2153609"/>
            <a:chExt cx="376144" cy="376802"/>
          </a:xfrm>
        </p:grpSpPr>
        <p:sp>
          <p:nvSpPr>
            <p:cNvPr id="4762" name="Google Shape;4762;p117"/>
            <p:cNvSpPr/>
            <p:nvPr/>
          </p:nvSpPr>
          <p:spPr>
            <a:xfrm>
              <a:off x="4797114" y="2160225"/>
              <a:ext cx="289130" cy="238369"/>
            </a:xfrm>
            <a:custGeom>
              <a:avLst/>
              <a:gdLst/>
              <a:ahLst/>
              <a:cxnLst/>
              <a:rect l="l" t="t" r="r" b="b"/>
              <a:pathLst>
                <a:path w="7473" h="6161" extrusionOk="0">
                  <a:moveTo>
                    <a:pt x="7472" y="811"/>
                  </a:moveTo>
                  <a:lnTo>
                    <a:pt x="7472" y="4374"/>
                  </a:lnTo>
                  <a:lnTo>
                    <a:pt x="5032" y="4374"/>
                  </a:lnTo>
                  <a:cubicBezTo>
                    <a:pt x="4763" y="4374"/>
                    <a:pt x="4544" y="4592"/>
                    <a:pt x="4544" y="4860"/>
                  </a:cubicBezTo>
                  <a:lnTo>
                    <a:pt x="4544" y="6160"/>
                  </a:lnTo>
                  <a:lnTo>
                    <a:pt x="813" y="6160"/>
                  </a:lnTo>
                  <a:cubicBezTo>
                    <a:pt x="597" y="6160"/>
                    <a:pt x="390" y="6075"/>
                    <a:pt x="238" y="5923"/>
                  </a:cubicBezTo>
                  <a:cubicBezTo>
                    <a:pt x="86" y="5771"/>
                    <a:pt x="1" y="5565"/>
                    <a:pt x="1" y="5350"/>
                  </a:cubicBezTo>
                  <a:lnTo>
                    <a:pt x="1" y="812"/>
                  </a:lnTo>
                  <a:cubicBezTo>
                    <a:pt x="1" y="364"/>
                    <a:pt x="364" y="1"/>
                    <a:pt x="811" y="1"/>
                  </a:cubicBezTo>
                  <a:lnTo>
                    <a:pt x="6660" y="1"/>
                  </a:lnTo>
                  <a:cubicBezTo>
                    <a:pt x="6876" y="1"/>
                    <a:pt x="7083" y="87"/>
                    <a:pt x="7235" y="238"/>
                  </a:cubicBezTo>
                  <a:cubicBezTo>
                    <a:pt x="7387" y="390"/>
                    <a:pt x="7472" y="596"/>
                    <a:pt x="7472" y="8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17"/>
            <p:cNvSpPr/>
            <p:nvPr/>
          </p:nvSpPr>
          <p:spPr>
            <a:xfrm>
              <a:off x="4953770" y="2329455"/>
              <a:ext cx="38342" cy="69139"/>
            </a:xfrm>
            <a:custGeom>
              <a:avLst/>
              <a:gdLst/>
              <a:ahLst/>
              <a:cxnLst/>
              <a:rect l="l" t="t" r="r" b="b"/>
              <a:pathLst>
                <a:path w="991" h="1787" extrusionOk="0">
                  <a:moveTo>
                    <a:pt x="1" y="486"/>
                  </a:moveTo>
                  <a:lnTo>
                    <a:pt x="1" y="1786"/>
                  </a:lnTo>
                  <a:lnTo>
                    <a:pt x="495" y="1786"/>
                  </a:lnTo>
                  <a:lnTo>
                    <a:pt x="495" y="487"/>
                  </a:lnTo>
                  <a:cubicBezTo>
                    <a:pt x="495" y="218"/>
                    <a:pt x="717" y="0"/>
                    <a:pt x="990" y="0"/>
                  </a:cubicBezTo>
                  <a:lnTo>
                    <a:pt x="488" y="0"/>
                  </a:lnTo>
                  <a:cubicBezTo>
                    <a:pt x="219" y="0"/>
                    <a:pt x="1" y="218"/>
                    <a:pt x="1" y="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17"/>
            <p:cNvSpPr/>
            <p:nvPr/>
          </p:nvSpPr>
          <p:spPr>
            <a:xfrm>
              <a:off x="5035212" y="2160225"/>
              <a:ext cx="51032" cy="169269"/>
            </a:xfrm>
            <a:custGeom>
              <a:avLst/>
              <a:gdLst/>
              <a:ahLst/>
              <a:cxnLst/>
              <a:rect l="l" t="t" r="r" b="b"/>
              <a:pathLst>
                <a:path w="1319" h="4375" extrusionOk="0">
                  <a:moveTo>
                    <a:pt x="495" y="1"/>
                  </a:moveTo>
                  <a:lnTo>
                    <a:pt x="0" y="1"/>
                  </a:lnTo>
                  <a:cubicBezTo>
                    <a:pt x="219" y="1"/>
                    <a:pt x="429" y="87"/>
                    <a:pt x="583" y="238"/>
                  </a:cubicBezTo>
                  <a:cubicBezTo>
                    <a:pt x="737" y="390"/>
                    <a:pt x="824" y="596"/>
                    <a:pt x="824" y="810"/>
                  </a:cubicBezTo>
                  <a:lnTo>
                    <a:pt x="824" y="4374"/>
                  </a:lnTo>
                  <a:lnTo>
                    <a:pt x="1318" y="4374"/>
                  </a:lnTo>
                  <a:lnTo>
                    <a:pt x="1318" y="810"/>
                  </a:lnTo>
                  <a:cubicBezTo>
                    <a:pt x="1318" y="596"/>
                    <a:pt x="1232" y="390"/>
                    <a:pt x="1078" y="238"/>
                  </a:cubicBezTo>
                  <a:cubicBezTo>
                    <a:pt x="922" y="87"/>
                    <a:pt x="713" y="1"/>
                    <a:pt x="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17"/>
            <p:cNvSpPr/>
            <p:nvPr/>
          </p:nvSpPr>
          <p:spPr>
            <a:xfrm>
              <a:off x="4897902" y="2222206"/>
              <a:ext cx="106707" cy="114290"/>
            </a:xfrm>
            <a:custGeom>
              <a:avLst/>
              <a:gdLst/>
              <a:ahLst/>
              <a:cxnLst/>
              <a:rect l="l" t="t" r="r" b="b"/>
              <a:pathLst>
                <a:path w="2758" h="2954" extrusionOk="0">
                  <a:moveTo>
                    <a:pt x="0" y="324"/>
                  </a:moveTo>
                  <a:lnTo>
                    <a:pt x="0" y="2630"/>
                  </a:lnTo>
                  <a:cubicBezTo>
                    <a:pt x="6" y="2744"/>
                    <a:pt x="69" y="2846"/>
                    <a:pt x="169" y="2900"/>
                  </a:cubicBezTo>
                  <a:cubicBezTo>
                    <a:pt x="269" y="2954"/>
                    <a:pt x="390" y="2953"/>
                    <a:pt x="487" y="2896"/>
                  </a:cubicBezTo>
                  <a:lnTo>
                    <a:pt x="2596" y="1742"/>
                  </a:lnTo>
                  <a:cubicBezTo>
                    <a:pt x="2696" y="1692"/>
                    <a:pt x="2757" y="1589"/>
                    <a:pt x="2757" y="1477"/>
                  </a:cubicBezTo>
                  <a:cubicBezTo>
                    <a:pt x="2757" y="1365"/>
                    <a:pt x="2696" y="1263"/>
                    <a:pt x="2596" y="1212"/>
                  </a:cubicBezTo>
                  <a:lnTo>
                    <a:pt x="487" y="59"/>
                  </a:lnTo>
                  <a:cubicBezTo>
                    <a:pt x="390" y="2"/>
                    <a:pt x="269" y="0"/>
                    <a:pt x="169" y="55"/>
                  </a:cubicBezTo>
                  <a:cubicBezTo>
                    <a:pt x="70" y="108"/>
                    <a:pt x="5" y="211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17"/>
            <p:cNvSpPr/>
            <p:nvPr/>
          </p:nvSpPr>
          <p:spPr>
            <a:xfrm>
              <a:off x="4972921" y="2329455"/>
              <a:ext cx="188343" cy="194765"/>
            </a:xfrm>
            <a:custGeom>
              <a:avLst/>
              <a:gdLst/>
              <a:ahLst/>
              <a:cxnLst/>
              <a:rect l="l" t="t" r="r" b="b"/>
              <a:pathLst>
                <a:path w="4868" h="5034" extrusionOk="0">
                  <a:moveTo>
                    <a:pt x="4868" y="486"/>
                  </a:moveTo>
                  <a:lnTo>
                    <a:pt x="4868" y="3563"/>
                  </a:lnTo>
                  <a:cubicBezTo>
                    <a:pt x="4868" y="3832"/>
                    <a:pt x="4650" y="4049"/>
                    <a:pt x="4381" y="4049"/>
                  </a:cubicBezTo>
                  <a:lnTo>
                    <a:pt x="2378" y="4049"/>
                  </a:lnTo>
                  <a:lnTo>
                    <a:pt x="1076" y="4992"/>
                  </a:lnTo>
                  <a:cubicBezTo>
                    <a:pt x="1026" y="5028"/>
                    <a:pt x="961" y="5033"/>
                    <a:pt x="907" y="5006"/>
                  </a:cubicBezTo>
                  <a:cubicBezTo>
                    <a:pt x="852" y="4978"/>
                    <a:pt x="817" y="4922"/>
                    <a:pt x="818" y="4860"/>
                  </a:cubicBezTo>
                  <a:lnTo>
                    <a:pt x="818" y="4049"/>
                  </a:lnTo>
                  <a:lnTo>
                    <a:pt x="488" y="4049"/>
                  </a:lnTo>
                  <a:cubicBezTo>
                    <a:pt x="219" y="4049"/>
                    <a:pt x="0" y="3832"/>
                    <a:pt x="0" y="3563"/>
                  </a:cubicBezTo>
                  <a:lnTo>
                    <a:pt x="0" y="486"/>
                  </a:lnTo>
                  <a:cubicBezTo>
                    <a:pt x="0" y="218"/>
                    <a:pt x="219" y="0"/>
                    <a:pt x="488" y="0"/>
                  </a:cubicBezTo>
                  <a:lnTo>
                    <a:pt x="4381" y="0"/>
                  </a:lnTo>
                  <a:cubicBezTo>
                    <a:pt x="4650" y="0"/>
                    <a:pt x="4868" y="218"/>
                    <a:pt x="4868" y="4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17"/>
            <p:cNvSpPr/>
            <p:nvPr/>
          </p:nvSpPr>
          <p:spPr>
            <a:xfrm>
              <a:off x="5123000" y="2329455"/>
              <a:ext cx="38264" cy="156694"/>
            </a:xfrm>
            <a:custGeom>
              <a:avLst/>
              <a:gdLst/>
              <a:ahLst/>
              <a:cxnLst/>
              <a:rect l="l" t="t" r="r" b="b"/>
              <a:pathLst>
                <a:path w="989" h="4050" extrusionOk="0">
                  <a:moveTo>
                    <a:pt x="989" y="486"/>
                  </a:moveTo>
                  <a:cubicBezTo>
                    <a:pt x="989" y="218"/>
                    <a:pt x="771" y="0"/>
                    <a:pt x="502" y="0"/>
                  </a:cubicBezTo>
                  <a:lnTo>
                    <a:pt x="0" y="0"/>
                  </a:lnTo>
                  <a:cubicBezTo>
                    <a:pt x="273" y="0"/>
                    <a:pt x="494" y="218"/>
                    <a:pt x="494" y="485"/>
                  </a:cubicBezTo>
                  <a:lnTo>
                    <a:pt x="494" y="3563"/>
                  </a:lnTo>
                  <a:cubicBezTo>
                    <a:pt x="494" y="3832"/>
                    <a:pt x="273" y="4049"/>
                    <a:pt x="0" y="4049"/>
                  </a:cubicBezTo>
                  <a:lnTo>
                    <a:pt x="502" y="4049"/>
                  </a:lnTo>
                  <a:cubicBezTo>
                    <a:pt x="771" y="4049"/>
                    <a:pt x="989" y="3832"/>
                    <a:pt x="989" y="35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17"/>
            <p:cNvSpPr/>
            <p:nvPr/>
          </p:nvSpPr>
          <p:spPr>
            <a:xfrm>
              <a:off x="5004531" y="2486846"/>
              <a:ext cx="60472" cy="38110"/>
            </a:xfrm>
            <a:custGeom>
              <a:avLst/>
              <a:gdLst/>
              <a:ahLst/>
              <a:cxnLst/>
              <a:rect l="l" t="t" r="r" b="b"/>
              <a:pathLst>
                <a:path w="1563" h="985" extrusionOk="0">
                  <a:moveTo>
                    <a:pt x="1" y="777"/>
                  </a:moveTo>
                  <a:lnTo>
                    <a:pt x="1" y="812"/>
                  </a:lnTo>
                  <a:cubicBezTo>
                    <a:pt x="0" y="873"/>
                    <a:pt x="35" y="928"/>
                    <a:pt x="90" y="957"/>
                  </a:cubicBezTo>
                  <a:cubicBezTo>
                    <a:pt x="144" y="984"/>
                    <a:pt x="209" y="979"/>
                    <a:pt x="259" y="943"/>
                  </a:cubicBezTo>
                  <a:lnTo>
                    <a:pt x="1563" y="0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17"/>
            <p:cNvSpPr/>
            <p:nvPr/>
          </p:nvSpPr>
          <p:spPr>
            <a:xfrm>
              <a:off x="4797114" y="2160225"/>
              <a:ext cx="51032" cy="238369"/>
            </a:xfrm>
            <a:custGeom>
              <a:avLst/>
              <a:gdLst/>
              <a:ahLst/>
              <a:cxnLst/>
              <a:rect l="l" t="t" r="r" b="b"/>
              <a:pathLst>
                <a:path w="1319" h="6161" extrusionOk="0">
                  <a:moveTo>
                    <a:pt x="824" y="6160"/>
                  </a:moveTo>
                  <a:lnTo>
                    <a:pt x="1319" y="6160"/>
                  </a:lnTo>
                  <a:cubicBezTo>
                    <a:pt x="864" y="6160"/>
                    <a:pt x="494" y="5798"/>
                    <a:pt x="494" y="5350"/>
                  </a:cubicBezTo>
                  <a:lnTo>
                    <a:pt x="494" y="811"/>
                  </a:lnTo>
                  <a:cubicBezTo>
                    <a:pt x="494" y="364"/>
                    <a:pt x="864" y="1"/>
                    <a:pt x="1319" y="1"/>
                  </a:cubicBezTo>
                  <a:lnTo>
                    <a:pt x="811" y="1"/>
                  </a:lnTo>
                  <a:cubicBezTo>
                    <a:pt x="364" y="1"/>
                    <a:pt x="1" y="364"/>
                    <a:pt x="1" y="812"/>
                  </a:cubicBezTo>
                  <a:lnTo>
                    <a:pt x="1" y="5350"/>
                  </a:lnTo>
                  <a:cubicBezTo>
                    <a:pt x="1" y="5565"/>
                    <a:pt x="87" y="5771"/>
                    <a:pt x="242" y="5923"/>
                  </a:cubicBezTo>
                  <a:cubicBezTo>
                    <a:pt x="397" y="6075"/>
                    <a:pt x="606" y="6160"/>
                    <a:pt x="824" y="61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17"/>
            <p:cNvSpPr/>
            <p:nvPr/>
          </p:nvSpPr>
          <p:spPr>
            <a:xfrm>
              <a:off x="4791233" y="231691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17"/>
            <p:cNvSpPr/>
            <p:nvPr/>
          </p:nvSpPr>
          <p:spPr>
            <a:xfrm>
              <a:off x="4791001" y="2335877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17"/>
            <p:cNvSpPr/>
            <p:nvPr/>
          </p:nvSpPr>
          <p:spPr>
            <a:xfrm>
              <a:off x="4791001" y="2153609"/>
              <a:ext cx="376144" cy="376802"/>
            </a:xfrm>
            <a:custGeom>
              <a:avLst/>
              <a:gdLst/>
              <a:ahLst/>
              <a:cxnLst/>
              <a:rect l="l" t="t" r="r" b="b"/>
              <a:pathLst>
                <a:path w="9722" h="9739" extrusionOk="0">
                  <a:moveTo>
                    <a:pt x="9093" y="4716"/>
                  </a:moveTo>
                  <a:cubicBezTo>
                    <a:pt x="9272" y="4716"/>
                    <a:pt x="9417" y="4861"/>
                    <a:pt x="9417" y="5041"/>
                  </a:cubicBezTo>
                  <a:lnTo>
                    <a:pt x="9417" y="8118"/>
                  </a:lnTo>
                  <a:cubicBezTo>
                    <a:pt x="9417" y="8297"/>
                    <a:pt x="9272" y="8442"/>
                    <a:pt x="9093" y="8442"/>
                  </a:cubicBezTo>
                  <a:lnTo>
                    <a:pt x="7102" y="8442"/>
                  </a:lnTo>
                  <a:cubicBezTo>
                    <a:pt x="7068" y="8442"/>
                    <a:pt x="7035" y="8453"/>
                    <a:pt x="7006" y="8472"/>
                  </a:cubicBezTo>
                  <a:lnTo>
                    <a:pt x="5692" y="9414"/>
                  </a:lnTo>
                  <a:lnTo>
                    <a:pt x="5692" y="8605"/>
                  </a:lnTo>
                  <a:cubicBezTo>
                    <a:pt x="5692" y="8514"/>
                    <a:pt x="5618" y="8442"/>
                    <a:pt x="5529" y="8442"/>
                  </a:cubicBezTo>
                  <a:lnTo>
                    <a:pt x="5198" y="8442"/>
                  </a:lnTo>
                  <a:cubicBezTo>
                    <a:pt x="5019" y="8442"/>
                    <a:pt x="4874" y="8297"/>
                    <a:pt x="4874" y="8118"/>
                  </a:cubicBezTo>
                  <a:lnTo>
                    <a:pt x="4874" y="5041"/>
                  </a:lnTo>
                  <a:cubicBezTo>
                    <a:pt x="4874" y="4861"/>
                    <a:pt x="5019" y="4716"/>
                    <a:pt x="5198" y="4716"/>
                  </a:cubicBezTo>
                  <a:close/>
                  <a:moveTo>
                    <a:pt x="974" y="0"/>
                  </a:moveTo>
                  <a:cubicBezTo>
                    <a:pt x="974" y="0"/>
                    <a:pt x="0" y="443"/>
                    <a:pt x="7" y="980"/>
                  </a:cubicBezTo>
                  <a:lnTo>
                    <a:pt x="7" y="4225"/>
                  </a:lnTo>
                  <a:cubicBezTo>
                    <a:pt x="0" y="4314"/>
                    <a:pt x="73" y="4387"/>
                    <a:pt x="162" y="4387"/>
                  </a:cubicBezTo>
                  <a:cubicBezTo>
                    <a:pt x="252" y="4387"/>
                    <a:pt x="325" y="4314"/>
                    <a:pt x="330" y="4225"/>
                  </a:cubicBezTo>
                  <a:lnTo>
                    <a:pt x="330" y="980"/>
                  </a:lnTo>
                  <a:cubicBezTo>
                    <a:pt x="325" y="621"/>
                    <a:pt x="974" y="343"/>
                    <a:pt x="974" y="343"/>
                  </a:cubicBezTo>
                  <a:lnTo>
                    <a:pt x="6810" y="343"/>
                  </a:lnTo>
                  <a:cubicBezTo>
                    <a:pt x="7169" y="343"/>
                    <a:pt x="7459" y="634"/>
                    <a:pt x="7459" y="992"/>
                  </a:cubicBezTo>
                  <a:lnTo>
                    <a:pt x="7459" y="4393"/>
                  </a:lnTo>
                  <a:lnTo>
                    <a:pt x="5180" y="4393"/>
                  </a:lnTo>
                  <a:cubicBezTo>
                    <a:pt x="4822" y="4393"/>
                    <a:pt x="4531" y="4683"/>
                    <a:pt x="4531" y="5042"/>
                  </a:cubicBezTo>
                  <a:lnTo>
                    <a:pt x="4531" y="6179"/>
                  </a:lnTo>
                  <a:lnTo>
                    <a:pt x="976" y="6179"/>
                  </a:lnTo>
                  <a:cubicBezTo>
                    <a:pt x="621" y="6179"/>
                    <a:pt x="333" y="5893"/>
                    <a:pt x="330" y="5540"/>
                  </a:cubicBezTo>
                  <a:cubicBezTo>
                    <a:pt x="329" y="5455"/>
                    <a:pt x="266" y="5379"/>
                    <a:pt x="181" y="5372"/>
                  </a:cubicBezTo>
                  <a:cubicBezTo>
                    <a:pt x="177" y="5371"/>
                    <a:pt x="172" y="5371"/>
                    <a:pt x="168" y="5371"/>
                  </a:cubicBezTo>
                  <a:cubicBezTo>
                    <a:pt x="79" y="5371"/>
                    <a:pt x="7" y="5444"/>
                    <a:pt x="7" y="5533"/>
                  </a:cubicBezTo>
                  <a:cubicBezTo>
                    <a:pt x="7" y="6069"/>
                    <a:pt x="441" y="6503"/>
                    <a:pt x="976" y="6503"/>
                  </a:cubicBezTo>
                  <a:lnTo>
                    <a:pt x="4550" y="6503"/>
                  </a:lnTo>
                  <a:lnTo>
                    <a:pt x="4550" y="8117"/>
                  </a:lnTo>
                  <a:cubicBezTo>
                    <a:pt x="4550" y="8475"/>
                    <a:pt x="4841" y="8765"/>
                    <a:pt x="5199" y="8765"/>
                  </a:cubicBezTo>
                  <a:lnTo>
                    <a:pt x="5348" y="8765"/>
                  </a:lnTo>
                  <a:lnTo>
                    <a:pt x="5348" y="9414"/>
                  </a:lnTo>
                  <a:cubicBezTo>
                    <a:pt x="5348" y="9536"/>
                    <a:pt x="5418" y="9648"/>
                    <a:pt x="5526" y="9703"/>
                  </a:cubicBezTo>
                  <a:cubicBezTo>
                    <a:pt x="5572" y="9727"/>
                    <a:pt x="5622" y="9739"/>
                    <a:pt x="5673" y="9739"/>
                  </a:cubicBezTo>
                  <a:cubicBezTo>
                    <a:pt x="5740" y="9739"/>
                    <a:pt x="5806" y="9718"/>
                    <a:pt x="5863" y="9677"/>
                  </a:cubicBezTo>
                  <a:lnTo>
                    <a:pt x="7123" y="8765"/>
                  </a:lnTo>
                  <a:lnTo>
                    <a:pt x="9073" y="8765"/>
                  </a:lnTo>
                  <a:cubicBezTo>
                    <a:pt x="9431" y="8765"/>
                    <a:pt x="9722" y="8475"/>
                    <a:pt x="9722" y="8117"/>
                  </a:cubicBezTo>
                  <a:lnTo>
                    <a:pt x="9722" y="5022"/>
                  </a:lnTo>
                  <a:cubicBezTo>
                    <a:pt x="9722" y="4664"/>
                    <a:pt x="9431" y="4373"/>
                    <a:pt x="9073" y="4373"/>
                  </a:cubicBezTo>
                  <a:lnTo>
                    <a:pt x="7782" y="4373"/>
                  </a:lnTo>
                  <a:lnTo>
                    <a:pt x="7782" y="973"/>
                  </a:lnTo>
                  <a:cubicBezTo>
                    <a:pt x="7782" y="436"/>
                    <a:pt x="7348" y="2"/>
                    <a:pt x="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117"/>
            <p:cNvSpPr/>
            <p:nvPr/>
          </p:nvSpPr>
          <p:spPr>
            <a:xfrm>
              <a:off x="4816227" y="2178641"/>
              <a:ext cx="40044" cy="40005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324" y="850"/>
                  </a:moveTo>
                  <a:lnTo>
                    <a:pt x="324" y="324"/>
                  </a:lnTo>
                  <a:lnTo>
                    <a:pt x="851" y="324"/>
                  </a:lnTo>
                  <a:cubicBezTo>
                    <a:pt x="876" y="324"/>
                    <a:pt x="900" y="312"/>
                    <a:pt x="917" y="293"/>
                  </a:cubicBezTo>
                  <a:cubicBezTo>
                    <a:pt x="1035" y="157"/>
                    <a:pt x="940" y="0"/>
                    <a:pt x="809" y="0"/>
                  </a:cubicBezTo>
                  <a:lnTo>
                    <a:pt x="169" y="0"/>
                  </a:lnTo>
                  <a:cubicBezTo>
                    <a:pt x="76" y="0"/>
                    <a:pt x="0" y="76"/>
                    <a:pt x="0" y="168"/>
                  </a:cubicBezTo>
                  <a:lnTo>
                    <a:pt x="0" y="808"/>
                  </a:lnTo>
                  <a:cubicBezTo>
                    <a:pt x="0" y="939"/>
                    <a:pt x="157" y="1034"/>
                    <a:pt x="293" y="916"/>
                  </a:cubicBezTo>
                  <a:cubicBezTo>
                    <a:pt x="313" y="899"/>
                    <a:pt x="324" y="875"/>
                    <a:pt x="324" y="8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117"/>
            <p:cNvSpPr/>
            <p:nvPr/>
          </p:nvSpPr>
          <p:spPr>
            <a:xfrm>
              <a:off x="4891247" y="2216635"/>
              <a:ext cx="119281" cy="125549"/>
            </a:xfrm>
            <a:custGeom>
              <a:avLst/>
              <a:gdLst/>
              <a:ahLst/>
              <a:cxnLst/>
              <a:rect l="l" t="t" r="r" b="b"/>
              <a:pathLst>
                <a:path w="3083" h="3245" extrusionOk="0">
                  <a:moveTo>
                    <a:pt x="487" y="324"/>
                  </a:moveTo>
                  <a:cubicBezTo>
                    <a:pt x="516" y="324"/>
                    <a:pt x="545" y="331"/>
                    <a:pt x="571" y="346"/>
                  </a:cubicBezTo>
                  <a:lnTo>
                    <a:pt x="2681" y="1500"/>
                  </a:lnTo>
                  <a:cubicBezTo>
                    <a:pt x="2728" y="1522"/>
                    <a:pt x="2757" y="1570"/>
                    <a:pt x="2757" y="1623"/>
                  </a:cubicBezTo>
                  <a:cubicBezTo>
                    <a:pt x="2757" y="1675"/>
                    <a:pt x="2728" y="1722"/>
                    <a:pt x="2681" y="1745"/>
                  </a:cubicBezTo>
                  <a:lnTo>
                    <a:pt x="571" y="2898"/>
                  </a:lnTo>
                  <a:cubicBezTo>
                    <a:pt x="545" y="2913"/>
                    <a:pt x="516" y="2920"/>
                    <a:pt x="486" y="2920"/>
                  </a:cubicBezTo>
                  <a:cubicBezTo>
                    <a:pt x="455" y="2920"/>
                    <a:pt x="424" y="2912"/>
                    <a:pt x="397" y="2895"/>
                  </a:cubicBezTo>
                  <a:cubicBezTo>
                    <a:pt x="353" y="2871"/>
                    <a:pt x="325" y="2826"/>
                    <a:pt x="324" y="2775"/>
                  </a:cubicBezTo>
                  <a:lnTo>
                    <a:pt x="324" y="468"/>
                  </a:lnTo>
                  <a:cubicBezTo>
                    <a:pt x="325" y="419"/>
                    <a:pt x="353" y="373"/>
                    <a:pt x="397" y="349"/>
                  </a:cubicBezTo>
                  <a:cubicBezTo>
                    <a:pt x="425" y="332"/>
                    <a:pt x="456" y="324"/>
                    <a:pt x="487" y="324"/>
                  </a:cubicBezTo>
                  <a:close/>
                  <a:moveTo>
                    <a:pt x="488" y="0"/>
                  </a:moveTo>
                  <a:cubicBezTo>
                    <a:pt x="399" y="0"/>
                    <a:pt x="311" y="24"/>
                    <a:pt x="232" y="70"/>
                  </a:cubicBezTo>
                  <a:cubicBezTo>
                    <a:pt x="90" y="152"/>
                    <a:pt x="2" y="304"/>
                    <a:pt x="1" y="468"/>
                  </a:cubicBezTo>
                  <a:lnTo>
                    <a:pt x="1" y="2775"/>
                  </a:lnTo>
                  <a:cubicBezTo>
                    <a:pt x="2" y="2940"/>
                    <a:pt x="90" y="3092"/>
                    <a:pt x="232" y="3175"/>
                  </a:cubicBezTo>
                  <a:cubicBezTo>
                    <a:pt x="310" y="3221"/>
                    <a:pt x="398" y="3245"/>
                    <a:pt x="488" y="3245"/>
                  </a:cubicBezTo>
                  <a:cubicBezTo>
                    <a:pt x="572" y="3245"/>
                    <a:pt x="654" y="3224"/>
                    <a:pt x="727" y="3183"/>
                  </a:cubicBezTo>
                  <a:lnTo>
                    <a:pt x="2837" y="2030"/>
                  </a:lnTo>
                  <a:cubicBezTo>
                    <a:pt x="2988" y="1950"/>
                    <a:pt x="3083" y="1794"/>
                    <a:pt x="3083" y="1623"/>
                  </a:cubicBezTo>
                  <a:cubicBezTo>
                    <a:pt x="3083" y="1451"/>
                    <a:pt x="2988" y="1295"/>
                    <a:pt x="2837" y="1215"/>
                  </a:cubicBezTo>
                  <a:lnTo>
                    <a:pt x="727" y="61"/>
                  </a:lnTo>
                  <a:cubicBezTo>
                    <a:pt x="653" y="21"/>
                    <a:pt x="571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17"/>
            <p:cNvSpPr/>
            <p:nvPr/>
          </p:nvSpPr>
          <p:spPr>
            <a:xfrm>
              <a:off x="4998186" y="2354410"/>
              <a:ext cx="138007" cy="12574"/>
            </a:xfrm>
            <a:custGeom>
              <a:avLst/>
              <a:gdLst/>
              <a:ahLst/>
              <a:cxnLst/>
              <a:rect l="l" t="t" r="r" b="b"/>
              <a:pathLst>
                <a:path w="3567" h="325" extrusionOk="0">
                  <a:moveTo>
                    <a:pt x="168" y="324"/>
                  </a:moveTo>
                  <a:lnTo>
                    <a:pt x="3393" y="324"/>
                  </a:lnTo>
                  <a:cubicBezTo>
                    <a:pt x="3480" y="324"/>
                    <a:pt x="3556" y="259"/>
                    <a:pt x="3561" y="173"/>
                  </a:cubicBezTo>
                  <a:cubicBezTo>
                    <a:pt x="3567" y="79"/>
                    <a:pt x="3492" y="1"/>
                    <a:pt x="3400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17"/>
            <p:cNvSpPr/>
            <p:nvPr/>
          </p:nvSpPr>
          <p:spPr>
            <a:xfrm>
              <a:off x="4998186" y="2386020"/>
              <a:ext cx="138007" cy="12574"/>
            </a:xfrm>
            <a:custGeom>
              <a:avLst/>
              <a:gdLst/>
              <a:ahLst/>
              <a:cxnLst/>
              <a:rect l="l" t="t" r="r" b="b"/>
              <a:pathLst>
                <a:path w="3567" h="325" extrusionOk="0">
                  <a:moveTo>
                    <a:pt x="168" y="324"/>
                  </a:moveTo>
                  <a:lnTo>
                    <a:pt x="3393" y="324"/>
                  </a:lnTo>
                  <a:cubicBezTo>
                    <a:pt x="3480" y="324"/>
                    <a:pt x="3556" y="259"/>
                    <a:pt x="3561" y="173"/>
                  </a:cubicBezTo>
                  <a:cubicBezTo>
                    <a:pt x="3567" y="80"/>
                    <a:pt x="3492" y="1"/>
                    <a:pt x="3400" y="1"/>
                  </a:cubicBez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17"/>
            <p:cNvSpPr/>
            <p:nvPr/>
          </p:nvSpPr>
          <p:spPr>
            <a:xfrm>
              <a:off x="4998186" y="2417668"/>
              <a:ext cx="138007" cy="12574"/>
            </a:xfrm>
            <a:custGeom>
              <a:avLst/>
              <a:gdLst/>
              <a:ahLst/>
              <a:cxnLst/>
              <a:rect l="l" t="t" r="r" b="b"/>
              <a:pathLst>
                <a:path w="3567" h="325" extrusionOk="0">
                  <a:moveTo>
                    <a:pt x="168" y="324"/>
                  </a:moveTo>
                  <a:lnTo>
                    <a:pt x="3393" y="324"/>
                  </a:lnTo>
                  <a:cubicBezTo>
                    <a:pt x="3480" y="324"/>
                    <a:pt x="3556" y="259"/>
                    <a:pt x="3561" y="173"/>
                  </a:cubicBezTo>
                  <a:cubicBezTo>
                    <a:pt x="3567" y="79"/>
                    <a:pt x="3492" y="1"/>
                    <a:pt x="3400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17"/>
            <p:cNvSpPr/>
            <p:nvPr/>
          </p:nvSpPr>
          <p:spPr>
            <a:xfrm>
              <a:off x="4998186" y="2448581"/>
              <a:ext cx="138007" cy="12536"/>
            </a:xfrm>
            <a:custGeom>
              <a:avLst/>
              <a:gdLst/>
              <a:ahLst/>
              <a:cxnLst/>
              <a:rect l="l" t="t" r="r" b="b"/>
              <a:pathLst>
                <a:path w="3567" h="324" extrusionOk="0">
                  <a:moveTo>
                    <a:pt x="168" y="323"/>
                  </a:moveTo>
                  <a:lnTo>
                    <a:pt x="3393" y="323"/>
                  </a:lnTo>
                  <a:cubicBezTo>
                    <a:pt x="3480" y="323"/>
                    <a:pt x="3556" y="258"/>
                    <a:pt x="3561" y="172"/>
                  </a:cubicBezTo>
                  <a:cubicBezTo>
                    <a:pt x="3567" y="79"/>
                    <a:pt x="3492" y="0"/>
                    <a:pt x="3400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9" name="Google Shape;4779;p117"/>
          <p:cNvGrpSpPr/>
          <p:nvPr/>
        </p:nvGrpSpPr>
        <p:grpSpPr>
          <a:xfrm>
            <a:off x="4865982" y="3157948"/>
            <a:ext cx="226143" cy="376647"/>
            <a:chOff x="4865982" y="2755548"/>
            <a:chExt cx="226143" cy="376647"/>
          </a:xfrm>
        </p:grpSpPr>
        <p:sp>
          <p:nvSpPr>
            <p:cNvPr id="4780" name="Google Shape;4780;p117"/>
            <p:cNvSpPr/>
            <p:nvPr/>
          </p:nvSpPr>
          <p:spPr>
            <a:xfrm>
              <a:off x="4872173" y="2762125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3" y="488"/>
                  </a:moveTo>
                  <a:lnTo>
                    <a:pt x="5513" y="8108"/>
                  </a:lnTo>
                  <a:cubicBezTo>
                    <a:pt x="5513" y="8377"/>
                    <a:pt x="5296" y="8594"/>
                    <a:pt x="5027" y="8594"/>
                  </a:cubicBezTo>
                  <a:lnTo>
                    <a:pt x="486" y="8594"/>
                  </a:lnTo>
                  <a:cubicBezTo>
                    <a:pt x="218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8" y="1"/>
                    <a:pt x="486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1" y="592"/>
                    <a:pt x="1819" y="647"/>
                    <a:pt x="1953" y="647"/>
                  </a:cubicBezTo>
                  <a:lnTo>
                    <a:pt x="3559" y="647"/>
                  </a:lnTo>
                  <a:cubicBezTo>
                    <a:pt x="3693" y="647"/>
                    <a:pt x="3823" y="592"/>
                    <a:pt x="3914" y="494"/>
                  </a:cubicBezTo>
                  <a:lnTo>
                    <a:pt x="4378" y="1"/>
                  </a:lnTo>
                  <a:lnTo>
                    <a:pt x="5027" y="1"/>
                  </a:lnTo>
                  <a:cubicBezTo>
                    <a:pt x="5296" y="2"/>
                    <a:pt x="5513" y="219"/>
                    <a:pt x="551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17"/>
            <p:cNvSpPr/>
            <p:nvPr/>
          </p:nvSpPr>
          <p:spPr>
            <a:xfrm>
              <a:off x="5047941" y="2762164"/>
              <a:ext cx="38303" cy="332502"/>
            </a:xfrm>
            <a:custGeom>
              <a:avLst/>
              <a:gdLst/>
              <a:ahLst/>
              <a:cxnLst/>
              <a:rect l="l" t="t" r="r" b="b"/>
              <a:pathLst>
                <a:path w="990" h="8594" extrusionOk="0">
                  <a:moveTo>
                    <a:pt x="989" y="487"/>
                  </a:moveTo>
                  <a:cubicBezTo>
                    <a:pt x="989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6" y="218"/>
                    <a:pt x="496" y="487"/>
                  </a:cubicBezTo>
                  <a:lnTo>
                    <a:pt x="496" y="8107"/>
                  </a:lnTo>
                  <a:cubicBezTo>
                    <a:pt x="496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2" y="8593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17"/>
            <p:cNvSpPr/>
            <p:nvPr/>
          </p:nvSpPr>
          <p:spPr>
            <a:xfrm>
              <a:off x="4872173" y="3075630"/>
              <a:ext cx="213337" cy="50684"/>
            </a:xfrm>
            <a:custGeom>
              <a:avLst/>
              <a:gdLst/>
              <a:ahLst/>
              <a:cxnLst/>
              <a:rect l="l" t="t" r="r" b="b"/>
              <a:pathLst>
                <a:path w="5514" h="1310" extrusionOk="0">
                  <a:moveTo>
                    <a:pt x="5513" y="1"/>
                  </a:moveTo>
                  <a:lnTo>
                    <a:pt x="5513" y="822"/>
                  </a:lnTo>
                  <a:cubicBezTo>
                    <a:pt x="5513" y="1091"/>
                    <a:pt x="5296" y="1309"/>
                    <a:pt x="5027" y="1309"/>
                  </a:cubicBezTo>
                  <a:lnTo>
                    <a:pt x="486" y="1309"/>
                  </a:lnTo>
                  <a:cubicBezTo>
                    <a:pt x="218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8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3" y="272"/>
                    <a:pt x="5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17"/>
            <p:cNvSpPr/>
            <p:nvPr/>
          </p:nvSpPr>
          <p:spPr>
            <a:xfrm>
              <a:off x="5047941" y="3076056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6" y="487"/>
                  </a:moveTo>
                  <a:lnTo>
                    <a:pt x="496" y="811"/>
                  </a:lnTo>
                  <a:cubicBezTo>
                    <a:pt x="496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9" y="487"/>
                    <a:pt x="496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17"/>
            <p:cNvSpPr/>
            <p:nvPr/>
          </p:nvSpPr>
          <p:spPr>
            <a:xfrm>
              <a:off x="4916473" y="2762164"/>
              <a:ext cx="125123" cy="25032"/>
            </a:xfrm>
            <a:custGeom>
              <a:avLst/>
              <a:gdLst/>
              <a:ahLst/>
              <a:cxnLst/>
              <a:rect l="l" t="t" r="r" b="b"/>
              <a:pathLst>
                <a:path w="3234" h="647" extrusionOk="0">
                  <a:moveTo>
                    <a:pt x="3233" y="1"/>
                  </a:moveTo>
                  <a:lnTo>
                    <a:pt x="2771" y="493"/>
                  </a:lnTo>
                  <a:cubicBezTo>
                    <a:pt x="2680" y="591"/>
                    <a:pt x="2551" y="646"/>
                    <a:pt x="2417" y="646"/>
                  </a:cubicBezTo>
                  <a:lnTo>
                    <a:pt x="817" y="646"/>
                  </a:lnTo>
                  <a:cubicBezTo>
                    <a:pt x="682" y="646"/>
                    <a:pt x="554" y="591"/>
                    <a:pt x="463" y="49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17"/>
            <p:cNvSpPr/>
            <p:nvPr/>
          </p:nvSpPr>
          <p:spPr>
            <a:xfrm>
              <a:off x="4991377" y="2762164"/>
              <a:ext cx="50336" cy="25032"/>
            </a:xfrm>
            <a:custGeom>
              <a:avLst/>
              <a:gdLst/>
              <a:ahLst/>
              <a:cxnLst/>
              <a:rect l="l" t="t" r="r" b="b"/>
              <a:pathLst>
                <a:path w="1301" h="647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2" y="591"/>
                    <a:pt x="134" y="646"/>
                    <a:pt x="0" y="646"/>
                  </a:cubicBezTo>
                  <a:lnTo>
                    <a:pt x="484" y="646"/>
                  </a:lnTo>
                  <a:cubicBezTo>
                    <a:pt x="619" y="646"/>
                    <a:pt x="747" y="591"/>
                    <a:pt x="838" y="493"/>
                  </a:cubicBezTo>
                  <a:lnTo>
                    <a:pt x="13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17"/>
            <p:cNvSpPr/>
            <p:nvPr/>
          </p:nvSpPr>
          <p:spPr>
            <a:xfrm>
              <a:off x="4903782" y="2812190"/>
              <a:ext cx="150852" cy="69332"/>
            </a:xfrm>
            <a:custGeom>
              <a:avLst/>
              <a:gdLst/>
              <a:ahLst/>
              <a:cxnLst/>
              <a:rect l="l" t="t" r="r" b="b"/>
              <a:pathLst>
                <a:path w="3899" h="1792" extrusionOk="0">
                  <a:moveTo>
                    <a:pt x="0" y="324"/>
                  </a:moveTo>
                  <a:lnTo>
                    <a:pt x="0" y="968"/>
                  </a:lnTo>
                  <a:cubicBezTo>
                    <a:pt x="0" y="1148"/>
                    <a:pt x="145" y="1293"/>
                    <a:pt x="325" y="1293"/>
                  </a:cubicBezTo>
                  <a:lnTo>
                    <a:pt x="1299" y="1293"/>
                  </a:lnTo>
                  <a:lnTo>
                    <a:pt x="1835" y="1729"/>
                  </a:lnTo>
                  <a:cubicBezTo>
                    <a:pt x="1898" y="1792"/>
                    <a:pt x="2001" y="1792"/>
                    <a:pt x="2064" y="1729"/>
                  </a:cubicBezTo>
                  <a:lnTo>
                    <a:pt x="2599" y="1293"/>
                  </a:lnTo>
                  <a:lnTo>
                    <a:pt x="3574" y="1293"/>
                  </a:lnTo>
                  <a:cubicBezTo>
                    <a:pt x="3752" y="1293"/>
                    <a:pt x="3898" y="1148"/>
                    <a:pt x="3898" y="968"/>
                  </a:cubicBezTo>
                  <a:lnTo>
                    <a:pt x="3898" y="325"/>
                  </a:lnTo>
                  <a:cubicBezTo>
                    <a:pt x="3898" y="145"/>
                    <a:pt x="3752" y="0"/>
                    <a:pt x="3574" y="0"/>
                  </a:cubicBezTo>
                  <a:lnTo>
                    <a:pt x="326" y="0"/>
                  </a:lnTo>
                  <a:cubicBezTo>
                    <a:pt x="145" y="0"/>
                    <a:pt x="0" y="145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17"/>
            <p:cNvSpPr/>
            <p:nvPr/>
          </p:nvSpPr>
          <p:spPr>
            <a:xfrm>
              <a:off x="5022677" y="2812190"/>
              <a:ext cx="31958" cy="50026"/>
            </a:xfrm>
            <a:custGeom>
              <a:avLst/>
              <a:gdLst/>
              <a:ahLst/>
              <a:cxnLst/>
              <a:rect l="l" t="t" r="r" b="b"/>
              <a:pathLst>
                <a:path w="826" h="1293" extrusionOk="0">
                  <a:moveTo>
                    <a:pt x="825" y="325"/>
                  </a:moveTo>
                  <a:cubicBezTo>
                    <a:pt x="825" y="145"/>
                    <a:pt x="679" y="0"/>
                    <a:pt x="501" y="0"/>
                  </a:cubicBezTo>
                  <a:lnTo>
                    <a:pt x="1" y="0"/>
                  </a:lnTo>
                  <a:cubicBezTo>
                    <a:pt x="184" y="0"/>
                    <a:pt x="331" y="145"/>
                    <a:pt x="331" y="324"/>
                  </a:cubicBezTo>
                  <a:lnTo>
                    <a:pt x="331" y="969"/>
                  </a:lnTo>
                  <a:cubicBezTo>
                    <a:pt x="331" y="1148"/>
                    <a:pt x="184" y="1293"/>
                    <a:pt x="1" y="1293"/>
                  </a:cubicBezTo>
                  <a:lnTo>
                    <a:pt x="501" y="1293"/>
                  </a:lnTo>
                  <a:cubicBezTo>
                    <a:pt x="679" y="1293"/>
                    <a:pt x="825" y="1148"/>
                    <a:pt x="825" y="9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17"/>
            <p:cNvSpPr/>
            <p:nvPr/>
          </p:nvSpPr>
          <p:spPr>
            <a:xfrm>
              <a:off x="4903782" y="2906323"/>
              <a:ext cx="150852" cy="69371"/>
            </a:xfrm>
            <a:custGeom>
              <a:avLst/>
              <a:gdLst/>
              <a:ahLst/>
              <a:cxnLst/>
              <a:rect l="l" t="t" r="r" b="b"/>
              <a:pathLst>
                <a:path w="3899" h="1793" extrusionOk="0">
                  <a:moveTo>
                    <a:pt x="0" y="324"/>
                  </a:moveTo>
                  <a:lnTo>
                    <a:pt x="0" y="968"/>
                  </a:lnTo>
                  <a:cubicBezTo>
                    <a:pt x="0" y="1148"/>
                    <a:pt x="145" y="1293"/>
                    <a:pt x="325" y="1293"/>
                  </a:cubicBezTo>
                  <a:lnTo>
                    <a:pt x="1299" y="1293"/>
                  </a:lnTo>
                  <a:lnTo>
                    <a:pt x="1835" y="1730"/>
                  </a:lnTo>
                  <a:cubicBezTo>
                    <a:pt x="1898" y="1793"/>
                    <a:pt x="2001" y="1793"/>
                    <a:pt x="2064" y="1730"/>
                  </a:cubicBezTo>
                  <a:lnTo>
                    <a:pt x="2599" y="1293"/>
                  </a:lnTo>
                  <a:lnTo>
                    <a:pt x="3574" y="1293"/>
                  </a:lnTo>
                  <a:cubicBezTo>
                    <a:pt x="3752" y="1293"/>
                    <a:pt x="3898" y="1148"/>
                    <a:pt x="3898" y="968"/>
                  </a:cubicBezTo>
                  <a:lnTo>
                    <a:pt x="3898" y="325"/>
                  </a:lnTo>
                  <a:cubicBezTo>
                    <a:pt x="3898" y="146"/>
                    <a:pt x="3752" y="0"/>
                    <a:pt x="3574" y="0"/>
                  </a:cubicBezTo>
                  <a:lnTo>
                    <a:pt x="326" y="0"/>
                  </a:lnTo>
                  <a:cubicBezTo>
                    <a:pt x="145" y="0"/>
                    <a:pt x="0" y="145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17"/>
            <p:cNvSpPr/>
            <p:nvPr/>
          </p:nvSpPr>
          <p:spPr>
            <a:xfrm>
              <a:off x="5022677" y="2906323"/>
              <a:ext cx="31958" cy="50026"/>
            </a:xfrm>
            <a:custGeom>
              <a:avLst/>
              <a:gdLst/>
              <a:ahLst/>
              <a:cxnLst/>
              <a:rect l="l" t="t" r="r" b="b"/>
              <a:pathLst>
                <a:path w="826" h="1293" extrusionOk="0">
                  <a:moveTo>
                    <a:pt x="825" y="325"/>
                  </a:moveTo>
                  <a:cubicBezTo>
                    <a:pt x="825" y="146"/>
                    <a:pt x="679" y="0"/>
                    <a:pt x="501" y="0"/>
                  </a:cubicBezTo>
                  <a:lnTo>
                    <a:pt x="1" y="0"/>
                  </a:lnTo>
                  <a:cubicBezTo>
                    <a:pt x="184" y="0"/>
                    <a:pt x="331" y="145"/>
                    <a:pt x="331" y="324"/>
                  </a:cubicBezTo>
                  <a:lnTo>
                    <a:pt x="331" y="970"/>
                  </a:lnTo>
                  <a:cubicBezTo>
                    <a:pt x="331" y="1149"/>
                    <a:pt x="184" y="1293"/>
                    <a:pt x="1" y="1293"/>
                  </a:cubicBezTo>
                  <a:lnTo>
                    <a:pt x="501" y="1293"/>
                  </a:lnTo>
                  <a:cubicBezTo>
                    <a:pt x="679" y="1293"/>
                    <a:pt x="825" y="1148"/>
                    <a:pt x="825" y="9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17"/>
            <p:cNvSpPr/>
            <p:nvPr/>
          </p:nvSpPr>
          <p:spPr>
            <a:xfrm>
              <a:off x="4903782" y="3000494"/>
              <a:ext cx="150852" cy="69371"/>
            </a:xfrm>
            <a:custGeom>
              <a:avLst/>
              <a:gdLst/>
              <a:ahLst/>
              <a:cxnLst/>
              <a:rect l="l" t="t" r="r" b="b"/>
              <a:pathLst>
                <a:path w="3899" h="1793" extrusionOk="0">
                  <a:moveTo>
                    <a:pt x="0" y="324"/>
                  </a:moveTo>
                  <a:lnTo>
                    <a:pt x="0" y="968"/>
                  </a:lnTo>
                  <a:cubicBezTo>
                    <a:pt x="0" y="1148"/>
                    <a:pt x="145" y="1293"/>
                    <a:pt x="325" y="1293"/>
                  </a:cubicBezTo>
                  <a:lnTo>
                    <a:pt x="1299" y="1293"/>
                  </a:lnTo>
                  <a:lnTo>
                    <a:pt x="1835" y="1729"/>
                  </a:lnTo>
                  <a:cubicBezTo>
                    <a:pt x="1898" y="1793"/>
                    <a:pt x="2001" y="1793"/>
                    <a:pt x="2064" y="1729"/>
                  </a:cubicBezTo>
                  <a:lnTo>
                    <a:pt x="2599" y="1293"/>
                  </a:lnTo>
                  <a:lnTo>
                    <a:pt x="3574" y="1293"/>
                  </a:lnTo>
                  <a:cubicBezTo>
                    <a:pt x="3752" y="1293"/>
                    <a:pt x="3898" y="1148"/>
                    <a:pt x="3898" y="968"/>
                  </a:cubicBezTo>
                  <a:lnTo>
                    <a:pt x="3898" y="325"/>
                  </a:lnTo>
                  <a:cubicBezTo>
                    <a:pt x="3898" y="145"/>
                    <a:pt x="3752" y="0"/>
                    <a:pt x="3574" y="0"/>
                  </a:cubicBezTo>
                  <a:lnTo>
                    <a:pt x="326" y="0"/>
                  </a:lnTo>
                  <a:cubicBezTo>
                    <a:pt x="145" y="0"/>
                    <a:pt x="0" y="145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17"/>
            <p:cNvSpPr/>
            <p:nvPr/>
          </p:nvSpPr>
          <p:spPr>
            <a:xfrm>
              <a:off x="5022677" y="3000494"/>
              <a:ext cx="31958" cy="50026"/>
            </a:xfrm>
            <a:custGeom>
              <a:avLst/>
              <a:gdLst/>
              <a:ahLst/>
              <a:cxnLst/>
              <a:rect l="l" t="t" r="r" b="b"/>
              <a:pathLst>
                <a:path w="826" h="1293" extrusionOk="0">
                  <a:moveTo>
                    <a:pt x="825" y="325"/>
                  </a:moveTo>
                  <a:cubicBezTo>
                    <a:pt x="825" y="145"/>
                    <a:pt x="679" y="0"/>
                    <a:pt x="501" y="0"/>
                  </a:cubicBezTo>
                  <a:lnTo>
                    <a:pt x="1" y="0"/>
                  </a:lnTo>
                  <a:cubicBezTo>
                    <a:pt x="184" y="0"/>
                    <a:pt x="331" y="145"/>
                    <a:pt x="331" y="324"/>
                  </a:cubicBezTo>
                  <a:lnTo>
                    <a:pt x="331" y="970"/>
                  </a:lnTo>
                  <a:cubicBezTo>
                    <a:pt x="331" y="1148"/>
                    <a:pt x="184" y="1293"/>
                    <a:pt x="1" y="1293"/>
                  </a:cubicBezTo>
                  <a:lnTo>
                    <a:pt x="501" y="1293"/>
                  </a:lnTo>
                  <a:cubicBezTo>
                    <a:pt x="679" y="1293"/>
                    <a:pt x="825" y="1148"/>
                    <a:pt x="825" y="9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17"/>
            <p:cNvSpPr/>
            <p:nvPr/>
          </p:nvSpPr>
          <p:spPr>
            <a:xfrm>
              <a:off x="4872173" y="2762164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0" y="487"/>
                  </a:moveTo>
                  <a:lnTo>
                    <a:pt x="0" y="8924"/>
                  </a:lnTo>
                  <a:cubicBezTo>
                    <a:pt x="0" y="9193"/>
                    <a:pt x="218" y="9411"/>
                    <a:pt x="486" y="9411"/>
                  </a:cubicBezTo>
                  <a:lnTo>
                    <a:pt x="988" y="9411"/>
                  </a:lnTo>
                  <a:cubicBezTo>
                    <a:pt x="715" y="9411"/>
                    <a:pt x="494" y="9193"/>
                    <a:pt x="494" y="8924"/>
                  </a:cubicBezTo>
                  <a:lnTo>
                    <a:pt x="494" y="487"/>
                  </a:lnTo>
                  <a:cubicBezTo>
                    <a:pt x="494" y="218"/>
                    <a:pt x="715" y="1"/>
                    <a:pt x="988" y="1"/>
                  </a:cubicBezTo>
                  <a:lnTo>
                    <a:pt x="486" y="1"/>
                  </a:lnTo>
                  <a:cubicBezTo>
                    <a:pt x="218" y="1"/>
                    <a:pt x="0" y="218"/>
                    <a:pt x="0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17"/>
            <p:cNvSpPr/>
            <p:nvPr/>
          </p:nvSpPr>
          <p:spPr>
            <a:xfrm>
              <a:off x="4866292" y="2781277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0" y="0"/>
                  </a:moveTo>
                  <a:lnTo>
                    <a:pt x="322" y="0"/>
                  </a:lnTo>
                  <a:lnTo>
                    <a:pt x="322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17"/>
            <p:cNvSpPr/>
            <p:nvPr/>
          </p:nvSpPr>
          <p:spPr>
            <a:xfrm>
              <a:off x="4865982" y="2755548"/>
              <a:ext cx="226143" cy="376647"/>
            </a:xfrm>
            <a:custGeom>
              <a:avLst/>
              <a:gdLst/>
              <a:ahLst/>
              <a:cxnLst/>
              <a:rect l="l" t="t" r="r" b="b"/>
              <a:pathLst>
                <a:path w="5845" h="9735" extrusionOk="0">
                  <a:moveTo>
                    <a:pt x="4164" y="323"/>
                  </a:moveTo>
                  <a:lnTo>
                    <a:pt x="3957" y="544"/>
                  </a:lnTo>
                  <a:cubicBezTo>
                    <a:pt x="3896" y="609"/>
                    <a:pt x="3811" y="646"/>
                    <a:pt x="3721" y="646"/>
                  </a:cubicBezTo>
                  <a:lnTo>
                    <a:pt x="2122" y="646"/>
                  </a:lnTo>
                  <a:cubicBezTo>
                    <a:pt x="2033" y="646"/>
                    <a:pt x="1948" y="609"/>
                    <a:pt x="1886" y="544"/>
                  </a:cubicBezTo>
                  <a:lnTo>
                    <a:pt x="1679" y="323"/>
                  </a:lnTo>
                  <a:close/>
                  <a:moveTo>
                    <a:pt x="5521" y="8825"/>
                  </a:moveTo>
                  <a:lnTo>
                    <a:pt x="5521" y="9087"/>
                  </a:lnTo>
                  <a:cubicBezTo>
                    <a:pt x="5521" y="9266"/>
                    <a:pt x="5376" y="9411"/>
                    <a:pt x="5196" y="9411"/>
                  </a:cubicBezTo>
                  <a:lnTo>
                    <a:pt x="655" y="9411"/>
                  </a:lnTo>
                  <a:cubicBezTo>
                    <a:pt x="476" y="9411"/>
                    <a:pt x="330" y="9266"/>
                    <a:pt x="330" y="9087"/>
                  </a:cubicBezTo>
                  <a:lnTo>
                    <a:pt x="330" y="8825"/>
                  </a:lnTo>
                  <a:cubicBezTo>
                    <a:pt x="429" y="8884"/>
                    <a:pt x="541" y="8917"/>
                    <a:pt x="655" y="8917"/>
                  </a:cubicBezTo>
                  <a:lnTo>
                    <a:pt x="5196" y="8917"/>
                  </a:lnTo>
                  <a:cubicBezTo>
                    <a:pt x="5311" y="8917"/>
                    <a:pt x="5423" y="8884"/>
                    <a:pt x="5521" y="8825"/>
                  </a:cubicBezTo>
                  <a:close/>
                  <a:moveTo>
                    <a:pt x="673" y="0"/>
                  </a:moveTo>
                  <a:cubicBezTo>
                    <a:pt x="300" y="0"/>
                    <a:pt x="1" y="315"/>
                    <a:pt x="29" y="694"/>
                  </a:cubicBezTo>
                  <a:cubicBezTo>
                    <a:pt x="30" y="719"/>
                    <a:pt x="42" y="742"/>
                    <a:pt x="62" y="758"/>
                  </a:cubicBezTo>
                  <a:cubicBezTo>
                    <a:pt x="104" y="793"/>
                    <a:pt x="148" y="808"/>
                    <a:pt x="189" y="808"/>
                  </a:cubicBezTo>
                  <a:cubicBezTo>
                    <a:pt x="304" y="808"/>
                    <a:pt x="392" y="686"/>
                    <a:pt x="329" y="563"/>
                  </a:cubicBezTo>
                  <a:cubicBezTo>
                    <a:pt x="274" y="453"/>
                    <a:pt x="359" y="323"/>
                    <a:pt x="483" y="323"/>
                  </a:cubicBezTo>
                  <a:lnTo>
                    <a:pt x="1236" y="323"/>
                  </a:lnTo>
                  <a:lnTo>
                    <a:pt x="1650" y="765"/>
                  </a:lnTo>
                  <a:cubicBezTo>
                    <a:pt x="1773" y="895"/>
                    <a:pt x="1943" y="970"/>
                    <a:pt x="2122" y="970"/>
                  </a:cubicBezTo>
                  <a:lnTo>
                    <a:pt x="3722" y="970"/>
                  </a:lnTo>
                  <a:cubicBezTo>
                    <a:pt x="3901" y="970"/>
                    <a:pt x="4071" y="895"/>
                    <a:pt x="4194" y="765"/>
                  </a:cubicBezTo>
                  <a:lnTo>
                    <a:pt x="4608" y="323"/>
                  </a:lnTo>
                  <a:lnTo>
                    <a:pt x="5198" y="323"/>
                  </a:lnTo>
                  <a:cubicBezTo>
                    <a:pt x="5376" y="323"/>
                    <a:pt x="5522" y="469"/>
                    <a:pt x="5522" y="647"/>
                  </a:cubicBezTo>
                  <a:lnTo>
                    <a:pt x="5522" y="8269"/>
                  </a:lnTo>
                  <a:cubicBezTo>
                    <a:pt x="5522" y="8448"/>
                    <a:pt x="5376" y="8593"/>
                    <a:pt x="5198" y="8593"/>
                  </a:cubicBezTo>
                  <a:lnTo>
                    <a:pt x="415" y="8593"/>
                  </a:lnTo>
                  <a:cubicBezTo>
                    <a:pt x="369" y="8593"/>
                    <a:pt x="331" y="8555"/>
                    <a:pt x="331" y="8509"/>
                  </a:cubicBezTo>
                  <a:lnTo>
                    <a:pt x="331" y="1851"/>
                  </a:lnTo>
                  <a:cubicBezTo>
                    <a:pt x="331" y="1840"/>
                    <a:pt x="327" y="1829"/>
                    <a:pt x="320" y="1821"/>
                  </a:cubicBezTo>
                  <a:cubicBezTo>
                    <a:pt x="271" y="1770"/>
                    <a:pt x="218" y="1749"/>
                    <a:pt x="170" y="1749"/>
                  </a:cubicBezTo>
                  <a:cubicBezTo>
                    <a:pt x="80" y="1749"/>
                    <a:pt x="8" y="1822"/>
                    <a:pt x="8" y="1912"/>
                  </a:cubicBezTo>
                  <a:lnTo>
                    <a:pt x="8" y="9566"/>
                  </a:lnTo>
                  <a:cubicBezTo>
                    <a:pt x="8" y="9659"/>
                    <a:pt x="84" y="9735"/>
                    <a:pt x="176" y="9735"/>
                  </a:cubicBezTo>
                  <a:lnTo>
                    <a:pt x="5195" y="9735"/>
                  </a:lnTo>
                  <a:cubicBezTo>
                    <a:pt x="5555" y="9735"/>
                    <a:pt x="5844" y="9444"/>
                    <a:pt x="5844" y="9086"/>
                  </a:cubicBezTo>
                  <a:lnTo>
                    <a:pt x="5844" y="337"/>
                  </a:lnTo>
                  <a:cubicBezTo>
                    <a:pt x="5844" y="152"/>
                    <a:pt x="5693" y="0"/>
                    <a:pt x="5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17"/>
            <p:cNvSpPr/>
            <p:nvPr/>
          </p:nvSpPr>
          <p:spPr>
            <a:xfrm>
              <a:off x="4866021" y="27996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4"/>
                    <a:pt x="73" y="1"/>
                    <a:pt x="162" y="1"/>
                  </a:cubicBezTo>
                  <a:cubicBezTo>
                    <a:pt x="253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117"/>
            <p:cNvSpPr/>
            <p:nvPr/>
          </p:nvSpPr>
          <p:spPr>
            <a:xfrm>
              <a:off x="4897166" y="2806270"/>
              <a:ext cx="163349" cy="81404"/>
            </a:xfrm>
            <a:custGeom>
              <a:avLst/>
              <a:gdLst/>
              <a:ahLst/>
              <a:cxnLst/>
              <a:rect l="l" t="t" r="r" b="b"/>
              <a:pathLst>
                <a:path w="4222" h="2104" extrusionOk="0">
                  <a:moveTo>
                    <a:pt x="3735" y="324"/>
                  </a:moveTo>
                  <a:cubicBezTo>
                    <a:pt x="3826" y="324"/>
                    <a:pt x="3898" y="397"/>
                    <a:pt x="3898" y="486"/>
                  </a:cubicBezTo>
                  <a:lnTo>
                    <a:pt x="3898" y="1132"/>
                  </a:lnTo>
                  <a:cubicBezTo>
                    <a:pt x="3898" y="1221"/>
                    <a:pt x="3826" y="1294"/>
                    <a:pt x="3735" y="1294"/>
                  </a:cubicBezTo>
                  <a:lnTo>
                    <a:pt x="2761" y="1294"/>
                  </a:lnTo>
                  <a:cubicBezTo>
                    <a:pt x="2723" y="1294"/>
                    <a:pt x="2686" y="1306"/>
                    <a:pt x="2657" y="1330"/>
                  </a:cubicBezTo>
                  <a:lnTo>
                    <a:pt x="2122" y="1768"/>
                  </a:lnTo>
                  <a:cubicBezTo>
                    <a:pt x="2122" y="1769"/>
                    <a:pt x="2120" y="1769"/>
                    <a:pt x="2119" y="1769"/>
                  </a:cubicBezTo>
                  <a:cubicBezTo>
                    <a:pt x="2114" y="1769"/>
                    <a:pt x="2107" y="1767"/>
                    <a:pt x="2102" y="1767"/>
                  </a:cubicBezTo>
                  <a:cubicBezTo>
                    <a:pt x="2101" y="1767"/>
                    <a:pt x="2100" y="1767"/>
                    <a:pt x="2099" y="1768"/>
                  </a:cubicBezTo>
                  <a:lnTo>
                    <a:pt x="1564" y="1330"/>
                  </a:lnTo>
                  <a:cubicBezTo>
                    <a:pt x="1535" y="1307"/>
                    <a:pt x="1499" y="1294"/>
                    <a:pt x="1461" y="1294"/>
                  </a:cubicBezTo>
                  <a:lnTo>
                    <a:pt x="485" y="1294"/>
                  </a:lnTo>
                  <a:cubicBezTo>
                    <a:pt x="396" y="1294"/>
                    <a:pt x="324" y="1221"/>
                    <a:pt x="324" y="1132"/>
                  </a:cubicBezTo>
                  <a:lnTo>
                    <a:pt x="324" y="486"/>
                  </a:lnTo>
                  <a:cubicBezTo>
                    <a:pt x="324" y="397"/>
                    <a:pt x="396" y="324"/>
                    <a:pt x="485" y="324"/>
                  </a:cubicBezTo>
                  <a:close/>
                  <a:moveTo>
                    <a:pt x="487" y="1"/>
                  </a:moveTo>
                  <a:cubicBezTo>
                    <a:pt x="219" y="1"/>
                    <a:pt x="0" y="218"/>
                    <a:pt x="0" y="487"/>
                  </a:cubicBezTo>
                  <a:lnTo>
                    <a:pt x="0" y="1132"/>
                  </a:lnTo>
                  <a:cubicBezTo>
                    <a:pt x="0" y="1400"/>
                    <a:pt x="219" y="1617"/>
                    <a:pt x="487" y="1617"/>
                  </a:cubicBezTo>
                  <a:lnTo>
                    <a:pt x="1403" y="1617"/>
                  </a:lnTo>
                  <a:lnTo>
                    <a:pt x="1881" y="2007"/>
                  </a:lnTo>
                  <a:cubicBezTo>
                    <a:pt x="1943" y="2069"/>
                    <a:pt x="2027" y="2103"/>
                    <a:pt x="2115" y="2103"/>
                  </a:cubicBezTo>
                  <a:cubicBezTo>
                    <a:pt x="2116" y="2103"/>
                    <a:pt x="2118" y="2103"/>
                    <a:pt x="2119" y="2103"/>
                  </a:cubicBezTo>
                  <a:cubicBezTo>
                    <a:pt x="2197" y="2103"/>
                    <a:pt x="2272" y="2073"/>
                    <a:pt x="2328" y="2017"/>
                  </a:cubicBezTo>
                  <a:lnTo>
                    <a:pt x="2819" y="1617"/>
                  </a:lnTo>
                  <a:lnTo>
                    <a:pt x="3734" y="1617"/>
                  </a:lnTo>
                  <a:cubicBezTo>
                    <a:pt x="4003" y="1617"/>
                    <a:pt x="4221" y="1399"/>
                    <a:pt x="4221" y="1130"/>
                  </a:cubicBezTo>
                  <a:lnTo>
                    <a:pt x="4221" y="487"/>
                  </a:lnTo>
                  <a:cubicBezTo>
                    <a:pt x="4221" y="218"/>
                    <a:pt x="4003" y="1"/>
                    <a:pt x="3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117"/>
            <p:cNvSpPr/>
            <p:nvPr/>
          </p:nvSpPr>
          <p:spPr>
            <a:xfrm>
              <a:off x="4897166" y="2900403"/>
              <a:ext cx="163349" cy="81404"/>
            </a:xfrm>
            <a:custGeom>
              <a:avLst/>
              <a:gdLst/>
              <a:ahLst/>
              <a:cxnLst/>
              <a:rect l="l" t="t" r="r" b="b"/>
              <a:pathLst>
                <a:path w="4222" h="2104" extrusionOk="0">
                  <a:moveTo>
                    <a:pt x="3735" y="324"/>
                  </a:moveTo>
                  <a:cubicBezTo>
                    <a:pt x="3826" y="324"/>
                    <a:pt x="3898" y="397"/>
                    <a:pt x="3898" y="487"/>
                  </a:cubicBezTo>
                  <a:lnTo>
                    <a:pt x="3898" y="1132"/>
                  </a:lnTo>
                  <a:cubicBezTo>
                    <a:pt x="3898" y="1222"/>
                    <a:pt x="3826" y="1295"/>
                    <a:pt x="3735" y="1295"/>
                  </a:cubicBezTo>
                  <a:lnTo>
                    <a:pt x="2761" y="1295"/>
                  </a:lnTo>
                  <a:cubicBezTo>
                    <a:pt x="2723" y="1295"/>
                    <a:pt x="2686" y="1307"/>
                    <a:pt x="2657" y="1331"/>
                  </a:cubicBezTo>
                  <a:lnTo>
                    <a:pt x="2122" y="1768"/>
                  </a:lnTo>
                  <a:cubicBezTo>
                    <a:pt x="2122" y="1769"/>
                    <a:pt x="2120" y="1769"/>
                    <a:pt x="2119" y="1769"/>
                  </a:cubicBezTo>
                  <a:cubicBezTo>
                    <a:pt x="2114" y="1769"/>
                    <a:pt x="2107" y="1767"/>
                    <a:pt x="2102" y="1767"/>
                  </a:cubicBezTo>
                  <a:cubicBezTo>
                    <a:pt x="2101" y="1767"/>
                    <a:pt x="2100" y="1768"/>
                    <a:pt x="2099" y="1768"/>
                  </a:cubicBezTo>
                  <a:lnTo>
                    <a:pt x="1564" y="1331"/>
                  </a:lnTo>
                  <a:cubicBezTo>
                    <a:pt x="1535" y="1307"/>
                    <a:pt x="1499" y="1295"/>
                    <a:pt x="1461" y="1295"/>
                  </a:cubicBezTo>
                  <a:lnTo>
                    <a:pt x="485" y="1295"/>
                  </a:lnTo>
                  <a:cubicBezTo>
                    <a:pt x="396" y="1295"/>
                    <a:pt x="324" y="1222"/>
                    <a:pt x="324" y="1132"/>
                  </a:cubicBezTo>
                  <a:lnTo>
                    <a:pt x="324" y="487"/>
                  </a:lnTo>
                  <a:cubicBezTo>
                    <a:pt x="324" y="397"/>
                    <a:pt x="396" y="324"/>
                    <a:pt x="485" y="324"/>
                  </a:cubicBezTo>
                  <a:close/>
                  <a:moveTo>
                    <a:pt x="487" y="1"/>
                  </a:moveTo>
                  <a:cubicBezTo>
                    <a:pt x="219" y="1"/>
                    <a:pt x="0" y="219"/>
                    <a:pt x="0" y="488"/>
                  </a:cubicBezTo>
                  <a:lnTo>
                    <a:pt x="0" y="1131"/>
                  </a:lnTo>
                  <a:cubicBezTo>
                    <a:pt x="0" y="1400"/>
                    <a:pt x="219" y="1617"/>
                    <a:pt x="487" y="1617"/>
                  </a:cubicBezTo>
                  <a:lnTo>
                    <a:pt x="1403" y="1617"/>
                  </a:lnTo>
                  <a:lnTo>
                    <a:pt x="1881" y="2008"/>
                  </a:lnTo>
                  <a:cubicBezTo>
                    <a:pt x="1943" y="2070"/>
                    <a:pt x="2027" y="2103"/>
                    <a:pt x="2115" y="2103"/>
                  </a:cubicBezTo>
                  <a:cubicBezTo>
                    <a:pt x="2116" y="2103"/>
                    <a:pt x="2118" y="2103"/>
                    <a:pt x="2119" y="2103"/>
                  </a:cubicBezTo>
                  <a:cubicBezTo>
                    <a:pt x="2197" y="2103"/>
                    <a:pt x="2272" y="2073"/>
                    <a:pt x="2328" y="2018"/>
                  </a:cubicBezTo>
                  <a:lnTo>
                    <a:pt x="2819" y="1617"/>
                  </a:lnTo>
                  <a:lnTo>
                    <a:pt x="3734" y="1617"/>
                  </a:lnTo>
                  <a:cubicBezTo>
                    <a:pt x="4003" y="1617"/>
                    <a:pt x="4221" y="1400"/>
                    <a:pt x="4221" y="1131"/>
                  </a:cubicBezTo>
                  <a:lnTo>
                    <a:pt x="4221" y="488"/>
                  </a:lnTo>
                  <a:cubicBezTo>
                    <a:pt x="4221" y="219"/>
                    <a:pt x="4003" y="1"/>
                    <a:pt x="3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17"/>
            <p:cNvSpPr/>
            <p:nvPr/>
          </p:nvSpPr>
          <p:spPr>
            <a:xfrm>
              <a:off x="4897166" y="2994613"/>
              <a:ext cx="163349" cy="81365"/>
            </a:xfrm>
            <a:custGeom>
              <a:avLst/>
              <a:gdLst/>
              <a:ahLst/>
              <a:cxnLst/>
              <a:rect l="l" t="t" r="r" b="b"/>
              <a:pathLst>
                <a:path w="4222" h="2103" extrusionOk="0">
                  <a:moveTo>
                    <a:pt x="3735" y="323"/>
                  </a:moveTo>
                  <a:cubicBezTo>
                    <a:pt x="3826" y="323"/>
                    <a:pt x="3898" y="396"/>
                    <a:pt x="3898" y="485"/>
                  </a:cubicBezTo>
                  <a:lnTo>
                    <a:pt x="3898" y="1131"/>
                  </a:lnTo>
                  <a:cubicBezTo>
                    <a:pt x="3898" y="1220"/>
                    <a:pt x="3826" y="1293"/>
                    <a:pt x="3735" y="1293"/>
                  </a:cubicBezTo>
                  <a:lnTo>
                    <a:pt x="2761" y="1293"/>
                  </a:lnTo>
                  <a:cubicBezTo>
                    <a:pt x="2723" y="1293"/>
                    <a:pt x="2686" y="1306"/>
                    <a:pt x="2657" y="1329"/>
                  </a:cubicBezTo>
                  <a:lnTo>
                    <a:pt x="2122" y="1767"/>
                  </a:lnTo>
                  <a:cubicBezTo>
                    <a:pt x="2122" y="1768"/>
                    <a:pt x="2120" y="1768"/>
                    <a:pt x="2119" y="1768"/>
                  </a:cubicBezTo>
                  <a:cubicBezTo>
                    <a:pt x="2114" y="1768"/>
                    <a:pt x="2107" y="1766"/>
                    <a:pt x="2102" y="1766"/>
                  </a:cubicBezTo>
                  <a:cubicBezTo>
                    <a:pt x="2101" y="1766"/>
                    <a:pt x="2100" y="1766"/>
                    <a:pt x="2099" y="1767"/>
                  </a:cubicBezTo>
                  <a:lnTo>
                    <a:pt x="1564" y="1329"/>
                  </a:lnTo>
                  <a:cubicBezTo>
                    <a:pt x="1535" y="1306"/>
                    <a:pt x="1499" y="1293"/>
                    <a:pt x="1461" y="1293"/>
                  </a:cubicBezTo>
                  <a:lnTo>
                    <a:pt x="485" y="1293"/>
                  </a:lnTo>
                  <a:cubicBezTo>
                    <a:pt x="396" y="1293"/>
                    <a:pt x="324" y="1220"/>
                    <a:pt x="324" y="1131"/>
                  </a:cubicBezTo>
                  <a:lnTo>
                    <a:pt x="324" y="485"/>
                  </a:lnTo>
                  <a:cubicBezTo>
                    <a:pt x="324" y="396"/>
                    <a:pt x="396" y="323"/>
                    <a:pt x="485" y="323"/>
                  </a:cubicBezTo>
                  <a:close/>
                  <a:moveTo>
                    <a:pt x="487" y="0"/>
                  </a:moveTo>
                  <a:cubicBezTo>
                    <a:pt x="219" y="0"/>
                    <a:pt x="0" y="217"/>
                    <a:pt x="0" y="486"/>
                  </a:cubicBezTo>
                  <a:lnTo>
                    <a:pt x="0" y="1129"/>
                  </a:lnTo>
                  <a:cubicBezTo>
                    <a:pt x="0" y="1398"/>
                    <a:pt x="219" y="1616"/>
                    <a:pt x="487" y="1616"/>
                  </a:cubicBezTo>
                  <a:lnTo>
                    <a:pt x="1403" y="1616"/>
                  </a:lnTo>
                  <a:lnTo>
                    <a:pt x="1881" y="2006"/>
                  </a:lnTo>
                  <a:cubicBezTo>
                    <a:pt x="1943" y="2068"/>
                    <a:pt x="2027" y="2102"/>
                    <a:pt x="2115" y="2102"/>
                  </a:cubicBezTo>
                  <a:cubicBezTo>
                    <a:pt x="2116" y="2102"/>
                    <a:pt x="2118" y="2102"/>
                    <a:pt x="2119" y="2102"/>
                  </a:cubicBezTo>
                  <a:cubicBezTo>
                    <a:pt x="2197" y="2102"/>
                    <a:pt x="2272" y="2071"/>
                    <a:pt x="2328" y="2016"/>
                  </a:cubicBezTo>
                  <a:lnTo>
                    <a:pt x="2819" y="1616"/>
                  </a:lnTo>
                  <a:lnTo>
                    <a:pt x="3734" y="1616"/>
                  </a:lnTo>
                  <a:cubicBezTo>
                    <a:pt x="4003" y="1616"/>
                    <a:pt x="4221" y="1398"/>
                    <a:pt x="4221" y="1129"/>
                  </a:cubicBezTo>
                  <a:lnTo>
                    <a:pt x="4221" y="486"/>
                  </a:lnTo>
                  <a:cubicBezTo>
                    <a:pt x="4221" y="217"/>
                    <a:pt x="4003" y="0"/>
                    <a:pt x="3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17"/>
            <p:cNvSpPr/>
            <p:nvPr/>
          </p:nvSpPr>
          <p:spPr>
            <a:xfrm>
              <a:off x="4922392" y="2831264"/>
              <a:ext cx="31687" cy="12574"/>
            </a:xfrm>
            <a:custGeom>
              <a:avLst/>
              <a:gdLst/>
              <a:ahLst/>
              <a:cxnLst/>
              <a:rect l="l" t="t" r="r" b="b"/>
              <a:pathLst>
                <a:path w="819" h="325" extrusionOk="0">
                  <a:moveTo>
                    <a:pt x="167" y="324"/>
                  </a:moveTo>
                  <a:lnTo>
                    <a:pt x="645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8" y="79"/>
                    <a:pt x="744" y="1"/>
                    <a:pt x="651" y="1"/>
                  </a:cubicBezTo>
                  <a:lnTo>
                    <a:pt x="172" y="1"/>
                  </a:lnTo>
                  <a:cubicBezTo>
                    <a:pt x="86" y="1"/>
                    <a:pt x="11" y="66"/>
                    <a:pt x="5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17"/>
            <p:cNvSpPr/>
            <p:nvPr/>
          </p:nvSpPr>
          <p:spPr>
            <a:xfrm>
              <a:off x="4966383" y="2831264"/>
              <a:ext cx="69216" cy="12574"/>
            </a:xfrm>
            <a:custGeom>
              <a:avLst/>
              <a:gdLst/>
              <a:ahLst/>
              <a:cxnLst/>
              <a:rect l="l" t="t" r="r" b="b"/>
              <a:pathLst>
                <a:path w="1789" h="325" extrusionOk="0">
                  <a:moveTo>
                    <a:pt x="167" y="324"/>
                  </a:moveTo>
                  <a:lnTo>
                    <a:pt x="1615" y="324"/>
                  </a:lnTo>
                  <a:cubicBezTo>
                    <a:pt x="1703" y="324"/>
                    <a:pt x="1778" y="259"/>
                    <a:pt x="1783" y="173"/>
                  </a:cubicBezTo>
                  <a:cubicBezTo>
                    <a:pt x="1789" y="79"/>
                    <a:pt x="1714" y="1"/>
                    <a:pt x="1622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17"/>
            <p:cNvSpPr/>
            <p:nvPr/>
          </p:nvSpPr>
          <p:spPr>
            <a:xfrm>
              <a:off x="4922392" y="2925436"/>
              <a:ext cx="31687" cy="12574"/>
            </a:xfrm>
            <a:custGeom>
              <a:avLst/>
              <a:gdLst/>
              <a:ahLst/>
              <a:cxnLst/>
              <a:rect l="l" t="t" r="r" b="b"/>
              <a:pathLst>
                <a:path w="819" h="325" extrusionOk="0">
                  <a:moveTo>
                    <a:pt x="167" y="324"/>
                  </a:moveTo>
                  <a:lnTo>
                    <a:pt x="645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8" y="79"/>
                    <a:pt x="744" y="1"/>
                    <a:pt x="651" y="1"/>
                  </a:cubicBezTo>
                  <a:lnTo>
                    <a:pt x="172" y="1"/>
                  </a:lnTo>
                  <a:cubicBezTo>
                    <a:pt x="86" y="1"/>
                    <a:pt x="11" y="66"/>
                    <a:pt x="5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17"/>
            <p:cNvSpPr/>
            <p:nvPr/>
          </p:nvSpPr>
          <p:spPr>
            <a:xfrm>
              <a:off x="4966383" y="2925436"/>
              <a:ext cx="69216" cy="12574"/>
            </a:xfrm>
            <a:custGeom>
              <a:avLst/>
              <a:gdLst/>
              <a:ahLst/>
              <a:cxnLst/>
              <a:rect l="l" t="t" r="r" b="b"/>
              <a:pathLst>
                <a:path w="1789" h="325" extrusionOk="0">
                  <a:moveTo>
                    <a:pt x="167" y="324"/>
                  </a:moveTo>
                  <a:lnTo>
                    <a:pt x="1615" y="324"/>
                  </a:lnTo>
                  <a:cubicBezTo>
                    <a:pt x="1703" y="324"/>
                    <a:pt x="1778" y="259"/>
                    <a:pt x="1783" y="173"/>
                  </a:cubicBezTo>
                  <a:cubicBezTo>
                    <a:pt x="1789" y="79"/>
                    <a:pt x="1714" y="1"/>
                    <a:pt x="1622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17"/>
            <p:cNvSpPr/>
            <p:nvPr/>
          </p:nvSpPr>
          <p:spPr>
            <a:xfrm>
              <a:off x="4922392" y="3019568"/>
              <a:ext cx="31687" cy="12574"/>
            </a:xfrm>
            <a:custGeom>
              <a:avLst/>
              <a:gdLst/>
              <a:ahLst/>
              <a:cxnLst/>
              <a:rect l="l" t="t" r="r" b="b"/>
              <a:pathLst>
                <a:path w="819" h="325" extrusionOk="0">
                  <a:moveTo>
                    <a:pt x="167" y="324"/>
                  </a:moveTo>
                  <a:lnTo>
                    <a:pt x="645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8" y="80"/>
                    <a:pt x="744" y="1"/>
                    <a:pt x="651" y="1"/>
                  </a:cubicBezTo>
                  <a:lnTo>
                    <a:pt x="172" y="1"/>
                  </a:lnTo>
                  <a:cubicBezTo>
                    <a:pt x="86" y="1"/>
                    <a:pt x="11" y="66"/>
                    <a:pt x="5" y="153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17"/>
            <p:cNvSpPr/>
            <p:nvPr/>
          </p:nvSpPr>
          <p:spPr>
            <a:xfrm>
              <a:off x="4966383" y="3019568"/>
              <a:ext cx="69216" cy="12574"/>
            </a:xfrm>
            <a:custGeom>
              <a:avLst/>
              <a:gdLst/>
              <a:ahLst/>
              <a:cxnLst/>
              <a:rect l="l" t="t" r="r" b="b"/>
              <a:pathLst>
                <a:path w="1789" h="325" extrusionOk="0">
                  <a:moveTo>
                    <a:pt x="167" y="324"/>
                  </a:moveTo>
                  <a:lnTo>
                    <a:pt x="1615" y="324"/>
                  </a:lnTo>
                  <a:cubicBezTo>
                    <a:pt x="1703" y="324"/>
                    <a:pt x="1778" y="259"/>
                    <a:pt x="1783" y="173"/>
                  </a:cubicBezTo>
                  <a:cubicBezTo>
                    <a:pt x="1789" y="80"/>
                    <a:pt x="1714" y="1"/>
                    <a:pt x="1622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5" name="Google Shape;4805;p117"/>
          <p:cNvGrpSpPr/>
          <p:nvPr/>
        </p:nvGrpSpPr>
        <p:grpSpPr>
          <a:xfrm>
            <a:off x="4790537" y="3775402"/>
            <a:ext cx="380168" cy="345424"/>
            <a:chOff x="4790537" y="3373002"/>
            <a:chExt cx="380168" cy="345424"/>
          </a:xfrm>
        </p:grpSpPr>
        <p:sp>
          <p:nvSpPr>
            <p:cNvPr id="4806" name="Google Shape;4806;p117"/>
            <p:cNvSpPr/>
            <p:nvPr/>
          </p:nvSpPr>
          <p:spPr>
            <a:xfrm>
              <a:off x="4797153" y="3379618"/>
              <a:ext cx="289169" cy="181727"/>
            </a:xfrm>
            <a:custGeom>
              <a:avLst/>
              <a:gdLst/>
              <a:ahLst/>
              <a:cxnLst/>
              <a:rect l="l" t="t" r="r" b="b"/>
              <a:pathLst>
                <a:path w="7474" h="4697" extrusionOk="0">
                  <a:moveTo>
                    <a:pt x="7473" y="487"/>
                  </a:moveTo>
                  <a:lnTo>
                    <a:pt x="7473" y="4072"/>
                  </a:lnTo>
                  <a:cubicBezTo>
                    <a:pt x="7365" y="4057"/>
                    <a:pt x="7257" y="4049"/>
                    <a:pt x="7148" y="4049"/>
                  </a:cubicBezTo>
                  <a:cubicBezTo>
                    <a:pt x="6553" y="4049"/>
                    <a:pt x="5982" y="4282"/>
                    <a:pt x="5558" y="4697"/>
                  </a:cubicBezTo>
                  <a:lnTo>
                    <a:pt x="488" y="4697"/>
                  </a:lnTo>
                  <a:cubicBezTo>
                    <a:pt x="219" y="4697"/>
                    <a:pt x="1" y="4479"/>
                    <a:pt x="1" y="4210"/>
                  </a:cubicBezTo>
                  <a:lnTo>
                    <a:pt x="1" y="487"/>
                  </a:lnTo>
                  <a:cubicBezTo>
                    <a:pt x="1" y="218"/>
                    <a:pt x="219" y="1"/>
                    <a:pt x="488" y="1"/>
                  </a:cubicBezTo>
                  <a:lnTo>
                    <a:pt x="6986" y="1"/>
                  </a:lnTo>
                  <a:cubicBezTo>
                    <a:pt x="7255" y="1"/>
                    <a:pt x="7473" y="218"/>
                    <a:pt x="7473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17"/>
            <p:cNvSpPr/>
            <p:nvPr/>
          </p:nvSpPr>
          <p:spPr>
            <a:xfrm>
              <a:off x="4993234" y="3536196"/>
              <a:ext cx="70803" cy="25149"/>
            </a:xfrm>
            <a:custGeom>
              <a:avLst/>
              <a:gdLst/>
              <a:ahLst/>
              <a:cxnLst/>
              <a:rect l="l" t="t" r="r" b="b"/>
              <a:pathLst>
                <a:path w="1830" h="650" extrusionOk="0">
                  <a:moveTo>
                    <a:pt x="1588" y="1"/>
                  </a:moveTo>
                  <a:cubicBezTo>
                    <a:pt x="995" y="1"/>
                    <a:pt x="425" y="234"/>
                    <a:pt x="1" y="650"/>
                  </a:cubicBezTo>
                  <a:lnTo>
                    <a:pt x="487" y="650"/>
                  </a:lnTo>
                  <a:cubicBezTo>
                    <a:pt x="851" y="294"/>
                    <a:pt x="1324" y="70"/>
                    <a:pt x="1830" y="14"/>
                  </a:cubicBezTo>
                  <a:cubicBezTo>
                    <a:pt x="1750" y="6"/>
                    <a:pt x="1669" y="1"/>
                    <a:pt x="1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17"/>
            <p:cNvSpPr/>
            <p:nvPr/>
          </p:nvSpPr>
          <p:spPr>
            <a:xfrm>
              <a:off x="5048019" y="3379618"/>
              <a:ext cx="38303" cy="157855"/>
            </a:xfrm>
            <a:custGeom>
              <a:avLst/>
              <a:gdLst/>
              <a:ahLst/>
              <a:cxnLst/>
              <a:rect l="l" t="t" r="r" b="b"/>
              <a:pathLst>
                <a:path w="990" h="4080" extrusionOk="0">
                  <a:moveTo>
                    <a:pt x="989" y="487"/>
                  </a:moveTo>
                  <a:cubicBezTo>
                    <a:pt x="989" y="218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8"/>
                    <a:pt x="495" y="487"/>
                  </a:cubicBezTo>
                  <a:lnTo>
                    <a:pt x="495" y="4064"/>
                  </a:lnTo>
                  <a:cubicBezTo>
                    <a:pt x="549" y="4060"/>
                    <a:pt x="604" y="4056"/>
                    <a:pt x="659" y="4056"/>
                  </a:cubicBezTo>
                  <a:cubicBezTo>
                    <a:pt x="770" y="4057"/>
                    <a:pt x="880" y="4064"/>
                    <a:pt x="989" y="40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17"/>
            <p:cNvSpPr/>
            <p:nvPr/>
          </p:nvSpPr>
          <p:spPr>
            <a:xfrm>
              <a:off x="4822920" y="3404418"/>
              <a:ext cx="125085" cy="132745"/>
            </a:xfrm>
            <a:custGeom>
              <a:avLst/>
              <a:gdLst/>
              <a:ahLst/>
              <a:cxnLst/>
              <a:rect l="l" t="t" r="r" b="b"/>
              <a:pathLst>
                <a:path w="3233" h="3431" extrusionOk="0">
                  <a:moveTo>
                    <a:pt x="3042" y="9"/>
                  </a:moveTo>
                  <a:lnTo>
                    <a:pt x="779" y="433"/>
                  </a:lnTo>
                  <a:cubicBezTo>
                    <a:pt x="698" y="462"/>
                    <a:pt x="645" y="539"/>
                    <a:pt x="646" y="625"/>
                  </a:cubicBezTo>
                  <a:lnTo>
                    <a:pt x="646" y="2279"/>
                  </a:lnTo>
                  <a:cubicBezTo>
                    <a:pt x="312" y="2258"/>
                    <a:pt x="24" y="2510"/>
                    <a:pt x="1" y="2844"/>
                  </a:cubicBezTo>
                  <a:cubicBezTo>
                    <a:pt x="24" y="3179"/>
                    <a:pt x="312" y="3431"/>
                    <a:pt x="646" y="3410"/>
                  </a:cubicBezTo>
                  <a:cubicBezTo>
                    <a:pt x="951" y="3424"/>
                    <a:pt x="1222" y="3221"/>
                    <a:pt x="1293" y="2925"/>
                  </a:cubicBezTo>
                  <a:lnTo>
                    <a:pt x="1293" y="1221"/>
                  </a:lnTo>
                  <a:lnTo>
                    <a:pt x="2586" y="1060"/>
                  </a:lnTo>
                  <a:lnTo>
                    <a:pt x="2586" y="1792"/>
                  </a:lnTo>
                  <a:cubicBezTo>
                    <a:pt x="2252" y="1771"/>
                    <a:pt x="1963" y="2024"/>
                    <a:pt x="1940" y="2358"/>
                  </a:cubicBezTo>
                  <a:cubicBezTo>
                    <a:pt x="1963" y="2692"/>
                    <a:pt x="2252" y="2944"/>
                    <a:pt x="2586" y="2923"/>
                  </a:cubicBezTo>
                  <a:cubicBezTo>
                    <a:pt x="2890" y="2937"/>
                    <a:pt x="3161" y="2735"/>
                    <a:pt x="3233" y="2438"/>
                  </a:cubicBezTo>
                  <a:lnTo>
                    <a:pt x="3233" y="168"/>
                  </a:lnTo>
                  <a:cubicBezTo>
                    <a:pt x="3233" y="120"/>
                    <a:pt x="3212" y="74"/>
                    <a:pt x="3175" y="43"/>
                  </a:cubicBezTo>
                  <a:cubicBezTo>
                    <a:pt x="3137" y="13"/>
                    <a:pt x="3089" y="0"/>
                    <a:pt x="3042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17"/>
            <p:cNvSpPr/>
            <p:nvPr/>
          </p:nvSpPr>
          <p:spPr>
            <a:xfrm>
              <a:off x="4973231" y="3417108"/>
              <a:ext cx="87594" cy="25071"/>
            </a:xfrm>
            <a:custGeom>
              <a:avLst/>
              <a:gdLst/>
              <a:ahLst/>
              <a:cxnLst/>
              <a:rect l="l" t="t" r="r" b="b"/>
              <a:pathLst>
                <a:path w="2264" h="648" extrusionOk="0">
                  <a:moveTo>
                    <a:pt x="324" y="1"/>
                  </a:moveTo>
                  <a:lnTo>
                    <a:pt x="1940" y="1"/>
                  </a:lnTo>
                  <a:cubicBezTo>
                    <a:pt x="2119" y="1"/>
                    <a:pt x="2264" y="146"/>
                    <a:pt x="2264" y="324"/>
                  </a:cubicBezTo>
                  <a:lnTo>
                    <a:pt x="2264" y="324"/>
                  </a:lnTo>
                  <a:cubicBezTo>
                    <a:pt x="2264" y="503"/>
                    <a:pt x="2119" y="648"/>
                    <a:pt x="1940" y="648"/>
                  </a:cubicBezTo>
                  <a:lnTo>
                    <a:pt x="324" y="648"/>
                  </a:lnTo>
                  <a:cubicBezTo>
                    <a:pt x="146" y="648"/>
                    <a:pt x="1" y="503"/>
                    <a:pt x="1" y="324"/>
                  </a:cubicBezTo>
                  <a:lnTo>
                    <a:pt x="1" y="324"/>
                  </a:lnTo>
                  <a:cubicBezTo>
                    <a:pt x="1" y="146"/>
                    <a:pt x="146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117"/>
            <p:cNvSpPr/>
            <p:nvPr/>
          </p:nvSpPr>
          <p:spPr>
            <a:xfrm>
              <a:off x="4985728" y="3536389"/>
              <a:ext cx="175691" cy="175769"/>
            </a:xfrm>
            <a:custGeom>
              <a:avLst/>
              <a:gdLst/>
              <a:ahLst/>
              <a:cxnLst/>
              <a:rect l="l" t="t" r="r" b="b"/>
              <a:pathLst>
                <a:path w="4541" h="4543" extrusionOk="0">
                  <a:moveTo>
                    <a:pt x="4541" y="2272"/>
                  </a:moveTo>
                  <a:cubicBezTo>
                    <a:pt x="4540" y="3526"/>
                    <a:pt x="3524" y="4542"/>
                    <a:pt x="2271" y="4541"/>
                  </a:cubicBezTo>
                  <a:cubicBezTo>
                    <a:pt x="1017" y="4541"/>
                    <a:pt x="0" y="3525"/>
                    <a:pt x="0" y="2272"/>
                  </a:cubicBezTo>
                  <a:cubicBezTo>
                    <a:pt x="0" y="1018"/>
                    <a:pt x="1016" y="2"/>
                    <a:pt x="2269" y="1"/>
                  </a:cubicBezTo>
                  <a:cubicBezTo>
                    <a:pt x="2378" y="1"/>
                    <a:pt x="2487" y="9"/>
                    <a:pt x="2594" y="24"/>
                  </a:cubicBezTo>
                  <a:cubicBezTo>
                    <a:pt x="3711" y="186"/>
                    <a:pt x="4540" y="1143"/>
                    <a:pt x="4541" y="2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117"/>
            <p:cNvSpPr/>
            <p:nvPr/>
          </p:nvSpPr>
          <p:spPr>
            <a:xfrm>
              <a:off x="5063998" y="3536389"/>
              <a:ext cx="104386" cy="181379"/>
            </a:xfrm>
            <a:custGeom>
              <a:avLst/>
              <a:gdLst/>
              <a:ahLst/>
              <a:cxnLst/>
              <a:rect l="l" t="t" r="r" b="b"/>
              <a:pathLst>
                <a:path w="2698" h="4688" extrusionOk="0">
                  <a:moveTo>
                    <a:pt x="571" y="23"/>
                  </a:moveTo>
                  <a:cubicBezTo>
                    <a:pt x="464" y="8"/>
                    <a:pt x="355" y="1"/>
                    <a:pt x="246" y="1"/>
                  </a:cubicBezTo>
                  <a:cubicBezTo>
                    <a:pt x="165" y="2"/>
                    <a:pt x="83" y="6"/>
                    <a:pt x="1" y="16"/>
                  </a:cubicBezTo>
                  <a:cubicBezTo>
                    <a:pt x="29" y="18"/>
                    <a:pt x="56" y="20"/>
                    <a:pt x="85" y="24"/>
                  </a:cubicBezTo>
                  <a:cubicBezTo>
                    <a:pt x="1218" y="187"/>
                    <a:pt x="2053" y="1169"/>
                    <a:pt x="2032" y="2313"/>
                  </a:cubicBezTo>
                  <a:cubicBezTo>
                    <a:pt x="2011" y="3458"/>
                    <a:pt x="1141" y="4408"/>
                    <a:pt x="3" y="4531"/>
                  </a:cubicBezTo>
                  <a:cubicBezTo>
                    <a:pt x="1248" y="4687"/>
                    <a:pt x="2383" y="3805"/>
                    <a:pt x="2541" y="2561"/>
                  </a:cubicBezTo>
                  <a:cubicBezTo>
                    <a:pt x="2697" y="1317"/>
                    <a:pt x="1815" y="180"/>
                    <a:pt x="571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17"/>
            <p:cNvSpPr/>
            <p:nvPr/>
          </p:nvSpPr>
          <p:spPr>
            <a:xfrm>
              <a:off x="5010760" y="3605412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8"/>
                  </a:moveTo>
                  <a:cubicBezTo>
                    <a:pt x="974" y="757"/>
                    <a:pt x="755" y="974"/>
                    <a:pt x="487" y="974"/>
                  </a:cubicBezTo>
                  <a:cubicBezTo>
                    <a:pt x="219" y="974"/>
                    <a:pt x="0" y="757"/>
                    <a:pt x="0" y="488"/>
                  </a:cubicBezTo>
                  <a:cubicBezTo>
                    <a:pt x="0" y="219"/>
                    <a:pt x="219" y="1"/>
                    <a:pt x="487" y="1"/>
                  </a:cubicBezTo>
                  <a:cubicBezTo>
                    <a:pt x="755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17"/>
            <p:cNvSpPr/>
            <p:nvPr/>
          </p:nvSpPr>
          <p:spPr>
            <a:xfrm>
              <a:off x="5079822" y="3567767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7"/>
                    <a:pt x="755" y="974"/>
                    <a:pt x="486" y="974"/>
                  </a:cubicBezTo>
                  <a:cubicBezTo>
                    <a:pt x="218" y="974"/>
                    <a:pt x="0" y="757"/>
                    <a:pt x="0" y="488"/>
                  </a:cubicBezTo>
                  <a:cubicBezTo>
                    <a:pt x="0" y="219"/>
                    <a:pt x="218" y="1"/>
                    <a:pt x="486" y="1"/>
                  </a:cubicBezTo>
                  <a:cubicBezTo>
                    <a:pt x="755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17"/>
            <p:cNvSpPr/>
            <p:nvPr/>
          </p:nvSpPr>
          <p:spPr>
            <a:xfrm>
              <a:off x="5079822" y="3643096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5" y="974"/>
                    <a:pt x="486" y="974"/>
                  </a:cubicBezTo>
                  <a:cubicBezTo>
                    <a:pt x="218" y="974"/>
                    <a:pt x="0" y="756"/>
                    <a:pt x="0" y="488"/>
                  </a:cubicBezTo>
                  <a:cubicBezTo>
                    <a:pt x="0" y="219"/>
                    <a:pt x="218" y="0"/>
                    <a:pt x="486" y="0"/>
                  </a:cubicBezTo>
                  <a:cubicBezTo>
                    <a:pt x="755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17"/>
            <p:cNvSpPr/>
            <p:nvPr/>
          </p:nvSpPr>
          <p:spPr>
            <a:xfrm>
              <a:off x="4797153" y="3379618"/>
              <a:ext cx="38342" cy="181727"/>
            </a:xfrm>
            <a:custGeom>
              <a:avLst/>
              <a:gdLst/>
              <a:ahLst/>
              <a:cxnLst/>
              <a:rect l="l" t="t" r="r" b="b"/>
              <a:pathLst>
                <a:path w="991" h="4697" extrusionOk="0">
                  <a:moveTo>
                    <a:pt x="495" y="4210"/>
                  </a:moveTo>
                  <a:lnTo>
                    <a:pt x="495" y="486"/>
                  </a:lnTo>
                  <a:cubicBezTo>
                    <a:pt x="495" y="218"/>
                    <a:pt x="717" y="1"/>
                    <a:pt x="990" y="1"/>
                  </a:cubicBezTo>
                  <a:lnTo>
                    <a:pt x="488" y="1"/>
                  </a:lnTo>
                  <a:cubicBezTo>
                    <a:pt x="219" y="1"/>
                    <a:pt x="1" y="218"/>
                    <a:pt x="1" y="487"/>
                  </a:cubicBezTo>
                  <a:lnTo>
                    <a:pt x="1" y="4209"/>
                  </a:lnTo>
                  <a:cubicBezTo>
                    <a:pt x="1" y="4478"/>
                    <a:pt x="219" y="4697"/>
                    <a:pt x="488" y="4697"/>
                  </a:cubicBezTo>
                  <a:lnTo>
                    <a:pt x="990" y="4697"/>
                  </a:lnTo>
                  <a:cubicBezTo>
                    <a:pt x="717" y="4697"/>
                    <a:pt x="495" y="4479"/>
                    <a:pt x="495" y="4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17"/>
            <p:cNvSpPr/>
            <p:nvPr/>
          </p:nvSpPr>
          <p:spPr>
            <a:xfrm>
              <a:off x="4791272" y="3398769"/>
              <a:ext cx="12574" cy="50026"/>
            </a:xfrm>
            <a:custGeom>
              <a:avLst/>
              <a:gdLst/>
              <a:ahLst/>
              <a:cxnLst/>
              <a:rect l="l" t="t" r="r" b="b"/>
              <a:pathLst>
                <a:path w="325" h="1293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17"/>
            <p:cNvSpPr/>
            <p:nvPr/>
          </p:nvSpPr>
          <p:spPr>
            <a:xfrm>
              <a:off x="4791040" y="3417147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4" y="325"/>
                    <a:pt x="0" y="253"/>
                    <a:pt x="0" y="163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17"/>
            <p:cNvSpPr/>
            <p:nvPr/>
          </p:nvSpPr>
          <p:spPr>
            <a:xfrm>
              <a:off x="4816304" y="3398382"/>
              <a:ext cx="137582" cy="144275"/>
            </a:xfrm>
            <a:custGeom>
              <a:avLst/>
              <a:gdLst/>
              <a:ahLst/>
              <a:cxnLst/>
              <a:rect l="l" t="t" r="r" b="b"/>
              <a:pathLst>
                <a:path w="3556" h="3729" extrusionOk="0">
                  <a:moveTo>
                    <a:pt x="3233" y="324"/>
                  </a:moveTo>
                  <a:lnTo>
                    <a:pt x="3233" y="2580"/>
                  </a:lnTo>
                  <a:cubicBezTo>
                    <a:pt x="3169" y="2782"/>
                    <a:pt x="2982" y="2917"/>
                    <a:pt x="2773" y="2917"/>
                  </a:cubicBezTo>
                  <a:cubicBezTo>
                    <a:pt x="2764" y="2917"/>
                    <a:pt x="2756" y="2917"/>
                    <a:pt x="2747" y="2917"/>
                  </a:cubicBezTo>
                  <a:cubicBezTo>
                    <a:pt x="2735" y="2918"/>
                    <a:pt x="2723" y="2918"/>
                    <a:pt x="2710" y="2918"/>
                  </a:cubicBezTo>
                  <a:cubicBezTo>
                    <a:pt x="2481" y="2918"/>
                    <a:pt x="2286" y="2745"/>
                    <a:pt x="2262" y="2514"/>
                  </a:cubicBezTo>
                  <a:cubicBezTo>
                    <a:pt x="2285" y="2281"/>
                    <a:pt x="2481" y="2108"/>
                    <a:pt x="2710" y="2108"/>
                  </a:cubicBezTo>
                  <a:cubicBezTo>
                    <a:pt x="2723" y="2108"/>
                    <a:pt x="2735" y="2108"/>
                    <a:pt x="2747" y="2109"/>
                  </a:cubicBezTo>
                  <a:cubicBezTo>
                    <a:pt x="2837" y="2109"/>
                    <a:pt x="2909" y="2037"/>
                    <a:pt x="2909" y="1948"/>
                  </a:cubicBezTo>
                  <a:lnTo>
                    <a:pt x="2909" y="1216"/>
                  </a:lnTo>
                  <a:cubicBezTo>
                    <a:pt x="2909" y="1169"/>
                    <a:pt x="2889" y="1125"/>
                    <a:pt x="2855" y="1095"/>
                  </a:cubicBezTo>
                  <a:cubicBezTo>
                    <a:pt x="2825" y="1069"/>
                    <a:pt x="2786" y="1054"/>
                    <a:pt x="2746" y="1054"/>
                  </a:cubicBezTo>
                  <a:cubicBezTo>
                    <a:pt x="2740" y="1054"/>
                    <a:pt x="2734" y="1054"/>
                    <a:pt x="2727" y="1055"/>
                  </a:cubicBezTo>
                  <a:lnTo>
                    <a:pt x="1435" y="1217"/>
                  </a:lnTo>
                  <a:cubicBezTo>
                    <a:pt x="1354" y="1227"/>
                    <a:pt x="1293" y="1295"/>
                    <a:pt x="1293" y="1377"/>
                  </a:cubicBezTo>
                  <a:lnTo>
                    <a:pt x="1293" y="3066"/>
                  </a:lnTo>
                  <a:cubicBezTo>
                    <a:pt x="1231" y="3269"/>
                    <a:pt x="1044" y="3405"/>
                    <a:pt x="834" y="3405"/>
                  </a:cubicBezTo>
                  <a:cubicBezTo>
                    <a:pt x="825" y="3405"/>
                    <a:pt x="817" y="3404"/>
                    <a:pt x="808" y="3404"/>
                  </a:cubicBezTo>
                  <a:cubicBezTo>
                    <a:pt x="796" y="3405"/>
                    <a:pt x="783" y="3406"/>
                    <a:pt x="771" y="3406"/>
                  </a:cubicBezTo>
                  <a:cubicBezTo>
                    <a:pt x="542" y="3406"/>
                    <a:pt x="347" y="3232"/>
                    <a:pt x="323" y="3000"/>
                  </a:cubicBezTo>
                  <a:cubicBezTo>
                    <a:pt x="347" y="2768"/>
                    <a:pt x="542" y="2594"/>
                    <a:pt x="771" y="2594"/>
                  </a:cubicBezTo>
                  <a:cubicBezTo>
                    <a:pt x="783" y="2594"/>
                    <a:pt x="796" y="2594"/>
                    <a:pt x="808" y="2595"/>
                  </a:cubicBezTo>
                  <a:cubicBezTo>
                    <a:pt x="897" y="2595"/>
                    <a:pt x="970" y="2524"/>
                    <a:pt x="970" y="2435"/>
                  </a:cubicBezTo>
                  <a:lnTo>
                    <a:pt x="970" y="782"/>
                  </a:lnTo>
                  <a:cubicBezTo>
                    <a:pt x="972" y="768"/>
                    <a:pt x="976" y="757"/>
                    <a:pt x="983" y="746"/>
                  </a:cubicBezTo>
                  <a:lnTo>
                    <a:pt x="3233" y="324"/>
                  </a:lnTo>
                  <a:close/>
                  <a:moveTo>
                    <a:pt x="3233" y="0"/>
                  </a:moveTo>
                  <a:cubicBezTo>
                    <a:pt x="3213" y="0"/>
                    <a:pt x="3193" y="2"/>
                    <a:pt x="3173" y="6"/>
                  </a:cubicBezTo>
                  <a:lnTo>
                    <a:pt x="911" y="430"/>
                  </a:lnTo>
                  <a:cubicBezTo>
                    <a:pt x="753" y="473"/>
                    <a:pt x="645" y="618"/>
                    <a:pt x="647" y="781"/>
                  </a:cubicBezTo>
                  <a:lnTo>
                    <a:pt x="647" y="2288"/>
                  </a:lnTo>
                  <a:cubicBezTo>
                    <a:pt x="288" y="2338"/>
                    <a:pt x="16" y="2637"/>
                    <a:pt x="0" y="3000"/>
                  </a:cubicBezTo>
                  <a:cubicBezTo>
                    <a:pt x="24" y="3410"/>
                    <a:pt x="363" y="3728"/>
                    <a:pt x="769" y="3728"/>
                  </a:cubicBezTo>
                  <a:cubicBezTo>
                    <a:pt x="782" y="3728"/>
                    <a:pt x="795" y="3728"/>
                    <a:pt x="808" y="3727"/>
                  </a:cubicBezTo>
                  <a:cubicBezTo>
                    <a:pt x="818" y="3728"/>
                    <a:pt x="828" y="3728"/>
                    <a:pt x="839" y="3728"/>
                  </a:cubicBezTo>
                  <a:cubicBezTo>
                    <a:pt x="1209" y="3728"/>
                    <a:pt x="1533" y="3471"/>
                    <a:pt x="1614" y="3107"/>
                  </a:cubicBezTo>
                  <a:cubicBezTo>
                    <a:pt x="1615" y="3098"/>
                    <a:pt x="1617" y="3090"/>
                    <a:pt x="1617" y="3081"/>
                  </a:cubicBezTo>
                  <a:lnTo>
                    <a:pt x="1617" y="1520"/>
                  </a:lnTo>
                  <a:lnTo>
                    <a:pt x="2586" y="1399"/>
                  </a:lnTo>
                  <a:lnTo>
                    <a:pt x="2586" y="1801"/>
                  </a:lnTo>
                  <a:cubicBezTo>
                    <a:pt x="2227" y="1852"/>
                    <a:pt x="1956" y="2151"/>
                    <a:pt x="1940" y="2514"/>
                  </a:cubicBezTo>
                  <a:cubicBezTo>
                    <a:pt x="1962" y="2924"/>
                    <a:pt x="2303" y="3242"/>
                    <a:pt x="2710" y="3242"/>
                  </a:cubicBezTo>
                  <a:cubicBezTo>
                    <a:pt x="2723" y="3242"/>
                    <a:pt x="2735" y="3242"/>
                    <a:pt x="2747" y="3241"/>
                  </a:cubicBezTo>
                  <a:cubicBezTo>
                    <a:pt x="2758" y="3242"/>
                    <a:pt x="2768" y="3242"/>
                    <a:pt x="2778" y="3242"/>
                  </a:cubicBezTo>
                  <a:cubicBezTo>
                    <a:pt x="3149" y="3242"/>
                    <a:pt x="3472" y="2984"/>
                    <a:pt x="3554" y="2621"/>
                  </a:cubicBezTo>
                  <a:cubicBezTo>
                    <a:pt x="3555" y="2612"/>
                    <a:pt x="3556" y="2604"/>
                    <a:pt x="3556" y="2594"/>
                  </a:cubicBezTo>
                  <a:lnTo>
                    <a:pt x="3556" y="324"/>
                  </a:lnTo>
                  <a:cubicBezTo>
                    <a:pt x="3556" y="228"/>
                    <a:pt x="3513" y="136"/>
                    <a:pt x="3439" y="75"/>
                  </a:cubicBezTo>
                  <a:cubicBezTo>
                    <a:pt x="3381" y="26"/>
                    <a:pt x="3307" y="0"/>
                    <a:pt x="3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17"/>
            <p:cNvSpPr/>
            <p:nvPr/>
          </p:nvSpPr>
          <p:spPr>
            <a:xfrm>
              <a:off x="4966267" y="3411227"/>
              <a:ext cx="101561" cy="37568"/>
            </a:xfrm>
            <a:custGeom>
              <a:avLst/>
              <a:gdLst/>
              <a:ahLst/>
              <a:cxnLst/>
              <a:rect l="l" t="t" r="r" b="b"/>
              <a:pathLst>
                <a:path w="2625" h="971" extrusionOk="0">
                  <a:moveTo>
                    <a:pt x="2114" y="324"/>
                  </a:moveTo>
                  <a:cubicBezTo>
                    <a:pt x="2200" y="324"/>
                    <a:pt x="2277" y="389"/>
                    <a:pt x="2282" y="475"/>
                  </a:cubicBezTo>
                  <a:cubicBezTo>
                    <a:pt x="2287" y="570"/>
                    <a:pt x="2213" y="647"/>
                    <a:pt x="2120" y="647"/>
                  </a:cubicBezTo>
                  <a:lnTo>
                    <a:pt x="511" y="647"/>
                  </a:lnTo>
                  <a:cubicBezTo>
                    <a:pt x="425" y="647"/>
                    <a:pt x="349" y="582"/>
                    <a:pt x="343" y="496"/>
                  </a:cubicBezTo>
                  <a:cubicBezTo>
                    <a:pt x="337" y="402"/>
                    <a:pt x="412" y="324"/>
                    <a:pt x="504" y="324"/>
                  </a:cubicBezTo>
                  <a:close/>
                  <a:moveTo>
                    <a:pt x="518" y="1"/>
                  </a:moveTo>
                  <a:cubicBezTo>
                    <a:pt x="231" y="1"/>
                    <a:pt x="0" y="236"/>
                    <a:pt x="21" y="521"/>
                  </a:cubicBezTo>
                  <a:cubicBezTo>
                    <a:pt x="39" y="772"/>
                    <a:pt x="249" y="971"/>
                    <a:pt x="504" y="971"/>
                  </a:cubicBezTo>
                  <a:lnTo>
                    <a:pt x="2120" y="971"/>
                  </a:lnTo>
                  <a:cubicBezTo>
                    <a:pt x="2376" y="971"/>
                    <a:pt x="2586" y="772"/>
                    <a:pt x="2603" y="521"/>
                  </a:cubicBezTo>
                  <a:cubicBezTo>
                    <a:pt x="2624" y="236"/>
                    <a:pt x="2393" y="1"/>
                    <a:pt x="2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17"/>
            <p:cNvSpPr/>
            <p:nvPr/>
          </p:nvSpPr>
          <p:spPr>
            <a:xfrm>
              <a:off x="4972921" y="3461292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5" y="323"/>
                  </a:lnTo>
                  <a:cubicBezTo>
                    <a:pt x="571" y="323"/>
                    <a:pt x="647" y="258"/>
                    <a:pt x="653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17"/>
            <p:cNvSpPr/>
            <p:nvPr/>
          </p:nvSpPr>
          <p:spPr>
            <a:xfrm>
              <a:off x="5010606" y="3461292"/>
              <a:ext cx="50529" cy="12497"/>
            </a:xfrm>
            <a:custGeom>
              <a:avLst/>
              <a:gdLst/>
              <a:ahLst/>
              <a:cxnLst/>
              <a:rect l="l" t="t" r="r" b="b"/>
              <a:pathLst>
                <a:path w="1306" h="323" extrusionOk="0">
                  <a:moveTo>
                    <a:pt x="1138" y="0"/>
                  </a:moveTo>
                  <a:lnTo>
                    <a:pt x="174" y="0"/>
                  </a:lnTo>
                  <a:cubicBezTo>
                    <a:pt x="88" y="0"/>
                    <a:pt x="13" y="65"/>
                    <a:pt x="7" y="151"/>
                  </a:cubicBezTo>
                  <a:cubicBezTo>
                    <a:pt x="1" y="245"/>
                    <a:pt x="76" y="323"/>
                    <a:pt x="168" y="323"/>
                  </a:cubicBezTo>
                  <a:lnTo>
                    <a:pt x="1132" y="323"/>
                  </a:lnTo>
                  <a:cubicBezTo>
                    <a:pt x="1218" y="323"/>
                    <a:pt x="1294" y="258"/>
                    <a:pt x="1299" y="171"/>
                  </a:cubicBezTo>
                  <a:cubicBezTo>
                    <a:pt x="1305" y="78"/>
                    <a:pt x="1231" y="0"/>
                    <a:pt x="1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17"/>
            <p:cNvSpPr/>
            <p:nvPr/>
          </p:nvSpPr>
          <p:spPr>
            <a:xfrm>
              <a:off x="5035677" y="3486286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485" y="323"/>
                  </a:lnTo>
                  <a:cubicBezTo>
                    <a:pt x="571" y="323"/>
                    <a:pt x="648" y="258"/>
                    <a:pt x="653" y="172"/>
                  </a:cubicBezTo>
                  <a:cubicBezTo>
                    <a:pt x="658" y="78"/>
                    <a:pt x="584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17"/>
            <p:cNvSpPr/>
            <p:nvPr/>
          </p:nvSpPr>
          <p:spPr>
            <a:xfrm>
              <a:off x="4972960" y="3486286"/>
              <a:ext cx="50490" cy="12536"/>
            </a:xfrm>
            <a:custGeom>
              <a:avLst/>
              <a:gdLst/>
              <a:ahLst/>
              <a:cxnLst/>
              <a:rect l="l" t="t" r="r" b="b"/>
              <a:pathLst>
                <a:path w="1305" h="324" extrusionOk="0">
                  <a:moveTo>
                    <a:pt x="168" y="323"/>
                  </a:moveTo>
                  <a:lnTo>
                    <a:pt x="1131" y="323"/>
                  </a:lnTo>
                  <a:cubicBezTo>
                    <a:pt x="1218" y="323"/>
                    <a:pt x="1293" y="258"/>
                    <a:pt x="1298" y="172"/>
                  </a:cubicBezTo>
                  <a:cubicBezTo>
                    <a:pt x="1305" y="78"/>
                    <a:pt x="1230" y="0"/>
                    <a:pt x="1138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17"/>
            <p:cNvSpPr/>
            <p:nvPr/>
          </p:nvSpPr>
          <p:spPr>
            <a:xfrm>
              <a:off x="4973038" y="3511280"/>
              <a:ext cx="88020" cy="12574"/>
            </a:xfrm>
            <a:custGeom>
              <a:avLst/>
              <a:gdLst/>
              <a:ahLst/>
              <a:cxnLst/>
              <a:rect l="l" t="t" r="r" b="b"/>
              <a:pathLst>
                <a:path w="2275" h="325" extrusionOk="0">
                  <a:moveTo>
                    <a:pt x="168" y="324"/>
                  </a:moveTo>
                  <a:lnTo>
                    <a:pt x="2101" y="324"/>
                  </a:lnTo>
                  <a:cubicBezTo>
                    <a:pt x="2187" y="324"/>
                    <a:pt x="2264" y="258"/>
                    <a:pt x="2269" y="172"/>
                  </a:cubicBezTo>
                  <a:cubicBezTo>
                    <a:pt x="2274" y="79"/>
                    <a:pt x="2199" y="1"/>
                    <a:pt x="2107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7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17"/>
            <p:cNvSpPr/>
            <p:nvPr/>
          </p:nvSpPr>
          <p:spPr>
            <a:xfrm>
              <a:off x="4790537" y="3373002"/>
              <a:ext cx="380168" cy="345424"/>
            </a:xfrm>
            <a:custGeom>
              <a:avLst/>
              <a:gdLst/>
              <a:ahLst/>
              <a:cxnLst/>
              <a:rect l="l" t="t" r="r" b="b"/>
              <a:pathLst>
                <a:path w="9826" h="8928" extrusionOk="0">
                  <a:moveTo>
                    <a:pt x="7314" y="4387"/>
                  </a:moveTo>
                  <a:cubicBezTo>
                    <a:pt x="8479" y="4387"/>
                    <a:pt x="9424" y="5331"/>
                    <a:pt x="9424" y="6495"/>
                  </a:cubicBezTo>
                  <a:cubicBezTo>
                    <a:pt x="9422" y="7660"/>
                    <a:pt x="8479" y="8604"/>
                    <a:pt x="7314" y="8605"/>
                  </a:cubicBezTo>
                  <a:cubicBezTo>
                    <a:pt x="6150" y="8605"/>
                    <a:pt x="5205" y="7661"/>
                    <a:pt x="5205" y="6495"/>
                  </a:cubicBezTo>
                  <a:cubicBezTo>
                    <a:pt x="5205" y="5331"/>
                    <a:pt x="6150" y="4387"/>
                    <a:pt x="7314" y="4387"/>
                  </a:cubicBezTo>
                  <a:close/>
                  <a:moveTo>
                    <a:pt x="657" y="0"/>
                  </a:moveTo>
                  <a:cubicBezTo>
                    <a:pt x="298" y="0"/>
                    <a:pt x="7" y="308"/>
                    <a:pt x="8" y="687"/>
                  </a:cubicBezTo>
                  <a:cubicBezTo>
                    <a:pt x="9" y="716"/>
                    <a:pt x="14" y="744"/>
                    <a:pt x="29" y="769"/>
                  </a:cubicBezTo>
                  <a:cubicBezTo>
                    <a:pt x="62" y="827"/>
                    <a:pt x="116" y="856"/>
                    <a:pt x="171" y="856"/>
                  </a:cubicBezTo>
                  <a:cubicBezTo>
                    <a:pt x="224" y="856"/>
                    <a:pt x="276" y="829"/>
                    <a:pt x="309" y="774"/>
                  </a:cubicBezTo>
                  <a:cubicBezTo>
                    <a:pt x="326" y="748"/>
                    <a:pt x="334" y="718"/>
                    <a:pt x="334" y="687"/>
                  </a:cubicBezTo>
                  <a:cubicBezTo>
                    <a:pt x="333" y="497"/>
                    <a:pt x="477" y="343"/>
                    <a:pt x="658" y="343"/>
                  </a:cubicBezTo>
                  <a:lnTo>
                    <a:pt x="7149" y="343"/>
                  </a:lnTo>
                  <a:cubicBezTo>
                    <a:pt x="7327" y="343"/>
                    <a:pt x="7473" y="488"/>
                    <a:pt x="7473" y="667"/>
                  </a:cubicBezTo>
                  <a:lnTo>
                    <a:pt x="7473" y="4076"/>
                  </a:lnTo>
                  <a:cubicBezTo>
                    <a:pt x="7419" y="4073"/>
                    <a:pt x="7366" y="4067"/>
                    <a:pt x="7311" y="4067"/>
                  </a:cubicBezTo>
                  <a:cubicBezTo>
                    <a:pt x="6700" y="4067"/>
                    <a:pt x="6112" y="4299"/>
                    <a:pt x="5665" y="4715"/>
                  </a:cubicBezTo>
                  <a:lnTo>
                    <a:pt x="522" y="4715"/>
                  </a:lnTo>
                  <a:cubicBezTo>
                    <a:pt x="423" y="4715"/>
                    <a:pt x="343" y="4635"/>
                    <a:pt x="343" y="4537"/>
                  </a:cubicBezTo>
                  <a:lnTo>
                    <a:pt x="343" y="1919"/>
                  </a:lnTo>
                  <a:cubicBezTo>
                    <a:pt x="343" y="1892"/>
                    <a:pt x="331" y="1865"/>
                    <a:pt x="309" y="1848"/>
                  </a:cubicBezTo>
                  <a:cubicBezTo>
                    <a:pt x="264" y="1811"/>
                    <a:pt x="216" y="1795"/>
                    <a:pt x="172" y="1795"/>
                  </a:cubicBezTo>
                  <a:cubicBezTo>
                    <a:pt x="78" y="1795"/>
                    <a:pt x="1" y="1868"/>
                    <a:pt x="1" y="1958"/>
                  </a:cubicBezTo>
                  <a:lnTo>
                    <a:pt x="1" y="4390"/>
                  </a:lnTo>
                  <a:cubicBezTo>
                    <a:pt x="1" y="4748"/>
                    <a:pt x="292" y="5039"/>
                    <a:pt x="650" y="5039"/>
                  </a:cubicBezTo>
                  <a:lnTo>
                    <a:pt x="5364" y="5039"/>
                  </a:lnTo>
                  <a:cubicBezTo>
                    <a:pt x="4716" y="5905"/>
                    <a:pt x="4718" y="7095"/>
                    <a:pt x="5369" y="7959"/>
                  </a:cubicBezTo>
                  <a:cubicBezTo>
                    <a:pt x="5839" y="8582"/>
                    <a:pt x="6564" y="8927"/>
                    <a:pt x="7312" y="8927"/>
                  </a:cubicBezTo>
                  <a:cubicBezTo>
                    <a:pt x="7602" y="8927"/>
                    <a:pt x="7895" y="8875"/>
                    <a:pt x="8178" y="8768"/>
                  </a:cubicBezTo>
                  <a:cubicBezTo>
                    <a:pt x="9190" y="8382"/>
                    <a:pt x="9825" y="7376"/>
                    <a:pt x="9737" y="6298"/>
                  </a:cubicBezTo>
                  <a:cubicBezTo>
                    <a:pt x="9649" y="5219"/>
                    <a:pt x="8857" y="4329"/>
                    <a:pt x="7796" y="4114"/>
                  </a:cubicBezTo>
                  <a:lnTo>
                    <a:pt x="7796" y="649"/>
                  </a:lnTo>
                  <a:cubicBezTo>
                    <a:pt x="7796" y="291"/>
                    <a:pt x="7506" y="0"/>
                    <a:pt x="7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17"/>
            <p:cNvSpPr/>
            <p:nvPr/>
          </p:nvSpPr>
          <p:spPr>
            <a:xfrm>
              <a:off x="5004376" y="3561499"/>
              <a:ext cx="122493" cy="125975"/>
            </a:xfrm>
            <a:custGeom>
              <a:avLst/>
              <a:gdLst/>
              <a:ahLst/>
              <a:cxnLst/>
              <a:rect l="l" t="t" r="r" b="b"/>
              <a:pathLst>
                <a:path w="3166" h="3256" extrusionOk="0">
                  <a:moveTo>
                    <a:pt x="2436" y="325"/>
                  </a:moveTo>
                  <a:cubicBezTo>
                    <a:pt x="2616" y="325"/>
                    <a:pt x="2761" y="471"/>
                    <a:pt x="2761" y="650"/>
                  </a:cubicBezTo>
                  <a:cubicBezTo>
                    <a:pt x="2761" y="829"/>
                    <a:pt x="2616" y="974"/>
                    <a:pt x="2436" y="974"/>
                  </a:cubicBezTo>
                  <a:cubicBezTo>
                    <a:pt x="2257" y="974"/>
                    <a:pt x="2112" y="829"/>
                    <a:pt x="2112" y="650"/>
                  </a:cubicBezTo>
                  <a:cubicBezTo>
                    <a:pt x="2112" y="471"/>
                    <a:pt x="2257" y="325"/>
                    <a:pt x="2436" y="325"/>
                  </a:cubicBezTo>
                  <a:close/>
                  <a:moveTo>
                    <a:pt x="652" y="1299"/>
                  </a:moveTo>
                  <a:cubicBezTo>
                    <a:pt x="831" y="1299"/>
                    <a:pt x="977" y="1445"/>
                    <a:pt x="977" y="1623"/>
                  </a:cubicBezTo>
                  <a:cubicBezTo>
                    <a:pt x="977" y="1803"/>
                    <a:pt x="831" y="1948"/>
                    <a:pt x="652" y="1948"/>
                  </a:cubicBezTo>
                  <a:cubicBezTo>
                    <a:pt x="473" y="1948"/>
                    <a:pt x="328" y="1803"/>
                    <a:pt x="328" y="1623"/>
                  </a:cubicBezTo>
                  <a:cubicBezTo>
                    <a:pt x="328" y="1445"/>
                    <a:pt x="473" y="1299"/>
                    <a:pt x="652" y="1299"/>
                  </a:cubicBezTo>
                  <a:close/>
                  <a:moveTo>
                    <a:pt x="2436" y="2272"/>
                  </a:moveTo>
                  <a:cubicBezTo>
                    <a:pt x="2616" y="2272"/>
                    <a:pt x="2761" y="2418"/>
                    <a:pt x="2761" y="2597"/>
                  </a:cubicBezTo>
                  <a:cubicBezTo>
                    <a:pt x="2761" y="2776"/>
                    <a:pt x="2616" y="2921"/>
                    <a:pt x="2436" y="2921"/>
                  </a:cubicBezTo>
                  <a:cubicBezTo>
                    <a:pt x="2257" y="2921"/>
                    <a:pt x="2112" y="2776"/>
                    <a:pt x="2112" y="2597"/>
                  </a:cubicBezTo>
                  <a:cubicBezTo>
                    <a:pt x="2112" y="2418"/>
                    <a:pt x="2257" y="2272"/>
                    <a:pt x="2436" y="2272"/>
                  </a:cubicBezTo>
                  <a:close/>
                  <a:moveTo>
                    <a:pt x="2436" y="1"/>
                  </a:moveTo>
                  <a:cubicBezTo>
                    <a:pt x="2078" y="1"/>
                    <a:pt x="1787" y="292"/>
                    <a:pt x="1787" y="650"/>
                  </a:cubicBezTo>
                  <a:cubicBezTo>
                    <a:pt x="1789" y="703"/>
                    <a:pt x="1796" y="756"/>
                    <a:pt x="1808" y="807"/>
                  </a:cubicBezTo>
                  <a:lnTo>
                    <a:pt x="1124" y="1181"/>
                  </a:lnTo>
                  <a:cubicBezTo>
                    <a:pt x="999" y="1047"/>
                    <a:pt x="826" y="974"/>
                    <a:pt x="649" y="974"/>
                  </a:cubicBezTo>
                  <a:cubicBezTo>
                    <a:pt x="569" y="974"/>
                    <a:pt x="488" y="989"/>
                    <a:pt x="411" y="1019"/>
                  </a:cubicBezTo>
                  <a:cubicBezTo>
                    <a:pt x="163" y="1117"/>
                    <a:pt x="0" y="1356"/>
                    <a:pt x="0" y="1623"/>
                  </a:cubicBezTo>
                  <a:cubicBezTo>
                    <a:pt x="0" y="1890"/>
                    <a:pt x="163" y="2129"/>
                    <a:pt x="411" y="2227"/>
                  </a:cubicBezTo>
                  <a:cubicBezTo>
                    <a:pt x="488" y="2257"/>
                    <a:pt x="569" y="2272"/>
                    <a:pt x="649" y="2272"/>
                  </a:cubicBezTo>
                  <a:cubicBezTo>
                    <a:pt x="826" y="2272"/>
                    <a:pt x="999" y="2200"/>
                    <a:pt x="1124" y="2065"/>
                  </a:cubicBezTo>
                  <a:lnTo>
                    <a:pt x="1808" y="2439"/>
                  </a:lnTo>
                  <a:cubicBezTo>
                    <a:pt x="1795" y="2491"/>
                    <a:pt x="1787" y="2543"/>
                    <a:pt x="1787" y="2597"/>
                  </a:cubicBezTo>
                  <a:cubicBezTo>
                    <a:pt x="1785" y="2911"/>
                    <a:pt x="2007" y="3183"/>
                    <a:pt x="2316" y="3243"/>
                  </a:cubicBezTo>
                  <a:cubicBezTo>
                    <a:pt x="2358" y="3252"/>
                    <a:pt x="2399" y="3256"/>
                    <a:pt x="2441" y="3256"/>
                  </a:cubicBezTo>
                  <a:cubicBezTo>
                    <a:pt x="2704" y="3256"/>
                    <a:pt x="2947" y="3097"/>
                    <a:pt x="3048" y="2844"/>
                  </a:cubicBezTo>
                  <a:cubicBezTo>
                    <a:pt x="3165" y="2552"/>
                    <a:pt x="3057" y="2219"/>
                    <a:pt x="2792" y="2051"/>
                  </a:cubicBezTo>
                  <a:cubicBezTo>
                    <a:pt x="2684" y="1982"/>
                    <a:pt x="2562" y="1948"/>
                    <a:pt x="2441" y="1948"/>
                  </a:cubicBezTo>
                  <a:cubicBezTo>
                    <a:pt x="2265" y="1948"/>
                    <a:pt x="2091" y="2019"/>
                    <a:pt x="1964" y="2155"/>
                  </a:cubicBezTo>
                  <a:lnTo>
                    <a:pt x="1279" y="1782"/>
                  </a:lnTo>
                  <a:cubicBezTo>
                    <a:pt x="1308" y="1678"/>
                    <a:pt x="1308" y="1570"/>
                    <a:pt x="1279" y="1467"/>
                  </a:cubicBezTo>
                  <a:lnTo>
                    <a:pt x="1964" y="1093"/>
                  </a:lnTo>
                  <a:cubicBezTo>
                    <a:pt x="2087" y="1224"/>
                    <a:pt x="2257" y="1299"/>
                    <a:pt x="2436" y="1299"/>
                  </a:cubicBezTo>
                  <a:cubicBezTo>
                    <a:pt x="2794" y="1299"/>
                    <a:pt x="3085" y="1009"/>
                    <a:pt x="3085" y="650"/>
                  </a:cubicBezTo>
                  <a:cubicBezTo>
                    <a:pt x="3085" y="292"/>
                    <a:pt x="2794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8" name="Google Shape;4828;p117"/>
          <p:cNvGrpSpPr/>
          <p:nvPr/>
        </p:nvGrpSpPr>
        <p:grpSpPr>
          <a:xfrm>
            <a:off x="5604729" y="1998331"/>
            <a:ext cx="376879" cy="289904"/>
            <a:chOff x="5604729" y="1595931"/>
            <a:chExt cx="376879" cy="289904"/>
          </a:xfrm>
        </p:grpSpPr>
        <p:sp>
          <p:nvSpPr>
            <p:cNvPr id="4829" name="Google Shape;4829;p117"/>
            <p:cNvSpPr/>
            <p:nvPr/>
          </p:nvSpPr>
          <p:spPr>
            <a:xfrm>
              <a:off x="5610803" y="1602509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0"/>
                  </a:moveTo>
                  <a:lnTo>
                    <a:pt x="650" y="0"/>
                  </a:lnTo>
                  <a:cubicBezTo>
                    <a:pt x="292" y="0"/>
                    <a:pt x="1" y="291"/>
                    <a:pt x="1" y="649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3"/>
                    <a:pt x="3053" y="5939"/>
                  </a:cubicBezTo>
                  <a:lnTo>
                    <a:pt x="4501" y="7065"/>
                  </a:lnTo>
                  <a:cubicBezTo>
                    <a:pt x="4622" y="7159"/>
                    <a:pt x="4791" y="7159"/>
                    <a:pt x="4912" y="7065"/>
                  </a:cubicBezTo>
                  <a:lnTo>
                    <a:pt x="6360" y="5939"/>
                  </a:lnTo>
                  <a:cubicBezTo>
                    <a:pt x="6445" y="5873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49"/>
                  </a:lnTo>
                  <a:cubicBezTo>
                    <a:pt x="9413" y="291"/>
                    <a:pt x="9122" y="0"/>
                    <a:pt x="8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17"/>
            <p:cNvSpPr/>
            <p:nvPr/>
          </p:nvSpPr>
          <p:spPr>
            <a:xfrm>
              <a:off x="5783593" y="1828342"/>
              <a:ext cx="84963" cy="51187"/>
            </a:xfrm>
            <a:custGeom>
              <a:avLst/>
              <a:gdLst/>
              <a:ahLst/>
              <a:cxnLst/>
              <a:rect l="l" t="t" r="r" b="b"/>
              <a:pathLst>
                <a:path w="2196" h="1323" extrusionOk="0">
                  <a:moveTo>
                    <a:pt x="1410" y="103"/>
                  </a:moveTo>
                  <a:lnTo>
                    <a:pt x="1" y="1200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6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6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17"/>
            <p:cNvSpPr/>
            <p:nvPr/>
          </p:nvSpPr>
          <p:spPr>
            <a:xfrm>
              <a:off x="5930306" y="1602509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0"/>
                    <a:pt x="506" y="0"/>
                  </a:cubicBezTo>
                  <a:lnTo>
                    <a:pt x="1" y="0"/>
                  </a:lnTo>
                  <a:cubicBezTo>
                    <a:pt x="365" y="0"/>
                    <a:pt x="660" y="291"/>
                    <a:pt x="660" y="649"/>
                  </a:cubicBezTo>
                  <a:lnTo>
                    <a:pt x="660" y="5189"/>
                  </a:lnTo>
                  <a:cubicBezTo>
                    <a:pt x="660" y="5548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17"/>
            <p:cNvSpPr/>
            <p:nvPr/>
          </p:nvSpPr>
          <p:spPr>
            <a:xfrm>
              <a:off x="5692594" y="1640076"/>
              <a:ext cx="87904" cy="87904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2272" y="1136"/>
                  </a:moveTo>
                  <a:cubicBezTo>
                    <a:pt x="2272" y="1763"/>
                    <a:pt x="1763" y="2272"/>
                    <a:pt x="1136" y="2272"/>
                  </a:cubicBezTo>
                  <a:cubicBezTo>
                    <a:pt x="509" y="2272"/>
                    <a:pt x="1" y="1763"/>
                    <a:pt x="1" y="1136"/>
                  </a:cubicBezTo>
                  <a:cubicBezTo>
                    <a:pt x="1" y="509"/>
                    <a:pt x="509" y="1"/>
                    <a:pt x="1136" y="1"/>
                  </a:cubicBezTo>
                  <a:cubicBezTo>
                    <a:pt x="1763" y="1"/>
                    <a:pt x="2272" y="509"/>
                    <a:pt x="2272" y="11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17"/>
            <p:cNvSpPr/>
            <p:nvPr/>
          </p:nvSpPr>
          <p:spPr>
            <a:xfrm>
              <a:off x="5727106" y="1640038"/>
              <a:ext cx="56410" cy="90573"/>
            </a:xfrm>
            <a:custGeom>
              <a:avLst/>
              <a:gdLst/>
              <a:ahLst/>
              <a:cxnLst/>
              <a:rect l="l" t="t" r="r" b="b"/>
              <a:pathLst>
                <a:path w="1458" h="2341" extrusionOk="0">
                  <a:moveTo>
                    <a:pt x="244" y="2"/>
                  </a:moveTo>
                  <a:cubicBezTo>
                    <a:pt x="162" y="2"/>
                    <a:pt x="80" y="11"/>
                    <a:pt x="0" y="29"/>
                  </a:cubicBezTo>
                  <a:cubicBezTo>
                    <a:pt x="521" y="143"/>
                    <a:pt x="890" y="604"/>
                    <a:pt x="890" y="1138"/>
                  </a:cubicBezTo>
                  <a:cubicBezTo>
                    <a:pt x="890" y="1670"/>
                    <a:pt x="521" y="2131"/>
                    <a:pt x="0" y="2247"/>
                  </a:cubicBezTo>
                  <a:cubicBezTo>
                    <a:pt x="425" y="2340"/>
                    <a:pt x="867" y="2183"/>
                    <a:pt x="1137" y="1841"/>
                  </a:cubicBezTo>
                  <a:cubicBezTo>
                    <a:pt x="1407" y="1499"/>
                    <a:pt x="1458" y="1033"/>
                    <a:pt x="1267" y="641"/>
                  </a:cubicBezTo>
                  <a:cubicBezTo>
                    <a:pt x="1076" y="249"/>
                    <a:pt x="679" y="0"/>
                    <a:pt x="244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17"/>
            <p:cNvSpPr/>
            <p:nvPr/>
          </p:nvSpPr>
          <p:spPr>
            <a:xfrm>
              <a:off x="5667446" y="1727555"/>
              <a:ext cx="138317" cy="69178"/>
            </a:xfrm>
            <a:custGeom>
              <a:avLst/>
              <a:gdLst/>
              <a:ahLst/>
              <a:cxnLst/>
              <a:rect l="l" t="t" r="r" b="b"/>
              <a:pathLst>
                <a:path w="3575" h="1788" extrusionOk="0">
                  <a:moveTo>
                    <a:pt x="2277" y="0"/>
                  </a:moveTo>
                  <a:cubicBezTo>
                    <a:pt x="2994" y="0"/>
                    <a:pt x="3575" y="582"/>
                    <a:pt x="3575" y="1298"/>
                  </a:cubicBezTo>
                  <a:lnTo>
                    <a:pt x="3575" y="1463"/>
                  </a:lnTo>
                  <a:cubicBezTo>
                    <a:pt x="3575" y="1643"/>
                    <a:pt x="3430" y="1788"/>
                    <a:pt x="3250" y="1788"/>
                  </a:cubicBezTo>
                  <a:lnTo>
                    <a:pt x="326" y="1788"/>
                  </a:lnTo>
                  <a:cubicBezTo>
                    <a:pt x="146" y="1788"/>
                    <a:pt x="2" y="1643"/>
                    <a:pt x="1" y="1463"/>
                  </a:cubicBezTo>
                  <a:lnTo>
                    <a:pt x="1" y="1298"/>
                  </a:lnTo>
                  <a:cubicBezTo>
                    <a:pt x="1" y="582"/>
                    <a:pt x="582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17"/>
            <p:cNvSpPr/>
            <p:nvPr/>
          </p:nvSpPr>
          <p:spPr>
            <a:xfrm>
              <a:off x="5735617" y="1727555"/>
              <a:ext cx="70145" cy="69178"/>
            </a:xfrm>
            <a:custGeom>
              <a:avLst/>
              <a:gdLst/>
              <a:ahLst/>
              <a:cxnLst/>
              <a:rect l="l" t="t" r="r" b="b"/>
              <a:pathLst>
                <a:path w="1813" h="1788" extrusionOk="0">
                  <a:moveTo>
                    <a:pt x="1813" y="1298"/>
                  </a:moveTo>
                  <a:cubicBezTo>
                    <a:pt x="1813" y="582"/>
                    <a:pt x="1232" y="0"/>
                    <a:pt x="515" y="0"/>
                  </a:cubicBezTo>
                  <a:lnTo>
                    <a:pt x="1" y="0"/>
                  </a:lnTo>
                  <a:cubicBezTo>
                    <a:pt x="729" y="0"/>
                    <a:pt x="1319" y="583"/>
                    <a:pt x="1319" y="1300"/>
                  </a:cubicBezTo>
                  <a:lnTo>
                    <a:pt x="1319" y="1463"/>
                  </a:lnTo>
                  <a:cubicBezTo>
                    <a:pt x="1318" y="1643"/>
                    <a:pt x="1171" y="1788"/>
                    <a:pt x="990" y="1788"/>
                  </a:cubicBezTo>
                  <a:lnTo>
                    <a:pt x="1484" y="1788"/>
                  </a:lnTo>
                  <a:cubicBezTo>
                    <a:pt x="1666" y="1788"/>
                    <a:pt x="1813" y="1643"/>
                    <a:pt x="1813" y="1463"/>
                  </a:cubicBezTo>
                  <a:lnTo>
                    <a:pt x="1813" y="12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17"/>
            <p:cNvSpPr/>
            <p:nvPr/>
          </p:nvSpPr>
          <p:spPr>
            <a:xfrm>
              <a:off x="5610803" y="1602509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" y="5189"/>
                  </a:move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ubicBezTo>
                    <a:pt x="790" y="5838"/>
                    <a:pt x="495" y="5547"/>
                    <a:pt x="495" y="5189"/>
                  </a:cubicBezTo>
                  <a:lnTo>
                    <a:pt x="495" y="649"/>
                  </a:lnTo>
                  <a:cubicBezTo>
                    <a:pt x="495" y="291"/>
                    <a:pt x="790" y="0"/>
                    <a:pt x="1155" y="0"/>
                  </a:cubicBezTo>
                  <a:lnTo>
                    <a:pt x="650" y="0"/>
                  </a:lnTo>
                  <a:cubicBezTo>
                    <a:pt x="292" y="0"/>
                    <a:pt x="1" y="291"/>
                    <a:pt x="1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17"/>
            <p:cNvSpPr/>
            <p:nvPr/>
          </p:nvSpPr>
          <p:spPr>
            <a:xfrm>
              <a:off x="5717511" y="1828342"/>
              <a:ext cx="84925" cy="51187"/>
            </a:xfrm>
            <a:custGeom>
              <a:avLst/>
              <a:gdLst/>
              <a:ahLst/>
              <a:cxnLst/>
              <a:rect l="l" t="t" r="r" b="b"/>
              <a:pathLst>
                <a:path w="2195" h="1323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200"/>
                  </a:lnTo>
                  <a:lnTo>
                    <a:pt x="786" y="103"/>
                  </a:lnTo>
                  <a:cubicBezTo>
                    <a:pt x="701" y="36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6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17"/>
            <p:cNvSpPr/>
            <p:nvPr/>
          </p:nvSpPr>
          <p:spPr>
            <a:xfrm>
              <a:off x="5604961" y="1753322"/>
              <a:ext cx="12497" cy="50026"/>
            </a:xfrm>
            <a:custGeom>
              <a:avLst/>
              <a:gdLst/>
              <a:ahLst/>
              <a:cxnLst/>
              <a:rect l="l" t="t" r="r" b="b"/>
              <a:pathLst>
                <a:path w="323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17"/>
            <p:cNvSpPr/>
            <p:nvPr/>
          </p:nvSpPr>
          <p:spPr>
            <a:xfrm>
              <a:off x="5604729" y="1771855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1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17"/>
            <p:cNvSpPr/>
            <p:nvPr/>
          </p:nvSpPr>
          <p:spPr>
            <a:xfrm>
              <a:off x="5604729" y="1595931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0"/>
                    <a:pt x="7" y="363"/>
                    <a:pt x="7" y="811"/>
                  </a:cubicBezTo>
                  <a:lnTo>
                    <a:pt x="7" y="4050"/>
                  </a:lnTo>
                  <a:cubicBezTo>
                    <a:pt x="7" y="4132"/>
                    <a:pt x="63" y="4205"/>
                    <a:pt x="144" y="4216"/>
                  </a:cubicBezTo>
                  <a:cubicBezTo>
                    <a:pt x="244" y="4231"/>
                    <a:pt x="329" y="4153"/>
                    <a:pt x="329" y="4055"/>
                  </a:cubicBezTo>
                  <a:lnTo>
                    <a:pt x="329" y="810"/>
                  </a:lnTo>
                  <a:cubicBezTo>
                    <a:pt x="329" y="541"/>
                    <a:pt x="547" y="322"/>
                    <a:pt x="816" y="322"/>
                  </a:cubicBezTo>
                  <a:lnTo>
                    <a:pt x="8930" y="322"/>
                  </a:lnTo>
                  <a:cubicBezTo>
                    <a:pt x="9199" y="322"/>
                    <a:pt x="9417" y="541"/>
                    <a:pt x="9417" y="810"/>
                  </a:cubicBezTo>
                  <a:lnTo>
                    <a:pt x="9417" y="5360"/>
                  </a:lnTo>
                  <a:cubicBezTo>
                    <a:pt x="9417" y="5360"/>
                    <a:pt x="9192" y="5847"/>
                    <a:pt x="8923" y="5855"/>
                  </a:cubicBezTo>
                  <a:lnTo>
                    <a:pt x="6818" y="5855"/>
                  </a:lnTo>
                  <a:cubicBezTo>
                    <a:pt x="6674" y="5847"/>
                    <a:pt x="6535" y="5895"/>
                    <a:pt x="6420" y="5983"/>
                  </a:cubicBezTo>
                  <a:lnTo>
                    <a:pt x="4973" y="7109"/>
                  </a:lnTo>
                  <a:cubicBezTo>
                    <a:pt x="4910" y="7157"/>
                    <a:pt x="4823" y="7157"/>
                    <a:pt x="4761" y="7109"/>
                  </a:cubicBezTo>
                  <a:lnTo>
                    <a:pt x="3314" y="5983"/>
                  </a:lnTo>
                  <a:cubicBezTo>
                    <a:pt x="3200" y="5895"/>
                    <a:pt x="3060" y="5847"/>
                    <a:pt x="2916" y="5855"/>
                  </a:cubicBezTo>
                  <a:lnTo>
                    <a:pt x="812" y="5855"/>
                  </a:lnTo>
                  <a:cubicBezTo>
                    <a:pt x="543" y="5847"/>
                    <a:pt x="325" y="5628"/>
                    <a:pt x="325" y="5360"/>
                  </a:cubicBezTo>
                  <a:cubicBezTo>
                    <a:pt x="325" y="5270"/>
                    <a:pt x="252" y="5198"/>
                    <a:pt x="163" y="5198"/>
                  </a:cubicBezTo>
                  <a:cubicBezTo>
                    <a:pt x="73" y="5198"/>
                    <a:pt x="0" y="5270"/>
                    <a:pt x="0" y="5360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0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2"/>
                    <a:pt x="5004" y="7492"/>
                    <a:pt x="5183" y="7353"/>
                  </a:cubicBezTo>
                  <a:lnTo>
                    <a:pt x="6628" y="6227"/>
                  </a:lnTo>
                  <a:cubicBezTo>
                    <a:pt x="6686" y="6183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59"/>
                    <a:pt x="9741" y="5796"/>
                    <a:pt x="9741" y="5349"/>
                  </a:cubicBezTo>
                  <a:lnTo>
                    <a:pt x="9741" y="811"/>
                  </a:lnTo>
                  <a:cubicBezTo>
                    <a:pt x="9741" y="363"/>
                    <a:pt x="9377" y="0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17"/>
            <p:cNvSpPr/>
            <p:nvPr/>
          </p:nvSpPr>
          <p:spPr>
            <a:xfrm>
              <a:off x="5629955" y="1621621"/>
              <a:ext cx="31532" cy="31532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47" y="1"/>
                  </a:moveTo>
                  <a:lnTo>
                    <a:pt x="163" y="1"/>
                  </a:lnTo>
                  <a:cubicBezTo>
                    <a:pt x="73" y="1"/>
                    <a:pt x="0" y="73"/>
                    <a:pt x="0" y="164"/>
                  </a:cubicBezTo>
                  <a:lnTo>
                    <a:pt x="0" y="641"/>
                  </a:lnTo>
                  <a:cubicBezTo>
                    <a:pt x="0" y="727"/>
                    <a:pt x="65" y="803"/>
                    <a:pt x="152" y="808"/>
                  </a:cubicBezTo>
                  <a:cubicBezTo>
                    <a:pt x="246" y="815"/>
                    <a:pt x="324" y="740"/>
                    <a:pt x="324" y="648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3"/>
                  </a:cubicBezTo>
                  <a:cubicBezTo>
                    <a:pt x="814" y="78"/>
                    <a:pt x="74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17"/>
            <p:cNvSpPr/>
            <p:nvPr/>
          </p:nvSpPr>
          <p:spPr>
            <a:xfrm>
              <a:off x="5660868" y="1633770"/>
              <a:ext cx="150814" cy="169578"/>
            </a:xfrm>
            <a:custGeom>
              <a:avLst/>
              <a:gdLst/>
              <a:ahLst/>
              <a:cxnLst/>
              <a:rect l="l" t="t" r="r" b="b"/>
              <a:pathLst>
                <a:path w="3898" h="4383" extrusionOk="0">
                  <a:moveTo>
                    <a:pt x="1956" y="326"/>
                  </a:moveTo>
                  <a:cubicBezTo>
                    <a:pt x="2493" y="326"/>
                    <a:pt x="2929" y="762"/>
                    <a:pt x="2929" y="1300"/>
                  </a:cubicBezTo>
                  <a:cubicBezTo>
                    <a:pt x="2929" y="1837"/>
                    <a:pt x="2493" y="2273"/>
                    <a:pt x="1956" y="2273"/>
                  </a:cubicBezTo>
                  <a:cubicBezTo>
                    <a:pt x="1418" y="2272"/>
                    <a:pt x="983" y="1836"/>
                    <a:pt x="982" y="1300"/>
                  </a:cubicBezTo>
                  <a:cubicBezTo>
                    <a:pt x="982" y="762"/>
                    <a:pt x="1418" y="326"/>
                    <a:pt x="1956" y="326"/>
                  </a:cubicBezTo>
                  <a:close/>
                  <a:moveTo>
                    <a:pt x="2437" y="2595"/>
                  </a:moveTo>
                  <a:cubicBezTo>
                    <a:pt x="3065" y="2597"/>
                    <a:pt x="3574" y="3106"/>
                    <a:pt x="3574" y="3735"/>
                  </a:cubicBezTo>
                  <a:lnTo>
                    <a:pt x="3574" y="3898"/>
                  </a:lnTo>
                  <a:cubicBezTo>
                    <a:pt x="3574" y="3987"/>
                    <a:pt x="3501" y="4060"/>
                    <a:pt x="3412" y="4060"/>
                  </a:cubicBezTo>
                  <a:lnTo>
                    <a:pt x="3251" y="4060"/>
                  </a:lnTo>
                  <a:lnTo>
                    <a:pt x="3251" y="3578"/>
                  </a:lnTo>
                  <a:cubicBezTo>
                    <a:pt x="3251" y="3496"/>
                    <a:pt x="3194" y="3424"/>
                    <a:pt x="3113" y="3412"/>
                  </a:cubicBezTo>
                  <a:cubicBezTo>
                    <a:pt x="3105" y="3411"/>
                    <a:pt x="3097" y="3411"/>
                    <a:pt x="3090" y="3411"/>
                  </a:cubicBezTo>
                  <a:cubicBezTo>
                    <a:pt x="3000" y="3411"/>
                    <a:pt x="2928" y="3483"/>
                    <a:pt x="2928" y="3573"/>
                  </a:cubicBezTo>
                  <a:lnTo>
                    <a:pt x="2928" y="4059"/>
                  </a:lnTo>
                  <a:lnTo>
                    <a:pt x="989" y="4059"/>
                  </a:lnTo>
                  <a:lnTo>
                    <a:pt x="989" y="3578"/>
                  </a:lnTo>
                  <a:cubicBezTo>
                    <a:pt x="989" y="3496"/>
                    <a:pt x="931" y="3424"/>
                    <a:pt x="851" y="3412"/>
                  </a:cubicBezTo>
                  <a:cubicBezTo>
                    <a:pt x="843" y="3411"/>
                    <a:pt x="836" y="3411"/>
                    <a:pt x="828" y="3411"/>
                  </a:cubicBezTo>
                  <a:cubicBezTo>
                    <a:pt x="738" y="3411"/>
                    <a:pt x="665" y="3483"/>
                    <a:pt x="665" y="3573"/>
                  </a:cubicBezTo>
                  <a:lnTo>
                    <a:pt x="665" y="4059"/>
                  </a:lnTo>
                  <a:lnTo>
                    <a:pt x="486" y="4059"/>
                  </a:lnTo>
                  <a:cubicBezTo>
                    <a:pt x="395" y="4059"/>
                    <a:pt x="323" y="3987"/>
                    <a:pt x="323" y="3898"/>
                  </a:cubicBezTo>
                  <a:lnTo>
                    <a:pt x="323" y="3735"/>
                  </a:lnTo>
                  <a:cubicBezTo>
                    <a:pt x="324" y="3106"/>
                    <a:pt x="833" y="2597"/>
                    <a:pt x="1461" y="2595"/>
                  </a:cubicBezTo>
                  <a:close/>
                  <a:moveTo>
                    <a:pt x="1950" y="1"/>
                  </a:moveTo>
                  <a:cubicBezTo>
                    <a:pt x="1397" y="1"/>
                    <a:pt x="906" y="349"/>
                    <a:pt x="723" y="869"/>
                  </a:cubicBezTo>
                  <a:cubicBezTo>
                    <a:pt x="539" y="1389"/>
                    <a:pt x="705" y="1968"/>
                    <a:pt x="1136" y="2312"/>
                  </a:cubicBezTo>
                  <a:cubicBezTo>
                    <a:pt x="472" y="2464"/>
                    <a:pt x="1" y="3053"/>
                    <a:pt x="0" y="3734"/>
                  </a:cubicBezTo>
                  <a:lnTo>
                    <a:pt x="0" y="3897"/>
                  </a:lnTo>
                  <a:cubicBezTo>
                    <a:pt x="0" y="4165"/>
                    <a:pt x="218" y="4383"/>
                    <a:pt x="487" y="4383"/>
                  </a:cubicBezTo>
                  <a:lnTo>
                    <a:pt x="3411" y="4383"/>
                  </a:lnTo>
                  <a:cubicBezTo>
                    <a:pt x="3680" y="4383"/>
                    <a:pt x="3897" y="4165"/>
                    <a:pt x="3897" y="3897"/>
                  </a:cubicBezTo>
                  <a:lnTo>
                    <a:pt x="3897" y="3734"/>
                  </a:lnTo>
                  <a:cubicBezTo>
                    <a:pt x="3896" y="3053"/>
                    <a:pt x="3425" y="2463"/>
                    <a:pt x="2761" y="2312"/>
                  </a:cubicBezTo>
                  <a:cubicBezTo>
                    <a:pt x="3218" y="1945"/>
                    <a:pt x="3376" y="1315"/>
                    <a:pt x="3136" y="773"/>
                  </a:cubicBezTo>
                  <a:cubicBezTo>
                    <a:pt x="2944" y="339"/>
                    <a:pt x="2525" y="43"/>
                    <a:pt x="2052" y="5"/>
                  </a:cubicBezTo>
                  <a:cubicBezTo>
                    <a:pt x="2018" y="2"/>
                    <a:pt x="1984" y="1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17"/>
            <p:cNvSpPr/>
            <p:nvPr/>
          </p:nvSpPr>
          <p:spPr>
            <a:xfrm>
              <a:off x="5868402" y="1658686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2"/>
                    <a:pt x="1103" y="55"/>
                    <a:pt x="1047" y="28"/>
                  </a:cubicBezTo>
                  <a:cubicBezTo>
                    <a:pt x="990" y="0"/>
                    <a:pt x="924" y="9"/>
                    <a:pt x="876" y="48"/>
                  </a:cubicBezTo>
                  <a:lnTo>
                    <a:pt x="67" y="693"/>
                  </a:lnTo>
                  <a:cubicBezTo>
                    <a:pt x="22" y="730"/>
                    <a:pt x="0" y="787"/>
                    <a:pt x="9" y="845"/>
                  </a:cubicBezTo>
                  <a:cubicBezTo>
                    <a:pt x="17" y="901"/>
                    <a:pt x="56" y="950"/>
                    <a:pt x="109" y="971"/>
                  </a:cubicBezTo>
                  <a:cubicBezTo>
                    <a:pt x="164" y="992"/>
                    <a:pt x="225" y="982"/>
                    <a:pt x="270" y="947"/>
                  </a:cubicBezTo>
                  <a:lnTo>
                    <a:pt x="815" y="510"/>
                  </a:lnTo>
                  <a:lnTo>
                    <a:pt x="815" y="2597"/>
                  </a:lnTo>
                  <a:cubicBezTo>
                    <a:pt x="815" y="2690"/>
                    <a:pt x="893" y="2764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4" name="Google Shape;4844;p117"/>
          <p:cNvGrpSpPr/>
          <p:nvPr/>
        </p:nvGrpSpPr>
        <p:grpSpPr>
          <a:xfrm>
            <a:off x="5661371" y="2556086"/>
            <a:ext cx="293618" cy="376647"/>
            <a:chOff x="5661371" y="2153686"/>
            <a:chExt cx="293618" cy="376647"/>
          </a:xfrm>
        </p:grpSpPr>
        <p:sp>
          <p:nvSpPr>
            <p:cNvPr id="4845" name="Google Shape;4845;p117"/>
            <p:cNvSpPr/>
            <p:nvPr/>
          </p:nvSpPr>
          <p:spPr>
            <a:xfrm>
              <a:off x="5686829" y="2160302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7"/>
                  </a:lnTo>
                  <a:cubicBezTo>
                    <a:pt x="5514" y="8376"/>
                    <a:pt x="5297" y="8595"/>
                    <a:pt x="5028" y="8595"/>
                  </a:cubicBezTo>
                  <a:lnTo>
                    <a:pt x="488" y="8595"/>
                  </a:lnTo>
                  <a:cubicBezTo>
                    <a:pt x="219" y="8595"/>
                    <a:pt x="0" y="8376"/>
                    <a:pt x="0" y="8107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8" y="1"/>
                  </a:cubicBezTo>
                  <a:lnTo>
                    <a:pt x="1136" y="1"/>
                  </a:lnTo>
                  <a:lnTo>
                    <a:pt x="1600" y="493"/>
                  </a:lnTo>
                  <a:cubicBezTo>
                    <a:pt x="1692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4" y="592"/>
                    <a:pt x="3915" y="493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7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17"/>
            <p:cNvSpPr/>
            <p:nvPr/>
          </p:nvSpPr>
          <p:spPr>
            <a:xfrm>
              <a:off x="5861940" y="2160302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8" y="488"/>
                  </a:moveTo>
                  <a:cubicBezTo>
                    <a:pt x="988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4" y="218"/>
                    <a:pt x="494" y="487"/>
                  </a:cubicBezTo>
                  <a:lnTo>
                    <a:pt x="494" y="8107"/>
                  </a:lnTo>
                  <a:cubicBezTo>
                    <a:pt x="494" y="8376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8" y="8376"/>
                    <a:pt x="988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17"/>
            <p:cNvSpPr/>
            <p:nvPr/>
          </p:nvSpPr>
          <p:spPr>
            <a:xfrm>
              <a:off x="5686829" y="2473846"/>
              <a:ext cx="213375" cy="50607"/>
            </a:xfrm>
            <a:custGeom>
              <a:avLst/>
              <a:gdLst/>
              <a:ahLst/>
              <a:cxnLst/>
              <a:rect l="l" t="t" r="r" b="b"/>
              <a:pathLst>
                <a:path w="5515" h="1308" extrusionOk="0">
                  <a:moveTo>
                    <a:pt x="5514" y="0"/>
                  </a:moveTo>
                  <a:lnTo>
                    <a:pt x="5514" y="821"/>
                  </a:lnTo>
                  <a:cubicBezTo>
                    <a:pt x="5514" y="1090"/>
                    <a:pt x="5297" y="1308"/>
                    <a:pt x="5028" y="1308"/>
                  </a:cubicBezTo>
                  <a:lnTo>
                    <a:pt x="488" y="1308"/>
                  </a:lnTo>
                  <a:cubicBezTo>
                    <a:pt x="219" y="1308"/>
                    <a:pt x="0" y="1090"/>
                    <a:pt x="0" y="821"/>
                  </a:cubicBezTo>
                  <a:lnTo>
                    <a:pt x="0" y="0"/>
                  </a:lnTo>
                  <a:cubicBezTo>
                    <a:pt x="0" y="271"/>
                    <a:pt x="219" y="491"/>
                    <a:pt x="488" y="491"/>
                  </a:cubicBezTo>
                  <a:lnTo>
                    <a:pt x="5028" y="491"/>
                  </a:lnTo>
                  <a:cubicBezTo>
                    <a:pt x="5297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17"/>
            <p:cNvSpPr/>
            <p:nvPr/>
          </p:nvSpPr>
          <p:spPr>
            <a:xfrm>
              <a:off x="5861940" y="2474194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8"/>
                  </a:moveTo>
                  <a:lnTo>
                    <a:pt x="494" y="812"/>
                  </a:lnTo>
                  <a:cubicBezTo>
                    <a:pt x="494" y="1081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8" y="1081"/>
                    <a:pt x="988" y="812"/>
                  </a:cubicBezTo>
                  <a:lnTo>
                    <a:pt x="988" y="1"/>
                  </a:lnTo>
                  <a:cubicBezTo>
                    <a:pt x="988" y="269"/>
                    <a:pt x="767" y="488"/>
                    <a:pt x="494" y="4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17"/>
            <p:cNvSpPr/>
            <p:nvPr/>
          </p:nvSpPr>
          <p:spPr>
            <a:xfrm>
              <a:off x="5730897" y="2160302"/>
              <a:ext cx="125046" cy="25071"/>
            </a:xfrm>
            <a:custGeom>
              <a:avLst/>
              <a:gdLst/>
              <a:ahLst/>
              <a:cxnLst/>
              <a:rect l="l" t="t" r="r" b="b"/>
              <a:pathLst>
                <a:path w="3232" h="648" extrusionOk="0">
                  <a:moveTo>
                    <a:pt x="3232" y="1"/>
                  </a:moveTo>
                  <a:lnTo>
                    <a:pt x="2770" y="493"/>
                  </a:lnTo>
                  <a:cubicBezTo>
                    <a:pt x="2678" y="592"/>
                    <a:pt x="2550" y="648"/>
                    <a:pt x="2416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17"/>
            <p:cNvSpPr/>
            <p:nvPr/>
          </p:nvSpPr>
          <p:spPr>
            <a:xfrm>
              <a:off x="5805724" y="2160302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21" y="648"/>
                    <a:pt x="749" y="592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17"/>
            <p:cNvSpPr/>
            <p:nvPr/>
          </p:nvSpPr>
          <p:spPr>
            <a:xfrm>
              <a:off x="5667871" y="2210367"/>
              <a:ext cx="251098" cy="251098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6489" y="3245"/>
                  </a:moveTo>
                  <a:cubicBezTo>
                    <a:pt x="6489" y="5038"/>
                    <a:pt x="5037" y="6490"/>
                    <a:pt x="3245" y="6490"/>
                  </a:cubicBezTo>
                  <a:cubicBezTo>
                    <a:pt x="1453" y="6490"/>
                    <a:pt x="0" y="5038"/>
                    <a:pt x="0" y="3245"/>
                  </a:cubicBezTo>
                  <a:cubicBezTo>
                    <a:pt x="0" y="1454"/>
                    <a:pt x="1453" y="0"/>
                    <a:pt x="3245" y="0"/>
                  </a:cubicBezTo>
                  <a:cubicBezTo>
                    <a:pt x="5037" y="0"/>
                    <a:pt x="6489" y="1454"/>
                    <a:pt x="6489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17"/>
            <p:cNvSpPr/>
            <p:nvPr/>
          </p:nvSpPr>
          <p:spPr>
            <a:xfrm>
              <a:off x="5784019" y="2210406"/>
              <a:ext cx="134951" cy="251098"/>
            </a:xfrm>
            <a:custGeom>
              <a:avLst/>
              <a:gdLst/>
              <a:ahLst/>
              <a:cxnLst/>
              <a:rect l="l" t="t" r="r" b="b"/>
              <a:pathLst>
                <a:path w="3488" h="6490" extrusionOk="0">
                  <a:moveTo>
                    <a:pt x="243" y="0"/>
                  </a:moveTo>
                  <a:cubicBezTo>
                    <a:pt x="161" y="0"/>
                    <a:pt x="81" y="7"/>
                    <a:pt x="0" y="13"/>
                  </a:cubicBezTo>
                  <a:cubicBezTo>
                    <a:pt x="1692" y="139"/>
                    <a:pt x="3000" y="1548"/>
                    <a:pt x="3000" y="3245"/>
                  </a:cubicBezTo>
                  <a:cubicBezTo>
                    <a:pt x="3000" y="4942"/>
                    <a:pt x="1692" y="6351"/>
                    <a:pt x="0" y="6477"/>
                  </a:cubicBezTo>
                  <a:cubicBezTo>
                    <a:pt x="81" y="6484"/>
                    <a:pt x="161" y="6490"/>
                    <a:pt x="243" y="6490"/>
                  </a:cubicBezTo>
                  <a:cubicBezTo>
                    <a:pt x="2035" y="6490"/>
                    <a:pt x="3487" y="5037"/>
                    <a:pt x="3487" y="3245"/>
                  </a:cubicBezTo>
                  <a:cubicBezTo>
                    <a:pt x="3487" y="1453"/>
                    <a:pt x="2035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17"/>
            <p:cNvSpPr/>
            <p:nvPr/>
          </p:nvSpPr>
          <p:spPr>
            <a:xfrm>
              <a:off x="5705130" y="2247974"/>
              <a:ext cx="176581" cy="168031"/>
            </a:xfrm>
            <a:custGeom>
              <a:avLst/>
              <a:gdLst/>
              <a:ahLst/>
              <a:cxnLst/>
              <a:rect l="l" t="t" r="r" b="b"/>
              <a:pathLst>
                <a:path w="4564" h="4343" extrusionOk="0">
                  <a:moveTo>
                    <a:pt x="2282" y="3"/>
                  </a:moveTo>
                  <a:cubicBezTo>
                    <a:pt x="2344" y="1"/>
                    <a:pt x="2400" y="35"/>
                    <a:pt x="2427" y="90"/>
                  </a:cubicBezTo>
                  <a:lnTo>
                    <a:pt x="3042" y="1338"/>
                  </a:lnTo>
                  <a:lnTo>
                    <a:pt x="4418" y="1537"/>
                  </a:lnTo>
                  <a:cubicBezTo>
                    <a:pt x="4476" y="1547"/>
                    <a:pt x="4526" y="1587"/>
                    <a:pt x="4545" y="1645"/>
                  </a:cubicBezTo>
                  <a:cubicBezTo>
                    <a:pt x="4564" y="1702"/>
                    <a:pt x="4548" y="1765"/>
                    <a:pt x="4505" y="1807"/>
                  </a:cubicBezTo>
                  <a:lnTo>
                    <a:pt x="3510" y="2778"/>
                  </a:lnTo>
                  <a:lnTo>
                    <a:pt x="3746" y="4150"/>
                  </a:lnTo>
                  <a:cubicBezTo>
                    <a:pt x="3755" y="4208"/>
                    <a:pt x="3731" y="4268"/>
                    <a:pt x="3681" y="4304"/>
                  </a:cubicBezTo>
                  <a:cubicBezTo>
                    <a:pt x="3633" y="4339"/>
                    <a:pt x="3568" y="4343"/>
                    <a:pt x="3516" y="4315"/>
                  </a:cubicBezTo>
                  <a:lnTo>
                    <a:pt x="2284" y="3669"/>
                  </a:lnTo>
                  <a:lnTo>
                    <a:pt x="2282" y="3671"/>
                  </a:lnTo>
                  <a:lnTo>
                    <a:pt x="2281" y="3669"/>
                  </a:lnTo>
                  <a:lnTo>
                    <a:pt x="1049" y="4315"/>
                  </a:lnTo>
                  <a:cubicBezTo>
                    <a:pt x="996" y="4343"/>
                    <a:pt x="931" y="4339"/>
                    <a:pt x="883" y="4304"/>
                  </a:cubicBezTo>
                  <a:cubicBezTo>
                    <a:pt x="834" y="4268"/>
                    <a:pt x="810" y="4208"/>
                    <a:pt x="819" y="4150"/>
                  </a:cubicBezTo>
                  <a:lnTo>
                    <a:pt x="1054" y="2778"/>
                  </a:lnTo>
                  <a:lnTo>
                    <a:pt x="60" y="1807"/>
                  </a:lnTo>
                  <a:cubicBezTo>
                    <a:pt x="17" y="1765"/>
                    <a:pt x="1" y="1702"/>
                    <a:pt x="20" y="1645"/>
                  </a:cubicBezTo>
                  <a:cubicBezTo>
                    <a:pt x="39" y="1587"/>
                    <a:pt x="88" y="1547"/>
                    <a:pt x="147" y="1537"/>
                  </a:cubicBezTo>
                  <a:lnTo>
                    <a:pt x="1523" y="1338"/>
                  </a:lnTo>
                  <a:lnTo>
                    <a:pt x="2138" y="90"/>
                  </a:lnTo>
                  <a:cubicBezTo>
                    <a:pt x="2164" y="35"/>
                    <a:pt x="2221" y="1"/>
                    <a:pt x="2282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17"/>
            <p:cNvSpPr/>
            <p:nvPr/>
          </p:nvSpPr>
          <p:spPr>
            <a:xfrm>
              <a:off x="5784019" y="2247974"/>
              <a:ext cx="97692" cy="168031"/>
            </a:xfrm>
            <a:custGeom>
              <a:avLst/>
              <a:gdLst/>
              <a:ahLst/>
              <a:cxnLst/>
              <a:rect l="l" t="t" r="r" b="b"/>
              <a:pathLst>
                <a:path w="2525" h="4343" extrusionOk="0">
                  <a:moveTo>
                    <a:pt x="2379" y="1537"/>
                  </a:moveTo>
                  <a:lnTo>
                    <a:pt x="1003" y="1338"/>
                  </a:lnTo>
                  <a:lnTo>
                    <a:pt x="389" y="90"/>
                  </a:lnTo>
                  <a:cubicBezTo>
                    <a:pt x="361" y="34"/>
                    <a:pt x="305" y="1"/>
                    <a:pt x="244" y="3"/>
                  </a:cubicBezTo>
                  <a:cubicBezTo>
                    <a:pt x="182" y="1"/>
                    <a:pt x="125" y="35"/>
                    <a:pt x="99" y="90"/>
                  </a:cubicBezTo>
                  <a:lnTo>
                    <a:pt x="0" y="290"/>
                  </a:lnTo>
                  <a:lnTo>
                    <a:pt x="516" y="1338"/>
                  </a:lnTo>
                  <a:lnTo>
                    <a:pt x="1892" y="1537"/>
                  </a:lnTo>
                  <a:cubicBezTo>
                    <a:pt x="1951" y="1545"/>
                    <a:pt x="2001" y="1587"/>
                    <a:pt x="2019" y="1644"/>
                  </a:cubicBezTo>
                  <a:cubicBezTo>
                    <a:pt x="2038" y="1702"/>
                    <a:pt x="2023" y="1764"/>
                    <a:pt x="1980" y="1806"/>
                  </a:cubicBezTo>
                  <a:lnTo>
                    <a:pt x="985" y="2778"/>
                  </a:lnTo>
                  <a:lnTo>
                    <a:pt x="1220" y="4149"/>
                  </a:lnTo>
                  <a:cubicBezTo>
                    <a:pt x="1221" y="4159"/>
                    <a:pt x="1221" y="4170"/>
                    <a:pt x="1220" y="4180"/>
                  </a:cubicBezTo>
                  <a:lnTo>
                    <a:pt x="1476" y="4315"/>
                  </a:lnTo>
                  <a:cubicBezTo>
                    <a:pt x="1529" y="4343"/>
                    <a:pt x="1593" y="4339"/>
                    <a:pt x="1642" y="4303"/>
                  </a:cubicBezTo>
                  <a:cubicBezTo>
                    <a:pt x="1691" y="4268"/>
                    <a:pt x="1716" y="4208"/>
                    <a:pt x="1707" y="4149"/>
                  </a:cubicBezTo>
                  <a:lnTo>
                    <a:pt x="1471" y="2778"/>
                  </a:lnTo>
                  <a:lnTo>
                    <a:pt x="2466" y="1806"/>
                  </a:lnTo>
                  <a:cubicBezTo>
                    <a:pt x="2509" y="1764"/>
                    <a:pt x="2525" y="1702"/>
                    <a:pt x="2506" y="1644"/>
                  </a:cubicBezTo>
                  <a:cubicBezTo>
                    <a:pt x="2488" y="1587"/>
                    <a:pt x="2438" y="1545"/>
                    <a:pt x="2379" y="15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17"/>
            <p:cNvSpPr/>
            <p:nvPr/>
          </p:nvSpPr>
          <p:spPr>
            <a:xfrm>
              <a:off x="5661371" y="2160302"/>
              <a:ext cx="63761" cy="364150"/>
            </a:xfrm>
            <a:custGeom>
              <a:avLst/>
              <a:gdLst/>
              <a:ahLst/>
              <a:cxnLst/>
              <a:rect l="l" t="t" r="r" b="b"/>
              <a:pathLst>
                <a:path w="1648" h="9412" extrusionOk="0">
                  <a:moveTo>
                    <a:pt x="658" y="8925"/>
                  </a:moveTo>
                  <a:cubicBezTo>
                    <a:pt x="658" y="9194"/>
                    <a:pt x="877" y="9412"/>
                    <a:pt x="1146" y="9412"/>
                  </a:cubicBezTo>
                  <a:lnTo>
                    <a:pt x="1648" y="9412"/>
                  </a:lnTo>
                  <a:cubicBezTo>
                    <a:pt x="1375" y="9412"/>
                    <a:pt x="1153" y="9194"/>
                    <a:pt x="1153" y="8925"/>
                  </a:cubicBezTo>
                  <a:lnTo>
                    <a:pt x="1153" y="6334"/>
                  </a:lnTo>
                  <a:cubicBezTo>
                    <a:pt x="1153" y="6277"/>
                    <a:pt x="1137" y="6221"/>
                    <a:pt x="1108" y="6172"/>
                  </a:cubicBezTo>
                  <a:cubicBezTo>
                    <a:pt x="509" y="5166"/>
                    <a:pt x="509" y="3921"/>
                    <a:pt x="1108" y="2916"/>
                  </a:cubicBezTo>
                  <a:cubicBezTo>
                    <a:pt x="1137" y="2866"/>
                    <a:pt x="1153" y="2811"/>
                    <a:pt x="1153" y="2753"/>
                  </a:cubicBezTo>
                  <a:lnTo>
                    <a:pt x="1153" y="487"/>
                  </a:lnTo>
                  <a:cubicBezTo>
                    <a:pt x="1153" y="218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58" y="218"/>
                    <a:pt x="658" y="487"/>
                  </a:cubicBezTo>
                  <a:lnTo>
                    <a:pt x="658" y="2840"/>
                  </a:lnTo>
                  <a:cubicBezTo>
                    <a:pt x="0" y="3883"/>
                    <a:pt x="0" y="5205"/>
                    <a:pt x="658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17"/>
            <p:cNvSpPr/>
            <p:nvPr/>
          </p:nvSpPr>
          <p:spPr>
            <a:xfrm>
              <a:off x="5661603" y="2284768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8" y="0"/>
                  </a:moveTo>
                  <a:lnTo>
                    <a:pt x="567" y="127"/>
                  </a:lnTo>
                  <a:cubicBezTo>
                    <a:pt x="407" y="507"/>
                    <a:pt x="325" y="916"/>
                    <a:pt x="325" y="1327"/>
                  </a:cubicBezTo>
                  <a:lnTo>
                    <a:pt x="0" y="1327"/>
                  </a:lnTo>
                  <a:cubicBezTo>
                    <a:pt x="0" y="872"/>
                    <a:pt x="92" y="42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17"/>
            <p:cNvSpPr/>
            <p:nvPr/>
          </p:nvSpPr>
          <p:spPr>
            <a:xfrm>
              <a:off x="5661410" y="2153686"/>
              <a:ext cx="293580" cy="376647"/>
            </a:xfrm>
            <a:custGeom>
              <a:avLst/>
              <a:gdLst/>
              <a:ahLst/>
              <a:cxnLst/>
              <a:rect l="l" t="t" r="r" b="b"/>
              <a:pathLst>
                <a:path w="7588" h="9735" extrusionOk="0">
                  <a:moveTo>
                    <a:pt x="4655" y="324"/>
                  </a:moveTo>
                  <a:lnTo>
                    <a:pt x="4448" y="545"/>
                  </a:lnTo>
                  <a:cubicBezTo>
                    <a:pt x="4386" y="610"/>
                    <a:pt x="4301" y="646"/>
                    <a:pt x="4212" y="647"/>
                  </a:cubicBezTo>
                  <a:lnTo>
                    <a:pt x="2613" y="647"/>
                  </a:lnTo>
                  <a:cubicBezTo>
                    <a:pt x="2522" y="647"/>
                    <a:pt x="2437" y="610"/>
                    <a:pt x="2376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69"/>
                    <a:pt x="6000" y="648"/>
                  </a:cubicBezTo>
                  <a:lnTo>
                    <a:pt x="6000" y="2495"/>
                  </a:lnTo>
                  <a:cubicBezTo>
                    <a:pt x="5354" y="1733"/>
                    <a:pt x="4405" y="1293"/>
                    <a:pt x="3405" y="1293"/>
                  </a:cubicBezTo>
                  <a:cubicBezTo>
                    <a:pt x="3073" y="1297"/>
                    <a:pt x="2742" y="1347"/>
                    <a:pt x="2423" y="1439"/>
                  </a:cubicBezTo>
                  <a:cubicBezTo>
                    <a:pt x="2104" y="1537"/>
                    <a:pt x="1802" y="1679"/>
                    <a:pt x="1524" y="1859"/>
                  </a:cubicBezTo>
                  <a:cubicBezTo>
                    <a:pt x="1259" y="2039"/>
                    <a:pt x="1020" y="2251"/>
                    <a:pt x="810" y="2492"/>
                  </a:cubicBezTo>
                  <a:lnTo>
                    <a:pt x="810" y="648"/>
                  </a:lnTo>
                  <a:cubicBezTo>
                    <a:pt x="810" y="469"/>
                    <a:pt x="956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1" y="896"/>
                    <a:pt x="2423" y="970"/>
                    <a:pt x="2602" y="970"/>
                  </a:cubicBezTo>
                  <a:lnTo>
                    <a:pt x="4208" y="970"/>
                  </a:lnTo>
                  <a:cubicBezTo>
                    <a:pt x="4387" y="970"/>
                    <a:pt x="4558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1"/>
                  </a:moveTo>
                  <a:lnTo>
                    <a:pt x="6000" y="8289"/>
                  </a:lnTo>
                  <a:cubicBezTo>
                    <a:pt x="6000" y="8467"/>
                    <a:pt x="5855" y="8613"/>
                    <a:pt x="5676" y="8613"/>
                  </a:cubicBezTo>
                  <a:lnTo>
                    <a:pt x="1134" y="8613"/>
                  </a:lnTo>
                  <a:cubicBezTo>
                    <a:pt x="956" y="8613"/>
                    <a:pt x="810" y="8467"/>
                    <a:pt x="810" y="8289"/>
                  </a:cubicBezTo>
                  <a:lnTo>
                    <a:pt x="810" y="6921"/>
                  </a:lnTo>
                  <a:cubicBezTo>
                    <a:pt x="1455" y="7685"/>
                    <a:pt x="2405" y="8126"/>
                    <a:pt x="3405" y="8126"/>
                  </a:cubicBezTo>
                  <a:cubicBezTo>
                    <a:pt x="4405" y="8126"/>
                    <a:pt x="5354" y="7685"/>
                    <a:pt x="6000" y="6921"/>
                  </a:cubicBezTo>
                  <a:close/>
                  <a:moveTo>
                    <a:pt x="6000" y="8825"/>
                  </a:moveTo>
                  <a:lnTo>
                    <a:pt x="6000" y="9087"/>
                  </a:lnTo>
                  <a:cubicBezTo>
                    <a:pt x="6000" y="9266"/>
                    <a:pt x="5855" y="9411"/>
                    <a:pt x="5676" y="9411"/>
                  </a:cubicBezTo>
                  <a:lnTo>
                    <a:pt x="1134" y="9411"/>
                  </a:lnTo>
                  <a:cubicBezTo>
                    <a:pt x="956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90" y="8917"/>
                    <a:pt x="5901" y="8885"/>
                    <a:pt x="6000" y="8825"/>
                  </a:cubicBezTo>
                  <a:close/>
                  <a:moveTo>
                    <a:pt x="522" y="1"/>
                  </a:moveTo>
                  <a:cubicBezTo>
                    <a:pt x="503" y="1"/>
                    <a:pt x="486" y="16"/>
                    <a:pt x="486" y="36"/>
                  </a:cubicBezTo>
                  <a:lnTo>
                    <a:pt x="486" y="2959"/>
                  </a:lnTo>
                  <a:cubicBezTo>
                    <a:pt x="405" y="3093"/>
                    <a:pt x="332" y="3234"/>
                    <a:pt x="269" y="3378"/>
                  </a:cubicBezTo>
                  <a:cubicBezTo>
                    <a:pt x="252" y="3419"/>
                    <a:pt x="252" y="3465"/>
                    <a:pt x="270" y="3506"/>
                  </a:cubicBezTo>
                  <a:cubicBezTo>
                    <a:pt x="288" y="3546"/>
                    <a:pt x="320" y="3578"/>
                    <a:pt x="362" y="3594"/>
                  </a:cubicBezTo>
                  <a:cubicBezTo>
                    <a:pt x="381" y="3601"/>
                    <a:pt x="400" y="3605"/>
                    <a:pt x="420" y="3605"/>
                  </a:cubicBezTo>
                  <a:cubicBezTo>
                    <a:pt x="483" y="3605"/>
                    <a:pt x="543" y="3567"/>
                    <a:pt x="567" y="3505"/>
                  </a:cubicBezTo>
                  <a:cubicBezTo>
                    <a:pt x="690" y="3230"/>
                    <a:pt x="846" y="2972"/>
                    <a:pt x="1035" y="2737"/>
                  </a:cubicBezTo>
                  <a:cubicBezTo>
                    <a:pt x="1231" y="2508"/>
                    <a:pt x="1455" y="2307"/>
                    <a:pt x="1704" y="2137"/>
                  </a:cubicBezTo>
                  <a:cubicBezTo>
                    <a:pt x="1956" y="1974"/>
                    <a:pt x="2229" y="1845"/>
                    <a:pt x="2517" y="1755"/>
                  </a:cubicBezTo>
                  <a:cubicBezTo>
                    <a:pt x="2806" y="1672"/>
                    <a:pt x="3104" y="1627"/>
                    <a:pt x="3404" y="1623"/>
                  </a:cubicBezTo>
                  <a:cubicBezTo>
                    <a:pt x="5822" y="1623"/>
                    <a:pt x="7588" y="4407"/>
                    <a:pt x="5677" y="6945"/>
                  </a:cubicBezTo>
                  <a:cubicBezTo>
                    <a:pt x="5668" y="6955"/>
                    <a:pt x="5653" y="6970"/>
                    <a:pt x="5642" y="6978"/>
                  </a:cubicBezTo>
                  <a:cubicBezTo>
                    <a:pt x="4892" y="7544"/>
                    <a:pt x="4120" y="7788"/>
                    <a:pt x="3405" y="7788"/>
                  </a:cubicBezTo>
                  <a:cubicBezTo>
                    <a:pt x="1680" y="7788"/>
                    <a:pt x="285" y="6368"/>
                    <a:pt x="326" y="4632"/>
                  </a:cubicBezTo>
                  <a:cubicBezTo>
                    <a:pt x="326" y="4630"/>
                    <a:pt x="325" y="4627"/>
                    <a:pt x="323" y="4626"/>
                  </a:cubicBezTo>
                  <a:cubicBezTo>
                    <a:pt x="271" y="4567"/>
                    <a:pt x="214" y="4543"/>
                    <a:pt x="162" y="4543"/>
                  </a:cubicBezTo>
                  <a:cubicBezTo>
                    <a:pt x="73" y="4543"/>
                    <a:pt x="0" y="4616"/>
                    <a:pt x="0" y="4706"/>
                  </a:cubicBezTo>
                  <a:cubicBezTo>
                    <a:pt x="0" y="5321"/>
                    <a:pt x="169" y="5924"/>
                    <a:pt x="486" y="6451"/>
                  </a:cubicBezTo>
                  <a:lnTo>
                    <a:pt x="486" y="9700"/>
                  </a:lnTo>
                  <a:cubicBezTo>
                    <a:pt x="486" y="9719"/>
                    <a:pt x="502" y="9735"/>
                    <a:pt x="522" y="9735"/>
                  </a:cubicBezTo>
                  <a:lnTo>
                    <a:pt x="6288" y="9735"/>
                  </a:lnTo>
                  <a:cubicBezTo>
                    <a:pt x="6308" y="9735"/>
                    <a:pt x="6324" y="9719"/>
                    <a:pt x="6324" y="9699"/>
                  </a:cubicBezTo>
                  <a:lnTo>
                    <a:pt x="6324" y="6451"/>
                  </a:lnTo>
                  <a:cubicBezTo>
                    <a:pt x="6973" y="5378"/>
                    <a:pt x="6973" y="4033"/>
                    <a:pt x="6324" y="2960"/>
                  </a:cubicBezTo>
                  <a:lnTo>
                    <a:pt x="6324" y="36"/>
                  </a:lnTo>
                  <a:cubicBezTo>
                    <a:pt x="6324" y="16"/>
                    <a:pt x="6308" y="1"/>
                    <a:pt x="6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17"/>
            <p:cNvSpPr/>
            <p:nvPr/>
          </p:nvSpPr>
          <p:spPr>
            <a:xfrm>
              <a:off x="5662455" y="2304500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1" y="325"/>
                    <a:pt x="0" y="198"/>
                    <a:pt x="71" y="72"/>
                  </a:cubicBezTo>
                  <a:cubicBezTo>
                    <a:pt x="96" y="27"/>
                    <a:pt x="144" y="0"/>
                    <a:pt x="196" y="0"/>
                  </a:cubicBezTo>
                  <a:lnTo>
                    <a:pt x="215" y="0"/>
                  </a:lnTo>
                  <a:cubicBezTo>
                    <a:pt x="273" y="0"/>
                    <a:pt x="329" y="33"/>
                    <a:pt x="354" y="87"/>
                  </a:cubicBezTo>
                  <a:cubicBezTo>
                    <a:pt x="410" y="207"/>
                    <a:pt x="324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117"/>
            <p:cNvSpPr/>
            <p:nvPr/>
          </p:nvSpPr>
          <p:spPr>
            <a:xfrm>
              <a:off x="5698398" y="2241745"/>
              <a:ext cx="190045" cy="180218"/>
            </a:xfrm>
            <a:custGeom>
              <a:avLst/>
              <a:gdLst/>
              <a:ahLst/>
              <a:cxnLst/>
              <a:rect l="l" t="t" r="r" b="b"/>
              <a:pathLst>
                <a:path w="4912" h="4658" extrusionOk="0">
                  <a:moveTo>
                    <a:pt x="2457" y="326"/>
                  </a:moveTo>
                  <a:lnTo>
                    <a:pt x="3070" y="1571"/>
                  </a:lnTo>
                  <a:cubicBezTo>
                    <a:pt x="3094" y="1619"/>
                    <a:pt x="3139" y="1652"/>
                    <a:pt x="3193" y="1659"/>
                  </a:cubicBezTo>
                  <a:lnTo>
                    <a:pt x="4566" y="1852"/>
                  </a:lnTo>
                  <a:lnTo>
                    <a:pt x="3572" y="2825"/>
                  </a:lnTo>
                  <a:cubicBezTo>
                    <a:pt x="3533" y="2862"/>
                    <a:pt x="3516" y="2915"/>
                    <a:pt x="3525" y="2968"/>
                  </a:cubicBezTo>
                  <a:lnTo>
                    <a:pt x="3765" y="4333"/>
                  </a:lnTo>
                  <a:lnTo>
                    <a:pt x="2533" y="3687"/>
                  </a:lnTo>
                  <a:cubicBezTo>
                    <a:pt x="2515" y="3676"/>
                    <a:pt x="2494" y="3670"/>
                    <a:pt x="2473" y="3668"/>
                  </a:cubicBezTo>
                  <a:cubicBezTo>
                    <a:pt x="2467" y="3667"/>
                    <a:pt x="2462" y="3667"/>
                    <a:pt x="2456" y="3667"/>
                  </a:cubicBezTo>
                  <a:cubicBezTo>
                    <a:pt x="2429" y="3667"/>
                    <a:pt x="2403" y="3674"/>
                    <a:pt x="2379" y="3686"/>
                  </a:cubicBezTo>
                  <a:lnTo>
                    <a:pt x="1152" y="4337"/>
                  </a:lnTo>
                  <a:lnTo>
                    <a:pt x="1152" y="4337"/>
                  </a:lnTo>
                  <a:lnTo>
                    <a:pt x="1388" y="2967"/>
                  </a:lnTo>
                  <a:cubicBezTo>
                    <a:pt x="1396" y="2914"/>
                    <a:pt x="1378" y="2860"/>
                    <a:pt x="1341" y="2823"/>
                  </a:cubicBezTo>
                  <a:lnTo>
                    <a:pt x="344" y="1859"/>
                  </a:lnTo>
                  <a:lnTo>
                    <a:pt x="1720" y="1659"/>
                  </a:lnTo>
                  <a:cubicBezTo>
                    <a:pt x="1772" y="1651"/>
                    <a:pt x="1818" y="1618"/>
                    <a:pt x="1841" y="1570"/>
                  </a:cubicBezTo>
                  <a:lnTo>
                    <a:pt x="2452" y="326"/>
                  </a:lnTo>
                  <a:close/>
                  <a:moveTo>
                    <a:pt x="2445" y="1"/>
                  </a:moveTo>
                  <a:cubicBezTo>
                    <a:pt x="2325" y="1"/>
                    <a:pt x="2217" y="70"/>
                    <a:pt x="2166" y="180"/>
                  </a:cubicBezTo>
                  <a:lnTo>
                    <a:pt x="1588" y="1350"/>
                  </a:lnTo>
                  <a:lnTo>
                    <a:pt x="297" y="1538"/>
                  </a:lnTo>
                  <a:cubicBezTo>
                    <a:pt x="176" y="1556"/>
                    <a:pt x="76" y="1640"/>
                    <a:pt x="38" y="1757"/>
                  </a:cubicBezTo>
                  <a:cubicBezTo>
                    <a:pt x="1" y="1872"/>
                    <a:pt x="32" y="1999"/>
                    <a:pt x="119" y="2084"/>
                  </a:cubicBezTo>
                  <a:lnTo>
                    <a:pt x="1053" y="2997"/>
                  </a:lnTo>
                  <a:lnTo>
                    <a:pt x="832" y="4284"/>
                  </a:lnTo>
                  <a:cubicBezTo>
                    <a:pt x="812" y="4405"/>
                    <a:pt x="863" y="4526"/>
                    <a:pt x="961" y="4597"/>
                  </a:cubicBezTo>
                  <a:cubicBezTo>
                    <a:pt x="1017" y="4637"/>
                    <a:pt x="1083" y="4657"/>
                    <a:pt x="1149" y="4657"/>
                  </a:cubicBezTo>
                  <a:cubicBezTo>
                    <a:pt x="1200" y="4657"/>
                    <a:pt x="1251" y="4645"/>
                    <a:pt x="1299" y="4620"/>
                  </a:cubicBezTo>
                  <a:lnTo>
                    <a:pt x="2456" y="4012"/>
                  </a:lnTo>
                  <a:lnTo>
                    <a:pt x="3614" y="4619"/>
                  </a:lnTo>
                  <a:cubicBezTo>
                    <a:pt x="3661" y="4644"/>
                    <a:pt x="3713" y="4657"/>
                    <a:pt x="3764" y="4657"/>
                  </a:cubicBezTo>
                  <a:cubicBezTo>
                    <a:pt x="3830" y="4657"/>
                    <a:pt x="3896" y="4636"/>
                    <a:pt x="3951" y="4596"/>
                  </a:cubicBezTo>
                  <a:cubicBezTo>
                    <a:pt x="4050" y="4525"/>
                    <a:pt x="4099" y="4403"/>
                    <a:pt x="4079" y="4283"/>
                  </a:cubicBezTo>
                  <a:lnTo>
                    <a:pt x="3859" y="2996"/>
                  </a:lnTo>
                  <a:lnTo>
                    <a:pt x="4791" y="2084"/>
                  </a:lnTo>
                  <a:cubicBezTo>
                    <a:pt x="4879" y="2000"/>
                    <a:pt x="4912" y="1873"/>
                    <a:pt x="4874" y="1758"/>
                  </a:cubicBezTo>
                  <a:cubicBezTo>
                    <a:pt x="4837" y="1640"/>
                    <a:pt x="4737" y="1555"/>
                    <a:pt x="4615" y="1538"/>
                  </a:cubicBezTo>
                  <a:lnTo>
                    <a:pt x="3323" y="1350"/>
                  </a:lnTo>
                  <a:lnTo>
                    <a:pt x="2747" y="180"/>
                  </a:lnTo>
                  <a:cubicBezTo>
                    <a:pt x="2691" y="70"/>
                    <a:pt x="2579" y="2"/>
                    <a:pt x="2456" y="1"/>
                  </a:cubicBezTo>
                  <a:cubicBezTo>
                    <a:pt x="2452" y="1"/>
                    <a:pt x="2449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0" name="Google Shape;4860;p117"/>
          <p:cNvGrpSpPr/>
          <p:nvPr/>
        </p:nvGrpSpPr>
        <p:grpSpPr>
          <a:xfrm>
            <a:off x="5604923" y="3157716"/>
            <a:ext cx="376454" cy="377111"/>
            <a:chOff x="5604923" y="2755316"/>
            <a:chExt cx="376454" cy="377111"/>
          </a:xfrm>
        </p:grpSpPr>
        <p:sp>
          <p:nvSpPr>
            <p:cNvPr id="4861" name="Google Shape;4861;p117"/>
            <p:cNvSpPr/>
            <p:nvPr/>
          </p:nvSpPr>
          <p:spPr>
            <a:xfrm>
              <a:off x="5611074" y="2874287"/>
              <a:ext cx="263324" cy="251872"/>
            </a:xfrm>
            <a:custGeom>
              <a:avLst/>
              <a:gdLst/>
              <a:ahLst/>
              <a:cxnLst/>
              <a:rect l="l" t="t" r="r" b="b"/>
              <a:pathLst>
                <a:path w="6806" h="6510" extrusionOk="0">
                  <a:moveTo>
                    <a:pt x="6806" y="911"/>
                  </a:moveTo>
                  <a:lnTo>
                    <a:pt x="6806" y="4714"/>
                  </a:lnTo>
                  <a:cubicBezTo>
                    <a:pt x="6806" y="5073"/>
                    <a:pt x="6516" y="5362"/>
                    <a:pt x="6157" y="5362"/>
                  </a:cubicBezTo>
                  <a:lnTo>
                    <a:pt x="2424" y="5362"/>
                  </a:lnTo>
                  <a:lnTo>
                    <a:pt x="903" y="6467"/>
                  </a:lnTo>
                  <a:cubicBezTo>
                    <a:pt x="854" y="6504"/>
                    <a:pt x="789" y="6509"/>
                    <a:pt x="734" y="6481"/>
                  </a:cubicBezTo>
                  <a:cubicBezTo>
                    <a:pt x="680" y="6453"/>
                    <a:pt x="646" y="6397"/>
                    <a:pt x="646" y="6336"/>
                  </a:cubicBezTo>
                  <a:lnTo>
                    <a:pt x="646" y="5362"/>
                  </a:lnTo>
                  <a:cubicBezTo>
                    <a:pt x="289" y="5362"/>
                    <a:pt x="0" y="5073"/>
                    <a:pt x="0" y="4714"/>
                  </a:cubicBezTo>
                  <a:lnTo>
                    <a:pt x="0" y="650"/>
                  </a:lnTo>
                  <a:cubicBezTo>
                    <a:pt x="0" y="292"/>
                    <a:pt x="290" y="1"/>
                    <a:pt x="649" y="1"/>
                  </a:cubicBezTo>
                  <a:lnTo>
                    <a:pt x="5251" y="1"/>
                  </a:lnTo>
                  <a:lnTo>
                    <a:pt x="3857" y="1401"/>
                  </a:lnTo>
                  <a:lnTo>
                    <a:pt x="3601" y="2170"/>
                  </a:lnTo>
                  <a:lnTo>
                    <a:pt x="3241" y="3251"/>
                  </a:lnTo>
                  <a:lnTo>
                    <a:pt x="4318" y="2890"/>
                  </a:lnTo>
                  <a:lnTo>
                    <a:pt x="5087" y="263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17"/>
            <p:cNvSpPr/>
            <p:nvPr/>
          </p:nvSpPr>
          <p:spPr>
            <a:xfrm>
              <a:off x="5830485" y="2909766"/>
              <a:ext cx="44648" cy="172016"/>
            </a:xfrm>
            <a:custGeom>
              <a:avLst/>
              <a:gdLst/>
              <a:ahLst/>
              <a:cxnLst/>
              <a:rect l="l" t="t" r="r" b="b"/>
              <a:pathLst>
                <a:path w="1154" h="4446" extrusionOk="0">
                  <a:moveTo>
                    <a:pt x="660" y="486"/>
                  </a:moveTo>
                  <a:lnTo>
                    <a:pt x="660" y="3797"/>
                  </a:lnTo>
                  <a:cubicBezTo>
                    <a:pt x="660" y="4155"/>
                    <a:pt x="365" y="4445"/>
                    <a:pt x="0" y="4445"/>
                  </a:cubicBezTo>
                  <a:lnTo>
                    <a:pt x="505" y="4445"/>
                  </a:lnTo>
                  <a:cubicBezTo>
                    <a:pt x="864" y="4445"/>
                    <a:pt x="1153" y="4156"/>
                    <a:pt x="1153" y="3797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17"/>
            <p:cNvSpPr/>
            <p:nvPr/>
          </p:nvSpPr>
          <p:spPr>
            <a:xfrm>
              <a:off x="5717897" y="2874287"/>
              <a:ext cx="96764" cy="125626"/>
            </a:xfrm>
            <a:custGeom>
              <a:avLst/>
              <a:gdLst/>
              <a:ahLst/>
              <a:cxnLst/>
              <a:rect l="l" t="t" r="r" b="b"/>
              <a:pathLst>
                <a:path w="2501" h="3247" extrusionOk="0">
                  <a:moveTo>
                    <a:pt x="361" y="2167"/>
                  </a:moveTo>
                  <a:lnTo>
                    <a:pt x="1" y="3247"/>
                  </a:lnTo>
                  <a:lnTo>
                    <a:pt x="548" y="3063"/>
                  </a:lnTo>
                  <a:lnTo>
                    <a:pt x="847" y="2167"/>
                  </a:lnTo>
                  <a:lnTo>
                    <a:pt x="1103" y="1398"/>
                  </a:lnTo>
                  <a:lnTo>
                    <a:pt x="2501" y="1"/>
                  </a:lnTo>
                  <a:lnTo>
                    <a:pt x="2014" y="1"/>
                  </a:lnTo>
                  <a:lnTo>
                    <a:pt x="617" y="1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17"/>
            <p:cNvSpPr/>
            <p:nvPr/>
          </p:nvSpPr>
          <p:spPr>
            <a:xfrm>
              <a:off x="5760843" y="2813157"/>
              <a:ext cx="163272" cy="163194"/>
            </a:xfrm>
            <a:custGeom>
              <a:avLst/>
              <a:gdLst/>
              <a:ahLst/>
              <a:cxnLst/>
              <a:rect l="l" t="t" r="r" b="b"/>
              <a:pathLst>
                <a:path w="4220" h="4218" extrusionOk="0">
                  <a:moveTo>
                    <a:pt x="4220" y="1232"/>
                  </a:moveTo>
                  <a:lnTo>
                    <a:pt x="2953" y="2496"/>
                  </a:lnTo>
                  <a:lnTo>
                    <a:pt x="2953" y="2497"/>
                  </a:lnTo>
                  <a:lnTo>
                    <a:pt x="1232" y="4218"/>
                  </a:lnTo>
                  <a:lnTo>
                    <a:pt x="1131" y="3705"/>
                  </a:lnTo>
                  <a:lnTo>
                    <a:pt x="618" y="3601"/>
                  </a:lnTo>
                  <a:lnTo>
                    <a:pt x="514" y="3089"/>
                  </a:lnTo>
                  <a:lnTo>
                    <a:pt x="1" y="2986"/>
                  </a:lnTo>
                  <a:lnTo>
                    <a:pt x="1398" y="1589"/>
                  </a:lnTo>
                  <a:lnTo>
                    <a:pt x="2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17"/>
            <p:cNvSpPr/>
            <p:nvPr/>
          </p:nvSpPr>
          <p:spPr>
            <a:xfrm>
              <a:off x="5804292" y="2850416"/>
              <a:ext cx="120558" cy="126903"/>
            </a:xfrm>
            <a:custGeom>
              <a:avLst/>
              <a:gdLst/>
              <a:ahLst/>
              <a:cxnLst/>
              <a:rect l="l" t="t" r="r" b="b"/>
              <a:pathLst>
                <a:path w="3116" h="3280" extrusionOk="0">
                  <a:moveTo>
                    <a:pt x="2869" y="0"/>
                  </a:moveTo>
                  <a:lnTo>
                    <a:pt x="1337" y="1531"/>
                  </a:lnTo>
                  <a:lnTo>
                    <a:pt x="1337" y="1533"/>
                  </a:lnTo>
                  <a:lnTo>
                    <a:pt x="0" y="2868"/>
                  </a:lnTo>
                  <a:lnTo>
                    <a:pt x="82" y="3280"/>
                  </a:lnTo>
                  <a:lnTo>
                    <a:pt x="1830" y="1533"/>
                  </a:lnTo>
                  <a:lnTo>
                    <a:pt x="1830" y="1531"/>
                  </a:lnTo>
                  <a:lnTo>
                    <a:pt x="3116" y="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17"/>
            <p:cNvSpPr/>
            <p:nvPr/>
          </p:nvSpPr>
          <p:spPr>
            <a:xfrm>
              <a:off x="5876140" y="2789595"/>
              <a:ext cx="71228" cy="71267"/>
            </a:xfrm>
            <a:custGeom>
              <a:avLst/>
              <a:gdLst/>
              <a:ahLst/>
              <a:cxnLst/>
              <a:rect l="l" t="t" r="r" b="b"/>
              <a:pathLst>
                <a:path w="1841" h="1842" extrusionOk="0">
                  <a:moveTo>
                    <a:pt x="1840" y="1233"/>
                  </a:moveTo>
                  <a:lnTo>
                    <a:pt x="1231" y="1841"/>
                  </a:lnTo>
                  <a:lnTo>
                    <a:pt x="1" y="609"/>
                  </a:lnTo>
                  <a:lnTo>
                    <a:pt x="94" y="514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17"/>
            <p:cNvSpPr/>
            <p:nvPr/>
          </p:nvSpPr>
          <p:spPr>
            <a:xfrm>
              <a:off x="5914365" y="2829446"/>
              <a:ext cx="33003" cy="31416"/>
            </a:xfrm>
            <a:custGeom>
              <a:avLst/>
              <a:gdLst/>
              <a:ahLst/>
              <a:cxnLst/>
              <a:rect l="l" t="t" r="r" b="b"/>
              <a:pathLst>
                <a:path w="853" h="812" extrusionOk="0">
                  <a:moveTo>
                    <a:pt x="568" y="0"/>
                  </a:moveTo>
                  <a:lnTo>
                    <a:pt x="1" y="568"/>
                  </a:lnTo>
                  <a:lnTo>
                    <a:pt x="243" y="811"/>
                  </a:lnTo>
                  <a:lnTo>
                    <a:pt x="852" y="20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17"/>
            <p:cNvSpPr/>
            <p:nvPr/>
          </p:nvSpPr>
          <p:spPr>
            <a:xfrm>
              <a:off x="5876062" y="2809443"/>
              <a:ext cx="3753" cy="3753"/>
            </a:xfrm>
            <a:custGeom>
              <a:avLst/>
              <a:gdLst/>
              <a:ahLst/>
              <a:cxnLst/>
              <a:rect l="l" t="t" r="r" b="b"/>
              <a:pathLst>
                <a:path w="97" h="97" extrusionOk="0">
                  <a:moveTo>
                    <a:pt x="96" y="1"/>
                  </a:moveTo>
                  <a:lnTo>
                    <a:pt x="3" y="96"/>
                  </a:lnTo>
                  <a:lnTo>
                    <a:pt x="1" y="95"/>
                  </a:ln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17"/>
            <p:cNvSpPr/>
            <p:nvPr/>
          </p:nvSpPr>
          <p:spPr>
            <a:xfrm>
              <a:off x="5899624" y="2759765"/>
              <a:ext cx="77573" cy="77573"/>
            </a:xfrm>
            <a:custGeom>
              <a:avLst/>
              <a:gdLst/>
              <a:ahLst/>
              <a:cxnLst/>
              <a:rect l="l" t="t" r="r" b="b"/>
              <a:pathLst>
                <a:path w="2005" h="2005" extrusionOk="0">
                  <a:moveTo>
                    <a:pt x="1814" y="1423"/>
                  </a:moveTo>
                  <a:lnTo>
                    <a:pt x="1233" y="2004"/>
                  </a:lnTo>
                  <a:lnTo>
                    <a:pt x="1" y="770"/>
                  </a:lnTo>
                  <a:lnTo>
                    <a:pt x="581" y="190"/>
                  </a:lnTo>
                  <a:cubicBezTo>
                    <a:pt x="771" y="1"/>
                    <a:pt x="1079" y="1"/>
                    <a:pt x="1269" y="190"/>
                  </a:cubicBezTo>
                  <a:lnTo>
                    <a:pt x="1814" y="735"/>
                  </a:lnTo>
                  <a:cubicBezTo>
                    <a:pt x="2004" y="925"/>
                    <a:pt x="2004" y="1233"/>
                    <a:pt x="1814" y="1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17"/>
            <p:cNvSpPr/>
            <p:nvPr/>
          </p:nvSpPr>
          <p:spPr>
            <a:xfrm>
              <a:off x="5926011" y="2759881"/>
              <a:ext cx="51148" cy="77419"/>
            </a:xfrm>
            <a:custGeom>
              <a:avLst/>
              <a:gdLst/>
              <a:ahLst/>
              <a:cxnLst/>
              <a:rect l="l" t="t" r="r" b="b"/>
              <a:pathLst>
                <a:path w="1322" h="2001" extrusionOk="0">
                  <a:moveTo>
                    <a:pt x="1132" y="732"/>
                  </a:moveTo>
                  <a:lnTo>
                    <a:pt x="587" y="187"/>
                  </a:lnTo>
                  <a:cubicBezTo>
                    <a:pt x="431" y="31"/>
                    <a:pt x="190" y="1"/>
                    <a:pt x="0" y="111"/>
                  </a:cubicBezTo>
                  <a:cubicBezTo>
                    <a:pt x="36" y="132"/>
                    <a:pt x="71" y="157"/>
                    <a:pt x="100" y="187"/>
                  </a:cubicBezTo>
                  <a:lnTo>
                    <a:pt x="645" y="732"/>
                  </a:lnTo>
                  <a:cubicBezTo>
                    <a:pt x="835" y="922"/>
                    <a:pt x="835" y="1229"/>
                    <a:pt x="645" y="1419"/>
                  </a:cubicBezTo>
                  <a:lnTo>
                    <a:pt x="308" y="1756"/>
                  </a:lnTo>
                  <a:lnTo>
                    <a:pt x="551" y="2000"/>
                  </a:lnTo>
                  <a:lnTo>
                    <a:pt x="1132" y="1419"/>
                  </a:lnTo>
                  <a:cubicBezTo>
                    <a:pt x="1321" y="1229"/>
                    <a:pt x="1321" y="922"/>
                    <a:pt x="1132" y="7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17"/>
            <p:cNvSpPr/>
            <p:nvPr/>
          </p:nvSpPr>
          <p:spPr>
            <a:xfrm>
              <a:off x="5750668" y="2928647"/>
              <a:ext cx="57609" cy="57609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1488" y="1233"/>
                  </a:moveTo>
                  <a:lnTo>
                    <a:pt x="719" y="1489"/>
                  </a:lnTo>
                  <a:lnTo>
                    <a:pt x="0" y="769"/>
                  </a:lnTo>
                  <a:lnTo>
                    <a:pt x="256" y="1"/>
                  </a:lnTo>
                  <a:lnTo>
                    <a:pt x="770" y="103"/>
                  </a:lnTo>
                  <a:lnTo>
                    <a:pt x="873" y="616"/>
                  </a:lnTo>
                  <a:lnTo>
                    <a:pt x="1386" y="7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17"/>
            <p:cNvSpPr/>
            <p:nvPr/>
          </p:nvSpPr>
          <p:spPr>
            <a:xfrm>
              <a:off x="5736701" y="2958400"/>
              <a:ext cx="41824" cy="41785"/>
            </a:xfrm>
            <a:custGeom>
              <a:avLst/>
              <a:gdLst/>
              <a:ahLst/>
              <a:cxnLst/>
              <a:rect l="l" t="t" r="r" b="b"/>
              <a:pathLst>
                <a:path w="1081" h="1080" extrusionOk="0">
                  <a:moveTo>
                    <a:pt x="1080" y="720"/>
                  </a:moveTo>
                  <a:lnTo>
                    <a:pt x="1" y="108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17"/>
            <p:cNvSpPr/>
            <p:nvPr/>
          </p:nvSpPr>
          <p:spPr>
            <a:xfrm>
              <a:off x="5610997" y="2874287"/>
              <a:ext cx="44223" cy="251949"/>
            </a:xfrm>
            <a:custGeom>
              <a:avLst/>
              <a:gdLst/>
              <a:ahLst/>
              <a:cxnLst/>
              <a:rect l="l" t="t" r="r" b="b"/>
              <a:pathLst>
                <a:path w="1143" h="6512" extrusionOk="0">
                  <a:moveTo>
                    <a:pt x="648" y="5355"/>
                  </a:moveTo>
                  <a:lnTo>
                    <a:pt x="648" y="6336"/>
                  </a:lnTo>
                  <a:cubicBezTo>
                    <a:pt x="648" y="6398"/>
                    <a:pt x="682" y="6455"/>
                    <a:pt x="738" y="6483"/>
                  </a:cubicBezTo>
                  <a:cubicBezTo>
                    <a:pt x="793" y="6511"/>
                    <a:pt x="859" y="6506"/>
                    <a:pt x="909" y="6469"/>
                  </a:cubicBezTo>
                  <a:lnTo>
                    <a:pt x="1142" y="6300"/>
                  </a:lnTo>
                  <a:lnTo>
                    <a:pt x="1142" y="5499"/>
                  </a:lnTo>
                  <a:cubicBezTo>
                    <a:pt x="1141" y="5420"/>
                    <a:pt x="1085" y="5354"/>
                    <a:pt x="1008" y="5339"/>
                  </a:cubicBezTo>
                  <a:cubicBezTo>
                    <a:pt x="710" y="5276"/>
                    <a:pt x="497" y="5012"/>
                    <a:pt x="496" y="4706"/>
                  </a:cubicBezTo>
                  <a:lnTo>
                    <a:pt x="496" y="650"/>
                  </a:lnTo>
                  <a:cubicBezTo>
                    <a:pt x="496" y="292"/>
                    <a:pt x="785" y="1"/>
                    <a:pt x="1142" y="1"/>
                  </a:cubicBezTo>
                  <a:lnTo>
                    <a:pt x="650" y="1"/>
                  </a:lnTo>
                  <a:cubicBezTo>
                    <a:pt x="292" y="1"/>
                    <a:pt x="1" y="292"/>
                    <a:pt x="1" y="650"/>
                  </a:cubicBezTo>
                  <a:lnTo>
                    <a:pt x="1" y="4706"/>
                  </a:lnTo>
                  <a:cubicBezTo>
                    <a:pt x="2" y="5064"/>
                    <a:pt x="291" y="5355"/>
                    <a:pt x="648" y="53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17"/>
            <p:cNvSpPr/>
            <p:nvPr/>
          </p:nvSpPr>
          <p:spPr>
            <a:xfrm>
              <a:off x="5605155" y="2900055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1"/>
                  </a:moveTo>
                  <a:lnTo>
                    <a:pt x="323" y="1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17"/>
            <p:cNvSpPr/>
            <p:nvPr/>
          </p:nvSpPr>
          <p:spPr>
            <a:xfrm>
              <a:off x="5604923" y="291858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1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17"/>
            <p:cNvSpPr/>
            <p:nvPr/>
          </p:nvSpPr>
          <p:spPr>
            <a:xfrm>
              <a:off x="5636494" y="3037637"/>
              <a:ext cx="213027" cy="12536"/>
            </a:xfrm>
            <a:custGeom>
              <a:avLst/>
              <a:gdLst/>
              <a:ahLst/>
              <a:cxnLst/>
              <a:rect l="l" t="t" r="r" b="b"/>
              <a:pathLst>
                <a:path w="5506" h="324" extrusionOk="0">
                  <a:moveTo>
                    <a:pt x="5339" y="323"/>
                  </a:moveTo>
                  <a:cubicBezTo>
                    <a:pt x="5431" y="323"/>
                    <a:pt x="5506" y="245"/>
                    <a:pt x="5501" y="151"/>
                  </a:cubicBezTo>
                  <a:cubicBezTo>
                    <a:pt x="5495" y="65"/>
                    <a:pt x="5420" y="0"/>
                    <a:pt x="5333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17"/>
            <p:cNvSpPr/>
            <p:nvPr/>
          </p:nvSpPr>
          <p:spPr>
            <a:xfrm>
              <a:off x="5604961" y="2755316"/>
              <a:ext cx="376415" cy="377111"/>
            </a:xfrm>
            <a:custGeom>
              <a:avLst/>
              <a:gdLst/>
              <a:ahLst/>
              <a:cxnLst/>
              <a:rect l="l" t="t" r="r" b="b"/>
              <a:pathLst>
                <a:path w="9729" h="9747" extrusionOk="0">
                  <a:moveTo>
                    <a:pt x="8080" y="188"/>
                  </a:moveTo>
                  <a:cubicBezTo>
                    <a:pt x="8080" y="188"/>
                    <a:pt x="8080" y="189"/>
                    <a:pt x="8079" y="190"/>
                  </a:cubicBezTo>
                  <a:cubicBezTo>
                    <a:pt x="8079" y="190"/>
                    <a:pt x="8080" y="189"/>
                    <a:pt x="8080" y="189"/>
                  </a:cubicBezTo>
                  <a:lnTo>
                    <a:pt x="8080" y="189"/>
                  </a:lnTo>
                  <a:cubicBezTo>
                    <a:pt x="8080" y="188"/>
                    <a:pt x="8080" y="188"/>
                    <a:pt x="8080" y="188"/>
                  </a:cubicBezTo>
                  <a:close/>
                  <a:moveTo>
                    <a:pt x="8541" y="324"/>
                  </a:moveTo>
                  <a:cubicBezTo>
                    <a:pt x="8627" y="324"/>
                    <a:pt x="8710" y="358"/>
                    <a:pt x="8771" y="419"/>
                  </a:cubicBezTo>
                  <a:lnTo>
                    <a:pt x="9315" y="963"/>
                  </a:lnTo>
                  <a:cubicBezTo>
                    <a:pt x="9376" y="1024"/>
                    <a:pt x="9409" y="1107"/>
                    <a:pt x="9409" y="1193"/>
                  </a:cubicBezTo>
                  <a:cubicBezTo>
                    <a:pt x="9409" y="1279"/>
                    <a:pt x="9376" y="1361"/>
                    <a:pt x="9315" y="1422"/>
                  </a:cubicBezTo>
                  <a:lnTo>
                    <a:pt x="8849" y="1887"/>
                  </a:lnTo>
                  <a:cubicBezTo>
                    <a:pt x="8830" y="1869"/>
                    <a:pt x="7845" y="883"/>
                    <a:pt x="7846" y="883"/>
                  </a:cubicBezTo>
                  <a:lnTo>
                    <a:pt x="7846" y="883"/>
                  </a:lnTo>
                  <a:cubicBezTo>
                    <a:pt x="7846" y="883"/>
                    <a:pt x="7846" y="884"/>
                    <a:pt x="7847" y="884"/>
                  </a:cubicBezTo>
                  <a:lnTo>
                    <a:pt x="8309" y="422"/>
                  </a:lnTo>
                  <a:cubicBezTo>
                    <a:pt x="8338" y="393"/>
                    <a:pt x="8373" y="368"/>
                    <a:pt x="8411" y="351"/>
                  </a:cubicBezTo>
                  <a:cubicBezTo>
                    <a:pt x="8453" y="333"/>
                    <a:pt x="8498" y="324"/>
                    <a:pt x="8541" y="324"/>
                  </a:cubicBezTo>
                  <a:close/>
                  <a:moveTo>
                    <a:pt x="7617" y="1115"/>
                  </a:moveTo>
                  <a:lnTo>
                    <a:pt x="8620" y="2119"/>
                  </a:lnTo>
                  <a:lnTo>
                    <a:pt x="8240" y="2498"/>
                  </a:lnTo>
                  <a:lnTo>
                    <a:pt x="7238" y="1494"/>
                  </a:lnTo>
                  <a:lnTo>
                    <a:pt x="7617" y="1115"/>
                  </a:lnTo>
                  <a:close/>
                  <a:moveTo>
                    <a:pt x="7010" y="1725"/>
                  </a:moveTo>
                  <a:lnTo>
                    <a:pt x="8012" y="2728"/>
                  </a:lnTo>
                  <a:lnTo>
                    <a:pt x="5355" y="5384"/>
                  </a:lnTo>
                  <a:lnTo>
                    <a:pt x="5311" y="5169"/>
                  </a:lnTo>
                  <a:cubicBezTo>
                    <a:pt x="5298" y="5103"/>
                    <a:pt x="5248" y="5054"/>
                    <a:pt x="5184" y="5040"/>
                  </a:cubicBezTo>
                  <a:lnTo>
                    <a:pt x="4776" y="4960"/>
                  </a:lnTo>
                  <a:lnTo>
                    <a:pt x="4695" y="4552"/>
                  </a:lnTo>
                  <a:cubicBezTo>
                    <a:pt x="4683" y="4488"/>
                    <a:pt x="4632" y="4438"/>
                    <a:pt x="4568" y="4425"/>
                  </a:cubicBezTo>
                  <a:lnTo>
                    <a:pt x="4353" y="4382"/>
                  </a:lnTo>
                  <a:lnTo>
                    <a:pt x="7010" y="1725"/>
                  </a:lnTo>
                  <a:close/>
                  <a:moveTo>
                    <a:pt x="4130" y="4668"/>
                  </a:moveTo>
                  <a:lnTo>
                    <a:pt x="4398" y="4721"/>
                  </a:lnTo>
                  <a:lnTo>
                    <a:pt x="4479" y="5129"/>
                  </a:lnTo>
                  <a:cubicBezTo>
                    <a:pt x="4492" y="5193"/>
                    <a:pt x="4542" y="5243"/>
                    <a:pt x="4606" y="5256"/>
                  </a:cubicBezTo>
                  <a:lnTo>
                    <a:pt x="5014" y="5338"/>
                  </a:lnTo>
                  <a:lnTo>
                    <a:pt x="5067" y="5604"/>
                  </a:lnTo>
                  <a:lnTo>
                    <a:pt x="4528" y="5784"/>
                  </a:lnTo>
                  <a:lnTo>
                    <a:pt x="3951" y="5207"/>
                  </a:lnTo>
                  <a:lnTo>
                    <a:pt x="4130" y="4668"/>
                  </a:lnTo>
                  <a:close/>
                  <a:moveTo>
                    <a:pt x="3836" y="5552"/>
                  </a:moveTo>
                  <a:lnTo>
                    <a:pt x="4185" y="5899"/>
                  </a:lnTo>
                  <a:lnTo>
                    <a:pt x="3663" y="6073"/>
                  </a:lnTo>
                  <a:lnTo>
                    <a:pt x="3663" y="6073"/>
                  </a:lnTo>
                  <a:lnTo>
                    <a:pt x="3836" y="5552"/>
                  </a:lnTo>
                  <a:close/>
                  <a:moveTo>
                    <a:pt x="8537" y="0"/>
                  </a:moveTo>
                  <a:cubicBezTo>
                    <a:pt x="8372" y="0"/>
                    <a:pt x="8207" y="63"/>
                    <a:pt x="8080" y="189"/>
                  </a:cubicBezTo>
                  <a:lnTo>
                    <a:pt x="8080" y="189"/>
                  </a:lnTo>
                  <a:cubicBezTo>
                    <a:pt x="8070" y="199"/>
                    <a:pt x="7493" y="777"/>
                    <a:pt x="5352" y="2925"/>
                  </a:cubicBezTo>
                  <a:lnTo>
                    <a:pt x="809" y="2925"/>
                  </a:lnTo>
                  <a:cubicBezTo>
                    <a:pt x="363" y="2925"/>
                    <a:pt x="2" y="3286"/>
                    <a:pt x="1" y="3732"/>
                  </a:cubicBezTo>
                  <a:cubicBezTo>
                    <a:pt x="1" y="3822"/>
                    <a:pt x="73" y="3894"/>
                    <a:pt x="163" y="3894"/>
                  </a:cubicBezTo>
                  <a:cubicBezTo>
                    <a:pt x="181" y="3894"/>
                    <a:pt x="201" y="3891"/>
                    <a:pt x="220" y="3884"/>
                  </a:cubicBezTo>
                  <a:cubicBezTo>
                    <a:pt x="284" y="3861"/>
                    <a:pt x="324" y="3799"/>
                    <a:pt x="324" y="3731"/>
                  </a:cubicBezTo>
                  <a:cubicBezTo>
                    <a:pt x="325" y="3463"/>
                    <a:pt x="541" y="3247"/>
                    <a:pt x="809" y="3247"/>
                  </a:cubicBezTo>
                  <a:lnTo>
                    <a:pt x="5027" y="3247"/>
                  </a:lnTo>
                  <a:lnTo>
                    <a:pt x="4380" y="3894"/>
                  </a:lnTo>
                  <a:lnTo>
                    <a:pt x="978" y="3894"/>
                  </a:lnTo>
                  <a:cubicBezTo>
                    <a:pt x="892" y="3894"/>
                    <a:pt x="816" y="3959"/>
                    <a:pt x="811" y="4045"/>
                  </a:cubicBezTo>
                  <a:cubicBezTo>
                    <a:pt x="805" y="4139"/>
                    <a:pt x="879" y="4217"/>
                    <a:pt x="972" y="4217"/>
                  </a:cubicBezTo>
                  <a:lnTo>
                    <a:pt x="4057" y="4217"/>
                  </a:lnTo>
                  <a:cubicBezTo>
                    <a:pt x="3934" y="4344"/>
                    <a:pt x="3904" y="4358"/>
                    <a:pt x="3878" y="4409"/>
                  </a:cubicBezTo>
                  <a:cubicBezTo>
                    <a:pt x="3798" y="4614"/>
                    <a:pt x="3726" y="4823"/>
                    <a:pt x="3666" y="5034"/>
                  </a:cubicBezTo>
                  <a:lnTo>
                    <a:pt x="978" y="5034"/>
                  </a:lnTo>
                  <a:cubicBezTo>
                    <a:pt x="892" y="5034"/>
                    <a:pt x="816" y="5100"/>
                    <a:pt x="811" y="5186"/>
                  </a:cubicBezTo>
                  <a:cubicBezTo>
                    <a:pt x="805" y="5280"/>
                    <a:pt x="879" y="5358"/>
                    <a:pt x="972" y="5358"/>
                  </a:cubicBezTo>
                  <a:lnTo>
                    <a:pt x="3560" y="5358"/>
                  </a:lnTo>
                  <a:lnTo>
                    <a:pt x="3288" y="6176"/>
                  </a:lnTo>
                  <a:lnTo>
                    <a:pt x="989" y="6176"/>
                  </a:lnTo>
                  <a:cubicBezTo>
                    <a:pt x="903" y="6176"/>
                    <a:pt x="827" y="6241"/>
                    <a:pt x="822" y="6327"/>
                  </a:cubicBezTo>
                  <a:cubicBezTo>
                    <a:pt x="815" y="6420"/>
                    <a:pt x="890" y="6499"/>
                    <a:pt x="982" y="6499"/>
                  </a:cubicBezTo>
                  <a:lnTo>
                    <a:pt x="6148" y="6499"/>
                  </a:lnTo>
                  <a:cubicBezTo>
                    <a:pt x="6234" y="6499"/>
                    <a:pt x="6310" y="6434"/>
                    <a:pt x="6316" y="6347"/>
                  </a:cubicBezTo>
                  <a:cubicBezTo>
                    <a:pt x="6321" y="6253"/>
                    <a:pt x="6246" y="6176"/>
                    <a:pt x="6154" y="6176"/>
                  </a:cubicBezTo>
                  <a:lnTo>
                    <a:pt x="4407" y="6176"/>
                  </a:lnTo>
                  <a:cubicBezTo>
                    <a:pt x="4890" y="6013"/>
                    <a:pt x="5269" y="5893"/>
                    <a:pt x="5323" y="5866"/>
                  </a:cubicBezTo>
                  <a:cubicBezTo>
                    <a:pt x="5384" y="5835"/>
                    <a:pt x="5305" y="5891"/>
                    <a:pt x="6811" y="4393"/>
                  </a:cubicBezTo>
                  <a:lnTo>
                    <a:pt x="6811" y="7799"/>
                  </a:lnTo>
                  <a:cubicBezTo>
                    <a:pt x="6811" y="8068"/>
                    <a:pt x="6594" y="8285"/>
                    <a:pt x="6325" y="8285"/>
                  </a:cubicBezTo>
                  <a:lnTo>
                    <a:pt x="2591" y="8285"/>
                  </a:lnTo>
                  <a:cubicBezTo>
                    <a:pt x="2557" y="8285"/>
                    <a:pt x="2524" y="8297"/>
                    <a:pt x="2497" y="8317"/>
                  </a:cubicBezTo>
                  <a:lnTo>
                    <a:pt x="975" y="9421"/>
                  </a:lnTo>
                  <a:lnTo>
                    <a:pt x="975" y="8448"/>
                  </a:lnTo>
                  <a:cubicBezTo>
                    <a:pt x="975" y="8359"/>
                    <a:pt x="901" y="8286"/>
                    <a:pt x="812" y="8285"/>
                  </a:cubicBezTo>
                  <a:cubicBezTo>
                    <a:pt x="545" y="8285"/>
                    <a:pt x="328" y="8068"/>
                    <a:pt x="328" y="7799"/>
                  </a:cubicBezTo>
                  <a:lnTo>
                    <a:pt x="328" y="5037"/>
                  </a:lnTo>
                  <a:cubicBezTo>
                    <a:pt x="328" y="4951"/>
                    <a:pt x="263" y="4876"/>
                    <a:pt x="177" y="4870"/>
                  </a:cubicBezTo>
                  <a:cubicBezTo>
                    <a:pt x="173" y="4870"/>
                    <a:pt x="170" y="4870"/>
                    <a:pt x="166" y="4870"/>
                  </a:cubicBezTo>
                  <a:cubicBezTo>
                    <a:pt x="77" y="4870"/>
                    <a:pt x="6" y="4942"/>
                    <a:pt x="6" y="5031"/>
                  </a:cubicBezTo>
                  <a:lnTo>
                    <a:pt x="6" y="7792"/>
                  </a:lnTo>
                  <a:cubicBezTo>
                    <a:pt x="6" y="8175"/>
                    <a:pt x="276" y="8506"/>
                    <a:pt x="652" y="8583"/>
                  </a:cubicBezTo>
                  <a:lnTo>
                    <a:pt x="652" y="9421"/>
                  </a:lnTo>
                  <a:cubicBezTo>
                    <a:pt x="652" y="9543"/>
                    <a:pt x="720" y="9656"/>
                    <a:pt x="829" y="9711"/>
                  </a:cubicBezTo>
                  <a:cubicBezTo>
                    <a:pt x="875" y="9735"/>
                    <a:pt x="926" y="9746"/>
                    <a:pt x="976" y="9746"/>
                  </a:cubicBezTo>
                  <a:cubicBezTo>
                    <a:pt x="1043" y="9746"/>
                    <a:pt x="1110" y="9725"/>
                    <a:pt x="1166" y="9684"/>
                  </a:cubicBezTo>
                  <a:lnTo>
                    <a:pt x="2649" y="8609"/>
                  </a:lnTo>
                  <a:lnTo>
                    <a:pt x="6324" y="8609"/>
                  </a:lnTo>
                  <a:cubicBezTo>
                    <a:pt x="6771" y="8609"/>
                    <a:pt x="7135" y="8245"/>
                    <a:pt x="7135" y="7797"/>
                  </a:cubicBezTo>
                  <a:lnTo>
                    <a:pt x="7135" y="4063"/>
                  </a:lnTo>
                  <a:lnTo>
                    <a:pt x="9539" y="1654"/>
                  </a:lnTo>
                  <a:cubicBezTo>
                    <a:pt x="9660" y="1532"/>
                    <a:pt x="9728" y="1366"/>
                    <a:pt x="9728" y="1194"/>
                  </a:cubicBezTo>
                  <a:cubicBezTo>
                    <a:pt x="9728" y="1022"/>
                    <a:pt x="9660" y="857"/>
                    <a:pt x="9539" y="735"/>
                  </a:cubicBezTo>
                  <a:lnTo>
                    <a:pt x="8995" y="190"/>
                  </a:lnTo>
                  <a:cubicBezTo>
                    <a:pt x="8869" y="64"/>
                    <a:pt x="8703" y="0"/>
                    <a:pt x="8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8" name="Google Shape;4878;p117"/>
          <p:cNvGrpSpPr/>
          <p:nvPr/>
        </p:nvGrpSpPr>
        <p:grpSpPr>
          <a:xfrm>
            <a:off x="5604729" y="3803800"/>
            <a:ext cx="376879" cy="289904"/>
            <a:chOff x="5604729" y="3401400"/>
            <a:chExt cx="376879" cy="289904"/>
          </a:xfrm>
        </p:grpSpPr>
        <p:sp>
          <p:nvSpPr>
            <p:cNvPr id="4879" name="Google Shape;4879;p117"/>
            <p:cNvSpPr/>
            <p:nvPr/>
          </p:nvSpPr>
          <p:spPr>
            <a:xfrm>
              <a:off x="5610803" y="3408016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1"/>
                  </a:move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4"/>
                    <a:pt x="3053" y="5940"/>
                  </a:cubicBezTo>
                  <a:lnTo>
                    <a:pt x="4501" y="7066"/>
                  </a:lnTo>
                  <a:cubicBezTo>
                    <a:pt x="4622" y="7159"/>
                    <a:pt x="4791" y="7159"/>
                    <a:pt x="4912" y="7066"/>
                  </a:cubicBezTo>
                  <a:lnTo>
                    <a:pt x="6360" y="5940"/>
                  </a:lnTo>
                  <a:cubicBezTo>
                    <a:pt x="6445" y="5874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50"/>
                  </a:lnTo>
                  <a:cubicBezTo>
                    <a:pt x="9413" y="291"/>
                    <a:pt x="9122" y="1"/>
                    <a:pt x="8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17"/>
            <p:cNvSpPr/>
            <p:nvPr/>
          </p:nvSpPr>
          <p:spPr>
            <a:xfrm>
              <a:off x="5783593" y="3633850"/>
              <a:ext cx="84963" cy="51226"/>
            </a:xfrm>
            <a:custGeom>
              <a:avLst/>
              <a:gdLst/>
              <a:ahLst/>
              <a:cxnLst/>
              <a:rect l="l" t="t" r="r" b="b"/>
              <a:pathLst>
                <a:path w="2196" h="1324" extrusionOk="0">
                  <a:moveTo>
                    <a:pt x="1410" y="103"/>
                  </a:moveTo>
                  <a:lnTo>
                    <a:pt x="1" y="1199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7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7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17"/>
            <p:cNvSpPr/>
            <p:nvPr/>
          </p:nvSpPr>
          <p:spPr>
            <a:xfrm>
              <a:off x="5930306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1"/>
                    <a:pt x="506" y="1"/>
                  </a:cubicBezTo>
                  <a:lnTo>
                    <a:pt x="1" y="1"/>
                  </a:lnTo>
                  <a:cubicBezTo>
                    <a:pt x="365" y="1"/>
                    <a:pt x="660" y="291"/>
                    <a:pt x="660" y="650"/>
                  </a:cubicBezTo>
                  <a:lnTo>
                    <a:pt x="660" y="5189"/>
                  </a:lnTo>
                  <a:cubicBezTo>
                    <a:pt x="660" y="5547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17"/>
            <p:cNvSpPr/>
            <p:nvPr/>
          </p:nvSpPr>
          <p:spPr>
            <a:xfrm>
              <a:off x="5648642" y="3458081"/>
              <a:ext cx="175769" cy="144585"/>
            </a:xfrm>
            <a:custGeom>
              <a:avLst/>
              <a:gdLst/>
              <a:ahLst/>
              <a:cxnLst/>
              <a:rect l="l" t="t" r="r" b="b"/>
              <a:pathLst>
                <a:path w="4543" h="3737" extrusionOk="0">
                  <a:moveTo>
                    <a:pt x="2272" y="561"/>
                  </a:moveTo>
                  <a:cubicBezTo>
                    <a:pt x="2543" y="207"/>
                    <a:pt x="2963" y="0"/>
                    <a:pt x="3408" y="1"/>
                  </a:cubicBezTo>
                  <a:cubicBezTo>
                    <a:pt x="4080" y="1"/>
                    <a:pt x="4543" y="576"/>
                    <a:pt x="4543" y="1245"/>
                  </a:cubicBezTo>
                  <a:cubicBezTo>
                    <a:pt x="4543" y="2010"/>
                    <a:pt x="3927" y="2929"/>
                    <a:pt x="2328" y="3720"/>
                  </a:cubicBezTo>
                  <a:cubicBezTo>
                    <a:pt x="2293" y="3736"/>
                    <a:pt x="2251" y="3736"/>
                    <a:pt x="2216" y="3720"/>
                  </a:cubicBezTo>
                  <a:cubicBezTo>
                    <a:pt x="617" y="2929"/>
                    <a:pt x="0" y="2010"/>
                    <a:pt x="0" y="1245"/>
                  </a:cubicBezTo>
                  <a:cubicBezTo>
                    <a:pt x="0" y="576"/>
                    <a:pt x="463" y="1"/>
                    <a:pt x="1137" y="1"/>
                  </a:cubicBezTo>
                  <a:cubicBezTo>
                    <a:pt x="1581" y="0"/>
                    <a:pt x="2001" y="207"/>
                    <a:pt x="2272" y="5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17"/>
            <p:cNvSpPr/>
            <p:nvPr/>
          </p:nvSpPr>
          <p:spPr>
            <a:xfrm>
              <a:off x="5727106" y="3458081"/>
              <a:ext cx="97305" cy="144585"/>
            </a:xfrm>
            <a:custGeom>
              <a:avLst/>
              <a:gdLst/>
              <a:ahLst/>
              <a:cxnLst/>
              <a:rect l="l" t="t" r="r" b="b"/>
              <a:pathLst>
                <a:path w="2515" h="3737" extrusionOk="0">
                  <a:moveTo>
                    <a:pt x="1380" y="1"/>
                  </a:moveTo>
                  <a:cubicBezTo>
                    <a:pt x="1292" y="0"/>
                    <a:pt x="1204" y="9"/>
                    <a:pt x="1118" y="24"/>
                  </a:cubicBezTo>
                  <a:cubicBezTo>
                    <a:pt x="1674" y="162"/>
                    <a:pt x="2055" y="673"/>
                    <a:pt x="2029" y="1245"/>
                  </a:cubicBezTo>
                  <a:cubicBezTo>
                    <a:pt x="2029" y="1980"/>
                    <a:pt x="1458" y="2854"/>
                    <a:pt x="0" y="3622"/>
                  </a:cubicBezTo>
                  <a:cubicBezTo>
                    <a:pt x="62" y="3655"/>
                    <a:pt x="123" y="3687"/>
                    <a:pt x="187" y="3720"/>
                  </a:cubicBezTo>
                  <a:cubicBezTo>
                    <a:pt x="223" y="3736"/>
                    <a:pt x="265" y="3736"/>
                    <a:pt x="300" y="3720"/>
                  </a:cubicBezTo>
                  <a:cubicBezTo>
                    <a:pt x="1899" y="2929"/>
                    <a:pt x="2515" y="2010"/>
                    <a:pt x="2515" y="1245"/>
                  </a:cubicBezTo>
                  <a:cubicBezTo>
                    <a:pt x="2515" y="576"/>
                    <a:pt x="2052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17"/>
            <p:cNvSpPr/>
            <p:nvPr/>
          </p:nvSpPr>
          <p:spPr>
            <a:xfrm>
              <a:off x="5717511" y="3633850"/>
              <a:ext cx="84925" cy="51226"/>
            </a:xfrm>
            <a:custGeom>
              <a:avLst/>
              <a:gdLst/>
              <a:ahLst/>
              <a:cxnLst/>
              <a:rect l="l" t="t" r="r" b="b"/>
              <a:pathLst>
                <a:path w="2195" h="1324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199"/>
                  </a:lnTo>
                  <a:lnTo>
                    <a:pt x="786" y="103"/>
                  </a:lnTo>
                  <a:cubicBezTo>
                    <a:pt x="701" y="37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7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17"/>
            <p:cNvSpPr/>
            <p:nvPr/>
          </p:nvSpPr>
          <p:spPr>
            <a:xfrm>
              <a:off x="5931118" y="3408016"/>
              <a:ext cx="18842" cy="39"/>
            </a:xfrm>
            <a:custGeom>
              <a:avLst/>
              <a:gdLst/>
              <a:ahLst/>
              <a:cxnLst/>
              <a:rect l="l" t="t" r="r" b="b"/>
              <a:pathLst>
                <a:path w="487" h="1" extrusionOk="0">
                  <a:moveTo>
                    <a:pt x="48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17"/>
            <p:cNvSpPr/>
            <p:nvPr/>
          </p:nvSpPr>
          <p:spPr>
            <a:xfrm>
              <a:off x="5610803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5838"/>
                  </a:moveTo>
                  <a:cubicBezTo>
                    <a:pt x="790" y="5838"/>
                    <a:pt x="495" y="5547"/>
                    <a:pt x="495" y="5189"/>
                  </a:cubicBezTo>
                  <a:lnTo>
                    <a:pt x="495" y="650"/>
                  </a:lnTo>
                  <a:cubicBezTo>
                    <a:pt x="495" y="291"/>
                    <a:pt x="790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17"/>
            <p:cNvSpPr/>
            <p:nvPr/>
          </p:nvSpPr>
          <p:spPr>
            <a:xfrm>
              <a:off x="5604961" y="3558830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17"/>
            <p:cNvSpPr/>
            <p:nvPr/>
          </p:nvSpPr>
          <p:spPr>
            <a:xfrm>
              <a:off x="5604729" y="357740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1"/>
                    <a:pt x="251" y="325"/>
                    <a:pt x="162" y="325"/>
                  </a:cubicBezTo>
                  <a:cubicBezTo>
                    <a:pt x="73" y="325"/>
                    <a:pt x="0" y="251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17"/>
            <p:cNvSpPr/>
            <p:nvPr/>
          </p:nvSpPr>
          <p:spPr>
            <a:xfrm>
              <a:off x="5604729" y="3401400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2"/>
                    <a:pt x="7" y="364"/>
                    <a:pt x="7" y="812"/>
                  </a:cubicBezTo>
                  <a:lnTo>
                    <a:pt x="7" y="4052"/>
                  </a:lnTo>
                  <a:cubicBezTo>
                    <a:pt x="7" y="4133"/>
                    <a:pt x="63" y="4206"/>
                    <a:pt x="144" y="4218"/>
                  </a:cubicBezTo>
                  <a:cubicBezTo>
                    <a:pt x="244" y="4231"/>
                    <a:pt x="329" y="4154"/>
                    <a:pt x="329" y="4057"/>
                  </a:cubicBezTo>
                  <a:lnTo>
                    <a:pt x="329" y="811"/>
                  </a:lnTo>
                  <a:cubicBezTo>
                    <a:pt x="329" y="542"/>
                    <a:pt x="547" y="324"/>
                    <a:pt x="816" y="324"/>
                  </a:cubicBezTo>
                  <a:lnTo>
                    <a:pt x="8930" y="324"/>
                  </a:lnTo>
                  <a:cubicBezTo>
                    <a:pt x="9199" y="324"/>
                    <a:pt x="9417" y="542"/>
                    <a:pt x="9417" y="811"/>
                  </a:cubicBezTo>
                  <a:lnTo>
                    <a:pt x="9417" y="5361"/>
                  </a:lnTo>
                  <a:cubicBezTo>
                    <a:pt x="9417" y="5361"/>
                    <a:pt x="9192" y="5847"/>
                    <a:pt x="8923" y="5857"/>
                  </a:cubicBezTo>
                  <a:lnTo>
                    <a:pt x="6818" y="5857"/>
                  </a:lnTo>
                  <a:cubicBezTo>
                    <a:pt x="6674" y="5848"/>
                    <a:pt x="6535" y="5896"/>
                    <a:pt x="6420" y="5985"/>
                  </a:cubicBezTo>
                  <a:lnTo>
                    <a:pt x="4973" y="7109"/>
                  </a:lnTo>
                  <a:cubicBezTo>
                    <a:pt x="4910" y="7159"/>
                    <a:pt x="4823" y="7159"/>
                    <a:pt x="4761" y="7109"/>
                  </a:cubicBezTo>
                  <a:lnTo>
                    <a:pt x="3314" y="5985"/>
                  </a:lnTo>
                  <a:cubicBezTo>
                    <a:pt x="3200" y="5896"/>
                    <a:pt x="3060" y="5848"/>
                    <a:pt x="2916" y="5857"/>
                  </a:cubicBezTo>
                  <a:lnTo>
                    <a:pt x="812" y="5857"/>
                  </a:lnTo>
                  <a:cubicBezTo>
                    <a:pt x="543" y="5847"/>
                    <a:pt x="325" y="5630"/>
                    <a:pt x="325" y="5361"/>
                  </a:cubicBezTo>
                  <a:cubicBezTo>
                    <a:pt x="325" y="5272"/>
                    <a:pt x="252" y="5198"/>
                    <a:pt x="163" y="5198"/>
                  </a:cubicBezTo>
                  <a:cubicBezTo>
                    <a:pt x="73" y="5198"/>
                    <a:pt x="0" y="5272"/>
                    <a:pt x="0" y="5361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1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3"/>
                    <a:pt x="5004" y="7493"/>
                    <a:pt x="5183" y="7353"/>
                  </a:cubicBezTo>
                  <a:lnTo>
                    <a:pt x="6628" y="6228"/>
                  </a:lnTo>
                  <a:cubicBezTo>
                    <a:pt x="6686" y="6184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60"/>
                    <a:pt x="9741" y="5798"/>
                    <a:pt x="9741" y="5351"/>
                  </a:cubicBezTo>
                  <a:lnTo>
                    <a:pt x="9741" y="812"/>
                  </a:lnTo>
                  <a:cubicBezTo>
                    <a:pt x="9741" y="365"/>
                    <a:pt x="9377" y="2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17"/>
            <p:cNvSpPr/>
            <p:nvPr/>
          </p:nvSpPr>
          <p:spPr>
            <a:xfrm>
              <a:off x="5642375" y="3451891"/>
              <a:ext cx="188343" cy="156927"/>
            </a:xfrm>
            <a:custGeom>
              <a:avLst/>
              <a:gdLst/>
              <a:ahLst/>
              <a:cxnLst/>
              <a:rect l="l" t="t" r="r" b="b"/>
              <a:pathLst>
                <a:path w="4868" h="4056" extrusionOk="0">
                  <a:moveTo>
                    <a:pt x="1302" y="324"/>
                  </a:moveTo>
                  <a:cubicBezTo>
                    <a:pt x="1692" y="324"/>
                    <a:pt x="2062" y="505"/>
                    <a:pt x="2300" y="813"/>
                  </a:cubicBezTo>
                  <a:cubicBezTo>
                    <a:pt x="2330" y="858"/>
                    <a:pt x="2380" y="884"/>
                    <a:pt x="2434" y="884"/>
                  </a:cubicBezTo>
                  <a:cubicBezTo>
                    <a:pt x="2486" y="884"/>
                    <a:pt x="2537" y="858"/>
                    <a:pt x="2567" y="815"/>
                  </a:cubicBezTo>
                  <a:cubicBezTo>
                    <a:pt x="2806" y="505"/>
                    <a:pt x="3175" y="324"/>
                    <a:pt x="3566" y="324"/>
                  </a:cubicBezTo>
                  <a:cubicBezTo>
                    <a:pt x="3568" y="324"/>
                    <a:pt x="3569" y="324"/>
                    <a:pt x="3570" y="324"/>
                  </a:cubicBezTo>
                  <a:cubicBezTo>
                    <a:pt x="4124" y="324"/>
                    <a:pt x="4543" y="789"/>
                    <a:pt x="4543" y="1407"/>
                  </a:cubicBezTo>
                  <a:cubicBezTo>
                    <a:pt x="4543" y="2215"/>
                    <a:pt x="3775" y="3061"/>
                    <a:pt x="2434" y="3727"/>
                  </a:cubicBezTo>
                  <a:cubicBezTo>
                    <a:pt x="1093" y="3062"/>
                    <a:pt x="325" y="2215"/>
                    <a:pt x="325" y="1407"/>
                  </a:cubicBezTo>
                  <a:cubicBezTo>
                    <a:pt x="325" y="788"/>
                    <a:pt x="743" y="324"/>
                    <a:pt x="1299" y="324"/>
                  </a:cubicBezTo>
                  <a:cubicBezTo>
                    <a:pt x="1300" y="324"/>
                    <a:pt x="1301" y="324"/>
                    <a:pt x="1302" y="324"/>
                  </a:cubicBezTo>
                  <a:close/>
                  <a:moveTo>
                    <a:pt x="1302" y="1"/>
                  </a:moveTo>
                  <a:cubicBezTo>
                    <a:pt x="1301" y="1"/>
                    <a:pt x="1300" y="1"/>
                    <a:pt x="1299" y="1"/>
                  </a:cubicBezTo>
                  <a:cubicBezTo>
                    <a:pt x="1298" y="1"/>
                    <a:pt x="1297" y="1"/>
                    <a:pt x="1297" y="1"/>
                  </a:cubicBezTo>
                  <a:cubicBezTo>
                    <a:pt x="570" y="1"/>
                    <a:pt x="1" y="618"/>
                    <a:pt x="1" y="1406"/>
                  </a:cubicBezTo>
                  <a:cubicBezTo>
                    <a:pt x="1" y="1958"/>
                    <a:pt x="300" y="3034"/>
                    <a:pt x="2306" y="4026"/>
                  </a:cubicBezTo>
                  <a:cubicBezTo>
                    <a:pt x="2346" y="4046"/>
                    <a:pt x="2390" y="4056"/>
                    <a:pt x="2434" y="4056"/>
                  </a:cubicBezTo>
                  <a:cubicBezTo>
                    <a:pt x="2477" y="4056"/>
                    <a:pt x="2521" y="4046"/>
                    <a:pt x="2562" y="4026"/>
                  </a:cubicBezTo>
                  <a:cubicBezTo>
                    <a:pt x="4568" y="3034"/>
                    <a:pt x="4868" y="1958"/>
                    <a:pt x="4868" y="1406"/>
                  </a:cubicBezTo>
                  <a:cubicBezTo>
                    <a:pt x="4868" y="617"/>
                    <a:pt x="4298" y="1"/>
                    <a:pt x="3570" y="1"/>
                  </a:cubicBezTo>
                  <a:cubicBezTo>
                    <a:pt x="3569" y="1"/>
                    <a:pt x="3567" y="1"/>
                    <a:pt x="3566" y="1"/>
                  </a:cubicBezTo>
                  <a:cubicBezTo>
                    <a:pt x="3140" y="1"/>
                    <a:pt x="2732" y="171"/>
                    <a:pt x="2434" y="474"/>
                  </a:cubicBezTo>
                  <a:cubicBezTo>
                    <a:pt x="2135" y="171"/>
                    <a:pt x="1727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17"/>
            <p:cNvSpPr/>
            <p:nvPr/>
          </p:nvSpPr>
          <p:spPr>
            <a:xfrm>
              <a:off x="5629955" y="3427168"/>
              <a:ext cx="31532" cy="31494"/>
            </a:xfrm>
            <a:custGeom>
              <a:avLst/>
              <a:gdLst/>
              <a:ahLst/>
              <a:cxnLst/>
              <a:rect l="l" t="t" r="r" b="b"/>
              <a:pathLst>
                <a:path w="815" h="814" extrusionOk="0">
                  <a:moveTo>
                    <a:pt x="647" y="0"/>
                  </a:moveTo>
                  <a:lnTo>
                    <a:pt x="163" y="0"/>
                  </a:lnTo>
                  <a:cubicBezTo>
                    <a:pt x="73" y="0"/>
                    <a:pt x="0" y="73"/>
                    <a:pt x="0" y="163"/>
                  </a:cubicBezTo>
                  <a:lnTo>
                    <a:pt x="0" y="641"/>
                  </a:lnTo>
                  <a:cubicBezTo>
                    <a:pt x="0" y="727"/>
                    <a:pt x="65" y="802"/>
                    <a:pt x="152" y="808"/>
                  </a:cubicBezTo>
                  <a:cubicBezTo>
                    <a:pt x="246" y="814"/>
                    <a:pt x="324" y="739"/>
                    <a:pt x="324" y="647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1"/>
                  </a:cubicBezTo>
                  <a:cubicBezTo>
                    <a:pt x="814" y="78"/>
                    <a:pt x="74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17"/>
            <p:cNvSpPr/>
            <p:nvPr/>
          </p:nvSpPr>
          <p:spPr>
            <a:xfrm>
              <a:off x="5868402" y="3464194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0" y="1"/>
                    <a:pt x="924" y="8"/>
                    <a:pt x="876" y="47"/>
                  </a:cubicBezTo>
                  <a:lnTo>
                    <a:pt x="67" y="694"/>
                  </a:lnTo>
                  <a:cubicBezTo>
                    <a:pt x="22" y="730"/>
                    <a:pt x="0" y="787"/>
                    <a:pt x="9" y="844"/>
                  </a:cubicBezTo>
                  <a:cubicBezTo>
                    <a:pt x="17" y="902"/>
                    <a:pt x="56" y="950"/>
                    <a:pt x="109" y="971"/>
                  </a:cubicBezTo>
                  <a:cubicBezTo>
                    <a:pt x="164" y="992"/>
                    <a:pt x="225" y="983"/>
                    <a:pt x="270" y="946"/>
                  </a:cubicBezTo>
                  <a:lnTo>
                    <a:pt x="815" y="510"/>
                  </a:lnTo>
                  <a:lnTo>
                    <a:pt x="815" y="2598"/>
                  </a:lnTo>
                  <a:cubicBezTo>
                    <a:pt x="815" y="2690"/>
                    <a:pt x="893" y="2765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3" name="Google Shape;4893;p117"/>
          <p:cNvGrpSpPr/>
          <p:nvPr/>
        </p:nvGrpSpPr>
        <p:grpSpPr>
          <a:xfrm>
            <a:off x="6418883" y="1972912"/>
            <a:ext cx="376686" cy="339311"/>
            <a:chOff x="6418883" y="1570512"/>
            <a:chExt cx="376686" cy="339311"/>
          </a:xfrm>
        </p:grpSpPr>
        <p:sp>
          <p:nvSpPr>
            <p:cNvPr id="4894" name="Google Shape;4894;p117"/>
            <p:cNvSpPr/>
            <p:nvPr/>
          </p:nvSpPr>
          <p:spPr>
            <a:xfrm>
              <a:off x="6424764" y="1577321"/>
              <a:ext cx="364150" cy="131701"/>
            </a:xfrm>
            <a:custGeom>
              <a:avLst/>
              <a:gdLst/>
              <a:ahLst/>
              <a:cxnLst/>
              <a:rect l="l" t="t" r="r" b="b"/>
              <a:pathLst>
                <a:path w="9412" h="3404" extrusionOk="0">
                  <a:moveTo>
                    <a:pt x="9412" y="325"/>
                  </a:moveTo>
                  <a:lnTo>
                    <a:pt x="9412" y="3079"/>
                  </a:lnTo>
                  <a:cubicBezTo>
                    <a:pt x="9412" y="3257"/>
                    <a:pt x="9267" y="3402"/>
                    <a:pt x="9087" y="3403"/>
                  </a:cubicBezTo>
                  <a:lnTo>
                    <a:pt x="5191" y="3403"/>
                  </a:lnTo>
                  <a:lnTo>
                    <a:pt x="5191" y="3249"/>
                  </a:lnTo>
                  <a:cubicBezTo>
                    <a:pt x="5191" y="3055"/>
                    <a:pt x="5057" y="2881"/>
                    <a:pt x="4866" y="2844"/>
                  </a:cubicBezTo>
                  <a:cubicBezTo>
                    <a:pt x="4603" y="2792"/>
                    <a:pt x="4373" y="2990"/>
                    <a:pt x="4373" y="3241"/>
                  </a:cubicBezTo>
                  <a:lnTo>
                    <a:pt x="4373" y="3403"/>
                  </a:lnTo>
                  <a:lnTo>
                    <a:pt x="325" y="3403"/>
                  </a:lnTo>
                  <a:cubicBezTo>
                    <a:pt x="147" y="3402"/>
                    <a:pt x="2" y="3257"/>
                    <a:pt x="1" y="3079"/>
                  </a:cubicBezTo>
                  <a:lnTo>
                    <a:pt x="1" y="325"/>
                  </a:lnTo>
                  <a:cubicBezTo>
                    <a:pt x="2" y="145"/>
                    <a:pt x="147" y="0"/>
                    <a:pt x="325" y="0"/>
                  </a:cubicBezTo>
                  <a:lnTo>
                    <a:pt x="9087" y="0"/>
                  </a:lnTo>
                  <a:cubicBezTo>
                    <a:pt x="9267" y="0"/>
                    <a:pt x="9412" y="145"/>
                    <a:pt x="9412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17"/>
            <p:cNvSpPr/>
            <p:nvPr/>
          </p:nvSpPr>
          <p:spPr>
            <a:xfrm>
              <a:off x="6575577" y="1687007"/>
              <a:ext cx="25535" cy="22015"/>
            </a:xfrm>
            <a:custGeom>
              <a:avLst/>
              <a:gdLst/>
              <a:ahLst/>
              <a:cxnLst/>
              <a:rect l="l" t="t" r="r" b="b"/>
              <a:pathLst>
                <a:path w="660" h="569" extrusionOk="0">
                  <a:moveTo>
                    <a:pt x="412" y="0"/>
                  </a:moveTo>
                  <a:cubicBezTo>
                    <a:pt x="303" y="0"/>
                    <a:pt x="198" y="42"/>
                    <a:pt x="121" y="119"/>
                  </a:cubicBezTo>
                  <a:cubicBezTo>
                    <a:pt x="44" y="195"/>
                    <a:pt x="1" y="299"/>
                    <a:pt x="1" y="406"/>
                  </a:cubicBezTo>
                  <a:lnTo>
                    <a:pt x="1" y="568"/>
                  </a:lnTo>
                  <a:lnTo>
                    <a:pt x="495" y="568"/>
                  </a:lnTo>
                  <a:lnTo>
                    <a:pt x="495" y="406"/>
                  </a:lnTo>
                  <a:cubicBezTo>
                    <a:pt x="495" y="299"/>
                    <a:pt x="538" y="195"/>
                    <a:pt x="615" y="119"/>
                  </a:cubicBezTo>
                  <a:cubicBezTo>
                    <a:pt x="629" y="106"/>
                    <a:pt x="643" y="94"/>
                    <a:pt x="659" y="83"/>
                  </a:cubicBezTo>
                  <a:cubicBezTo>
                    <a:pt x="589" y="30"/>
                    <a:pt x="502" y="0"/>
                    <a:pt x="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17"/>
            <p:cNvSpPr/>
            <p:nvPr/>
          </p:nvSpPr>
          <p:spPr>
            <a:xfrm>
              <a:off x="6757033" y="1577321"/>
              <a:ext cx="31919" cy="131701"/>
            </a:xfrm>
            <a:custGeom>
              <a:avLst/>
              <a:gdLst/>
              <a:ahLst/>
              <a:cxnLst/>
              <a:rect l="l" t="t" r="r" b="b"/>
              <a:pathLst>
                <a:path w="825" h="3404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0"/>
                    <a:pt x="329" y="145"/>
                    <a:pt x="330" y="325"/>
                  </a:cubicBezTo>
                  <a:lnTo>
                    <a:pt x="330" y="3079"/>
                  </a:lnTo>
                  <a:cubicBezTo>
                    <a:pt x="329" y="3257"/>
                    <a:pt x="182" y="3402"/>
                    <a:pt x="0" y="3403"/>
                  </a:cubicBezTo>
                  <a:lnTo>
                    <a:pt x="495" y="3403"/>
                  </a:lnTo>
                  <a:cubicBezTo>
                    <a:pt x="677" y="3402"/>
                    <a:pt x="824" y="3257"/>
                    <a:pt x="825" y="3079"/>
                  </a:cubicBez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17"/>
            <p:cNvSpPr/>
            <p:nvPr/>
          </p:nvSpPr>
          <p:spPr>
            <a:xfrm>
              <a:off x="6443451" y="1614812"/>
              <a:ext cx="50839" cy="50490"/>
            </a:xfrm>
            <a:custGeom>
              <a:avLst/>
              <a:gdLst/>
              <a:ahLst/>
              <a:cxnLst/>
              <a:rect l="l" t="t" r="r" b="b"/>
              <a:pathLst>
                <a:path w="1314" h="1305" extrusionOk="0">
                  <a:moveTo>
                    <a:pt x="1277" y="596"/>
                  </a:moveTo>
                  <a:lnTo>
                    <a:pt x="1040" y="837"/>
                  </a:lnTo>
                  <a:lnTo>
                    <a:pt x="1096" y="1176"/>
                  </a:lnTo>
                  <a:cubicBezTo>
                    <a:pt x="1104" y="1214"/>
                    <a:pt x="1088" y="1254"/>
                    <a:pt x="1057" y="1277"/>
                  </a:cubicBezTo>
                  <a:cubicBezTo>
                    <a:pt x="1026" y="1300"/>
                    <a:pt x="984" y="1305"/>
                    <a:pt x="949" y="1287"/>
                  </a:cubicBezTo>
                  <a:lnTo>
                    <a:pt x="657" y="1126"/>
                  </a:lnTo>
                  <a:lnTo>
                    <a:pt x="365" y="1287"/>
                  </a:lnTo>
                  <a:cubicBezTo>
                    <a:pt x="331" y="1305"/>
                    <a:pt x="289" y="1300"/>
                    <a:pt x="258" y="1277"/>
                  </a:cubicBezTo>
                  <a:cubicBezTo>
                    <a:pt x="227" y="1254"/>
                    <a:pt x="212" y="1214"/>
                    <a:pt x="219" y="1176"/>
                  </a:cubicBezTo>
                  <a:lnTo>
                    <a:pt x="276" y="837"/>
                  </a:lnTo>
                  <a:lnTo>
                    <a:pt x="39" y="596"/>
                  </a:lnTo>
                  <a:cubicBezTo>
                    <a:pt x="11" y="568"/>
                    <a:pt x="1" y="528"/>
                    <a:pt x="13" y="490"/>
                  </a:cubicBezTo>
                  <a:cubicBezTo>
                    <a:pt x="25" y="452"/>
                    <a:pt x="57" y="425"/>
                    <a:pt x="94" y="417"/>
                  </a:cubicBezTo>
                  <a:lnTo>
                    <a:pt x="421" y="367"/>
                  </a:lnTo>
                  <a:lnTo>
                    <a:pt x="567" y="59"/>
                  </a:lnTo>
                  <a:cubicBezTo>
                    <a:pt x="584" y="23"/>
                    <a:pt x="618" y="0"/>
                    <a:pt x="657" y="0"/>
                  </a:cubicBezTo>
                  <a:cubicBezTo>
                    <a:pt x="697" y="0"/>
                    <a:pt x="732" y="23"/>
                    <a:pt x="748" y="59"/>
                  </a:cubicBezTo>
                  <a:lnTo>
                    <a:pt x="894" y="367"/>
                  </a:lnTo>
                  <a:lnTo>
                    <a:pt x="1220" y="417"/>
                  </a:lnTo>
                  <a:cubicBezTo>
                    <a:pt x="1259" y="425"/>
                    <a:pt x="1290" y="453"/>
                    <a:pt x="1302" y="490"/>
                  </a:cubicBezTo>
                  <a:cubicBezTo>
                    <a:pt x="1314" y="528"/>
                    <a:pt x="1304" y="568"/>
                    <a:pt x="1277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17"/>
            <p:cNvSpPr/>
            <p:nvPr/>
          </p:nvSpPr>
          <p:spPr>
            <a:xfrm>
              <a:off x="6512551" y="1614812"/>
              <a:ext cx="50800" cy="50490"/>
            </a:xfrm>
            <a:custGeom>
              <a:avLst/>
              <a:gdLst/>
              <a:ahLst/>
              <a:cxnLst/>
              <a:rect l="l" t="t" r="r" b="b"/>
              <a:pathLst>
                <a:path w="1313" h="1305" extrusionOk="0">
                  <a:moveTo>
                    <a:pt x="1275" y="596"/>
                  </a:moveTo>
                  <a:lnTo>
                    <a:pt x="1038" y="837"/>
                  </a:lnTo>
                  <a:lnTo>
                    <a:pt x="1094" y="1176"/>
                  </a:lnTo>
                  <a:cubicBezTo>
                    <a:pt x="1102" y="1214"/>
                    <a:pt x="1087" y="1254"/>
                    <a:pt x="1055" y="1277"/>
                  </a:cubicBezTo>
                  <a:cubicBezTo>
                    <a:pt x="1025" y="1300"/>
                    <a:pt x="983" y="1305"/>
                    <a:pt x="948" y="1287"/>
                  </a:cubicBezTo>
                  <a:lnTo>
                    <a:pt x="656" y="1126"/>
                  </a:lnTo>
                  <a:lnTo>
                    <a:pt x="364" y="1287"/>
                  </a:lnTo>
                  <a:cubicBezTo>
                    <a:pt x="330" y="1305"/>
                    <a:pt x="288" y="1300"/>
                    <a:pt x="256" y="1277"/>
                  </a:cubicBezTo>
                  <a:cubicBezTo>
                    <a:pt x="226" y="1254"/>
                    <a:pt x="210" y="1214"/>
                    <a:pt x="219" y="1176"/>
                  </a:cubicBezTo>
                  <a:lnTo>
                    <a:pt x="274" y="837"/>
                  </a:lnTo>
                  <a:lnTo>
                    <a:pt x="37" y="596"/>
                  </a:lnTo>
                  <a:cubicBezTo>
                    <a:pt x="10" y="568"/>
                    <a:pt x="0" y="528"/>
                    <a:pt x="12" y="490"/>
                  </a:cubicBezTo>
                  <a:cubicBezTo>
                    <a:pt x="23" y="452"/>
                    <a:pt x="55" y="425"/>
                    <a:pt x="94" y="417"/>
                  </a:cubicBezTo>
                  <a:lnTo>
                    <a:pt x="420" y="367"/>
                  </a:lnTo>
                  <a:lnTo>
                    <a:pt x="566" y="59"/>
                  </a:lnTo>
                  <a:cubicBezTo>
                    <a:pt x="582" y="23"/>
                    <a:pt x="618" y="0"/>
                    <a:pt x="656" y="0"/>
                  </a:cubicBezTo>
                  <a:cubicBezTo>
                    <a:pt x="695" y="0"/>
                    <a:pt x="731" y="23"/>
                    <a:pt x="747" y="59"/>
                  </a:cubicBezTo>
                  <a:lnTo>
                    <a:pt x="893" y="367"/>
                  </a:lnTo>
                  <a:lnTo>
                    <a:pt x="1219" y="417"/>
                  </a:lnTo>
                  <a:cubicBezTo>
                    <a:pt x="1258" y="425"/>
                    <a:pt x="1289" y="453"/>
                    <a:pt x="1300" y="490"/>
                  </a:cubicBezTo>
                  <a:cubicBezTo>
                    <a:pt x="1313" y="528"/>
                    <a:pt x="1302" y="568"/>
                    <a:pt x="1275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17"/>
            <p:cNvSpPr/>
            <p:nvPr/>
          </p:nvSpPr>
          <p:spPr>
            <a:xfrm>
              <a:off x="6581574" y="1614812"/>
              <a:ext cx="50800" cy="50490"/>
            </a:xfrm>
            <a:custGeom>
              <a:avLst/>
              <a:gdLst/>
              <a:ahLst/>
              <a:cxnLst/>
              <a:rect l="l" t="t" r="r" b="b"/>
              <a:pathLst>
                <a:path w="1313" h="1305" extrusionOk="0">
                  <a:moveTo>
                    <a:pt x="1276" y="596"/>
                  </a:moveTo>
                  <a:lnTo>
                    <a:pt x="1039" y="837"/>
                  </a:lnTo>
                  <a:lnTo>
                    <a:pt x="1095" y="1176"/>
                  </a:lnTo>
                  <a:cubicBezTo>
                    <a:pt x="1103" y="1214"/>
                    <a:pt x="1087" y="1254"/>
                    <a:pt x="1057" y="1277"/>
                  </a:cubicBezTo>
                  <a:cubicBezTo>
                    <a:pt x="1025" y="1300"/>
                    <a:pt x="983" y="1305"/>
                    <a:pt x="948" y="1287"/>
                  </a:cubicBezTo>
                  <a:lnTo>
                    <a:pt x="656" y="1126"/>
                  </a:lnTo>
                  <a:lnTo>
                    <a:pt x="365" y="1287"/>
                  </a:lnTo>
                  <a:cubicBezTo>
                    <a:pt x="330" y="1305"/>
                    <a:pt x="288" y="1300"/>
                    <a:pt x="257" y="1277"/>
                  </a:cubicBezTo>
                  <a:cubicBezTo>
                    <a:pt x="226" y="1254"/>
                    <a:pt x="211" y="1214"/>
                    <a:pt x="219" y="1176"/>
                  </a:cubicBezTo>
                  <a:lnTo>
                    <a:pt x="275" y="837"/>
                  </a:lnTo>
                  <a:lnTo>
                    <a:pt x="38" y="596"/>
                  </a:lnTo>
                  <a:cubicBezTo>
                    <a:pt x="11" y="568"/>
                    <a:pt x="0" y="528"/>
                    <a:pt x="12" y="490"/>
                  </a:cubicBezTo>
                  <a:cubicBezTo>
                    <a:pt x="24" y="452"/>
                    <a:pt x="56" y="425"/>
                    <a:pt x="94" y="417"/>
                  </a:cubicBezTo>
                  <a:lnTo>
                    <a:pt x="420" y="367"/>
                  </a:lnTo>
                  <a:lnTo>
                    <a:pt x="566" y="59"/>
                  </a:lnTo>
                  <a:cubicBezTo>
                    <a:pt x="582" y="23"/>
                    <a:pt x="618" y="0"/>
                    <a:pt x="656" y="0"/>
                  </a:cubicBezTo>
                  <a:cubicBezTo>
                    <a:pt x="696" y="0"/>
                    <a:pt x="731" y="23"/>
                    <a:pt x="747" y="59"/>
                  </a:cubicBezTo>
                  <a:lnTo>
                    <a:pt x="893" y="367"/>
                  </a:lnTo>
                  <a:lnTo>
                    <a:pt x="1219" y="417"/>
                  </a:lnTo>
                  <a:cubicBezTo>
                    <a:pt x="1258" y="425"/>
                    <a:pt x="1290" y="453"/>
                    <a:pt x="1301" y="490"/>
                  </a:cubicBezTo>
                  <a:cubicBezTo>
                    <a:pt x="1313" y="528"/>
                    <a:pt x="1303" y="568"/>
                    <a:pt x="1276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17"/>
            <p:cNvSpPr/>
            <p:nvPr/>
          </p:nvSpPr>
          <p:spPr>
            <a:xfrm>
              <a:off x="6650636" y="1614812"/>
              <a:ext cx="50800" cy="50490"/>
            </a:xfrm>
            <a:custGeom>
              <a:avLst/>
              <a:gdLst/>
              <a:ahLst/>
              <a:cxnLst/>
              <a:rect l="l" t="t" r="r" b="b"/>
              <a:pathLst>
                <a:path w="1313" h="1305" extrusionOk="0">
                  <a:moveTo>
                    <a:pt x="1275" y="596"/>
                  </a:moveTo>
                  <a:lnTo>
                    <a:pt x="1038" y="837"/>
                  </a:lnTo>
                  <a:lnTo>
                    <a:pt x="1095" y="1176"/>
                  </a:lnTo>
                  <a:cubicBezTo>
                    <a:pt x="1102" y="1214"/>
                    <a:pt x="1087" y="1254"/>
                    <a:pt x="1056" y="1277"/>
                  </a:cubicBezTo>
                  <a:cubicBezTo>
                    <a:pt x="1025" y="1300"/>
                    <a:pt x="983" y="1305"/>
                    <a:pt x="949" y="1287"/>
                  </a:cubicBezTo>
                  <a:lnTo>
                    <a:pt x="657" y="1126"/>
                  </a:lnTo>
                  <a:lnTo>
                    <a:pt x="365" y="1287"/>
                  </a:lnTo>
                  <a:cubicBezTo>
                    <a:pt x="330" y="1305"/>
                    <a:pt x="288" y="1300"/>
                    <a:pt x="257" y="1277"/>
                  </a:cubicBezTo>
                  <a:cubicBezTo>
                    <a:pt x="226" y="1254"/>
                    <a:pt x="210" y="1214"/>
                    <a:pt x="219" y="1176"/>
                  </a:cubicBezTo>
                  <a:lnTo>
                    <a:pt x="274" y="837"/>
                  </a:lnTo>
                  <a:lnTo>
                    <a:pt x="37" y="596"/>
                  </a:lnTo>
                  <a:cubicBezTo>
                    <a:pt x="10" y="568"/>
                    <a:pt x="0" y="528"/>
                    <a:pt x="12" y="490"/>
                  </a:cubicBezTo>
                  <a:cubicBezTo>
                    <a:pt x="23" y="452"/>
                    <a:pt x="55" y="425"/>
                    <a:pt x="94" y="417"/>
                  </a:cubicBezTo>
                  <a:lnTo>
                    <a:pt x="420" y="367"/>
                  </a:lnTo>
                  <a:lnTo>
                    <a:pt x="566" y="59"/>
                  </a:lnTo>
                  <a:cubicBezTo>
                    <a:pt x="582" y="23"/>
                    <a:pt x="618" y="0"/>
                    <a:pt x="657" y="0"/>
                  </a:cubicBezTo>
                  <a:cubicBezTo>
                    <a:pt x="695" y="0"/>
                    <a:pt x="731" y="23"/>
                    <a:pt x="747" y="59"/>
                  </a:cubicBezTo>
                  <a:lnTo>
                    <a:pt x="893" y="367"/>
                  </a:lnTo>
                  <a:lnTo>
                    <a:pt x="1219" y="417"/>
                  </a:lnTo>
                  <a:cubicBezTo>
                    <a:pt x="1258" y="425"/>
                    <a:pt x="1289" y="453"/>
                    <a:pt x="1300" y="490"/>
                  </a:cubicBezTo>
                  <a:cubicBezTo>
                    <a:pt x="1313" y="528"/>
                    <a:pt x="1302" y="568"/>
                    <a:pt x="1275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17"/>
            <p:cNvSpPr/>
            <p:nvPr/>
          </p:nvSpPr>
          <p:spPr>
            <a:xfrm>
              <a:off x="6719659" y="1614812"/>
              <a:ext cx="50877" cy="50490"/>
            </a:xfrm>
            <a:custGeom>
              <a:avLst/>
              <a:gdLst/>
              <a:ahLst/>
              <a:cxnLst/>
              <a:rect l="l" t="t" r="r" b="b"/>
              <a:pathLst>
                <a:path w="1315" h="1305" extrusionOk="0">
                  <a:moveTo>
                    <a:pt x="1276" y="596"/>
                  </a:moveTo>
                  <a:lnTo>
                    <a:pt x="1039" y="837"/>
                  </a:lnTo>
                  <a:lnTo>
                    <a:pt x="1096" y="1176"/>
                  </a:lnTo>
                  <a:cubicBezTo>
                    <a:pt x="1103" y="1214"/>
                    <a:pt x="1087" y="1254"/>
                    <a:pt x="1057" y="1277"/>
                  </a:cubicBezTo>
                  <a:cubicBezTo>
                    <a:pt x="1025" y="1300"/>
                    <a:pt x="983" y="1305"/>
                    <a:pt x="949" y="1287"/>
                  </a:cubicBezTo>
                  <a:lnTo>
                    <a:pt x="657" y="1126"/>
                  </a:lnTo>
                  <a:lnTo>
                    <a:pt x="365" y="1287"/>
                  </a:lnTo>
                  <a:cubicBezTo>
                    <a:pt x="330" y="1305"/>
                    <a:pt x="288" y="1300"/>
                    <a:pt x="258" y="1277"/>
                  </a:cubicBezTo>
                  <a:cubicBezTo>
                    <a:pt x="226" y="1254"/>
                    <a:pt x="211" y="1214"/>
                    <a:pt x="219" y="1176"/>
                  </a:cubicBezTo>
                  <a:lnTo>
                    <a:pt x="276" y="837"/>
                  </a:lnTo>
                  <a:lnTo>
                    <a:pt x="38" y="596"/>
                  </a:lnTo>
                  <a:cubicBezTo>
                    <a:pt x="11" y="568"/>
                    <a:pt x="0" y="528"/>
                    <a:pt x="12" y="490"/>
                  </a:cubicBezTo>
                  <a:cubicBezTo>
                    <a:pt x="25" y="452"/>
                    <a:pt x="56" y="425"/>
                    <a:pt x="94" y="417"/>
                  </a:cubicBezTo>
                  <a:lnTo>
                    <a:pt x="420" y="367"/>
                  </a:lnTo>
                  <a:lnTo>
                    <a:pt x="566" y="59"/>
                  </a:lnTo>
                  <a:cubicBezTo>
                    <a:pt x="583" y="23"/>
                    <a:pt x="618" y="0"/>
                    <a:pt x="657" y="0"/>
                  </a:cubicBezTo>
                  <a:cubicBezTo>
                    <a:pt x="697" y="0"/>
                    <a:pt x="731" y="23"/>
                    <a:pt x="747" y="59"/>
                  </a:cubicBezTo>
                  <a:lnTo>
                    <a:pt x="893" y="367"/>
                  </a:lnTo>
                  <a:lnTo>
                    <a:pt x="1220" y="417"/>
                  </a:lnTo>
                  <a:cubicBezTo>
                    <a:pt x="1258" y="425"/>
                    <a:pt x="1290" y="453"/>
                    <a:pt x="1301" y="490"/>
                  </a:cubicBezTo>
                  <a:cubicBezTo>
                    <a:pt x="1314" y="528"/>
                    <a:pt x="1304" y="568"/>
                    <a:pt x="1276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17"/>
            <p:cNvSpPr/>
            <p:nvPr/>
          </p:nvSpPr>
          <p:spPr>
            <a:xfrm>
              <a:off x="6531858" y="1685305"/>
              <a:ext cx="187956" cy="218637"/>
            </a:xfrm>
            <a:custGeom>
              <a:avLst/>
              <a:gdLst/>
              <a:ahLst/>
              <a:cxnLst/>
              <a:rect l="l" t="t" r="r" b="b"/>
              <a:pathLst>
                <a:path w="4858" h="5651" extrusionOk="0">
                  <a:moveTo>
                    <a:pt x="4858" y="2730"/>
                  </a:moveTo>
                  <a:lnTo>
                    <a:pt x="4858" y="4839"/>
                  </a:lnTo>
                  <a:cubicBezTo>
                    <a:pt x="4858" y="5054"/>
                    <a:pt x="4771" y="5261"/>
                    <a:pt x="4618" y="5413"/>
                  </a:cubicBezTo>
                  <a:cubicBezTo>
                    <a:pt x="4465" y="5565"/>
                    <a:pt x="4257" y="5651"/>
                    <a:pt x="4040" y="5651"/>
                  </a:cubicBezTo>
                  <a:lnTo>
                    <a:pt x="2266" y="5651"/>
                  </a:lnTo>
                  <a:cubicBezTo>
                    <a:pt x="2266" y="5651"/>
                    <a:pt x="1894" y="5559"/>
                    <a:pt x="1777" y="5413"/>
                  </a:cubicBezTo>
                  <a:lnTo>
                    <a:pt x="1777" y="5412"/>
                  </a:lnTo>
                  <a:cubicBezTo>
                    <a:pt x="1743" y="5379"/>
                    <a:pt x="1718" y="5342"/>
                    <a:pt x="1697" y="5303"/>
                  </a:cubicBezTo>
                  <a:cubicBezTo>
                    <a:pt x="1578" y="5073"/>
                    <a:pt x="1427" y="4863"/>
                    <a:pt x="1247" y="4677"/>
                  </a:cubicBezTo>
                  <a:cubicBezTo>
                    <a:pt x="920" y="4364"/>
                    <a:pt x="572" y="4072"/>
                    <a:pt x="208" y="3804"/>
                  </a:cubicBezTo>
                  <a:cubicBezTo>
                    <a:pt x="78" y="3708"/>
                    <a:pt x="1" y="3556"/>
                    <a:pt x="1" y="3394"/>
                  </a:cubicBezTo>
                  <a:cubicBezTo>
                    <a:pt x="1" y="3213"/>
                    <a:pt x="95" y="3045"/>
                    <a:pt x="250" y="2953"/>
                  </a:cubicBezTo>
                  <a:cubicBezTo>
                    <a:pt x="404" y="2860"/>
                    <a:pt x="596" y="2854"/>
                    <a:pt x="756" y="2939"/>
                  </a:cubicBezTo>
                  <a:lnTo>
                    <a:pt x="1605" y="3371"/>
                  </a:lnTo>
                  <a:lnTo>
                    <a:pt x="1605" y="457"/>
                  </a:lnTo>
                  <a:cubicBezTo>
                    <a:pt x="1605" y="263"/>
                    <a:pt x="1740" y="90"/>
                    <a:pt x="1931" y="52"/>
                  </a:cubicBezTo>
                  <a:cubicBezTo>
                    <a:pt x="2194" y="0"/>
                    <a:pt x="2423" y="199"/>
                    <a:pt x="2423" y="452"/>
                  </a:cubicBezTo>
                  <a:lnTo>
                    <a:pt x="2423" y="1832"/>
                  </a:lnTo>
                  <a:cubicBezTo>
                    <a:pt x="2423" y="1579"/>
                    <a:pt x="2653" y="1379"/>
                    <a:pt x="2916" y="1430"/>
                  </a:cubicBezTo>
                  <a:cubicBezTo>
                    <a:pt x="3107" y="1468"/>
                    <a:pt x="3241" y="1642"/>
                    <a:pt x="3241" y="1837"/>
                  </a:cubicBezTo>
                  <a:lnTo>
                    <a:pt x="3241" y="2313"/>
                  </a:lnTo>
                  <a:cubicBezTo>
                    <a:pt x="3241" y="2170"/>
                    <a:pt x="3317" y="2038"/>
                    <a:pt x="3441" y="1967"/>
                  </a:cubicBezTo>
                  <a:cubicBezTo>
                    <a:pt x="3586" y="1883"/>
                    <a:pt x="3772" y="1898"/>
                    <a:pt x="3903" y="2012"/>
                  </a:cubicBezTo>
                  <a:cubicBezTo>
                    <a:pt x="3992" y="2089"/>
                    <a:pt x="4040" y="2204"/>
                    <a:pt x="4040" y="2323"/>
                  </a:cubicBezTo>
                  <a:lnTo>
                    <a:pt x="4040" y="2730"/>
                  </a:lnTo>
                  <a:cubicBezTo>
                    <a:pt x="4040" y="2506"/>
                    <a:pt x="4222" y="2324"/>
                    <a:pt x="4448" y="2324"/>
                  </a:cubicBezTo>
                  <a:cubicBezTo>
                    <a:pt x="4674" y="2324"/>
                    <a:pt x="4858" y="2506"/>
                    <a:pt x="4858" y="27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17"/>
            <p:cNvSpPr/>
            <p:nvPr/>
          </p:nvSpPr>
          <p:spPr>
            <a:xfrm>
              <a:off x="6668743" y="1773673"/>
              <a:ext cx="51071" cy="130269"/>
            </a:xfrm>
            <a:custGeom>
              <a:avLst/>
              <a:gdLst/>
              <a:ahLst/>
              <a:cxnLst/>
              <a:rect l="l" t="t" r="r" b="b"/>
              <a:pathLst>
                <a:path w="1320" h="3367" extrusionOk="0">
                  <a:moveTo>
                    <a:pt x="1199" y="159"/>
                  </a:moveTo>
                  <a:cubicBezTo>
                    <a:pt x="1054" y="15"/>
                    <a:pt x="823" y="0"/>
                    <a:pt x="660" y="123"/>
                  </a:cubicBezTo>
                  <a:cubicBezTo>
                    <a:pt x="676" y="134"/>
                    <a:pt x="691" y="145"/>
                    <a:pt x="704" y="159"/>
                  </a:cubicBezTo>
                  <a:cubicBezTo>
                    <a:pt x="782" y="234"/>
                    <a:pt x="825" y="338"/>
                    <a:pt x="825" y="446"/>
                  </a:cubicBezTo>
                  <a:lnTo>
                    <a:pt x="825" y="2555"/>
                  </a:lnTo>
                  <a:cubicBezTo>
                    <a:pt x="825" y="3003"/>
                    <a:pt x="456" y="3367"/>
                    <a:pt x="1" y="3367"/>
                  </a:cubicBezTo>
                  <a:lnTo>
                    <a:pt x="495" y="3367"/>
                  </a:lnTo>
                  <a:cubicBezTo>
                    <a:pt x="714" y="3367"/>
                    <a:pt x="924" y="3281"/>
                    <a:pt x="1078" y="3129"/>
                  </a:cubicBezTo>
                  <a:cubicBezTo>
                    <a:pt x="1232" y="2977"/>
                    <a:pt x="1319" y="2770"/>
                    <a:pt x="1319" y="2555"/>
                  </a:cubicBezTo>
                  <a:lnTo>
                    <a:pt x="1319" y="446"/>
                  </a:lnTo>
                  <a:cubicBezTo>
                    <a:pt x="1320" y="338"/>
                    <a:pt x="1276" y="234"/>
                    <a:pt x="1199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17"/>
            <p:cNvSpPr/>
            <p:nvPr/>
          </p:nvSpPr>
          <p:spPr>
            <a:xfrm>
              <a:off x="6424764" y="1577321"/>
              <a:ext cx="31958" cy="131701"/>
            </a:xfrm>
            <a:custGeom>
              <a:avLst/>
              <a:gdLst/>
              <a:ahLst/>
              <a:cxnLst/>
              <a:rect l="l" t="t" r="r" b="b"/>
              <a:pathLst>
                <a:path w="826" h="3404" extrusionOk="0">
                  <a:moveTo>
                    <a:pt x="331" y="3403"/>
                  </a:moveTo>
                  <a:lnTo>
                    <a:pt x="825" y="3403"/>
                  </a:lnTo>
                  <a:cubicBezTo>
                    <a:pt x="644" y="3402"/>
                    <a:pt x="496" y="3257"/>
                    <a:pt x="496" y="3079"/>
                  </a:cubicBezTo>
                  <a:lnTo>
                    <a:pt x="496" y="325"/>
                  </a:lnTo>
                  <a:cubicBezTo>
                    <a:pt x="496" y="145"/>
                    <a:pt x="644" y="0"/>
                    <a:pt x="825" y="0"/>
                  </a:cubicBezTo>
                  <a:lnTo>
                    <a:pt x="331" y="0"/>
                  </a:lnTo>
                  <a:cubicBezTo>
                    <a:pt x="149" y="0"/>
                    <a:pt x="2" y="145"/>
                    <a:pt x="1" y="325"/>
                  </a:cubicBezTo>
                  <a:lnTo>
                    <a:pt x="1" y="3079"/>
                  </a:lnTo>
                  <a:cubicBezTo>
                    <a:pt x="2" y="3257"/>
                    <a:pt x="149" y="3402"/>
                    <a:pt x="331" y="3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17"/>
            <p:cNvSpPr/>
            <p:nvPr/>
          </p:nvSpPr>
          <p:spPr>
            <a:xfrm>
              <a:off x="6531006" y="1796036"/>
              <a:ext cx="108216" cy="107906"/>
            </a:xfrm>
            <a:custGeom>
              <a:avLst/>
              <a:gdLst/>
              <a:ahLst/>
              <a:cxnLst/>
              <a:rect l="l" t="t" r="r" b="b"/>
              <a:pathLst>
                <a:path w="2797" h="2789" extrusionOk="0">
                  <a:moveTo>
                    <a:pt x="2302" y="2789"/>
                  </a:moveTo>
                  <a:lnTo>
                    <a:pt x="2796" y="2789"/>
                  </a:lnTo>
                  <a:cubicBezTo>
                    <a:pt x="2602" y="2789"/>
                    <a:pt x="2418" y="2706"/>
                    <a:pt x="2293" y="2560"/>
                  </a:cubicBezTo>
                  <a:lnTo>
                    <a:pt x="2293" y="2558"/>
                  </a:lnTo>
                  <a:cubicBezTo>
                    <a:pt x="2264" y="2525"/>
                    <a:pt x="2239" y="2488"/>
                    <a:pt x="2218" y="2450"/>
                  </a:cubicBezTo>
                  <a:cubicBezTo>
                    <a:pt x="2097" y="2220"/>
                    <a:pt x="1944" y="2008"/>
                    <a:pt x="1761" y="1823"/>
                  </a:cubicBezTo>
                  <a:cubicBezTo>
                    <a:pt x="1428" y="1511"/>
                    <a:pt x="1075" y="1219"/>
                    <a:pt x="704" y="950"/>
                  </a:cubicBezTo>
                  <a:cubicBezTo>
                    <a:pt x="573" y="853"/>
                    <a:pt x="495" y="701"/>
                    <a:pt x="495" y="539"/>
                  </a:cubicBezTo>
                  <a:cubicBezTo>
                    <a:pt x="497" y="434"/>
                    <a:pt x="529" y="332"/>
                    <a:pt x="590" y="244"/>
                  </a:cubicBezTo>
                  <a:cubicBezTo>
                    <a:pt x="636" y="178"/>
                    <a:pt x="699" y="124"/>
                    <a:pt x="773" y="88"/>
                  </a:cubicBezTo>
                  <a:lnTo>
                    <a:pt x="767" y="86"/>
                  </a:lnTo>
                  <a:cubicBezTo>
                    <a:pt x="606" y="1"/>
                    <a:pt x="410" y="6"/>
                    <a:pt x="254" y="98"/>
                  </a:cubicBezTo>
                  <a:cubicBezTo>
                    <a:pt x="96" y="192"/>
                    <a:pt x="1" y="359"/>
                    <a:pt x="2" y="539"/>
                  </a:cubicBezTo>
                  <a:cubicBezTo>
                    <a:pt x="1" y="701"/>
                    <a:pt x="79" y="853"/>
                    <a:pt x="211" y="950"/>
                  </a:cubicBezTo>
                  <a:cubicBezTo>
                    <a:pt x="582" y="1219"/>
                    <a:pt x="934" y="1510"/>
                    <a:pt x="1267" y="1823"/>
                  </a:cubicBezTo>
                  <a:cubicBezTo>
                    <a:pt x="1449" y="2008"/>
                    <a:pt x="1603" y="2220"/>
                    <a:pt x="1723" y="2450"/>
                  </a:cubicBezTo>
                  <a:cubicBezTo>
                    <a:pt x="1744" y="2488"/>
                    <a:pt x="1770" y="2524"/>
                    <a:pt x="1800" y="2558"/>
                  </a:cubicBezTo>
                  <a:lnTo>
                    <a:pt x="1800" y="2560"/>
                  </a:lnTo>
                  <a:cubicBezTo>
                    <a:pt x="1925" y="2706"/>
                    <a:pt x="2108" y="2789"/>
                    <a:pt x="2302" y="27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17"/>
            <p:cNvSpPr/>
            <p:nvPr/>
          </p:nvSpPr>
          <p:spPr>
            <a:xfrm>
              <a:off x="6437299" y="1570667"/>
              <a:ext cx="50065" cy="12574"/>
            </a:xfrm>
            <a:custGeom>
              <a:avLst/>
              <a:gdLst/>
              <a:ahLst/>
              <a:cxnLst/>
              <a:rect l="l" t="t" r="r" b="b"/>
              <a:pathLst>
                <a:path w="1294" h="325" extrusionOk="0">
                  <a:moveTo>
                    <a:pt x="0" y="1"/>
                  </a:moveTo>
                  <a:lnTo>
                    <a:pt x="1293" y="1"/>
                  </a:lnTo>
                  <a:lnTo>
                    <a:pt x="1293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17"/>
            <p:cNvSpPr/>
            <p:nvPr/>
          </p:nvSpPr>
          <p:spPr>
            <a:xfrm>
              <a:off x="6456296" y="1570899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2"/>
                    <a:pt x="253" y="325"/>
                    <a:pt x="164" y="325"/>
                  </a:cubicBezTo>
                  <a:cubicBezTo>
                    <a:pt x="74" y="325"/>
                    <a:pt x="1" y="252"/>
                    <a:pt x="1" y="163"/>
                  </a:cubicBezTo>
                  <a:cubicBezTo>
                    <a:pt x="1" y="73"/>
                    <a:pt x="74" y="0"/>
                    <a:pt x="164" y="0"/>
                  </a:cubicBezTo>
                  <a:cubicBezTo>
                    <a:pt x="253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17"/>
            <p:cNvSpPr/>
            <p:nvPr/>
          </p:nvSpPr>
          <p:spPr>
            <a:xfrm>
              <a:off x="6418883" y="1570512"/>
              <a:ext cx="376686" cy="339311"/>
            </a:xfrm>
            <a:custGeom>
              <a:avLst/>
              <a:gdLst/>
              <a:ahLst/>
              <a:cxnLst/>
              <a:rect l="l" t="t" r="r" b="b"/>
              <a:pathLst>
                <a:path w="9736" h="8770" extrusionOk="0">
                  <a:moveTo>
                    <a:pt x="4944" y="3173"/>
                  </a:moveTo>
                  <a:cubicBezTo>
                    <a:pt x="5080" y="3173"/>
                    <a:pt x="5191" y="3282"/>
                    <a:pt x="5191" y="3417"/>
                  </a:cubicBezTo>
                  <a:lnTo>
                    <a:pt x="5191" y="6170"/>
                  </a:lnTo>
                  <a:cubicBezTo>
                    <a:pt x="5191" y="6256"/>
                    <a:pt x="5256" y="6332"/>
                    <a:pt x="5342" y="6337"/>
                  </a:cubicBezTo>
                  <a:cubicBezTo>
                    <a:pt x="5346" y="6337"/>
                    <a:pt x="5349" y="6337"/>
                    <a:pt x="5352" y="6337"/>
                  </a:cubicBezTo>
                  <a:cubicBezTo>
                    <a:pt x="5442" y="6337"/>
                    <a:pt x="5515" y="6266"/>
                    <a:pt x="5515" y="6175"/>
                  </a:cubicBezTo>
                  <a:lnTo>
                    <a:pt x="5515" y="4799"/>
                  </a:lnTo>
                  <a:cubicBezTo>
                    <a:pt x="5515" y="4662"/>
                    <a:pt x="5625" y="4551"/>
                    <a:pt x="5761" y="4551"/>
                  </a:cubicBezTo>
                  <a:cubicBezTo>
                    <a:pt x="5898" y="4551"/>
                    <a:pt x="6009" y="4662"/>
                    <a:pt x="6009" y="4799"/>
                  </a:cubicBezTo>
                  <a:lnTo>
                    <a:pt x="6009" y="6175"/>
                  </a:lnTo>
                  <a:cubicBezTo>
                    <a:pt x="6009" y="6256"/>
                    <a:pt x="6070" y="6327"/>
                    <a:pt x="6152" y="6333"/>
                  </a:cubicBezTo>
                  <a:cubicBezTo>
                    <a:pt x="6155" y="6333"/>
                    <a:pt x="6158" y="6333"/>
                    <a:pt x="6161" y="6333"/>
                  </a:cubicBezTo>
                  <a:cubicBezTo>
                    <a:pt x="6245" y="6333"/>
                    <a:pt x="6313" y="6265"/>
                    <a:pt x="6313" y="6180"/>
                  </a:cubicBezTo>
                  <a:lnTo>
                    <a:pt x="6313" y="5288"/>
                  </a:lnTo>
                  <a:cubicBezTo>
                    <a:pt x="6313" y="5175"/>
                    <a:pt x="6388" y="5073"/>
                    <a:pt x="6498" y="5045"/>
                  </a:cubicBezTo>
                  <a:cubicBezTo>
                    <a:pt x="6519" y="5040"/>
                    <a:pt x="6540" y="5038"/>
                    <a:pt x="6560" y="5038"/>
                  </a:cubicBezTo>
                  <a:cubicBezTo>
                    <a:pt x="6697" y="5038"/>
                    <a:pt x="6807" y="5149"/>
                    <a:pt x="6807" y="5285"/>
                  </a:cubicBezTo>
                  <a:lnTo>
                    <a:pt x="6807" y="6170"/>
                  </a:lnTo>
                  <a:cubicBezTo>
                    <a:pt x="6807" y="6256"/>
                    <a:pt x="6872" y="6332"/>
                    <a:pt x="6958" y="6337"/>
                  </a:cubicBezTo>
                  <a:cubicBezTo>
                    <a:pt x="6962" y="6337"/>
                    <a:pt x="6966" y="6337"/>
                    <a:pt x="6970" y="6337"/>
                  </a:cubicBezTo>
                  <a:cubicBezTo>
                    <a:pt x="7059" y="6337"/>
                    <a:pt x="7131" y="6265"/>
                    <a:pt x="7131" y="6175"/>
                  </a:cubicBezTo>
                  <a:lnTo>
                    <a:pt x="7131" y="5694"/>
                  </a:lnTo>
                  <a:cubicBezTo>
                    <a:pt x="7131" y="5581"/>
                    <a:pt x="7206" y="5478"/>
                    <a:pt x="7317" y="5452"/>
                  </a:cubicBezTo>
                  <a:cubicBezTo>
                    <a:pt x="7337" y="5447"/>
                    <a:pt x="7358" y="5444"/>
                    <a:pt x="7378" y="5444"/>
                  </a:cubicBezTo>
                  <a:cubicBezTo>
                    <a:pt x="7514" y="5444"/>
                    <a:pt x="7625" y="5553"/>
                    <a:pt x="7625" y="5688"/>
                  </a:cubicBezTo>
                  <a:lnTo>
                    <a:pt x="7625" y="7798"/>
                  </a:lnTo>
                  <a:cubicBezTo>
                    <a:pt x="7625" y="8156"/>
                    <a:pt x="7334" y="8447"/>
                    <a:pt x="6976" y="8447"/>
                  </a:cubicBezTo>
                  <a:lnTo>
                    <a:pt x="5191" y="8447"/>
                  </a:lnTo>
                  <a:cubicBezTo>
                    <a:pt x="5011" y="8447"/>
                    <a:pt x="4844" y="8349"/>
                    <a:pt x="4756" y="8191"/>
                  </a:cubicBezTo>
                  <a:cubicBezTo>
                    <a:pt x="4628" y="7949"/>
                    <a:pt x="4466" y="7725"/>
                    <a:pt x="4272" y="7528"/>
                  </a:cubicBezTo>
                  <a:cubicBezTo>
                    <a:pt x="3934" y="7210"/>
                    <a:pt x="3575" y="6913"/>
                    <a:pt x="3199" y="6640"/>
                  </a:cubicBezTo>
                  <a:cubicBezTo>
                    <a:pt x="3109" y="6574"/>
                    <a:pt x="3055" y="6470"/>
                    <a:pt x="3056" y="6360"/>
                  </a:cubicBezTo>
                  <a:cubicBezTo>
                    <a:pt x="3056" y="6287"/>
                    <a:pt x="3080" y="6216"/>
                    <a:pt x="3122" y="6156"/>
                  </a:cubicBezTo>
                  <a:cubicBezTo>
                    <a:pt x="3192" y="6061"/>
                    <a:pt x="3302" y="6010"/>
                    <a:pt x="3414" y="6010"/>
                  </a:cubicBezTo>
                  <a:cubicBezTo>
                    <a:pt x="3472" y="6010"/>
                    <a:pt x="3531" y="6023"/>
                    <a:pt x="3585" y="6051"/>
                  </a:cubicBezTo>
                  <a:lnTo>
                    <a:pt x="4458" y="6483"/>
                  </a:lnTo>
                  <a:cubicBezTo>
                    <a:pt x="4481" y="6493"/>
                    <a:pt x="4505" y="6498"/>
                    <a:pt x="4529" y="6498"/>
                  </a:cubicBezTo>
                  <a:cubicBezTo>
                    <a:pt x="4560" y="6498"/>
                    <a:pt x="4591" y="6490"/>
                    <a:pt x="4618" y="6473"/>
                  </a:cubicBezTo>
                  <a:cubicBezTo>
                    <a:pt x="4666" y="6444"/>
                    <a:pt x="4696" y="6393"/>
                    <a:pt x="4697" y="6337"/>
                  </a:cubicBezTo>
                  <a:lnTo>
                    <a:pt x="4697" y="3423"/>
                  </a:lnTo>
                  <a:cubicBezTo>
                    <a:pt x="4697" y="3310"/>
                    <a:pt x="4772" y="3207"/>
                    <a:pt x="4882" y="3180"/>
                  </a:cubicBezTo>
                  <a:cubicBezTo>
                    <a:pt x="4903" y="3175"/>
                    <a:pt x="4924" y="3173"/>
                    <a:pt x="4944" y="3173"/>
                  </a:cubicBezTo>
                  <a:close/>
                  <a:moveTo>
                    <a:pt x="481" y="1"/>
                  </a:moveTo>
                  <a:cubicBezTo>
                    <a:pt x="481" y="1"/>
                    <a:pt x="480" y="1"/>
                    <a:pt x="480" y="1"/>
                  </a:cubicBezTo>
                  <a:cubicBezTo>
                    <a:pt x="215" y="4"/>
                    <a:pt x="1" y="221"/>
                    <a:pt x="1" y="488"/>
                  </a:cubicBezTo>
                  <a:lnTo>
                    <a:pt x="1" y="3244"/>
                  </a:lnTo>
                  <a:cubicBezTo>
                    <a:pt x="1" y="3513"/>
                    <a:pt x="219" y="3732"/>
                    <a:pt x="488" y="3732"/>
                  </a:cubicBezTo>
                  <a:lnTo>
                    <a:pt x="4374" y="3732"/>
                  </a:lnTo>
                  <a:lnTo>
                    <a:pt x="4374" y="6069"/>
                  </a:lnTo>
                  <a:lnTo>
                    <a:pt x="3748" y="5755"/>
                  </a:lnTo>
                  <a:cubicBezTo>
                    <a:pt x="3650" y="5703"/>
                    <a:pt x="3542" y="5677"/>
                    <a:pt x="3434" y="5677"/>
                  </a:cubicBezTo>
                  <a:cubicBezTo>
                    <a:pt x="3313" y="5677"/>
                    <a:pt x="3192" y="5709"/>
                    <a:pt x="3086" y="5774"/>
                  </a:cubicBezTo>
                  <a:cubicBezTo>
                    <a:pt x="2883" y="5897"/>
                    <a:pt x="2760" y="6117"/>
                    <a:pt x="2760" y="6355"/>
                  </a:cubicBezTo>
                  <a:cubicBezTo>
                    <a:pt x="2759" y="6568"/>
                    <a:pt x="2860" y="6769"/>
                    <a:pt x="3031" y="6896"/>
                  </a:cubicBezTo>
                  <a:cubicBezTo>
                    <a:pt x="3389" y="7160"/>
                    <a:pt x="3731" y="7448"/>
                    <a:pt x="4053" y="7756"/>
                  </a:cubicBezTo>
                  <a:cubicBezTo>
                    <a:pt x="4220" y="7932"/>
                    <a:pt x="4362" y="8130"/>
                    <a:pt x="4473" y="8347"/>
                  </a:cubicBezTo>
                  <a:cubicBezTo>
                    <a:pt x="4616" y="8608"/>
                    <a:pt x="4888" y="8770"/>
                    <a:pt x="5184" y="8770"/>
                  </a:cubicBezTo>
                  <a:lnTo>
                    <a:pt x="6975" y="8770"/>
                  </a:lnTo>
                  <a:cubicBezTo>
                    <a:pt x="7512" y="8769"/>
                    <a:pt x="7948" y="8333"/>
                    <a:pt x="7949" y="7797"/>
                  </a:cubicBezTo>
                  <a:lnTo>
                    <a:pt x="7949" y="5687"/>
                  </a:lnTo>
                  <a:cubicBezTo>
                    <a:pt x="7949" y="5374"/>
                    <a:pt x="7695" y="5119"/>
                    <a:pt x="7381" y="5119"/>
                  </a:cubicBezTo>
                  <a:cubicBezTo>
                    <a:pt x="7292" y="5120"/>
                    <a:pt x="7205" y="5141"/>
                    <a:pt x="7128" y="5182"/>
                  </a:cubicBezTo>
                  <a:cubicBezTo>
                    <a:pt x="7079" y="4911"/>
                    <a:pt x="6844" y="4715"/>
                    <a:pt x="6569" y="4714"/>
                  </a:cubicBezTo>
                  <a:cubicBezTo>
                    <a:pt x="6484" y="4715"/>
                    <a:pt x="6400" y="4735"/>
                    <a:pt x="6324" y="4772"/>
                  </a:cubicBezTo>
                  <a:cubicBezTo>
                    <a:pt x="6318" y="4581"/>
                    <a:pt x="6216" y="4407"/>
                    <a:pt x="6052" y="4308"/>
                  </a:cubicBezTo>
                  <a:cubicBezTo>
                    <a:pt x="5963" y="4254"/>
                    <a:pt x="5862" y="4227"/>
                    <a:pt x="5761" y="4227"/>
                  </a:cubicBezTo>
                  <a:cubicBezTo>
                    <a:pt x="5677" y="4227"/>
                    <a:pt x="5593" y="4246"/>
                    <a:pt x="5515" y="4284"/>
                  </a:cubicBezTo>
                  <a:lnTo>
                    <a:pt x="5515" y="3732"/>
                  </a:lnTo>
                  <a:lnTo>
                    <a:pt x="9249" y="3732"/>
                  </a:lnTo>
                  <a:cubicBezTo>
                    <a:pt x="9518" y="3732"/>
                    <a:pt x="9736" y="3513"/>
                    <a:pt x="9736" y="3244"/>
                  </a:cubicBezTo>
                  <a:lnTo>
                    <a:pt x="9736" y="492"/>
                  </a:lnTo>
                  <a:cubicBezTo>
                    <a:pt x="9735" y="222"/>
                    <a:pt x="9518" y="5"/>
                    <a:pt x="9249" y="5"/>
                  </a:cubicBezTo>
                  <a:lnTo>
                    <a:pt x="1785" y="5"/>
                  </a:lnTo>
                  <a:cubicBezTo>
                    <a:pt x="1699" y="5"/>
                    <a:pt x="1623" y="70"/>
                    <a:pt x="1618" y="156"/>
                  </a:cubicBezTo>
                  <a:cubicBezTo>
                    <a:pt x="1612" y="251"/>
                    <a:pt x="1686" y="328"/>
                    <a:pt x="1780" y="328"/>
                  </a:cubicBezTo>
                  <a:lnTo>
                    <a:pt x="9250" y="328"/>
                  </a:lnTo>
                  <a:cubicBezTo>
                    <a:pt x="9340" y="328"/>
                    <a:pt x="9413" y="401"/>
                    <a:pt x="9413" y="490"/>
                  </a:cubicBezTo>
                  <a:lnTo>
                    <a:pt x="9413" y="3246"/>
                  </a:lnTo>
                  <a:cubicBezTo>
                    <a:pt x="9413" y="3336"/>
                    <a:pt x="9340" y="3408"/>
                    <a:pt x="9250" y="3408"/>
                  </a:cubicBezTo>
                  <a:lnTo>
                    <a:pt x="5496" y="3408"/>
                  </a:lnTo>
                  <a:cubicBezTo>
                    <a:pt x="5496" y="3094"/>
                    <a:pt x="5243" y="2840"/>
                    <a:pt x="4930" y="2840"/>
                  </a:cubicBezTo>
                  <a:cubicBezTo>
                    <a:pt x="4618" y="2840"/>
                    <a:pt x="4365" y="3094"/>
                    <a:pt x="4365" y="3408"/>
                  </a:cubicBezTo>
                  <a:lnTo>
                    <a:pt x="487" y="3408"/>
                  </a:lnTo>
                  <a:cubicBezTo>
                    <a:pt x="397" y="3408"/>
                    <a:pt x="324" y="3336"/>
                    <a:pt x="324" y="3246"/>
                  </a:cubicBezTo>
                  <a:lnTo>
                    <a:pt x="324" y="484"/>
                  </a:lnTo>
                  <a:cubicBezTo>
                    <a:pt x="324" y="395"/>
                    <a:pt x="399" y="326"/>
                    <a:pt x="488" y="325"/>
                  </a:cubicBezTo>
                  <a:cubicBezTo>
                    <a:pt x="581" y="324"/>
                    <a:pt x="657" y="242"/>
                    <a:pt x="646" y="146"/>
                  </a:cubicBezTo>
                  <a:cubicBezTo>
                    <a:pt x="638" y="67"/>
                    <a:pt x="562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17"/>
            <p:cNvSpPr/>
            <p:nvPr/>
          </p:nvSpPr>
          <p:spPr>
            <a:xfrm>
              <a:off x="6436758" y="1608583"/>
              <a:ext cx="64187" cy="62833"/>
            </a:xfrm>
            <a:custGeom>
              <a:avLst/>
              <a:gdLst/>
              <a:ahLst/>
              <a:cxnLst/>
              <a:rect l="l" t="t" r="r" b="b"/>
              <a:pathLst>
                <a:path w="1659" h="1624" extrusionOk="0">
                  <a:moveTo>
                    <a:pt x="830" y="409"/>
                  </a:moveTo>
                  <a:lnTo>
                    <a:pt x="920" y="598"/>
                  </a:lnTo>
                  <a:cubicBezTo>
                    <a:pt x="943" y="648"/>
                    <a:pt x="989" y="681"/>
                    <a:pt x="1042" y="690"/>
                  </a:cubicBezTo>
                  <a:lnTo>
                    <a:pt x="1257" y="722"/>
                  </a:lnTo>
                  <a:lnTo>
                    <a:pt x="1097" y="884"/>
                  </a:lnTo>
                  <a:cubicBezTo>
                    <a:pt x="1060" y="921"/>
                    <a:pt x="1043" y="973"/>
                    <a:pt x="1052" y="1025"/>
                  </a:cubicBezTo>
                  <a:lnTo>
                    <a:pt x="1089" y="1244"/>
                  </a:lnTo>
                  <a:lnTo>
                    <a:pt x="908" y="1145"/>
                  </a:lnTo>
                  <a:cubicBezTo>
                    <a:pt x="884" y="1132"/>
                    <a:pt x="857" y="1126"/>
                    <a:pt x="830" y="1126"/>
                  </a:cubicBezTo>
                  <a:cubicBezTo>
                    <a:pt x="804" y="1126"/>
                    <a:pt x="777" y="1132"/>
                    <a:pt x="753" y="1145"/>
                  </a:cubicBezTo>
                  <a:lnTo>
                    <a:pt x="572" y="1244"/>
                  </a:lnTo>
                  <a:lnTo>
                    <a:pt x="609" y="1026"/>
                  </a:lnTo>
                  <a:cubicBezTo>
                    <a:pt x="617" y="974"/>
                    <a:pt x="601" y="922"/>
                    <a:pt x="565" y="885"/>
                  </a:cubicBezTo>
                  <a:lnTo>
                    <a:pt x="405" y="722"/>
                  </a:lnTo>
                  <a:lnTo>
                    <a:pt x="620" y="690"/>
                  </a:lnTo>
                  <a:cubicBezTo>
                    <a:pt x="673" y="681"/>
                    <a:pt x="719" y="648"/>
                    <a:pt x="742" y="598"/>
                  </a:cubicBezTo>
                  <a:lnTo>
                    <a:pt x="830" y="409"/>
                  </a:lnTo>
                  <a:close/>
                  <a:moveTo>
                    <a:pt x="829" y="1"/>
                  </a:moveTo>
                  <a:cubicBezTo>
                    <a:pt x="727" y="1"/>
                    <a:pt x="635" y="60"/>
                    <a:pt x="593" y="152"/>
                  </a:cubicBezTo>
                  <a:lnTo>
                    <a:pt x="484" y="382"/>
                  </a:lnTo>
                  <a:lnTo>
                    <a:pt x="243" y="419"/>
                  </a:lnTo>
                  <a:cubicBezTo>
                    <a:pt x="146" y="434"/>
                    <a:pt x="65" y="503"/>
                    <a:pt x="33" y="598"/>
                  </a:cubicBezTo>
                  <a:cubicBezTo>
                    <a:pt x="1" y="694"/>
                    <a:pt x="25" y="800"/>
                    <a:pt x="96" y="872"/>
                  </a:cubicBezTo>
                  <a:lnTo>
                    <a:pt x="275" y="1054"/>
                  </a:lnTo>
                  <a:lnTo>
                    <a:pt x="232" y="1312"/>
                  </a:lnTo>
                  <a:cubicBezTo>
                    <a:pt x="215" y="1413"/>
                    <a:pt x="258" y="1515"/>
                    <a:pt x="341" y="1574"/>
                  </a:cubicBezTo>
                  <a:cubicBezTo>
                    <a:pt x="386" y="1606"/>
                    <a:pt x="439" y="1622"/>
                    <a:pt x="492" y="1622"/>
                  </a:cubicBezTo>
                  <a:cubicBezTo>
                    <a:pt x="535" y="1622"/>
                    <a:pt x="578" y="1611"/>
                    <a:pt x="617" y="1589"/>
                  </a:cubicBezTo>
                  <a:lnTo>
                    <a:pt x="830" y="1473"/>
                  </a:lnTo>
                  <a:lnTo>
                    <a:pt x="1046" y="1591"/>
                  </a:lnTo>
                  <a:cubicBezTo>
                    <a:pt x="1083" y="1612"/>
                    <a:pt x="1126" y="1623"/>
                    <a:pt x="1169" y="1623"/>
                  </a:cubicBezTo>
                  <a:cubicBezTo>
                    <a:pt x="1224" y="1623"/>
                    <a:pt x="1277" y="1606"/>
                    <a:pt x="1321" y="1575"/>
                  </a:cubicBezTo>
                  <a:cubicBezTo>
                    <a:pt x="1404" y="1515"/>
                    <a:pt x="1446" y="1413"/>
                    <a:pt x="1429" y="1312"/>
                  </a:cubicBezTo>
                  <a:lnTo>
                    <a:pt x="1386" y="1054"/>
                  </a:lnTo>
                  <a:lnTo>
                    <a:pt x="1564" y="872"/>
                  </a:lnTo>
                  <a:cubicBezTo>
                    <a:pt x="1635" y="800"/>
                    <a:pt x="1659" y="694"/>
                    <a:pt x="1626" y="598"/>
                  </a:cubicBezTo>
                  <a:cubicBezTo>
                    <a:pt x="1596" y="504"/>
                    <a:pt x="1515" y="434"/>
                    <a:pt x="1417" y="420"/>
                  </a:cubicBezTo>
                  <a:lnTo>
                    <a:pt x="1176" y="382"/>
                  </a:lnTo>
                  <a:lnTo>
                    <a:pt x="1067" y="152"/>
                  </a:lnTo>
                  <a:cubicBezTo>
                    <a:pt x="1024" y="60"/>
                    <a:pt x="931" y="1"/>
                    <a:pt x="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17"/>
            <p:cNvSpPr/>
            <p:nvPr/>
          </p:nvSpPr>
          <p:spPr>
            <a:xfrm>
              <a:off x="6505819" y="1608544"/>
              <a:ext cx="64225" cy="62871"/>
            </a:xfrm>
            <a:custGeom>
              <a:avLst/>
              <a:gdLst/>
              <a:ahLst/>
              <a:cxnLst/>
              <a:rect l="l" t="t" r="r" b="b"/>
              <a:pathLst>
                <a:path w="1660" h="1625" extrusionOk="0">
                  <a:moveTo>
                    <a:pt x="830" y="410"/>
                  </a:moveTo>
                  <a:lnTo>
                    <a:pt x="920" y="599"/>
                  </a:lnTo>
                  <a:cubicBezTo>
                    <a:pt x="943" y="649"/>
                    <a:pt x="988" y="682"/>
                    <a:pt x="1041" y="691"/>
                  </a:cubicBezTo>
                  <a:lnTo>
                    <a:pt x="1256" y="723"/>
                  </a:lnTo>
                  <a:lnTo>
                    <a:pt x="1096" y="886"/>
                  </a:lnTo>
                  <a:cubicBezTo>
                    <a:pt x="1060" y="923"/>
                    <a:pt x="1044" y="975"/>
                    <a:pt x="1052" y="1027"/>
                  </a:cubicBezTo>
                  <a:lnTo>
                    <a:pt x="1089" y="1245"/>
                  </a:lnTo>
                  <a:lnTo>
                    <a:pt x="908" y="1146"/>
                  </a:lnTo>
                  <a:cubicBezTo>
                    <a:pt x="884" y="1133"/>
                    <a:pt x="857" y="1127"/>
                    <a:pt x="830" y="1127"/>
                  </a:cubicBezTo>
                  <a:cubicBezTo>
                    <a:pt x="804" y="1127"/>
                    <a:pt x="777" y="1133"/>
                    <a:pt x="753" y="1146"/>
                  </a:cubicBezTo>
                  <a:lnTo>
                    <a:pt x="572" y="1245"/>
                  </a:lnTo>
                  <a:lnTo>
                    <a:pt x="609" y="1027"/>
                  </a:lnTo>
                  <a:cubicBezTo>
                    <a:pt x="617" y="975"/>
                    <a:pt x="600" y="923"/>
                    <a:pt x="564" y="886"/>
                  </a:cubicBezTo>
                  <a:lnTo>
                    <a:pt x="404" y="723"/>
                  </a:lnTo>
                  <a:lnTo>
                    <a:pt x="619" y="692"/>
                  </a:lnTo>
                  <a:cubicBezTo>
                    <a:pt x="672" y="683"/>
                    <a:pt x="718" y="649"/>
                    <a:pt x="741" y="600"/>
                  </a:cubicBezTo>
                  <a:lnTo>
                    <a:pt x="830" y="410"/>
                  </a:lnTo>
                  <a:close/>
                  <a:moveTo>
                    <a:pt x="830" y="1"/>
                  </a:moveTo>
                  <a:cubicBezTo>
                    <a:pt x="729" y="1"/>
                    <a:pt x="636" y="59"/>
                    <a:pt x="593" y="152"/>
                  </a:cubicBezTo>
                  <a:lnTo>
                    <a:pt x="485" y="382"/>
                  </a:lnTo>
                  <a:lnTo>
                    <a:pt x="243" y="420"/>
                  </a:lnTo>
                  <a:cubicBezTo>
                    <a:pt x="146" y="434"/>
                    <a:pt x="64" y="504"/>
                    <a:pt x="33" y="598"/>
                  </a:cubicBezTo>
                  <a:cubicBezTo>
                    <a:pt x="1" y="694"/>
                    <a:pt x="25" y="800"/>
                    <a:pt x="95" y="872"/>
                  </a:cubicBezTo>
                  <a:lnTo>
                    <a:pt x="275" y="1055"/>
                  </a:lnTo>
                  <a:lnTo>
                    <a:pt x="232" y="1313"/>
                  </a:lnTo>
                  <a:cubicBezTo>
                    <a:pt x="214" y="1414"/>
                    <a:pt x="256" y="1516"/>
                    <a:pt x="340" y="1575"/>
                  </a:cubicBezTo>
                  <a:cubicBezTo>
                    <a:pt x="385" y="1607"/>
                    <a:pt x="438" y="1623"/>
                    <a:pt x="492" y="1623"/>
                  </a:cubicBezTo>
                  <a:cubicBezTo>
                    <a:pt x="534" y="1623"/>
                    <a:pt x="577" y="1613"/>
                    <a:pt x="616" y="1592"/>
                  </a:cubicBezTo>
                  <a:lnTo>
                    <a:pt x="830" y="1474"/>
                  </a:lnTo>
                  <a:lnTo>
                    <a:pt x="1045" y="1592"/>
                  </a:lnTo>
                  <a:cubicBezTo>
                    <a:pt x="1083" y="1613"/>
                    <a:pt x="1125" y="1624"/>
                    <a:pt x="1170" y="1624"/>
                  </a:cubicBezTo>
                  <a:cubicBezTo>
                    <a:pt x="1223" y="1624"/>
                    <a:pt x="1276" y="1606"/>
                    <a:pt x="1320" y="1575"/>
                  </a:cubicBezTo>
                  <a:cubicBezTo>
                    <a:pt x="1404" y="1516"/>
                    <a:pt x="1446" y="1414"/>
                    <a:pt x="1429" y="1313"/>
                  </a:cubicBezTo>
                  <a:lnTo>
                    <a:pt x="1386" y="1055"/>
                  </a:lnTo>
                  <a:lnTo>
                    <a:pt x="1564" y="872"/>
                  </a:lnTo>
                  <a:lnTo>
                    <a:pt x="1565" y="872"/>
                  </a:lnTo>
                  <a:cubicBezTo>
                    <a:pt x="1636" y="800"/>
                    <a:pt x="1660" y="694"/>
                    <a:pt x="1627" y="598"/>
                  </a:cubicBezTo>
                  <a:cubicBezTo>
                    <a:pt x="1597" y="504"/>
                    <a:pt x="1515" y="434"/>
                    <a:pt x="1417" y="420"/>
                  </a:cubicBezTo>
                  <a:lnTo>
                    <a:pt x="1176" y="382"/>
                  </a:lnTo>
                  <a:lnTo>
                    <a:pt x="1068" y="152"/>
                  </a:lnTo>
                  <a:cubicBezTo>
                    <a:pt x="1025" y="59"/>
                    <a:pt x="932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17"/>
            <p:cNvSpPr/>
            <p:nvPr/>
          </p:nvSpPr>
          <p:spPr>
            <a:xfrm>
              <a:off x="6574842" y="1608544"/>
              <a:ext cx="64264" cy="62871"/>
            </a:xfrm>
            <a:custGeom>
              <a:avLst/>
              <a:gdLst/>
              <a:ahLst/>
              <a:cxnLst/>
              <a:rect l="l" t="t" r="r" b="b"/>
              <a:pathLst>
                <a:path w="1661" h="1625" extrusionOk="0">
                  <a:moveTo>
                    <a:pt x="830" y="410"/>
                  </a:moveTo>
                  <a:lnTo>
                    <a:pt x="920" y="599"/>
                  </a:lnTo>
                  <a:cubicBezTo>
                    <a:pt x="943" y="649"/>
                    <a:pt x="989" y="682"/>
                    <a:pt x="1043" y="691"/>
                  </a:cubicBezTo>
                  <a:lnTo>
                    <a:pt x="1257" y="723"/>
                  </a:lnTo>
                  <a:lnTo>
                    <a:pt x="1097" y="886"/>
                  </a:lnTo>
                  <a:cubicBezTo>
                    <a:pt x="1060" y="923"/>
                    <a:pt x="1044" y="975"/>
                    <a:pt x="1052" y="1027"/>
                  </a:cubicBezTo>
                  <a:lnTo>
                    <a:pt x="1089" y="1245"/>
                  </a:lnTo>
                  <a:lnTo>
                    <a:pt x="909" y="1146"/>
                  </a:lnTo>
                  <a:cubicBezTo>
                    <a:pt x="885" y="1133"/>
                    <a:pt x="858" y="1127"/>
                    <a:pt x="831" y="1127"/>
                  </a:cubicBezTo>
                  <a:cubicBezTo>
                    <a:pt x="804" y="1127"/>
                    <a:pt x="777" y="1133"/>
                    <a:pt x="753" y="1146"/>
                  </a:cubicBezTo>
                  <a:lnTo>
                    <a:pt x="573" y="1245"/>
                  </a:lnTo>
                  <a:lnTo>
                    <a:pt x="609" y="1027"/>
                  </a:lnTo>
                  <a:cubicBezTo>
                    <a:pt x="617" y="975"/>
                    <a:pt x="602" y="923"/>
                    <a:pt x="565" y="886"/>
                  </a:cubicBezTo>
                  <a:lnTo>
                    <a:pt x="405" y="723"/>
                  </a:lnTo>
                  <a:lnTo>
                    <a:pt x="619" y="692"/>
                  </a:lnTo>
                  <a:cubicBezTo>
                    <a:pt x="673" y="683"/>
                    <a:pt x="718" y="649"/>
                    <a:pt x="741" y="600"/>
                  </a:cubicBezTo>
                  <a:lnTo>
                    <a:pt x="830" y="410"/>
                  </a:lnTo>
                  <a:close/>
                  <a:moveTo>
                    <a:pt x="830" y="1"/>
                  </a:moveTo>
                  <a:cubicBezTo>
                    <a:pt x="729" y="1"/>
                    <a:pt x="636" y="59"/>
                    <a:pt x="594" y="152"/>
                  </a:cubicBezTo>
                  <a:lnTo>
                    <a:pt x="485" y="382"/>
                  </a:lnTo>
                  <a:lnTo>
                    <a:pt x="245" y="420"/>
                  </a:lnTo>
                  <a:cubicBezTo>
                    <a:pt x="146" y="434"/>
                    <a:pt x="64" y="504"/>
                    <a:pt x="33" y="598"/>
                  </a:cubicBezTo>
                  <a:cubicBezTo>
                    <a:pt x="1" y="694"/>
                    <a:pt x="25" y="800"/>
                    <a:pt x="95" y="872"/>
                  </a:cubicBezTo>
                  <a:lnTo>
                    <a:pt x="274" y="1055"/>
                  </a:lnTo>
                  <a:lnTo>
                    <a:pt x="232" y="1313"/>
                  </a:lnTo>
                  <a:cubicBezTo>
                    <a:pt x="214" y="1414"/>
                    <a:pt x="256" y="1516"/>
                    <a:pt x="340" y="1575"/>
                  </a:cubicBezTo>
                  <a:cubicBezTo>
                    <a:pt x="385" y="1607"/>
                    <a:pt x="438" y="1623"/>
                    <a:pt x="491" y="1623"/>
                  </a:cubicBezTo>
                  <a:cubicBezTo>
                    <a:pt x="534" y="1623"/>
                    <a:pt x="577" y="1613"/>
                    <a:pt x="616" y="1592"/>
                  </a:cubicBezTo>
                  <a:lnTo>
                    <a:pt x="832" y="1474"/>
                  </a:lnTo>
                  <a:lnTo>
                    <a:pt x="1046" y="1592"/>
                  </a:lnTo>
                  <a:cubicBezTo>
                    <a:pt x="1084" y="1613"/>
                    <a:pt x="1127" y="1624"/>
                    <a:pt x="1170" y="1624"/>
                  </a:cubicBezTo>
                  <a:cubicBezTo>
                    <a:pt x="1224" y="1624"/>
                    <a:pt x="1277" y="1606"/>
                    <a:pt x="1321" y="1575"/>
                  </a:cubicBezTo>
                  <a:cubicBezTo>
                    <a:pt x="1404" y="1516"/>
                    <a:pt x="1447" y="1414"/>
                    <a:pt x="1429" y="1313"/>
                  </a:cubicBezTo>
                  <a:lnTo>
                    <a:pt x="1386" y="1055"/>
                  </a:lnTo>
                  <a:lnTo>
                    <a:pt x="1564" y="872"/>
                  </a:lnTo>
                  <a:lnTo>
                    <a:pt x="1566" y="872"/>
                  </a:lnTo>
                  <a:cubicBezTo>
                    <a:pt x="1637" y="800"/>
                    <a:pt x="1660" y="694"/>
                    <a:pt x="1628" y="598"/>
                  </a:cubicBezTo>
                  <a:cubicBezTo>
                    <a:pt x="1597" y="504"/>
                    <a:pt x="1516" y="434"/>
                    <a:pt x="1419" y="420"/>
                  </a:cubicBezTo>
                  <a:lnTo>
                    <a:pt x="1177" y="382"/>
                  </a:lnTo>
                  <a:lnTo>
                    <a:pt x="1068" y="152"/>
                  </a:lnTo>
                  <a:cubicBezTo>
                    <a:pt x="1026" y="59"/>
                    <a:pt x="932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17"/>
            <p:cNvSpPr/>
            <p:nvPr/>
          </p:nvSpPr>
          <p:spPr>
            <a:xfrm>
              <a:off x="6643943" y="1608544"/>
              <a:ext cx="64225" cy="62871"/>
            </a:xfrm>
            <a:custGeom>
              <a:avLst/>
              <a:gdLst/>
              <a:ahLst/>
              <a:cxnLst/>
              <a:rect l="l" t="t" r="r" b="b"/>
              <a:pathLst>
                <a:path w="1660" h="1625" extrusionOk="0">
                  <a:moveTo>
                    <a:pt x="830" y="410"/>
                  </a:moveTo>
                  <a:lnTo>
                    <a:pt x="919" y="599"/>
                  </a:lnTo>
                  <a:cubicBezTo>
                    <a:pt x="942" y="649"/>
                    <a:pt x="987" y="682"/>
                    <a:pt x="1041" y="691"/>
                  </a:cubicBezTo>
                  <a:lnTo>
                    <a:pt x="1255" y="723"/>
                  </a:lnTo>
                  <a:lnTo>
                    <a:pt x="1095" y="886"/>
                  </a:lnTo>
                  <a:cubicBezTo>
                    <a:pt x="1060" y="923"/>
                    <a:pt x="1043" y="975"/>
                    <a:pt x="1051" y="1027"/>
                  </a:cubicBezTo>
                  <a:lnTo>
                    <a:pt x="1088" y="1245"/>
                  </a:lnTo>
                  <a:lnTo>
                    <a:pt x="907" y="1146"/>
                  </a:lnTo>
                  <a:cubicBezTo>
                    <a:pt x="883" y="1133"/>
                    <a:pt x="856" y="1127"/>
                    <a:pt x="830" y="1127"/>
                  </a:cubicBezTo>
                  <a:cubicBezTo>
                    <a:pt x="803" y="1127"/>
                    <a:pt x="776" y="1133"/>
                    <a:pt x="752" y="1146"/>
                  </a:cubicBezTo>
                  <a:lnTo>
                    <a:pt x="571" y="1245"/>
                  </a:lnTo>
                  <a:lnTo>
                    <a:pt x="608" y="1027"/>
                  </a:lnTo>
                  <a:cubicBezTo>
                    <a:pt x="616" y="975"/>
                    <a:pt x="600" y="923"/>
                    <a:pt x="563" y="886"/>
                  </a:cubicBezTo>
                  <a:lnTo>
                    <a:pt x="403" y="723"/>
                  </a:lnTo>
                  <a:lnTo>
                    <a:pt x="619" y="692"/>
                  </a:lnTo>
                  <a:cubicBezTo>
                    <a:pt x="671" y="683"/>
                    <a:pt x="717" y="649"/>
                    <a:pt x="740" y="600"/>
                  </a:cubicBezTo>
                  <a:lnTo>
                    <a:pt x="830" y="410"/>
                  </a:lnTo>
                  <a:close/>
                  <a:moveTo>
                    <a:pt x="830" y="1"/>
                  </a:moveTo>
                  <a:cubicBezTo>
                    <a:pt x="728" y="1"/>
                    <a:pt x="635" y="59"/>
                    <a:pt x="592" y="152"/>
                  </a:cubicBezTo>
                  <a:lnTo>
                    <a:pt x="484" y="382"/>
                  </a:lnTo>
                  <a:lnTo>
                    <a:pt x="243" y="420"/>
                  </a:lnTo>
                  <a:cubicBezTo>
                    <a:pt x="145" y="434"/>
                    <a:pt x="63" y="504"/>
                    <a:pt x="33" y="598"/>
                  </a:cubicBezTo>
                  <a:cubicBezTo>
                    <a:pt x="0" y="694"/>
                    <a:pt x="24" y="800"/>
                    <a:pt x="96" y="872"/>
                  </a:cubicBezTo>
                  <a:lnTo>
                    <a:pt x="274" y="1055"/>
                  </a:lnTo>
                  <a:lnTo>
                    <a:pt x="231" y="1313"/>
                  </a:lnTo>
                  <a:cubicBezTo>
                    <a:pt x="214" y="1414"/>
                    <a:pt x="256" y="1516"/>
                    <a:pt x="339" y="1575"/>
                  </a:cubicBezTo>
                  <a:cubicBezTo>
                    <a:pt x="385" y="1607"/>
                    <a:pt x="438" y="1623"/>
                    <a:pt x="491" y="1623"/>
                  </a:cubicBezTo>
                  <a:cubicBezTo>
                    <a:pt x="534" y="1623"/>
                    <a:pt x="577" y="1613"/>
                    <a:pt x="615" y="1592"/>
                  </a:cubicBezTo>
                  <a:lnTo>
                    <a:pt x="830" y="1474"/>
                  </a:lnTo>
                  <a:lnTo>
                    <a:pt x="1045" y="1592"/>
                  </a:lnTo>
                  <a:cubicBezTo>
                    <a:pt x="1083" y="1613"/>
                    <a:pt x="1125" y="1624"/>
                    <a:pt x="1169" y="1624"/>
                  </a:cubicBezTo>
                  <a:cubicBezTo>
                    <a:pt x="1222" y="1624"/>
                    <a:pt x="1275" y="1606"/>
                    <a:pt x="1319" y="1575"/>
                  </a:cubicBezTo>
                  <a:cubicBezTo>
                    <a:pt x="1403" y="1516"/>
                    <a:pt x="1445" y="1414"/>
                    <a:pt x="1428" y="1313"/>
                  </a:cubicBezTo>
                  <a:lnTo>
                    <a:pt x="1385" y="1055"/>
                  </a:lnTo>
                  <a:lnTo>
                    <a:pt x="1564" y="872"/>
                  </a:lnTo>
                  <a:lnTo>
                    <a:pt x="1565" y="872"/>
                  </a:lnTo>
                  <a:cubicBezTo>
                    <a:pt x="1635" y="800"/>
                    <a:pt x="1659" y="694"/>
                    <a:pt x="1627" y="598"/>
                  </a:cubicBezTo>
                  <a:cubicBezTo>
                    <a:pt x="1596" y="504"/>
                    <a:pt x="1514" y="434"/>
                    <a:pt x="1417" y="420"/>
                  </a:cubicBezTo>
                  <a:lnTo>
                    <a:pt x="1175" y="382"/>
                  </a:lnTo>
                  <a:lnTo>
                    <a:pt x="1067" y="152"/>
                  </a:lnTo>
                  <a:cubicBezTo>
                    <a:pt x="1024" y="59"/>
                    <a:pt x="931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17"/>
            <p:cNvSpPr/>
            <p:nvPr/>
          </p:nvSpPr>
          <p:spPr>
            <a:xfrm>
              <a:off x="6713004" y="1608544"/>
              <a:ext cx="64225" cy="62871"/>
            </a:xfrm>
            <a:custGeom>
              <a:avLst/>
              <a:gdLst/>
              <a:ahLst/>
              <a:cxnLst/>
              <a:rect l="l" t="t" r="r" b="b"/>
              <a:pathLst>
                <a:path w="1660" h="1625" extrusionOk="0">
                  <a:moveTo>
                    <a:pt x="829" y="410"/>
                  </a:moveTo>
                  <a:lnTo>
                    <a:pt x="918" y="599"/>
                  </a:lnTo>
                  <a:cubicBezTo>
                    <a:pt x="941" y="649"/>
                    <a:pt x="987" y="682"/>
                    <a:pt x="1041" y="691"/>
                  </a:cubicBezTo>
                  <a:lnTo>
                    <a:pt x="1255" y="723"/>
                  </a:lnTo>
                  <a:lnTo>
                    <a:pt x="1095" y="886"/>
                  </a:lnTo>
                  <a:cubicBezTo>
                    <a:pt x="1059" y="923"/>
                    <a:pt x="1042" y="975"/>
                    <a:pt x="1050" y="1027"/>
                  </a:cubicBezTo>
                  <a:lnTo>
                    <a:pt x="1087" y="1245"/>
                  </a:lnTo>
                  <a:lnTo>
                    <a:pt x="907" y="1146"/>
                  </a:lnTo>
                  <a:cubicBezTo>
                    <a:pt x="883" y="1133"/>
                    <a:pt x="856" y="1127"/>
                    <a:pt x="829" y="1127"/>
                  </a:cubicBezTo>
                  <a:cubicBezTo>
                    <a:pt x="802" y="1127"/>
                    <a:pt x="775" y="1133"/>
                    <a:pt x="751" y="1146"/>
                  </a:cubicBezTo>
                  <a:lnTo>
                    <a:pt x="571" y="1245"/>
                  </a:lnTo>
                  <a:lnTo>
                    <a:pt x="607" y="1027"/>
                  </a:lnTo>
                  <a:cubicBezTo>
                    <a:pt x="616" y="975"/>
                    <a:pt x="600" y="923"/>
                    <a:pt x="563" y="886"/>
                  </a:cubicBezTo>
                  <a:lnTo>
                    <a:pt x="403" y="723"/>
                  </a:lnTo>
                  <a:lnTo>
                    <a:pt x="618" y="692"/>
                  </a:lnTo>
                  <a:cubicBezTo>
                    <a:pt x="671" y="683"/>
                    <a:pt x="716" y="649"/>
                    <a:pt x="739" y="600"/>
                  </a:cubicBezTo>
                  <a:lnTo>
                    <a:pt x="829" y="410"/>
                  </a:lnTo>
                  <a:close/>
                  <a:moveTo>
                    <a:pt x="830" y="1"/>
                  </a:moveTo>
                  <a:cubicBezTo>
                    <a:pt x="728" y="1"/>
                    <a:pt x="634" y="59"/>
                    <a:pt x="592" y="152"/>
                  </a:cubicBezTo>
                  <a:lnTo>
                    <a:pt x="483" y="382"/>
                  </a:lnTo>
                  <a:lnTo>
                    <a:pt x="243" y="420"/>
                  </a:lnTo>
                  <a:cubicBezTo>
                    <a:pt x="144" y="434"/>
                    <a:pt x="63" y="504"/>
                    <a:pt x="33" y="598"/>
                  </a:cubicBezTo>
                  <a:cubicBezTo>
                    <a:pt x="0" y="694"/>
                    <a:pt x="24" y="800"/>
                    <a:pt x="95" y="872"/>
                  </a:cubicBezTo>
                  <a:lnTo>
                    <a:pt x="273" y="1055"/>
                  </a:lnTo>
                  <a:lnTo>
                    <a:pt x="230" y="1313"/>
                  </a:lnTo>
                  <a:cubicBezTo>
                    <a:pt x="213" y="1414"/>
                    <a:pt x="255" y="1516"/>
                    <a:pt x="339" y="1575"/>
                  </a:cubicBezTo>
                  <a:cubicBezTo>
                    <a:pt x="384" y="1607"/>
                    <a:pt x="437" y="1623"/>
                    <a:pt x="490" y="1623"/>
                  </a:cubicBezTo>
                  <a:cubicBezTo>
                    <a:pt x="533" y="1623"/>
                    <a:pt x="576" y="1613"/>
                    <a:pt x="614" y="1592"/>
                  </a:cubicBezTo>
                  <a:lnTo>
                    <a:pt x="830" y="1474"/>
                  </a:lnTo>
                  <a:lnTo>
                    <a:pt x="1044" y="1592"/>
                  </a:lnTo>
                  <a:cubicBezTo>
                    <a:pt x="1082" y="1613"/>
                    <a:pt x="1125" y="1624"/>
                    <a:pt x="1168" y="1624"/>
                  </a:cubicBezTo>
                  <a:cubicBezTo>
                    <a:pt x="1222" y="1624"/>
                    <a:pt x="1275" y="1606"/>
                    <a:pt x="1319" y="1575"/>
                  </a:cubicBezTo>
                  <a:cubicBezTo>
                    <a:pt x="1403" y="1516"/>
                    <a:pt x="1445" y="1414"/>
                    <a:pt x="1427" y="1313"/>
                  </a:cubicBezTo>
                  <a:lnTo>
                    <a:pt x="1385" y="1055"/>
                  </a:lnTo>
                  <a:lnTo>
                    <a:pt x="1564" y="872"/>
                  </a:lnTo>
                  <a:lnTo>
                    <a:pt x="1565" y="872"/>
                  </a:lnTo>
                  <a:cubicBezTo>
                    <a:pt x="1635" y="800"/>
                    <a:pt x="1659" y="694"/>
                    <a:pt x="1627" y="598"/>
                  </a:cubicBezTo>
                  <a:cubicBezTo>
                    <a:pt x="1595" y="504"/>
                    <a:pt x="1514" y="434"/>
                    <a:pt x="1417" y="420"/>
                  </a:cubicBezTo>
                  <a:lnTo>
                    <a:pt x="1175" y="382"/>
                  </a:lnTo>
                  <a:lnTo>
                    <a:pt x="1066" y="152"/>
                  </a:lnTo>
                  <a:cubicBezTo>
                    <a:pt x="1024" y="59"/>
                    <a:pt x="932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4" name="Google Shape;4914;p117"/>
          <p:cNvGrpSpPr/>
          <p:nvPr/>
        </p:nvGrpSpPr>
        <p:grpSpPr>
          <a:xfrm>
            <a:off x="6418960" y="2555854"/>
            <a:ext cx="377073" cy="377111"/>
            <a:chOff x="6418960" y="2153454"/>
            <a:chExt cx="377073" cy="377111"/>
          </a:xfrm>
        </p:grpSpPr>
        <p:sp>
          <p:nvSpPr>
            <p:cNvPr id="4915" name="Google Shape;4915;p117"/>
            <p:cNvSpPr/>
            <p:nvPr/>
          </p:nvSpPr>
          <p:spPr>
            <a:xfrm>
              <a:off x="6425112" y="2272465"/>
              <a:ext cx="263363" cy="251833"/>
            </a:xfrm>
            <a:custGeom>
              <a:avLst/>
              <a:gdLst/>
              <a:ahLst/>
              <a:cxnLst/>
              <a:rect l="l" t="t" r="r" b="b"/>
              <a:pathLst>
                <a:path w="6807" h="6509" extrusionOk="0">
                  <a:moveTo>
                    <a:pt x="6807" y="1658"/>
                  </a:moveTo>
                  <a:lnTo>
                    <a:pt x="6807" y="4928"/>
                  </a:lnTo>
                  <a:cubicBezTo>
                    <a:pt x="6807" y="5168"/>
                    <a:pt x="6613" y="5363"/>
                    <a:pt x="6373" y="5363"/>
                  </a:cubicBezTo>
                  <a:lnTo>
                    <a:pt x="2425" y="5363"/>
                  </a:lnTo>
                  <a:lnTo>
                    <a:pt x="903" y="6467"/>
                  </a:lnTo>
                  <a:cubicBezTo>
                    <a:pt x="855" y="6503"/>
                    <a:pt x="789" y="6508"/>
                    <a:pt x="735" y="6481"/>
                  </a:cubicBezTo>
                  <a:cubicBezTo>
                    <a:pt x="681" y="6453"/>
                    <a:pt x="647" y="6397"/>
                    <a:pt x="647" y="6336"/>
                  </a:cubicBezTo>
                  <a:lnTo>
                    <a:pt x="647" y="5363"/>
                  </a:lnTo>
                  <a:cubicBezTo>
                    <a:pt x="290" y="5363"/>
                    <a:pt x="0" y="5072"/>
                    <a:pt x="0" y="4714"/>
                  </a:cubicBezTo>
                  <a:lnTo>
                    <a:pt x="0" y="435"/>
                  </a:lnTo>
                  <a:cubicBezTo>
                    <a:pt x="0" y="195"/>
                    <a:pt x="195" y="1"/>
                    <a:pt x="435" y="1"/>
                  </a:cubicBezTo>
                  <a:lnTo>
                    <a:pt x="5080" y="1"/>
                  </a:lnTo>
                  <a:lnTo>
                    <a:pt x="6669" y="1595"/>
                  </a:lnTo>
                  <a:cubicBezTo>
                    <a:pt x="6706" y="1632"/>
                    <a:pt x="6755" y="1654"/>
                    <a:pt x="6807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17"/>
            <p:cNvSpPr/>
            <p:nvPr/>
          </p:nvSpPr>
          <p:spPr>
            <a:xfrm>
              <a:off x="6450144" y="2479920"/>
              <a:ext cx="69062" cy="44377"/>
            </a:xfrm>
            <a:custGeom>
              <a:avLst/>
              <a:gdLst/>
              <a:ahLst/>
              <a:cxnLst/>
              <a:rect l="l" t="t" r="r" b="b"/>
              <a:pathLst>
                <a:path w="1785" h="1147" extrusionOk="0">
                  <a:moveTo>
                    <a:pt x="0" y="939"/>
                  </a:moveTo>
                  <a:lnTo>
                    <a:pt x="0" y="974"/>
                  </a:lnTo>
                  <a:cubicBezTo>
                    <a:pt x="0" y="1035"/>
                    <a:pt x="34" y="1091"/>
                    <a:pt x="88" y="1119"/>
                  </a:cubicBezTo>
                  <a:cubicBezTo>
                    <a:pt x="143" y="1146"/>
                    <a:pt x="208" y="1141"/>
                    <a:pt x="257" y="1105"/>
                  </a:cubicBezTo>
                  <a:lnTo>
                    <a:pt x="1784" y="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17"/>
            <p:cNvSpPr/>
            <p:nvPr/>
          </p:nvSpPr>
          <p:spPr>
            <a:xfrm>
              <a:off x="6602119" y="2272465"/>
              <a:ext cx="87091" cy="207494"/>
            </a:xfrm>
            <a:custGeom>
              <a:avLst/>
              <a:gdLst/>
              <a:ahLst/>
              <a:cxnLst/>
              <a:rect l="l" t="t" r="r" b="b"/>
              <a:pathLst>
                <a:path w="2251" h="5363" extrusionOk="0">
                  <a:moveTo>
                    <a:pt x="2111" y="1594"/>
                  </a:moveTo>
                  <a:lnTo>
                    <a:pt x="494" y="1"/>
                  </a:lnTo>
                  <a:lnTo>
                    <a:pt x="1" y="1"/>
                  </a:lnTo>
                  <a:lnTo>
                    <a:pt x="1617" y="1595"/>
                  </a:lnTo>
                  <a:cubicBezTo>
                    <a:pt x="1654" y="1632"/>
                    <a:pt x="1704" y="1654"/>
                    <a:pt x="1756" y="1658"/>
                  </a:cubicBezTo>
                  <a:lnTo>
                    <a:pt x="1756" y="4713"/>
                  </a:lnTo>
                  <a:cubicBezTo>
                    <a:pt x="1756" y="5072"/>
                    <a:pt x="1461" y="5363"/>
                    <a:pt x="1098" y="5363"/>
                  </a:cubicBezTo>
                  <a:lnTo>
                    <a:pt x="1602" y="5363"/>
                  </a:lnTo>
                  <a:cubicBezTo>
                    <a:pt x="1960" y="5363"/>
                    <a:pt x="2251" y="5072"/>
                    <a:pt x="2251" y="4714"/>
                  </a:cubicBezTo>
                  <a:lnTo>
                    <a:pt x="2251" y="1658"/>
                  </a:lnTo>
                  <a:cubicBezTo>
                    <a:pt x="2198" y="1654"/>
                    <a:pt x="2148" y="1632"/>
                    <a:pt x="2111" y="15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17"/>
            <p:cNvSpPr/>
            <p:nvPr/>
          </p:nvSpPr>
          <p:spPr>
            <a:xfrm>
              <a:off x="6665532" y="2184251"/>
              <a:ext cx="99433" cy="99356"/>
            </a:xfrm>
            <a:custGeom>
              <a:avLst/>
              <a:gdLst/>
              <a:ahLst/>
              <a:cxnLst/>
              <a:rect l="l" t="t" r="r" b="b"/>
              <a:pathLst>
                <a:path w="2570" h="2568" extrusionOk="0">
                  <a:moveTo>
                    <a:pt x="2569" y="1293"/>
                  </a:moveTo>
                  <a:lnTo>
                    <a:pt x="1295" y="2568"/>
                  </a:lnTo>
                  <a:cubicBezTo>
                    <a:pt x="1215" y="1889"/>
                    <a:pt x="679" y="1355"/>
                    <a:pt x="1" y="1273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17"/>
            <p:cNvSpPr/>
            <p:nvPr/>
          </p:nvSpPr>
          <p:spPr>
            <a:xfrm>
              <a:off x="6611288" y="2229673"/>
              <a:ext cx="108216" cy="107558"/>
            </a:xfrm>
            <a:custGeom>
              <a:avLst/>
              <a:gdLst/>
              <a:ahLst/>
              <a:cxnLst/>
              <a:rect l="l" t="t" r="r" b="b"/>
              <a:pathLst>
                <a:path w="2797" h="2780" extrusionOk="0">
                  <a:moveTo>
                    <a:pt x="2274" y="2625"/>
                  </a:moveTo>
                  <a:lnTo>
                    <a:pt x="2193" y="2706"/>
                  </a:lnTo>
                  <a:cubicBezTo>
                    <a:pt x="2144" y="2756"/>
                    <a:pt x="2076" y="2780"/>
                    <a:pt x="2006" y="2770"/>
                  </a:cubicBezTo>
                  <a:cubicBezTo>
                    <a:pt x="1954" y="2766"/>
                    <a:pt x="1906" y="2744"/>
                    <a:pt x="1869" y="2707"/>
                  </a:cubicBezTo>
                  <a:lnTo>
                    <a:pt x="90" y="928"/>
                  </a:lnTo>
                  <a:cubicBezTo>
                    <a:pt x="1" y="838"/>
                    <a:pt x="1" y="693"/>
                    <a:pt x="90" y="604"/>
                  </a:cubicBezTo>
                  <a:lnTo>
                    <a:pt x="172" y="523"/>
                  </a:lnTo>
                  <a:cubicBezTo>
                    <a:pt x="547" y="147"/>
                    <a:pt x="1095" y="0"/>
                    <a:pt x="1607" y="138"/>
                  </a:cubicBezTo>
                  <a:cubicBezTo>
                    <a:pt x="2121" y="275"/>
                    <a:pt x="2521" y="676"/>
                    <a:pt x="2659" y="1189"/>
                  </a:cubicBezTo>
                  <a:cubicBezTo>
                    <a:pt x="2796" y="1702"/>
                    <a:pt x="2650" y="2249"/>
                    <a:pt x="2274" y="26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17"/>
            <p:cNvSpPr/>
            <p:nvPr/>
          </p:nvSpPr>
          <p:spPr>
            <a:xfrm>
              <a:off x="6649282" y="2232885"/>
              <a:ext cx="68597" cy="104308"/>
            </a:xfrm>
            <a:custGeom>
              <a:avLst/>
              <a:gdLst/>
              <a:ahLst/>
              <a:cxnLst/>
              <a:rect l="l" t="t" r="r" b="b"/>
              <a:pathLst>
                <a:path w="1773" h="2696" extrusionOk="0">
                  <a:moveTo>
                    <a:pt x="1715" y="1311"/>
                  </a:moveTo>
                  <a:cubicBezTo>
                    <a:pt x="1635" y="632"/>
                    <a:pt x="1099" y="98"/>
                    <a:pt x="421" y="16"/>
                  </a:cubicBezTo>
                  <a:cubicBezTo>
                    <a:pt x="281" y="0"/>
                    <a:pt x="139" y="3"/>
                    <a:pt x="1" y="26"/>
                  </a:cubicBezTo>
                  <a:cubicBezTo>
                    <a:pt x="549" y="119"/>
                    <a:pt x="1000" y="509"/>
                    <a:pt x="1169" y="1039"/>
                  </a:cubicBezTo>
                  <a:cubicBezTo>
                    <a:pt x="1338" y="1569"/>
                    <a:pt x="1199" y="2149"/>
                    <a:pt x="805" y="2542"/>
                  </a:cubicBezTo>
                  <a:lnTo>
                    <a:pt x="887" y="2623"/>
                  </a:lnTo>
                  <a:cubicBezTo>
                    <a:pt x="924" y="2660"/>
                    <a:pt x="972" y="2683"/>
                    <a:pt x="1024" y="2686"/>
                  </a:cubicBezTo>
                  <a:cubicBezTo>
                    <a:pt x="1093" y="2696"/>
                    <a:pt x="1162" y="2673"/>
                    <a:pt x="1211" y="2623"/>
                  </a:cubicBezTo>
                  <a:lnTo>
                    <a:pt x="1292" y="2542"/>
                  </a:lnTo>
                  <a:cubicBezTo>
                    <a:pt x="1616" y="2219"/>
                    <a:pt x="1772" y="1764"/>
                    <a:pt x="1715" y="1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117"/>
            <p:cNvSpPr/>
            <p:nvPr/>
          </p:nvSpPr>
          <p:spPr>
            <a:xfrm>
              <a:off x="6714900" y="2159606"/>
              <a:ext cx="74672" cy="74672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1847" y="1746"/>
                  </a:moveTo>
                  <a:lnTo>
                    <a:pt x="1293" y="1930"/>
                  </a:lnTo>
                  <a:lnTo>
                    <a:pt x="1" y="637"/>
                  </a:lnTo>
                  <a:lnTo>
                    <a:pt x="183" y="84"/>
                  </a:lnTo>
                  <a:cubicBezTo>
                    <a:pt x="197" y="46"/>
                    <a:pt x="228" y="18"/>
                    <a:pt x="266" y="9"/>
                  </a:cubicBezTo>
                  <a:cubicBezTo>
                    <a:pt x="305" y="1"/>
                    <a:pt x="345" y="12"/>
                    <a:pt x="373" y="40"/>
                  </a:cubicBezTo>
                  <a:lnTo>
                    <a:pt x="1133" y="797"/>
                  </a:lnTo>
                  <a:lnTo>
                    <a:pt x="1891" y="1557"/>
                  </a:lnTo>
                  <a:cubicBezTo>
                    <a:pt x="1918" y="1584"/>
                    <a:pt x="1930" y="1625"/>
                    <a:pt x="1921" y="1663"/>
                  </a:cubicBezTo>
                  <a:cubicBezTo>
                    <a:pt x="1912" y="1702"/>
                    <a:pt x="1883" y="1734"/>
                    <a:pt x="1847" y="17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117"/>
            <p:cNvSpPr/>
            <p:nvPr/>
          </p:nvSpPr>
          <p:spPr>
            <a:xfrm>
              <a:off x="6575771" y="2290571"/>
              <a:ext cx="82835" cy="82874"/>
            </a:xfrm>
            <a:custGeom>
              <a:avLst/>
              <a:gdLst/>
              <a:ahLst/>
              <a:cxnLst/>
              <a:rect l="l" t="t" r="r" b="b"/>
              <a:pathLst>
                <a:path w="2141" h="2142" extrusionOk="0">
                  <a:moveTo>
                    <a:pt x="1655" y="0"/>
                  </a:moveTo>
                  <a:lnTo>
                    <a:pt x="91" y="1564"/>
                  </a:lnTo>
                  <a:cubicBezTo>
                    <a:pt x="74" y="1582"/>
                    <a:pt x="63" y="1605"/>
                    <a:pt x="59" y="1629"/>
                  </a:cubicBezTo>
                  <a:lnTo>
                    <a:pt x="5" y="2006"/>
                  </a:lnTo>
                  <a:cubicBezTo>
                    <a:pt x="0" y="2042"/>
                    <a:pt x="12" y="2078"/>
                    <a:pt x="38" y="2104"/>
                  </a:cubicBezTo>
                  <a:cubicBezTo>
                    <a:pt x="63" y="2129"/>
                    <a:pt x="99" y="2141"/>
                    <a:pt x="134" y="2136"/>
                  </a:cubicBezTo>
                  <a:lnTo>
                    <a:pt x="512" y="2083"/>
                  </a:lnTo>
                  <a:cubicBezTo>
                    <a:pt x="537" y="2078"/>
                    <a:pt x="560" y="2067"/>
                    <a:pt x="577" y="2050"/>
                  </a:cubicBezTo>
                  <a:lnTo>
                    <a:pt x="2140" y="48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17"/>
            <p:cNvSpPr/>
            <p:nvPr/>
          </p:nvSpPr>
          <p:spPr>
            <a:xfrm>
              <a:off x="6425112" y="2272465"/>
              <a:ext cx="44145" cy="251949"/>
            </a:xfrm>
            <a:custGeom>
              <a:avLst/>
              <a:gdLst/>
              <a:ahLst/>
              <a:cxnLst/>
              <a:rect l="l" t="t" r="r" b="b"/>
              <a:pathLst>
                <a:path w="1141" h="6512" extrusionOk="0">
                  <a:moveTo>
                    <a:pt x="647" y="5354"/>
                  </a:moveTo>
                  <a:lnTo>
                    <a:pt x="647" y="6336"/>
                  </a:lnTo>
                  <a:cubicBezTo>
                    <a:pt x="647" y="6398"/>
                    <a:pt x="682" y="6455"/>
                    <a:pt x="736" y="6483"/>
                  </a:cubicBezTo>
                  <a:cubicBezTo>
                    <a:pt x="792" y="6511"/>
                    <a:pt x="858" y="6506"/>
                    <a:pt x="909" y="6469"/>
                  </a:cubicBezTo>
                  <a:lnTo>
                    <a:pt x="1141" y="6300"/>
                  </a:lnTo>
                  <a:lnTo>
                    <a:pt x="1141" y="5609"/>
                  </a:lnTo>
                  <a:cubicBezTo>
                    <a:pt x="1138" y="5475"/>
                    <a:pt x="1050" y="5358"/>
                    <a:pt x="923" y="5318"/>
                  </a:cubicBezTo>
                  <a:cubicBezTo>
                    <a:pt x="666" y="5225"/>
                    <a:pt x="495" y="4979"/>
                    <a:pt x="495" y="4705"/>
                  </a:cubicBezTo>
                  <a:lnTo>
                    <a:pt x="495" y="650"/>
                  </a:lnTo>
                  <a:cubicBezTo>
                    <a:pt x="495" y="292"/>
                    <a:pt x="784" y="1"/>
                    <a:pt x="1141" y="1"/>
                  </a:cubicBezTo>
                  <a:lnTo>
                    <a:pt x="649" y="1"/>
                  </a:lnTo>
                  <a:cubicBezTo>
                    <a:pt x="291" y="1"/>
                    <a:pt x="0" y="292"/>
                    <a:pt x="0" y="650"/>
                  </a:cubicBezTo>
                  <a:lnTo>
                    <a:pt x="0" y="4705"/>
                  </a:lnTo>
                  <a:cubicBezTo>
                    <a:pt x="0" y="5064"/>
                    <a:pt x="290" y="5354"/>
                    <a:pt x="647" y="53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17"/>
            <p:cNvSpPr/>
            <p:nvPr/>
          </p:nvSpPr>
          <p:spPr>
            <a:xfrm>
              <a:off x="6419231" y="2298193"/>
              <a:ext cx="12536" cy="50104"/>
            </a:xfrm>
            <a:custGeom>
              <a:avLst/>
              <a:gdLst/>
              <a:ahLst/>
              <a:cxnLst/>
              <a:rect l="l" t="t" r="r" b="b"/>
              <a:pathLst>
                <a:path w="324" h="1295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17"/>
            <p:cNvSpPr/>
            <p:nvPr/>
          </p:nvSpPr>
          <p:spPr>
            <a:xfrm>
              <a:off x="6418960" y="231676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2"/>
                  </a:moveTo>
                  <a:cubicBezTo>
                    <a:pt x="325" y="252"/>
                    <a:pt x="253" y="325"/>
                    <a:pt x="164" y="325"/>
                  </a:cubicBezTo>
                  <a:cubicBezTo>
                    <a:pt x="74" y="325"/>
                    <a:pt x="1" y="252"/>
                    <a:pt x="1" y="162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17"/>
            <p:cNvSpPr/>
            <p:nvPr/>
          </p:nvSpPr>
          <p:spPr>
            <a:xfrm>
              <a:off x="6450454" y="2304074"/>
              <a:ext cx="144430" cy="12574"/>
            </a:xfrm>
            <a:custGeom>
              <a:avLst/>
              <a:gdLst/>
              <a:ahLst/>
              <a:cxnLst/>
              <a:rect l="l" t="t" r="r" b="b"/>
              <a:pathLst>
                <a:path w="3733" h="325" extrusionOk="0">
                  <a:moveTo>
                    <a:pt x="168" y="324"/>
                  </a:moveTo>
                  <a:lnTo>
                    <a:pt x="3559" y="324"/>
                  </a:lnTo>
                  <a:cubicBezTo>
                    <a:pt x="3646" y="324"/>
                    <a:pt x="3722" y="259"/>
                    <a:pt x="3727" y="173"/>
                  </a:cubicBezTo>
                  <a:cubicBezTo>
                    <a:pt x="3733" y="80"/>
                    <a:pt x="3658" y="1"/>
                    <a:pt x="3566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17"/>
            <p:cNvSpPr/>
            <p:nvPr/>
          </p:nvSpPr>
          <p:spPr>
            <a:xfrm>
              <a:off x="6450376" y="2348258"/>
              <a:ext cx="106707" cy="12536"/>
            </a:xfrm>
            <a:custGeom>
              <a:avLst/>
              <a:gdLst/>
              <a:ahLst/>
              <a:cxnLst/>
              <a:rect l="l" t="t" r="r" b="b"/>
              <a:pathLst>
                <a:path w="2758" h="324" extrusionOk="0">
                  <a:moveTo>
                    <a:pt x="167" y="324"/>
                  </a:moveTo>
                  <a:lnTo>
                    <a:pt x="2586" y="324"/>
                  </a:lnTo>
                  <a:cubicBezTo>
                    <a:pt x="2672" y="324"/>
                    <a:pt x="2748" y="258"/>
                    <a:pt x="2753" y="172"/>
                  </a:cubicBezTo>
                  <a:cubicBezTo>
                    <a:pt x="2758" y="78"/>
                    <a:pt x="2684" y="0"/>
                    <a:pt x="2591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17"/>
            <p:cNvSpPr/>
            <p:nvPr/>
          </p:nvSpPr>
          <p:spPr>
            <a:xfrm>
              <a:off x="6450570" y="2392365"/>
              <a:ext cx="213066" cy="12574"/>
            </a:xfrm>
            <a:custGeom>
              <a:avLst/>
              <a:gdLst/>
              <a:ahLst/>
              <a:cxnLst/>
              <a:rect l="l" t="t" r="r" b="b"/>
              <a:pathLst>
                <a:path w="5507" h="325" extrusionOk="0">
                  <a:moveTo>
                    <a:pt x="168" y="324"/>
                  </a:moveTo>
                  <a:lnTo>
                    <a:pt x="5333" y="324"/>
                  </a:lnTo>
                  <a:cubicBezTo>
                    <a:pt x="5419" y="324"/>
                    <a:pt x="5495" y="259"/>
                    <a:pt x="5500" y="173"/>
                  </a:cubicBezTo>
                  <a:cubicBezTo>
                    <a:pt x="5506" y="78"/>
                    <a:pt x="5432" y="1"/>
                    <a:pt x="5339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17"/>
            <p:cNvSpPr/>
            <p:nvPr/>
          </p:nvSpPr>
          <p:spPr>
            <a:xfrm>
              <a:off x="6450570" y="2435775"/>
              <a:ext cx="213066" cy="12536"/>
            </a:xfrm>
            <a:custGeom>
              <a:avLst/>
              <a:gdLst/>
              <a:ahLst/>
              <a:cxnLst/>
              <a:rect l="l" t="t" r="r" b="b"/>
              <a:pathLst>
                <a:path w="5507" h="324" extrusionOk="0">
                  <a:moveTo>
                    <a:pt x="168" y="324"/>
                  </a:moveTo>
                  <a:lnTo>
                    <a:pt x="5333" y="324"/>
                  </a:lnTo>
                  <a:cubicBezTo>
                    <a:pt x="5419" y="324"/>
                    <a:pt x="5495" y="259"/>
                    <a:pt x="5500" y="172"/>
                  </a:cubicBezTo>
                  <a:cubicBezTo>
                    <a:pt x="5506" y="79"/>
                    <a:pt x="5432" y="0"/>
                    <a:pt x="5339" y="0"/>
                  </a:cubicBezTo>
                  <a:lnTo>
                    <a:pt x="174" y="0"/>
                  </a:lnTo>
                  <a:cubicBezTo>
                    <a:pt x="88" y="0"/>
                    <a:pt x="11" y="65"/>
                    <a:pt x="6" y="153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17"/>
            <p:cNvSpPr/>
            <p:nvPr/>
          </p:nvSpPr>
          <p:spPr>
            <a:xfrm>
              <a:off x="6419038" y="2153454"/>
              <a:ext cx="376995" cy="377111"/>
            </a:xfrm>
            <a:custGeom>
              <a:avLst/>
              <a:gdLst/>
              <a:ahLst/>
              <a:cxnLst/>
              <a:rect l="l" t="t" r="r" b="b"/>
              <a:pathLst>
                <a:path w="9744" h="9747" extrusionOk="0">
                  <a:moveTo>
                    <a:pt x="7960" y="369"/>
                  </a:moveTo>
                  <a:lnTo>
                    <a:pt x="9369" y="1776"/>
                  </a:lnTo>
                  <a:lnTo>
                    <a:pt x="8984" y="1904"/>
                  </a:lnTo>
                  <a:lnTo>
                    <a:pt x="7832" y="752"/>
                  </a:lnTo>
                  <a:lnTo>
                    <a:pt x="7960" y="369"/>
                  </a:lnTo>
                  <a:close/>
                  <a:moveTo>
                    <a:pt x="7646" y="1025"/>
                  </a:moveTo>
                  <a:lnTo>
                    <a:pt x="8711" y="2090"/>
                  </a:lnTo>
                  <a:lnTo>
                    <a:pt x="7760" y="3041"/>
                  </a:lnTo>
                  <a:cubicBezTo>
                    <a:pt x="7680" y="2791"/>
                    <a:pt x="7543" y="2565"/>
                    <a:pt x="7358" y="2379"/>
                  </a:cubicBezTo>
                  <a:cubicBezTo>
                    <a:pt x="7172" y="2194"/>
                    <a:pt x="6945" y="2056"/>
                    <a:pt x="6695" y="1977"/>
                  </a:cubicBezTo>
                  <a:lnTo>
                    <a:pt x="7646" y="1025"/>
                  </a:lnTo>
                  <a:close/>
                  <a:moveTo>
                    <a:pt x="6172" y="2241"/>
                  </a:moveTo>
                  <a:cubicBezTo>
                    <a:pt x="6511" y="2241"/>
                    <a:pt x="6850" y="2371"/>
                    <a:pt x="7109" y="2630"/>
                  </a:cubicBezTo>
                  <a:cubicBezTo>
                    <a:pt x="7618" y="3139"/>
                    <a:pt x="7627" y="3962"/>
                    <a:pt x="7128" y="4482"/>
                  </a:cubicBezTo>
                  <a:lnTo>
                    <a:pt x="7047" y="4564"/>
                  </a:lnTo>
                  <a:cubicBezTo>
                    <a:pt x="7037" y="4574"/>
                    <a:pt x="7025" y="4582"/>
                    <a:pt x="7010" y="4586"/>
                  </a:cubicBezTo>
                  <a:cubicBezTo>
                    <a:pt x="6999" y="4582"/>
                    <a:pt x="6987" y="4580"/>
                    <a:pt x="6975" y="4579"/>
                  </a:cubicBezTo>
                  <a:lnTo>
                    <a:pt x="6973" y="4579"/>
                  </a:lnTo>
                  <a:cubicBezTo>
                    <a:pt x="6966" y="4574"/>
                    <a:pt x="6959" y="4569"/>
                    <a:pt x="6953" y="4563"/>
                  </a:cubicBezTo>
                  <a:lnTo>
                    <a:pt x="5175" y="2784"/>
                  </a:lnTo>
                  <a:cubicBezTo>
                    <a:pt x="5162" y="2771"/>
                    <a:pt x="5155" y="2755"/>
                    <a:pt x="5155" y="2737"/>
                  </a:cubicBezTo>
                  <a:cubicBezTo>
                    <a:pt x="5155" y="2719"/>
                    <a:pt x="5162" y="2703"/>
                    <a:pt x="5175" y="2691"/>
                  </a:cubicBezTo>
                  <a:lnTo>
                    <a:pt x="5255" y="2609"/>
                  </a:lnTo>
                  <a:cubicBezTo>
                    <a:pt x="5512" y="2363"/>
                    <a:pt x="5842" y="2241"/>
                    <a:pt x="6172" y="2241"/>
                  </a:cubicBezTo>
                  <a:close/>
                  <a:moveTo>
                    <a:pt x="5706" y="3775"/>
                  </a:moveTo>
                  <a:lnTo>
                    <a:pt x="5962" y="4030"/>
                  </a:lnTo>
                  <a:lnTo>
                    <a:pt x="4525" y="5468"/>
                  </a:lnTo>
                  <a:lnTo>
                    <a:pt x="4226" y="5511"/>
                  </a:lnTo>
                  <a:lnTo>
                    <a:pt x="4268" y="5212"/>
                  </a:lnTo>
                  <a:lnTo>
                    <a:pt x="5706" y="3775"/>
                  </a:lnTo>
                  <a:close/>
                  <a:moveTo>
                    <a:pt x="7937" y="1"/>
                  </a:moveTo>
                  <a:cubicBezTo>
                    <a:pt x="7916" y="1"/>
                    <a:pt x="7894" y="3"/>
                    <a:pt x="7872" y="9"/>
                  </a:cubicBezTo>
                  <a:cubicBezTo>
                    <a:pt x="7779" y="31"/>
                    <a:pt x="7704" y="99"/>
                    <a:pt x="7674" y="190"/>
                  </a:cubicBezTo>
                  <a:lnTo>
                    <a:pt x="7503" y="707"/>
                  </a:lnTo>
                  <a:lnTo>
                    <a:pt x="6309" y="1903"/>
                  </a:lnTo>
                  <a:cubicBezTo>
                    <a:pt x="6268" y="1900"/>
                    <a:pt x="6227" y="1898"/>
                    <a:pt x="6186" y="1898"/>
                  </a:cubicBezTo>
                  <a:cubicBezTo>
                    <a:pt x="5752" y="1898"/>
                    <a:pt x="5334" y="2071"/>
                    <a:pt x="5024" y="2380"/>
                  </a:cubicBezTo>
                  <a:lnTo>
                    <a:pt x="4944" y="2462"/>
                  </a:lnTo>
                  <a:cubicBezTo>
                    <a:pt x="4821" y="2583"/>
                    <a:pt x="4793" y="2774"/>
                    <a:pt x="4880" y="2925"/>
                  </a:cubicBezTo>
                  <a:lnTo>
                    <a:pt x="809" y="2925"/>
                  </a:lnTo>
                  <a:cubicBezTo>
                    <a:pt x="363" y="2926"/>
                    <a:pt x="1" y="3287"/>
                    <a:pt x="1" y="3733"/>
                  </a:cubicBezTo>
                  <a:cubicBezTo>
                    <a:pt x="1" y="3822"/>
                    <a:pt x="74" y="3894"/>
                    <a:pt x="163" y="3894"/>
                  </a:cubicBezTo>
                  <a:cubicBezTo>
                    <a:pt x="182" y="3894"/>
                    <a:pt x="201" y="3891"/>
                    <a:pt x="220" y="3885"/>
                  </a:cubicBezTo>
                  <a:cubicBezTo>
                    <a:pt x="284" y="3862"/>
                    <a:pt x="324" y="3799"/>
                    <a:pt x="324" y="3731"/>
                  </a:cubicBezTo>
                  <a:cubicBezTo>
                    <a:pt x="325" y="3464"/>
                    <a:pt x="542" y="3248"/>
                    <a:pt x="809" y="3248"/>
                  </a:cubicBezTo>
                  <a:lnTo>
                    <a:pt x="5176" y="3248"/>
                  </a:lnTo>
                  <a:lnTo>
                    <a:pt x="5473" y="3546"/>
                  </a:lnTo>
                  <a:lnTo>
                    <a:pt x="4023" y="4998"/>
                  </a:lnTo>
                  <a:cubicBezTo>
                    <a:pt x="3980" y="5040"/>
                    <a:pt x="3952" y="5094"/>
                    <a:pt x="3944" y="5154"/>
                  </a:cubicBezTo>
                  <a:lnTo>
                    <a:pt x="3889" y="5532"/>
                  </a:lnTo>
                  <a:cubicBezTo>
                    <a:pt x="3877" y="5618"/>
                    <a:pt x="3906" y="5706"/>
                    <a:pt x="3967" y="5767"/>
                  </a:cubicBezTo>
                  <a:cubicBezTo>
                    <a:pt x="4020" y="5820"/>
                    <a:pt x="4090" y="5849"/>
                    <a:pt x="4163" y="5849"/>
                  </a:cubicBezTo>
                  <a:cubicBezTo>
                    <a:pt x="4177" y="5849"/>
                    <a:pt x="4190" y="5848"/>
                    <a:pt x="4203" y="5846"/>
                  </a:cubicBezTo>
                  <a:lnTo>
                    <a:pt x="4581" y="5791"/>
                  </a:lnTo>
                  <a:cubicBezTo>
                    <a:pt x="4640" y="5783"/>
                    <a:pt x="4696" y="5756"/>
                    <a:pt x="4738" y="5713"/>
                  </a:cubicBezTo>
                  <a:lnTo>
                    <a:pt x="6189" y="4261"/>
                  </a:lnTo>
                  <a:lnTo>
                    <a:pt x="6722" y="4795"/>
                  </a:lnTo>
                  <a:cubicBezTo>
                    <a:pt x="6749" y="4821"/>
                    <a:pt x="6779" y="4842"/>
                    <a:pt x="6812" y="4860"/>
                  </a:cubicBezTo>
                  <a:lnTo>
                    <a:pt x="6812" y="7799"/>
                  </a:lnTo>
                  <a:cubicBezTo>
                    <a:pt x="6812" y="8068"/>
                    <a:pt x="6594" y="8286"/>
                    <a:pt x="6325" y="8286"/>
                  </a:cubicBezTo>
                  <a:lnTo>
                    <a:pt x="2591" y="8286"/>
                  </a:lnTo>
                  <a:cubicBezTo>
                    <a:pt x="2558" y="8286"/>
                    <a:pt x="2524" y="8297"/>
                    <a:pt x="2497" y="8317"/>
                  </a:cubicBezTo>
                  <a:lnTo>
                    <a:pt x="975" y="9422"/>
                  </a:lnTo>
                  <a:lnTo>
                    <a:pt x="975" y="8448"/>
                  </a:lnTo>
                  <a:cubicBezTo>
                    <a:pt x="975" y="8359"/>
                    <a:pt x="902" y="8286"/>
                    <a:pt x="813" y="8286"/>
                  </a:cubicBezTo>
                  <a:cubicBezTo>
                    <a:pt x="546" y="8285"/>
                    <a:pt x="329" y="8068"/>
                    <a:pt x="329" y="7799"/>
                  </a:cubicBezTo>
                  <a:lnTo>
                    <a:pt x="329" y="5039"/>
                  </a:lnTo>
                  <a:cubicBezTo>
                    <a:pt x="329" y="4951"/>
                    <a:pt x="263" y="4876"/>
                    <a:pt x="177" y="4871"/>
                  </a:cubicBezTo>
                  <a:cubicBezTo>
                    <a:pt x="174" y="4870"/>
                    <a:pt x="171" y="4870"/>
                    <a:pt x="168" y="4870"/>
                  </a:cubicBezTo>
                  <a:cubicBezTo>
                    <a:pt x="79" y="4870"/>
                    <a:pt x="6" y="4943"/>
                    <a:pt x="6" y="5032"/>
                  </a:cubicBezTo>
                  <a:lnTo>
                    <a:pt x="6" y="7792"/>
                  </a:lnTo>
                  <a:cubicBezTo>
                    <a:pt x="6" y="8176"/>
                    <a:pt x="276" y="8507"/>
                    <a:pt x="652" y="8584"/>
                  </a:cubicBezTo>
                  <a:lnTo>
                    <a:pt x="652" y="9422"/>
                  </a:lnTo>
                  <a:cubicBezTo>
                    <a:pt x="652" y="9543"/>
                    <a:pt x="720" y="9656"/>
                    <a:pt x="829" y="9711"/>
                  </a:cubicBezTo>
                  <a:cubicBezTo>
                    <a:pt x="876" y="9735"/>
                    <a:pt x="926" y="9747"/>
                    <a:pt x="976" y="9747"/>
                  </a:cubicBezTo>
                  <a:cubicBezTo>
                    <a:pt x="1043" y="9747"/>
                    <a:pt x="1110" y="9726"/>
                    <a:pt x="1166" y="9685"/>
                  </a:cubicBezTo>
                  <a:lnTo>
                    <a:pt x="2649" y="8610"/>
                  </a:lnTo>
                  <a:lnTo>
                    <a:pt x="6324" y="8610"/>
                  </a:lnTo>
                  <a:cubicBezTo>
                    <a:pt x="6772" y="8609"/>
                    <a:pt x="7135" y="8245"/>
                    <a:pt x="7135" y="7797"/>
                  </a:cubicBezTo>
                  <a:lnTo>
                    <a:pt x="7135" y="4884"/>
                  </a:lnTo>
                  <a:cubicBezTo>
                    <a:pt x="7187" y="4865"/>
                    <a:pt x="7234" y="4835"/>
                    <a:pt x="7274" y="4796"/>
                  </a:cubicBezTo>
                  <a:lnTo>
                    <a:pt x="7355" y="4714"/>
                  </a:lnTo>
                  <a:cubicBezTo>
                    <a:pt x="7693" y="4376"/>
                    <a:pt x="7866" y="3906"/>
                    <a:pt x="7830" y="3428"/>
                  </a:cubicBezTo>
                  <a:lnTo>
                    <a:pt x="9024" y="2232"/>
                  </a:lnTo>
                  <a:lnTo>
                    <a:pt x="9539" y="2061"/>
                  </a:lnTo>
                  <a:cubicBezTo>
                    <a:pt x="9630" y="2030"/>
                    <a:pt x="9699" y="1954"/>
                    <a:pt x="9721" y="1861"/>
                  </a:cubicBezTo>
                  <a:cubicBezTo>
                    <a:pt x="9743" y="1768"/>
                    <a:pt x="9715" y="1669"/>
                    <a:pt x="9647" y="1602"/>
                  </a:cubicBezTo>
                  <a:lnTo>
                    <a:pt x="8132" y="82"/>
                  </a:lnTo>
                  <a:cubicBezTo>
                    <a:pt x="8080" y="30"/>
                    <a:pt x="8010" y="1"/>
                    <a:pt x="7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1" name="Google Shape;4931;p117"/>
          <p:cNvGrpSpPr/>
          <p:nvPr/>
        </p:nvGrpSpPr>
        <p:grpSpPr>
          <a:xfrm>
            <a:off x="7251840" y="3761551"/>
            <a:ext cx="340588" cy="373088"/>
            <a:chOff x="7251840" y="3359151"/>
            <a:chExt cx="340588" cy="373088"/>
          </a:xfrm>
        </p:grpSpPr>
        <p:sp>
          <p:nvSpPr>
            <p:cNvPr id="4932" name="Google Shape;4932;p117"/>
            <p:cNvSpPr/>
            <p:nvPr/>
          </p:nvSpPr>
          <p:spPr>
            <a:xfrm>
              <a:off x="7257953" y="3365767"/>
              <a:ext cx="238369" cy="245179"/>
            </a:xfrm>
            <a:custGeom>
              <a:avLst/>
              <a:gdLst/>
              <a:ahLst/>
              <a:cxnLst/>
              <a:rect l="l" t="t" r="r" b="b"/>
              <a:pathLst>
                <a:path w="6161" h="6337" extrusionOk="0">
                  <a:moveTo>
                    <a:pt x="6161" y="649"/>
                  </a:moveTo>
                  <a:lnTo>
                    <a:pt x="6161" y="4704"/>
                  </a:lnTo>
                  <a:cubicBezTo>
                    <a:pt x="5651" y="4704"/>
                    <a:pt x="5158" y="4875"/>
                    <a:pt x="4758" y="5191"/>
                  </a:cubicBezTo>
                  <a:lnTo>
                    <a:pt x="2755" y="5191"/>
                  </a:lnTo>
                  <a:lnTo>
                    <a:pt x="1228" y="6296"/>
                  </a:lnTo>
                  <a:cubicBezTo>
                    <a:pt x="1179" y="6331"/>
                    <a:pt x="1114" y="6337"/>
                    <a:pt x="1059" y="6309"/>
                  </a:cubicBezTo>
                  <a:cubicBezTo>
                    <a:pt x="1005" y="6281"/>
                    <a:pt x="970" y="6225"/>
                    <a:pt x="970" y="6164"/>
                  </a:cubicBezTo>
                  <a:lnTo>
                    <a:pt x="970" y="5191"/>
                  </a:lnTo>
                  <a:lnTo>
                    <a:pt x="650" y="5191"/>
                  </a:lnTo>
                  <a:cubicBezTo>
                    <a:pt x="292" y="5191"/>
                    <a:pt x="1" y="4900"/>
                    <a:pt x="1" y="4542"/>
                  </a:cubicBezTo>
                  <a:lnTo>
                    <a:pt x="1" y="649"/>
                  </a:lnTo>
                  <a:cubicBezTo>
                    <a:pt x="1" y="291"/>
                    <a:pt x="292" y="1"/>
                    <a:pt x="650" y="1"/>
                  </a:cubicBezTo>
                  <a:lnTo>
                    <a:pt x="5512" y="1"/>
                  </a:lnTo>
                  <a:cubicBezTo>
                    <a:pt x="5871" y="1"/>
                    <a:pt x="6161" y="291"/>
                    <a:pt x="6161" y="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17"/>
            <p:cNvSpPr/>
            <p:nvPr/>
          </p:nvSpPr>
          <p:spPr>
            <a:xfrm>
              <a:off x="7428996" y="3365767"/>
              <a:ext cx="74323" cy="200878"/>
            </a:xfrm>
            <a:custGeom>
              <a:avLst/>
              <a:gdLst/>
              <a:ahLst/>
              <a:cxnLst/>
              <a:rect l="l" t="t" r="r" b="b"/>
              <a:pathLst>
                <a:path w="1921" h="5192" extrusionOk="0">
                  <a:moveTo>
                    <a:pt x="1921" y="649"/>
                  </a:moveTo>
                  <a:cubicBezTo>
                    <a:pt x="1921" y="291"/>
                    <a:pt x="1631" y="1"/>
                    <a:pt x="1272" y="1"/>
                  </a:cubicBezTo>
                  <a:lnTo>
                    <a:pt x="768" y="1"/>
                  </a:lnTo>
                  <a:cubicBezTo>
                    <a:pt x="1132" y="1"/>
                    <a:pt x="1427" y="290"/>
                    <a:pt x="1427" y="649"/>
                  </a:cubicBezTo>
                  <a:lnTo>
                    <a:pt x="1427" y="4704"/>
                  </a:lnTo>
                  <a:cubicBezTo>
                    <a:pt x="909" y="4704"/>
                    <a:pt x="407" y="4875"/>
                    <a:pt x="1" y="5191"/>
                  </a:cubicBezTo>
                  <a:lnTo>
                    <a:pt x="496" y="5191"/>
                  </a:lnTo>
                  <a:cubicBezTo>
                    <a:pt x="901" y="4875"/>
                    <a:pt x="1404" y="4704"/>
                    <a:pt x="1921" y="4704"/>
                  </a:cubicBezTo>
                  <a:lnTo>
                    <a:pt x="1921" y="6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17"/>
            <p:cNvSpPr/>
            <p:nvPr/>
          </p:nvSpPr>
          <p:spPr>
            <a:xfrm>
              <a:off x="7402963" y="3540142"/>
              <a:ext cx="181611" cy="183352"/>
            </a:xfrm>
            <a:custGeom>
              <a:avLst/>
              <a:gdLst/>
              <a:ahLst/>
              <a:cxnLst/>
              <a:rect l="l" t="t" r="r" b="b"/>
              <a:pathLst>
                <a:path w="4694" h="4739" extrusionOk="0">
                  <a:moveTo>
                    <a:pt x="4693" y="2466"/>
                  </a:moveTo>
                  <a:cubicBezTo>
                    <a:pt x="4693" y="3721"/>
                    <a:pt x="3677" y="4737"/>
                    <a:pt x="2422" y="4737"/>
                  </a:cubicBezTo>
                  <a:cubicBezTo>
                    <a:pt x="2232" y="4738"/>
                    <a:pt x="2042" y="4714"/>
                    <a:pt x="1857" y="4666"/>
                  </a:cubicBezTo>
                  <a:cubicBezTo>
                    <a:pt x="2377" y="4353"/>
                    <a:pt x="2584" y="4013"/>
                    <a:pt x="2584" y="3719"/>
                  </a:cubicBezTo>
                  <a:cubicBezTo>
                    <a:pt x="2592" y="3580"/>
                    <a:pt x="2544" y="3444"/>
                    <a:pt x="2450" y="3341"/>
                  </a:cubicBezTo>
                  <a:cubicBezTo>
                    <a:pt x="2357" y="3239"/>
                    <a:pt x="2225" y="3178"/>
                    <a:pt x="2086" y="3174"/>
                  </a:cubicBezTo>
                  <a:cubicBezTo>
                    <a:pt x="1891" y="3174"/>
                    <a:pt x="1707" y="3264"/>
                    <a:pt x="1588" y="3418"/>
                  </a:cubicBezTo>
                  <a:cubicBezTo>
                    <a:pt x="1469" y="3264"/>
                    <a:pt x="1284" y="3174"/>
                    <a:pt x="1088" y="3174"/>
                  </a:cubicBezTo>
                  <a:cubicBezTo>
                    <a:pt x="950" y="3178"/>
                    <a:pt x="819" y="3239"/>
                    <a:pt x="724" y="3342"/>
                  </a:cubicBezTo>
                  <a:cubicBezTo>
                    <a:pt x="631" y="3444"/>
                    <a:pt x="582" y="3580"/>
                    <a:pt x="590" y="3719"/>
                  </a:cubicBezTo>
                  <a:cubicBezTo>
                    <a:pt x="591" y="3752"/>
                    <a:pt x="593" y="3786"/>
                    <a:pt x="598" y="3820"/>
                  </a:cubicBezTo>
                  <a:cubicBezTo>
                    <a:pt x="10" y="3027"/>
                    <a:pt x="1" y="1945"/>
                    <a:pt x="575" y="1143"/>
                  </a:cubicBezTo>
                  <a:cubicBezTo>
                    <a:pt x="1150" y="341"/>
                    <a:pt x="2177" y="0"/>
                    <a:pt x="3117" y="303"/>
                  </a:cubicBezTo>
                  <a:cubicBezTo>
                    <a:pt x="4056" y="605"/>
                    <a:pt x="4693" y="1479"/>
                    <a:pt x="4693" y="2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17"/>
            <p:cNvSpPr/>
            <p:nvPr/>
          </p:nvSpPr>
          <p:spPr>
            <a:xfrm>
              <a:off x="7487385" y="3547648"/>
              <a:ext cx="97189" cy="175807"/>
            </a:xfrm>
            <a:custGeom>
              <a:avLst/>
              <a:gdLst/>
              <a:ahLst/>
              <a:cxnLst/>
              <a:rect l="l" t="t" r="r" b="b"/>
              <a:pathLst>
                <a:path w="2512" h="4544" extrusionOk="0">
                  <a:moveTo>
                    <a:pt x="240" y="1"/>
                  </a:moveTo>
                  <a:cubicBezTo>
                    <a:pt x="160" y="2"/>
                    <a:pt x="80" y="6"/>
                    <a:pt x="1" y="15"/>
                  </a:cubicBezTo>
                  <a:cubicBezTo>
                    <a:pt x="1148" y="145"/>
                    <a:pt x="2017" y="1115"/>
                    <a:pt x="2018" y="2270"/>
                  </a:cubicBezTo>
                  <a:cubicBezTo>
                    <a:pt x="2020" y="3425"/>
                    <a:pt x="1153" y="4397"/>
                    <a:pt x="5" y="4529"/>
                  </a:cubicBezTo>
                  <a:cubicBezTo>
                    <a:pt x="83" y="4538"/>
                    <a:pt x="161" y="4543"/>
                    <a:pt x="240" y="4543"/>
                  </a:cubicBezTo>
                  <a:cubicBezTo>
                    <a:pt x="1495" y="4543"/>
                    <a:pt x="2511" y="3527"/>
                    <a:pt x="2511" y="2272"/>
                  </a:cubicBezTo>
                  <a:cubicBezTo>
                    <a:pt x="2511" y="1018"/>
                    <a:pt x="1494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17"/>
            <p:cNvSpPr/>
            <p:nvPr/>
          </p:nvSpPr>
          <p:spPr>
            <a:xfrm>
              <a:off x="7431743" y="3662867"/>
              <a:ext cx="77806" cy="63374"/>
            </a:xfrm>
            <a:custGeom>
              <a:avLst/>
              <a:gdLst/>
              <a:ahLst/>
              <a:cxnLst/>
              <a:rect l="l" t="t" r="r" b="b"/>
              <a:pathLst>
                <a:path w="2011" h="1638" extrusionOk="0">
                  <a:moveTo>
                    <a:pt x="2002" y="546"/>
                  </a:moveTo>
                  <a:cubicBezTo>
                    <a:pt x="2002" y="840"/>
                    <a:pt x="1795" y="1181"/>
                    <a:pt x="1275" y="1494"/>
                  </a:cubicBezTo>
                  <a:cubicBezTo>
                    <a:pt x="1194" y="1542"/>
                    <a:pt x="1104" y="1591"/>
                    <a:pt x="1006" y="1638"/>
                  </a:cubicBezTo>
                  <a:cubicBezTo>
                    <a:pt x="355" y="1323"/>
                    <a:pt x="67" y="965"/>
                    <a:pt x="16" y="647"/>
                  </a:cubicBezTo>
                  <a:cubicBezTo>
                    <a:pt x="11" y="613"/>
                    <a:pt x="9" y="579"/>
                    <a:pt x="8" y="546"/>
                  </a:cubicBezTo>
                  <a:cubicBezTo>
                    <a:pt x="0" y="407"/>
                    <a:pt x="49" y="272"/>
                    <a:pt x="142" y="169"/>
                  </a:cubicBezTo>
                  <a:cubicBezTo>
                    <a:pt x="236" y="66"/>
                    <a:pt x="367" y="6"/>
                    <a:pt x="506" y="1"/>
                  </a:cubicBezTo>
                  <a:cubicBezTo>
                    <a:pt x="702" y="1"/>
                    <a:pt x="887" y="92"/>
                    <a:pt x="1006" y="246"/>
                  </a:cubicBezTo>
                  <a:cubicBezTo>
                    <a:pt x="1125" y="91"/>
                    <a:pt x="1309" y="1"/>
                    <a:pt x="1504" y="1"/>
                  </a:cubicBezTo>
                  <a:cubicBezTo>
                    <a:pt x="1643" y="5"/>
                    <a:pt x="1775" y="66"/>
                    <a:pt x="1868" y="169"/>
                  </a:cubicBezTo>
                  <a:cubicBezTo>
                    <a:pt x="1962" y="271"/>
                    <a:pt x="2010" y="407"/>
                    <a:pt x="2002" y="5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17"/>
            <p:cNvSpPr/>
            <p:nvPr/>
          </p:nvSpPr>
          <p:spPr>
            <a:xfrm>
              <a:off x="7454962" y="3662867"/>
              <a:ext cx="48363" cy="63374"/>
            </a:xfrm>
            <a:custGeom>
              <a:avLst/>
              <a:gdLst/>
              <a:ahLst/>
              <a:cxnLst/>
              <a:rect l="l" t="t" r="r" b="b"/>
              <a:pathLst>
                <a:path w="1250" h="1638" extrusionOk="0">
                  <a:moveTo>
                    <a:pt x="742" y="1"/>
                  </a:moveTo>
                  <a:cubicBezTo>
                    <a:pt x="652" y="1"/>
                    <a:pt x="562" y="21"/>
                    <a:pt x="482" y="60"/>
                  </a:cubicBezTo>
                  <a:cubicBezTo>
                    <a:pt x="655" y="159"/>
                    <a:pt x="759" y="346"/>
                    <a:pt x="754" y="546"/>
                  </a:cubicBezTo>
                  <a:cubicBezTo>
                    <a:pt x="754" y="840"/>
                    <a:pt x="546" y="1180"/>
                    <a:pt x="27" y="1493"/>
                  </a:cubicBezTo>
                  <a:cubicBezTo>
                    <a:pt x="19" y="1498"/>
                    <a:pt x="9" y="1503"/>
                    <a:pt x="1" y="1508"/>
                  </a:cubicBezTo>
                  <a:cubicBezTo>
                    <a:pt x="76" y="1552"/>
                    <a:pt x="156" y="1595"/>
                    <a:pt x="244" y="1638"/>
                  </a:cubicBezTo>
                  <a:cubicBezTo>
                    <a:pt x="342" y="1591"/>
                    <a:pt x="432" y="1542"/>
                    <a:pt x="514" y="1493"/>
                  </a:cubicBezTo>
                  <a:cubicBezTo>
                    <a:pt x="1033" y="1180"/>
                    <a:pt x="1241" y="840"/>
                    <a:pt x="1241" y="546"/>
                  </a:cubicBezTo>
                  <a:cubicBezTo>
                    <a:pt x="1249" y="407"/>
                    <a:pt x="1201" y="271"/>
                    <a:pt x="1106" y="168"/>
                  </a:cubicBezTo>
                  <a:cubicBezTo>
                    <a:pt x="1013" y="66"/>
                    <a:pt x="881" y="5"/>
                    <a:pt x="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17"/>
            <p:cNvSpPr/>
            <p:nvPr/>
          </p:nvSpPr>
          <p:spPr>
            <a:xfrm>
              <a:off x="7257953" y="3365767"/>
              <a:ext cx="56681" cy="245179"/>
            </a:xfrm>
            <a:custGeom>
              <a:avLst/>
              <a:gdLst/>
              <a:ahLst/>
              <a:cxnLst/>
              <a:rect l="l" t="t" r="r" b="b"/>
              <a:pathLst>
                <a:path w="1465" h="6337" extrusionOk="0">
                  <a:moveTo>
                    <a:pt x="1303" y="5191"/>
                  </a:moveTo>
                  <a:lnTo>
                    <a:pt x="1144" y="5191"/>
                  </a:lnTo>
                  <a:cubicBezTo>
                    <a:pt x="786" y="5191"/>
                    <a:pt x="495" y="4900"/>
                    <a:pt x="495" y="4542"/>
                  </a:cubicBezTo>
                  <a:lnTo>
                    <a:pt x="495" y="649"/>
                  </a:lnTo>
                  <a:cubicBezTo>
                    <a:pt x="495" y="290"/>
                    <a:pt x="791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49"/>
                  </a:cubicBezTo>
                  <a:lnTo>
                    <a:pt x="1" y="4542"/>
                  </a:lnTo>
                  <a:cubicBezTo>
                    <a:pt x="1" y="4900"/>
                    <a:pt x="292" y="5191"/>
                    <a:pt x="650" y="5191"/>
                  </a:cubicBezTo>
                  <a:lnTo>
                    <a:pt x="971" y="5191"/>
                  </a:lnTo>
                  <a:lnTo>
                    <a:pt x="971" y="6164"/>
                  </a:lnTo>
                  <a:cubicBezTo>
                    <a:pt x="970" y="6225"/>
                    <a:pt x="1005" y="6281"/>
                    <a:pt x="1060" y="6309"/>
                  </a:cubicBezTo>
                  <a:cubicBezTo>
                    <a:pt x="1116" y="6337"/>
                    <a:pt x="1182" y="6331"/>
                    <a:pt x="1233" y="6296"/>
                  </a:cubicBezTo>
                  <a:lnTo>
                    <a:pt x="1465" y="6130"/>
                  </a:lnTo>
                  <a:lnTo>
                    <a:pt x="1465" y="5353"/>
                  </a:lnTo>
                  <a:cubicBezTo>
                    <a:pt x="1465" y="5264"/>
                    <a:pt x="1392" y="5191"/>
                    <a:pt x="1303" y="5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17"/>
            <p:cNvSpPr/>
            <p:nvPr/>
          </p:nvSpPr>
          <p:spPr>
            <a:xfrm>
              <a:off x="7252072" y="3390760"/>
              <a:ext cx="12574" cy="50104"/>
            </a:xfrm>
            <a:custGeom>
              <a:avLst/>
              <a:gdLst/>
              <a:ahLst/>
              <a:cxnLst/>
              <a:rect l="l" t="t" r="r" b="b"/>
              <a:pathLst>
                <a:path w="325" h="1295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17"/>
            <p:cNvSpPr/>
            <p:nvPr/>
          </p:nvSpPr>
          <p:spPr>
            <a:xfrm>
              <a:off x="7251840" y="3409564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17"/>
            <p:cNvSpPr/>
            <p:nvPr/>
          </p:nvSpPr>
          <p:spPr>
            <a:xfrm>
              <a:off x="7289640" y="3397376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9"/>
                    <a:pt x="4462" y="0"/>
                    <a:pt x="4369" y="0"/>
                  </a:cubicBezTo>
                  <a:lnTo>
                    <a:pt x="173" y="0"/>
                  </a:lnTo>
                  <a:cubicBezTo>
                    <a:pt x="87" y="0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17"/>
            <p:cNvSpPr/>
            <p:nvPr/>
          </p:nvSpPr>
          <p:spPr>
            <a:xfrm>
              <a:off x="7289640" y="3428290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8"/>
                    <a:pt x="4531" y="172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17"/>
            <p:cNvSpPr/>
            <p:nvPr/>
          </p:nvSpPr>
          <p:spPr>
            <a:xfrm>
              <a:off x="7289640" y="3459899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9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17"/>
            <p:cNvSpPr/>
            <p:nvPr/>
          </p:nvSpPr>
          <p:spPr>
            <a:xfrm>
              <a:off x="7289640" y="3491548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2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17"/>
            <p:cNvSpPr/>
            <p:nvPr/>
          </p:nvSpPr>
          <p:spPr>
            <a:xfrm>
              <a:off x="7289640" y="3522422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17"/>
            <p:cNvSpPr/>
            <p:nvPr/>
          </p:nvSpPr>
          <p:spPr>
            <a:xfrm>
              <a:off x="7252072" y="3359151"/>
              <a:ext cx="340356" cy="373088"/>
            </a:xfrm>
            <a:custGeom>
              <a:avLst/>
              <a:gdLst/>
              <a:ahLst/>
              <a:cxnLst/>
              <a:rect l="l" t="t" r="r" b="b"/>
              <a:pathLst>
                <a:path w="8797" h="9643" extrusionOk="0">
                  <a:moveTo>
                    <a:pt x="6323" y="5035"/>
                  </a:moveTo>
                  <a:cubicBezTo>
                    <a:pt x="6713" y="5035"/>
                    <a:pt x="7105" y="5143"/>
                    <a:pt x="7452" y="5363"/>
                  </a:cubicBezTo>
                  <a:cubicBezTo>
                    <a:pt x="8245" y="5865"/>
                    <a:pt x="8610" y="6831"/>
                    <a:pt x="8349" y="7732"/>
                  </a:cubicBezTo>
                  <a:cubicBezTo>
                    <a:pt x="8086" y="8634"/>
                    <a:pt x="7261" y="9254"/>
                    <a:pt x="6322" y="9254"/>
                  </a:cubicBezTo>
                  <a:cubicBezTo>
                    <a:pt x="6274" y="9254"/>
                    <a:pt x="6224" y="9247"/>
                    <a:pt x="6175" y="9244"/>
                  </a:cubicBezTo>
                  <a:cubicBezTo>
                    <a:pt x="6571" y="8908"/>
                    <a:pt x="6647" y="8588"/>
                    <a:pt x="6647" y="8397"/>
                  </a:cubicBezTo>
                  <a:cubicBezTo>
                    <a:pt x="6655" y="8215"/>
                    <a:pt x="6589" y="8038"/>
                    <a:pt x="6465" y="7904"/>
                  </a:cubicBezTo>
                  <a:cubicBezTo>
                    <a:pt x="6341" y="7771"/>
                    <a:pt x="6168" y="7693"/>
                    <a:pt x="5986" y="7689"/>
                  </a:cubicBezTo>
                  <a:cubicBezTo>
                    <a:pt x="5985" y="7689"/>
                    <a:pt x="5983" y="7689"/>
                    <a:pt x="5982" y="7689"/>
                  </a:cubicBezTo>
                  <a:cubicBezTo>
                    <a:pt x="5802" y="7689"/>
                    <a:pt x="5627" y="7752"/>
                    <a:pt x="5487" y="7866"/>
                  </a:cubicBezTo>
                  <a:cubicBezTo>
                    <a:pt x="5348" y="7752"/>
                    <a:pt x="5174" y="7689"/>
                    <a:pt x="4994" y="7689"/>
                  </a:cubicBezTo>
                  <a:cubicBezTo>
                    <a:pt x="4993" y="7689"/>
                    <a:pt x="4991" y="7689"/>
                    <a:pt x="4990" y="7689"/>
                  </a:cubicBezTo>
                  <a:cubicBezTo>
                    <a:pt x="4746" y="7690"/>
                    <a:pt x="4524" y="7829"/>
                    <a:pt x="4416" y="8046"/>
                  </a:cubicBezTo>
                  <a:cubicBezTo>
                    <a:pt x="4015" y="7198"/>
                    <a:pt x="4223" y="6185"/>
                    <a:pt x="4927" y="5564"/>
                  </a:cubicBezTo>
                  <a:cubicBezTo>
                    <a:pt x="5322" y="5214"/>
                    <a:pt x="5821" y="5035"/>
                    <a:pt x="6323" y="5035"/>
                  </a:cubicBezTo>
                  <a:close/>
                  <a:moveTo>
                    <a:pt x="5985" y="8014"/>
                  </a:moveTo>
                  <a:cubicBezTo>
                    <a:pt x="6082" y="8019"/>
                    <a:pt x="6171" y="8063"/>
                    <a:pt x="6234" y="8134"/>
                  </a:cubicBezTo>
                  <a:cubicBezTo>
                    <a:pt x="6298" y="8207"/>
                    <a:pt x="6329" y="8301"/>
                    <a:pt x="6322" y="8397"/>
                  </a:cubicBezTo>
                  <a:cubicBezTo>
                    <a:pt x="6322" y="8706"/>
                    <a:pt x="6019" y="9034"/>
                    <a:pt x="5487" y="9307"/>
                  </a:cubicBezTo>
                  <a:cubicBezTo>
                    <a:pt x="4956" y="9034"/>
                    <a:pt x="4652" y="8706"/>
                    <a:pt x="4652" y="8397"/>
                  </a:cubicBezTo>
                  <a:cubicBezTo>
                    <a:pt x="4645" y="8301"/>
                    <a:pt x="4677" y="8207"/>
                    <a:pt x="4741" y="8134"/>
                  </a:cubicBezTo>
                  <a:cubicBezTo>
                    <a:pt x="4804" y="8063"/>
                    <a:pt x="4893" y="8019"/>
                    <a:pt x="4988" y="8014"/>
                  </a:cubicBezTo>
                  <a:cubicBezTo>
                    <a:pt x="5131" y="8014"/>
                    <a:pt x="5266" y="8079"/>
                    <a:pt x="5354" y="8190"/>
                  </a:cubicBezTo>
                  <a:cubicBezTo>
                    <a:pt x="5384" y="8233"/>
                    <a:pt x="5434" y="8258"/>
                    <a:pt x="5486" y="8258"/>
                  </a:cubicBezTo>
                  <a:cubicBezTo>
                    <a:pt x="5539" y="8256"/>
                    <a:pt x="5588" y="8231"/>
                    <a:pt x="5621" y="8190"/>
                  </a:cubicBezTo>
                  <a:cubicBezTo>
                    <a:pt x="5709" y="8078"/>
                    <a:pt x="5843" y="8014"/>
                    <a:pt x="5985" y="8014"/>
                  </a:cubicBezTo>
                  <a:close/>
                  <a:moveTo>
                    <a:pt x="828" y="0"/>
                  </a:moveTo>
                  <a:cubicBezTo>
                    <a:pt x="382" y="0"/>
                    <a:pt x="21" y="363"/>
                    <a:pt x="20" y="808"/>
                  </a:cubicBezTo>
                  <a:cubicBezTo>
                    <a:pt x="20" y="866"/>
                    <a:pt x="51" y="919"/>
                    <a:pt x="100" y="949"/>
                  </a:cubicBezTo>
                  <a:cubicBezTo>
                    <a:pt x="125" y="963"/>
                    <a:pt x="154" y="970"/>
                    <a:pt x="182" y="970"/>
                  </a:cubicBezTo>
                  <a:cubicBezTo>
                    <a:pt x="226" y="970"/>
                    <a:pt x="271" y="952"/>
                    <a:pt x="303" y="915"/>
                  </a:cubicBezTo>
                  <a:cubicBezTo>
                    <a:pt x="329" y="886"/>
                    <a:pt x="343" y="846"/>
                    <a:pt x="343" y="807"/>
                  </a:cubicBezTo>
                  <a:cubicBezTo>
                    <a:pt x="344" y="540"/>
                    <a:pt x="560" y="324"/>
                    <a:pt x="828" y="324"/>
                  </a:cubicBezTo>
                  <a:lnTo>
                    <a:pt x="5674" y="324"/>
                  </a:lnTo>
                  <a:cubicBezTo>
                    <a:pt x="5943" y="324"/>
                    <a:pt x="6161" y="541"/>
                    <a:pt x="6161" y="810"/>
                  </a:cubicBezTo>
                  <a:lnTo>
                    <a:pt x="6161" y="4712"/>
                  </a:lnTo>
                  <a:cubicBezTo>
                    <a:pt x="5693" y="4743"/>
                    <a:pt x="5245" y="4909"/>
                    <a:pt x="4869" y="5191"/>
                  </a:cubicBezTo>
                  <a:lnTo>
                    <a:pt x="2917" y="5191"/>
                  </a:lnTo>
                  <a:cubicBezTo>
                    <a:pt x="2882" y="5191"/>
                    <a:pt x="2848" y="5201"/>
                    <a:pt x="2821" y="5221"/>
                  </a:cubicBezTo>
                  <a:lnTo>
                    <a:pt x="1294" y="6326"/>
                  </a:lnTo>
                  <a:lnTo>
                    <a:pt x="1294" y="5353"/>
                  </a:lnTo>
                  <a:cubicBezTo>
                    <a:pt x="1294" y="5263"/>
                    <a:pt x="1221" y="5191"/>
                    <a:pt x="1132" y="5191"/>
                  </a:cubicBezTo>
                  <a:lnTo>
                    <a:pt x="493" y="5191"/>
                  </a:lnTo>
                  <a:cubicBezTo>
                    <a:pt x="400" y="5191"/>
                    <a:pt x="324" y="5115"/>
                    <a:pt x="324" y="5022"/>
                  </a:cubicBezTo>
                  <a:lnTo>
                    <a:pt x="324" y="2066"/>
                  </a:lnTo>
                  <a:cubicBezTo>
                    <a:pt x="324" y="2050"/>
                    <a:pt x="318" y="2035"/>
                    <a:pt x="306" y="2024"/>
                  </a:cubicBezTo>
                  <a:cubicBezTo>
                    <a:pt x="259" y="1978"/>
                    <a:pt x="208" y="1959"/>
                    <a:pt x="162" y="1959"/>
                  </a:cubicBezTo>
                  <a:cubicBezTo>
                    <a:pt x="73" y="1959"/>
                    <a:pt x="1" y="2031"/>
                    <a:pt x="1" y="2120"/>
                  </a:cubicBezTo>
                  <a:lnTo>
                    <a:pt x="1" y="4706"/>
                  </a:lnTo>
                  <a:cubicBezTo>
                    <a:pt x="2" y="5152"/>
                    <a:pt x="363" y="5513"/>
                    <a:pt x="809" y="5514"/>
                  </a:cubicBezTo>
                  <a:lnTo>
                    <a:pt x="971" y="5514"/>
                  </a:lnTo>
                  <a:lnTo>
                    <a:pt x="971" y="6325"/>
                  </a:lnTo>
                  <a:cubicBezTo>
                    <a:pt x="970" y="6447"/>
                    <a:pt x="1039" y="6559"/>
                    <a:pt x="1147" y="6615"/>
                  </a:cubicBezTo>
                  <a:cubicBezTo>
                    <a:pt x="1194" y="6639"/>
                    <a:pt x="1244" y="6650"/>
                    <a:pt x="1294" y="6650"/>
                  </a:cubicBezTo>
                  <a:cubicBezTo>
                    <a:pt x="1362" y="6650"/>
                    <a:pt x="1429" y="6629"/>
                    <a:pt x="1485" y="6588"/>
                  </a:cubicBezTo>
                  <a:lnTo>
                    <a:pt x="2969" y="5514"/>
                  </a:lnTo>
                  <a:lnTo>
                    <a:pt x="4514" y="5514"/>
                  </a:lnTo>
                  <a:cubicBezTo>
                    <a:pt x="3748" y="6361"/>
                    <a:pt x="3679" y="7628"/>
                    <a:pt x="4347" y="8554"/>
                  </a:cubicBezTo>
                  <a:cubicBezTo>
                    <a:pt x="4407" y="8837"/>
                    <a:pt x="4641" y="9249"/>
                    <a:pt x="5418" y="9626"/>
                  </a:cubicBezTo>
                  <a:cubicBezTo>
                    <a:pt x="5440" y="9637"/>
                    <a:pt x="5464" y="9643"/>
                    <a:pt x="5488" y="9643"/>
                  </a:cubicBezTo>
                  <a:cubicBezTo>
                    <a:pt x="5513" y="9643"/>
                    <a:pt x="5537" y="9637"/>
                    <a:pt x="5560" y="9626"/>
                  </a:cubicBezTo>
                  <a:cubicBezTo>
                    <a:pt x="5641" y="9588"/>
                    <a:pt x="5713" y="9548"/>
                    <a:pt x="5782" y="9508"/>
                  </a:cubicBezTo>
                  <a:cubicBezTo>
                    <a:pt x="5959" y="9549"/>
                    <a:pt x="6140" y="9570"/>
                    <a:pt x="6322" y="9570"/>
                  </a:cubicBezTo>
                  <a:cubicBezTo>
                    <a:pt x="6323" y="9570"/>
                    <a:pt x="6323" y="9570"/>
                    <a:pt x="6324" y="9570"/>
                  </a:cubicBezTo>
                  <a:cubicBezTo>
                    <a:pt x="7635" y="9570"/>
                    <a:pt x="8709" y="8529"/>
                    <a:pt x="8753" y="7219"/>
                  </a:cubicBezTo>
                  <a:cubicBezTo>
                    <a:pt x="8796" y="5907"/>
                    <a:pt x="7792" y="4798"/>
                    <a:pt x="6484" y="4711"/>
                  </a:cubicBezTo>
                  <a:lnTo>
                    <a:pt x="6484" y="808"/>
                  </a:lnTo>
                  <a:cubicBezTo>
                    <a:pt x="6484" y="363"/>
                    <a:pt x="6123" y="0"/>
                    <a:pt x="5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17"/>
            <p:cNvSpPr/>
            <p:nvPr/>
          </p:nvSpPr>
          <p:spPr>
            <a:xfrm>
              <a:off x="7441773" y="3572255"/>
              <a:ext cx="44842" cy="25651"/>
            </a:xfrm>
            <a:custGeom>
              <a:avLst/>
              <a:gdLst/>
              <a:ahLst/>
              <a:cxnLst/>
              <a:rect l="l" t="t" r="r" b="b"/>
              <a:pathLst>
                <a:path w="1159" h="663" extrusionOk="0">
                  <a:moveTo>
                    <a:pt x="170" y="663"/>
                  </a:moveTo>
                  <a:cubicBezTo>
                    <a:pt x="184" y="663"/>
                    <a:pt x="196" y="662"/>
                    <a:pt x="210" y="658"/>
                  </a:cubicBezTo>
                  <a:cubicBezTo>
                    <a:pt x="868" y="494"/>
                    <a:pt x="1064" y="323"/>
                    <a:pt x="1096" y="291"/>
                  </a:cubicBezTo>
                  <a:cubicBezTo>
                    <a:pt x="1157" y="229"/>
                    <a:pt x="1158" y="129"/>
                    <a:pt x="1097" y="66"/>
                  </a:cubicBezTo>
                  <a:cubicBezTo>
                    <a:pt x="1037" y="3"/>
                    <a:pt x="937" y="0"/>
                    <a:pt x="871" y="58"/>
                  </a:cubicBezTo>
                  <a:cubicBezTo>
                    <a:pt x="870" y="60"/>
                    <a:pt x="706" y="200"/>
                    <a:pt x="131" y="343"/>
                  </a:cubicBezTo>
                  <a:cubicBezTo>
                    <a:pt x="52" y="363"/>
                    <a:pt x="0" y="439"/>
                    <a:pt x="10" y="520"/>
                  </a:cubicBezTo>
                  <a:cubicBezTo>
                    <a:pt x="19" y="602"/>
                    <a:pt x="88" y="663"/>
                    <a:pt x="170" y="6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17"/>
            <p:cNvSpPr/>
            <p:nvPr/>
          </p:nvSpPr>
          <p:spPr>
            <a:xfrm>
              <a:off x="7441928" y="3604097"/>
              <a:ext cx="37994" cy="12536"/>
            </a:xfrm>
            <a:custGeom>
              <a:avLst/>
              <a:gdLst/>
              <a:ahLst/>
              <a:cxnLst/>
              <a:rect l="l" t="t" r="r" b="b"/>
              <a:pathLst>
                <a:path w="982" h="324" extrusionOk="0">
                  <a:moveTo>
                    <a:pt x="808" y="0"/>
                  </a:moveTo>
                  <a:lnTo>
                    <a:pt x="174" y="0"/>
                  </a:lnTo>
                  <a:cubicBezTo>
                    <a:pt x="87" y="0"/>
                    <a:pt x="12" y="65"/>
                    <a:pt x="7" y="151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814" y="324"/>
                  </a:lnTo>
                  <a:cubicBezTo>
                    <a:pt x="906" y="324"/>
                    <a:pt x="981" y="246"/>
                    <a:pt x="975" y="151"/>
                  </a:cubicBezTo>
                  <a:cubicBezTo>
                    <a:pt x="969" y="65"/>
                    <a:pt x="894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17"/>
            <p:cNvSpPr/>
            <p:nvPr/>
          </p:nvSpPr>
          <p:spPr>
            <a:xfrm>
              <a:off x="7510448" y="3572100"/>
              <a:ext cx="44958" cy="25806"/>
            </a:xfrm>
            <a:custGeom>
              <a:avLst/>
              <a:gdLst/>
              <a:ahLst/>
              <a:cxnLst/>
              <a:rect l="l" t="t" r="r" b="b"/>
              <a:pathLst>
                <a:path w="1162" h="667" extrusionOk="0">
                  <a:moveTo>
                    <a:pt x="952" y="662"/>
                  </a:moveTo>
                  <a:cubicBezTo>
                    <a:pt x="965" y="666"/>
                    <a:pt x="977" y="667"/>
                    <a:pt x="991" y="667"/>
                  </a:cubicBezTo>
                  <a:cubicBezTo>
                    <a:pt x="1073" y="667"/>
                    <a:pt x="1142" y="606"/>
                    <a:pt x="1152" y="525"/>
                  </a:cubicBezTo>
                  <a:cubicBezTo>
                    <a:pt x="1161" y="443"/>
                    <a:pt x="1110" y="367"/>
                    <a:pt x="1030" y="347"/>
                  </a:cubicBezTo>
                  <a:cubicBezTo>
                    <a:pt x="470" y="207"/>
                    <a:pt x="300" y="70"/>
                    <a:pt x="291" y="62"/>
                  </a:cubicBezTo>
                  <a:cubicBezTo>
                    <a:pt x="227" y="1"/>
                    <a:pt x="125" y="3"/>
                    <a:pt x="63" y="67"/>
                  </a:cubicBezTo>
                  <a:cubicBezTo>
                    <a:pt x="1" y="130"/>
                    <a:pt x="2" y="232"/>
                    <a:pt x="65" y="295"/>
                  </a:cubicBezTo>
                  <a:cubicBezTo>
                    <a:pt x="97" y="327"/>
                    <a:pt x="293" y="498"/>
                    <a:pt x="952" y="6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17"/>
            <p:cNvSpPr/>
            <p:nvPr/>
          </p:nvSpPr>
          <p:spPr>
            <a:xfrm>
              <a:off x="7517257" y="3604097"/>
              <a:ext cx="37955" cy="12536"/>
            </a:xfrm>
            <a:custGeom>
              <a:avLst/>
              <a:gdLst/>
              <a:ahLst/>
              <a:cxnLst/>
              <a:rect l="l" t="t" r="r" b="b"/>
              <a:pathLst>
                <a:path w="981" h="324" extrusionOk="0">
                  <a:moveTo>
                    <a:pt x="814" y="0"/>
                  </a:move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808" y="324"/>
                  </a:lnTo>
                  <a:cubicBezTo>
                    <a:pt x="894" y="324"/>
                    <a:pt x="969" y="259"/>
                    <a:pt x="975" y="172"/>
                  </a:cubicBezTo>
                  <a:cubicBezTo>
                    <a:pt x="981" y="78"/>
                    <a:pt x="906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17"/>
            <p:cNvSpPr/>
            <p:nvPr/>
          </p:nvSpPr>
          <p:spPr>
            <a:xfrm>
              <a:off x="7473460" y="3622978"/>
              <a:ext cx="50258" cy="25149"/>
            </a:xfrm>
            <a:custGeom>
              <a:avLst/>
              <a:gdLst/>
              <a:ahLst/>
              <a:cxnLst/>
              <a:rect l="l" t="t" r="r" b="b"/>
              <a:pathLst>
                <a:path w="1299" h="650" extrusionOk="0">
                  <a:moveTo>
                    <a:pt x="1141" y="4"/>
                  </a:moveTo>
                  <a:cubicBezTo>
                    <a:pt x="1053" y="4"/>
                    <a:pt x="980" y="71"/>
                    <a:pt x="974" y="159"/>
                  </a:cubicBezTo>
                  <a:cubicBezTo>
                    <a:pt x="971" y="186"/>
                    <a:pt x="947" y="325"/>
                    <a:pt x="649" y="325"/>
                  </a:cubicBezTo>
                  <a:cubicBezTo>
                    <a:pt x="351" y="325"/>
                    <a:pt x="327" y="186"/>
                    <a:pt x="325" y="163"/>
                  </a:cubicBezTo>
                  <a:cubicBezTo>
                    <a:pt x="325" y="74"/>
                    <a:pt x="252" y="1"/>
                    <a:pt x="162" y="1"/>
                  </a:cubicBezTo>
                  <a:cubicBezTo>
                    <a:pt x="73" y="1"/>
                    <a:pt x="0" y="74"/>
                    <a:pt x="0" y="163"/>
                  </a:cubicBezTo>
                  <a:cubicBezTo>
                    <a:pt x="0" y="331"/>
                    <a:pt x="136" y="650"/>
                    <a:pt x="649" y="650"/>
                  </a:cubicBezTo>
                  <a:cubicBezTo>
                    <a:pt x="1163" y="650"/>
                    <a:pt x="1298" y="331"/>
                    <a:pt x="1298" y="163"/>
                  </a:cubicBezTo>
                  <a:cubicBezTo>
                    <a:pt x="1298" y="76"/>
                    <a:pt x="1228" y="6"/>
                    <a:pt x="1141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2" name="Google Shape;4952;p117"/>
          <p:cNvGrpSpPr/>
          <p:nvPr/>
        </p:nvGrpSpPr>
        <p:grpSpPr>
          <a:xfrm>
            <a:off x="8046610" y="2547613"/>
            <a:ext cx="377576" cy="396418"/>
            <a:chOff x="8046610" y="2145213"/>
            <a:chExt cx="377576" cy="396418"/>
          </a:xfrm>
        </p:grpSpPr>
        <p:sp>
          <p:nvSpPr>
            <p:cNvPr id="4953" name="Google Shape;4953;p117"/>
            <p:cNvSpPr/>
            <p:nvPr/>
          </p:nvSpPr>
          <p:spPr>
            <a:xfrm>
              <a:off x="8052916" y="2332086"/>
              <a:ext cx="365040" cy="206643"/>
            </a:xfrm>
            <a:custGeom>
              <a:avLst/>
              <a:gdLst/>
              <a:ahLst/>
              <a:cxnLst/>
              <a:rect l="l" t="t" r="r" b="b"/>
              <a:pathLst>
                <a:path w="9435" h="5341" extrusionOk="0">
                  <a:moveTo>
                    <a:pt x="330" y="28"/>
                  </a:moveTo>
                  <a:cubicBezTo>
                    <a:pt x="136" y="72"/>
                    <a:pt x="1" y="248"/>
                    <a:pt x="9" y="447"/>
                  </a:cubicBezTo>
                  <a:cubicBezTo>
                    <a:pt x="86" y="2464"/>
                    <a:pt x="1444" y="4206"/>
                    <a:pt x="3381" y="4773"/>
                  </a:cubicBezTo>
                  <a:cubicBezTo>
                    <a:pt x="5318" y="5340"/>
                    <a:pt x="7401" y="4606"/>
                    <a:pt x="8554" y="2949"/>
                  </a:cubicBezTo>
                  <a:lnTo>
                    <a:pt x="9164" y="3375"/>
                  </a:lnTo>
                  <a:cubicBezTo>
                    <a:pt x="9213" y="3411"/>
                    <a:pt x="9278" y="3415"/>
                    <a:pt x="9332" y="3387"/>
                  </a:cubicBezTo>
                  <a:cubicBezTo>
                    <a:pt x="9385" y="3360"/>
                    <a:pt x="9419" y="3304"/>
                    <a:pt x="9416" y="3243"/>
                  </a:cubicBezTo>
                  <a:lnTo>
                    <a:pt x="9435" y="1877"/>
                  </a:lnTo>
                  <a:lnTo>
                    <a:pt x="9435" y="1221"/>
                  </a:lnTo>
                  <a:cubicBezTo>
                    <a:pt x="9418" y="1158"/>
                    <a:pt x="9382" y="1102"/>
                    <a:pt x="9325" y="1076"/>
                  </a:cubicBezTo>
                  <a:cubicBezTo>
                    <a:pt x="9287" y="1055"/>
                    <a:pt x="9240" y="1052"/>
                    <a:pt x="9198" y="1067"/>
                  </a:cubicBezTo>
                  <a:lnTo>
                    <a:pt x="8414" y="1356"/>
                  </a:lnTo>
                  <a:lnTo>
                    <a:pt x="7641" y="1641"/>
                  </a:lnTo>
                  <a:lnTo>
                    <a:pt x="7303" y="1765"/>
                  </a:lnTo>
                  <a:cubicBezTo>
                    <a:pt x="7247" y="1786"/>
                    <a:pt x="7206" y="1836"/>
                    <a:pt x="7199" y="1896"/>
                  </a:cubicBezTo>
                  <a:cubicBezTo>
                    <a:pt x="7192" y="1956"/>
                    <a:pt x="7218" y="2016"/>
                    <a:pt x="7267" y="2049"/>
                  </a:cubicBezTo>
                  <a:lnTo>
                    <a:pt x="7477" y="2195"/>
                  </a:lnTo>
                  <a:lnTo>
                    <a:pt x="7674" y="2333"/>
                  </a:lnTo>
                  <a:lnTo>
                    <a:pt x="7877" y="2475"/>
                  </a:lnTo>
                  <a:cubicBezTo>
                    <a:pt x="6926" y="3841"/>
                    <a:pt x="5209" y="4445"/>
                    <a:pt x="3613" y="3978"/>
                  </a:cubicBezTo>
                  <a:cubicBezTo>
                    <a:pt x="2016" y="3510"/>
                    <a:pt x="896" y="2074"/>
                    <a:pt x="831" y="412"/>
                  </a:cubicBezTo>
                  <a:cubicBezTo>
                    <a:pt x="827" y="290"/>
                    <a:pt x="768" y="177"/>
                    <a:pt x="672" y="102"/>
                  </a:cubicBezTo>
                  <a:cubicBezTo>
                    <a:pt x="574" y="28"/>
                    <a:pt x="449" y="0"/>
                    <a:pt x="330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117"/>
            <p:cNvSpPr/>
            <p:nvPr/>
          </p:nvSpPr>
          <p:spPr>
            <a:xfrm>
              <a:off x="8059803" y="2332086"/>
              <a:ext cx="165090" cy="162188"/>
            </a:xfrm>
            <a:custGeom>
              <a:avLst/>
              <a:gdLst/>
              <a:ahLst/>
              <a:cxnLst/>
              <a:rect l="l" t="t" r="r" b="b"/>
              <a:pathLst>
                <a:path w="4267" h="4192" extrusionOk="0">
                  <a:moveTo>
                    <a:pt x="167" y="413"/>
                  </a:moveTo>
                  <a:cubicBezTo>
                    <a:pt x="206" y="1454"/>
                    <a:pt x="664" y="2433"/>
                    <a:pt x="1436" y="3133"/>
                  </a:cubicBezTo>
                  <a:cubicBezTo>
                    <a:pt x="2206" y="3832"/>
                    <a:pt x="3227" y="4191"/>
                    <a:pt x="4267" y="4128"/>
                  </a:cubicBezTo>
                  <a:cubicBezTo>
                    <a:pt x="2289" y="3997"/>
                    <a:pt x="730" y="2394"/>
                    <a:pt x="653" y="413"/>
                  </a:cubicBezTo>
                  <a:cubicBezTo>
                    <a:pt x="649" y="290"/>
                    <a:pt x="590" y="177"/>
                    <a:pt x="494" y="102"/>
                  </a:cubicBezTo>
                  <a:cubicBezTo>
                    <a:pt x="397" y="28"/>
                    <a:pt x="271" y="0"/>
                    <a:pt x="152" y="28"/>
                  </a:cubicBezTo>
                  <a:cubicBezTo>
                    <a:pt x="98" y="40"/>
                    <a:pt x="45" y="65"/>
                    <a:pt x="0" y="98"/>
                  </a:cubicBezTo>
                  <a:cubicBezTo>
                    <a:pt x="101" y="173"/>
                    <a:pt x="162" y="288"/>
                    <a:pt x="167" y="413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117"/>
            <p:cNvSpPr/>
            <p:nvPr/>
          </p:nvSpPr>
          <p:spPr>
            <a:xfrm>
              <a:off x="8397683" y="2372710"/>
              <a:ext cx="19538" cy="92005"/>
            </a:xfrm>
            <a:custGeom>
              <a:avLst/>
              <a:gdLst/>
              <a:ahLst/>
              <a:cxnLst/>
              <a:rect l="l" t="t" r="r" b="b"/>
              <a:pathLst>
                <a:path w="505" h="2378" extrusionOk="0">
                  <a:moveTo>
                    <a:pt x="505" y="827"/>
                  </a:moveTo>
                  <a:lnTo>
                    <a:pt x="505" y="172"/>
                  </a:lnTo>
                  <a:cubicBezTo>
                    <a:pt x="505" y="109"/>
                    <a:pt x="468" y="51"/>
                    <a:pt x="410" y="25"/>
                  </a:cubicBezTo>
                  <a:cubicBezTo>
                    <a:pt x="371" y="4"/>
                    <a:pt x="324" y="1"/>
                    <a:pt x="282" y="16"/>
                  </a:cubicBezTo>
                  <a:lnTo>
                    <a:pt x="1" y="120"/>
                  </a:lnTo>
                  <a:cubicBezTo>
                    <a:pt x="7" y="137"/>
                    <a:pt x="10" y="155"/>
                    <a:pt x="10" y="172"/>
                  </a:cubicBezTo>
                  <a:lnTo>
                    <a:pt x="10" y="814"/>
                  </a:lnTo>
                  <a:lnTo>
                    <a:pt x="10" y="2172"/>
                  </a:lnTo>
                  <a:lnTo>
                    <a:pt x="245" y="2337"/>
                  </a:lnTo>
                  <a:cubicBezTo>
                    <a:pt x="296" y="2373"/>
                    <a:pt x="361" y="2378"/>
                    <a:pt x="415" y="2350"/>
                  </a:cubicBezTo>
                  <a:cubicBezTo>
                    <a:pt x="470" y="2321"/>
                    <a:pt x="505" y="2264"/>
                    <a:pt x="505" y="2203"/>
                  </a:cubicBezTo>
                  <a:lnTo>
                    <a:pt x="505" y="8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117"/>
            <p:cNvSpPr/>
            <p:nvPr/>
          </p:nvSpPr>
          <p:spPr>
            <a:xfrm>
              <a:off x="8053032" y="2145213"/>
              <a:ext cx="364421" cy="206605"/>
            </a:xfrm>
            <a:custGeom>
              <a:avLst/>
              <a:gdLst/>
              <a:ahLst/>
              <a:cxnLst/>
              <a:rect l="l" t="t" r="r" b="b"/>
              <a:pathLst>
                <a:path w="9419" h="5340" extrusionOk="0">
                  <a:moveTo>
                    <a:pt x="9089" y="5312"/>
                  </a:moveTo>
                  <a:cubicBezTo>
                    <a:pt x="9284" y="5268"/>
                    <a:pt x="9419" y="5092"/>
                    <a:pt x="9411" y="4892"/>
                  </a:cubicBezTo>
                  <a:cubicBezTo>
                    <a:pt x="9334" y="2876"/>
                    <a:pt x="7976" y="1134"/>
                    <a:pt x="6039" y="567"/>
                  </a:cubicBezTo>
                  <a:cubicBezTo>
                    <a:pt x="4101" y="0"/>
                    <a:pt x="2019" y="734"/>
                    <a:pt x="866" y="2391"/>
                  </a:cubicBezTo>
                  <a:lnTo>
                    <a:pt x="256" y="1965"/>
                  </a:lnTo>
                  <a:cubicBezTo>
                    <a:pt x="207" y="1929"/>
                    <a:pt x="142" y="1925"/>
                    <a:pt x="88" y="1952"/>
                  </a:cubicBezTo>
                  <a:cubicBezTo>
                    <a:pt x="34" y="1981"/>
                    <a:pt x="1" y="2036"/>
                    <a:pt x="1" y="2097"/>
                  </a:cubicBezTo>
                  <a:lnTo>
                    <a:pt x="1" y="4120"/>
                  </a:lnTo>
                  <a:cubicBezTo>
                    <a:pt x="1" y="4171"/>
                    <a:pt x="26" y="4220"/>
                    <a:pt x="69" y="4249"/>
                  </a:cubicBezTo>
                  <a:cubicBezTo>
                    <a:pt x="76" y="4255"/>
                    <a:pt x="85" y="4259"/>
                    <a:pt x="93" y="4263"/>
                  </a:cubicBezTo>
                  <a:cubicBezTo>
                    <a:pt x="132" y="4284"/>
                    <a:pt x="178" y="4288"/>
                    <a:pt x="220" y="4272"/>
                  </a:cubicBezTo>
                  <a:lnTo>
                    <a:pt x="1005" y="3983"/>
                  </a:lnTo>
                  <a:lnTo>
                    <a:pt x="2116" y="3575"/>
                  </a:lnTo>
                  <a:cubicBezTo>
                    <a:pt x="2172" y="3554"/>
                    <a:pt x="2212" y="3503"/>
                    <a:pt x="2220" y="3443"/>
                  </a:cubicBezTo>
                  <a:cubicBezTo>
                    <a:pt x="2227" y="3383"/>
                    <a:pt x="2201" y="3325"/>
                    <a:pt x="2151" y="3290"/>
                  </a:cubicBezTo>
                  <a:lnTo>
                    <a:pt x="1542" y="2864"/>
                  </a:lnTo>
                  <a:cubicBezTo>
                    <a:pt x="2494" y="1499"/>
                    <a:pt x="4211" y="894"/>
                    <a:pt x="5808" y="1361"/>
                  </a:cubicBezTo>
                  <a:cubicBezTo>
                    <a:pt x="7404" y="1829"/>
                    <a:pt x="8523" y="3265"/>
                    <a:pt x="8588" y="4927"/>
                  </a:cubicBezTo>
                  <a:cubicBezTo>
                    <a:pt x="8593" y="5049"/>
                    <a:pt x="8651" y="5163"/>
                    <a:pt x="8748" y="5238"/>
                  </a:cubicBezTo>
                  <a:cubicBezTo>
                    <a:pt x="8845" y="5311"/>
                    <a:pt x="8971" y="5340"/>
                    <a:pt x="9089" y="53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117"/>
            <p:cNvSpPr/>
            <p:nvPr/>
          </p:nvSpPr>
          <p:spPr>
            <a:xfrm>
              <a:off x="8053574" y="2188662"/>
              <a:ext cx="173293" cy="122454"/>
            </a:xfrm>
            <a:custGeom>
              <a:avLst/>
              <a:gdLst/>
              <a:ahLst/>
              <a:cxnLst/>
              <a:rect l="l" t="t" r="r" b="b"/>
              <a:pathLst>
                <a:path w="4479" h="3165" extrusionOk="0">
                  <a:moveTo>
                    <a:pt x="2142" y="2167"/>
                  </a:moveTo>
                  <a:lnTo>
                    <a:pt x="1533" y="1741"/>
                  </a:lnTo>
                  <a:cubicBezTo>
                    <a:pt x="2210" y="768"/>
                    <a:pt x="3296" y="159"/>
                    <a:pt x="4478" y="90"/>
                  </a:cubicBezTo>
                  <a:cubicBezTo>
                    <a:pt x="3124" y="1"/>
                    <a:pt x="1822" y="627"/>
                    <a:pt x="1046" y="1741"/>
                  </a:cubicBezTo>
                  <a:lnTo>
                    <a:pt x="1656" y="2167"/>
                  </a:lnTo>
                  <a:cubicBezTo>
                    <a:pt x="1706" y="2202"/>
                    <a:pt x="1732" y="2260"/>
                    <a:pt x="1725" y="2320"/>
                  </a:cubicBezTo>
                  <a:cubicBezTo>
                    <a:pt x="1717" y="2380"/>
                    <a:pt x="1676" y="2431"/>
                    <a:pt x="1620" y="2452"/>
                  </a:cubicBezTo>
                  <a:lnTo>
                    <a:pt x="509" y="2860"/>
                  </a:lnTo>
                  <a:lnTo>
                    <a:pt x="1" y="3047"/>
                  </a:lnTo>
                  <a:cubicBezTo>
                    <a:pt x="12" y="3080"/>
                    <a:pt x="33" y="3107"/>
                    <a:pt x="60" y="3127"/>
                  </a:cubicBezTo>
                  <a:cubicBezTo>
                    <a:pt x="68" y="3132"/>
                    <a:pt x="76" y="3137"/>
                    <a:pt x="85" y="3141"/>
                  </a:cubicBezTo>
                  <a:cubicBezTo>
                    <a:pt x="123" y="3162"/>
                    <a:pt x="170" y="3165"/>
                    <a:pt x="212" y="3149"/>
                  </a:cubicBezTo>
                  <a:lnTo>
                    <a:pt x="996" y="2860"/>
                  </a:lnTo>
                  <a:lnTo>
                    <a:pt x="2106" y="2453"/>
                  </a:lnTo>
                  <a:cubicBezTo>
                    <a:pt x="2163" y="2431"/>
                    <a:pt x="2203" y="2380"/>
                    <a:pt x="2211" y="2320"/>
                  </a:cubicBezTo>
                  <a:cubicBezTo>
                    <a:pt x="2218" y="2260"/>
                    <a:pt x="2192" y="2201"/>
                    <a:pt x="2142" y="2167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117"/>
            <p:cNvSpPr/>
            <p:nvPr/>
          </p:nvSpPr>
          <p:spPr>
            <a:xfrm>
              <a:off x="8226712" y="2158058"/>
              <a:ext cx="190935" cy="193721"/>
            </a:xfrm>
            <a:custGeom>
              <a:avLst/>
              <a:gdLst/>
              <a:ahLst/>
              <a:cxnLst/>
              <a:rect l="l" t="t" r="r" b="b"/>
              <a:pathLst>
                <a:path w="4935" h="5007" extrusionOk="0">
                  <a:moveTo>
                    <a:pt x="2923" y="892"/>
                  </a:moveTo>
                  <a:cubicBezTo>
                    <a:pt x="2070" y="295"/>
                    <a:pt x="1042" y="1"/>
                    <a:pt x="1" y="56"/>
                  </a:cubicBezTo>
                  <a:cubicBezTo>
                    <a:pt x="2422" y="185"/>
                    <a:pt x="4347" y="2138"/>
                    <a:pt x="4440" y="4560"/>
                  </a:cubicBezTo>
                  <a:cubicBezTo>
                    <a:pt x="4445" y="4698"/>
                    <a:pt x="4381" y="4828"/>
                    <a:pt x="4271" y="4909"/>
                  </a:cubicBezTo>
                  <a:cubicBezTo>
                    <a:pt x="4366" y="4981"/>
                    <a:pt x="4489" y="5007"/>
                    <a:pt x="4606" y="4980"/>
                  </a:cubicBezTo>
                  <a:cubicBezTo>
                    <a:pt x="4799" y="4936"/>
                    <a:pt x="4934" y="4760"/>
                    <a:pt x="4927" y="4560"/>
                  </a:cubicBezTo>
                  <a:cubicBezTo>
                    <a:pt x="4868" y="3092"/>
                    <a:pt x="4127" y="1736"/>
                    <a:pt x="2923" y="8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117"/>
            <p:cNvSpPr/>
            <p:nvPr/>
          </p:nvSpPr>
          <p:spPr>
            <a:xfrm>
              <a:off x="8147397" y="2266622"/>
              <a:ext cx="175769" cy="151162"/>
            </a:xfrm>
            <a:custGeom>
              <a:avLst/>
              <a:gdLst/>
              <a:ahLst/>
              <a:cxnLst/>
              <a:rect l="l" t="t" r="r" b="b"/>
              <a:pathLst>
                <a:path w="4543" h="3907" extrusionOk="0">
                  <a:moveTo>
                    <a:pt x="2271" y="1"/>
                  </a:moveTo>
                  <a:cubicBezTo>
                    <a:pt x="1017" y="1"/>
                    <a:pt x="0" y="873"/>
                    <a:pt x="0" y="1948"/>
                  </a:cubicBezTo>
                  <a:cubicBezTo>
                    <a:pt x="2" y="2339"/>
                    <a:pt x="137" y="2718"/>
                    <a:pt x="380" y="3025"/>
                  </a:cubicBezTo>
                  <a:lnTo>
                    <a:pt x="167" y="3693"/>
                  </a:lnTo>
                  <a:cubicBezTo>
                    <a:pt x="152" y="3752"/>
                    <a:pt x="171" y="3814"/>
                    <a:pt x="216" y="3854"/>
                  </a:cubicBezTo>
                  <a:cubicBezTo>
                    <a:pt x="262" y="3893"/>
                    <a:pt x="326" y="3906"/>
                    <a:pt x="381" y="3884"/>
                  </a:cubicBezTo>
                  <a:lnTo>
                    <a:pt x="1022" y="3573"/>
                  </a:lnTo>
                  <a:cubicBezTo>
                    <a:pt x="1403" y="3786"/>
                    <a:pt x="1834" y="3898"/>
                    <a:pt x="2271" y="3896"/>
                  </a:cubicBezTo>
                  <a:cubicBezTo>
                    <a:pt x="3526" y="3896"/>
                    <a:pt x="4543" y="3024"/>
                    <a:pt x="4543" y="1949"/>
                  </a:cubicBezTo>
                  <a:cubicBezTo>
                    <a:pt x="4543" y="873"/>
                    <a:pt x="3526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117"/>
            <p:cNvSpPr/>
            <p:nvPr/>
          </p:nvSpPr>
          <p:spPr>
            <a:xfrm>
              <a:off x="8225822" y="2266622"/>
              <a:ext cx="97344" cy="150698"/>
            </a:xfrm>
            <a:custGeom>
              <a:avLst/>
              <a:gdLst/>
              <a:ahLst/>
              <a:cxnLst/>
              <a:rect l="l" t="t" r="r" b="b"/>
              <a:pathLst>
                <a:path w="2516" h="3895" extrusionOk="0">
                  <a:moveTo>
                    <a:pt x="244" y="1"/>
                  </a:moveTo>
                  <a:cubicBezTo>
                    <a:pt x="163" y="1"/>
                    <a:pt x="81" y="5"/>
                    <a:pt x="1" y="12"/>
                  </a:cubicBezTo>
                  <a:cubicBezTo>
                    <a:pt x="1141" y="116"/>
                    <a:pt x="2029" y="943"/>
                    <a:pt x="2029" y="1948"/>
                  </a:cubicBezTo>
                  <a:cubicBezTo>
                    <a:pt x="2029" y="2954"/>
                    <a:pt x="1143" y="3777"/>
                    <a:pt x="5" y="3883"/>
                  </a:cubicBezTo>
                  <a:cubicBezTo>
                    <a:pt x="84" y="3889"/>
                    <a:pt x="164" y="3894"/>
                    <a:pt x="244" y="3894"/>
                  </a:cubicBezTo>
                  <a:cubicBezTo>
                    <a:pt x="1499" y="3894"/>
                    <a:pt x="2516" y="3023"/>
                    <a:pt x="2516" y="1948"/>
                  </a:cubicBezTo>
                  <a:cubicBezTo>
                    <a:pt x="2516" y="872"/>
                    <a:pt x="1499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117"/>
            <p:cNvSpPr/>
            <p:nvPr/>
          </p:nvSpPr>
          <p:spPr>
            <a:xfrm>
              <a:off x="8147397" y="2266622"/>
              <a:ext cx="97344" cy="151162"/>
            </a:xfrm>
            <a:custGeom>
              <a:avLst/>
              <a:gdLst/>
              <a:ahLst/>
              <a:cxnLst/>
              <a:rect l="l" t="t" r="r" b="b"/>
              <a:pathLst>
                <a:path w="2516" h="3907" extrusionOk="0">
                  <a:moveTo>
                    <a:pt x="2271" y="1"/>
                  </a:moveTo>
                  <a:cubicBezTo>
                    <a:pt x="2190" y="1"/>
                    <a:pt x="2108" y="5"/>
                    <a:pt x="2028" y="12"/>
                  </a:cubicBezTo>
                  <a:cubicBezTo>
                    <a:pt x="888" y="116"/>
                    <a:pt x="0" y="943"/>
                    <a:pt x="0" y="1948"/>
                  </a:cubicBezTo>
                  <a:cubicBezTo>
                    <a:pt x="2" y="2339"/>
                    <a:pt x="137" y="2718"/>
                    <a:pt x="380" y="3025"/>
                  </a:cubicBezTo>
                  <a:lnTo>
                    <a:pt x="167" y="3693"/>
                  </a:lnTo>
                  <a:cubicBezTo>
                    <a:pt x="152" y="3752"/>
                    <a:pt x="171" y="3814"/>
                    <a:pt x="216" y="3854"/>
                  </a:cubicBezTo>
                  <a:cubicBezTo>
                    <a:pt x="262" y="3893"/>
                    <a:pt x="326" y="3906"/>
                    <a:pt x="381" y="3884"/>
                  </a:cubicBezTo>
                  <a:lnTo>
                    <a:pt x="651" y="3753"/>
                  </a:lnTo>
                  <a:cubicBezTo>
                    <a:pt x="649" y="3733"/>
                    <a:pt x="649" y="3713"/>
                    <a:pt x="654" y="3693"/>
                  </a:cubicBezTo>
                  <a:lnTo>
                    <a:pt x="866" y="3025"/>
                  </a:lnTo>
                  <a:cubicBezTo>
                    <a:pt x="623" y="2718"/>
                    <a:pt x="489" y="2339"/>
                    <a:pt x="486" y="1948"/>
                  </a:cubicBezTo>
                  <a:cubicBezTo>
                    <a:pt x="486" y="944"/>
                    <a:pt x="1375" y="117"/>
                    <a:pt x="2515" y="12"/>
                  </a:cubicBezTo>
                  <a:cubicBezTo>
                    <a:pt x="2435" y="5"/>
                    <a:pt x="2353" y="1"/>
                    <a:pt x="2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117"/>
            <p:cNvSpPr/>
            <p:nvPr/>
          </p:nvSpPr>
          <p:spPr>
            <a:xfrm>
              <a:off x="8053032" y="2332086"/>
              <a:ext cx="190780" cy="194108"/>
            </a:xfrm>
            <a:custGeom>
              <a:avLst/>
              <a:gdLst/>
              <a:ahLst/>
              <a:cxnLst/>
              <a:rect l="l" t="t" r="r" b="b"/>
              <a:pathLst>
                <a:path w="4931" h="5017" extrusionOk="0">
                  <a:moveTo>
                    <a:pt x="2496" y="4116"/>
                  </a:moveTo>
                  <a:cubicBezTo>
                    <a:pt x="1291" y="3272"/>
                    <a:pt x="551" y="1916"/>
                    <a:pt x="492" y="447"/>
                  </a:cubicBezTo>
                  <a:cubicBezTo>
                    <a:pt x="487" y="310"/>
                    <a:pt x="551" y="179"/>
                    <a:pt x="661" y="98"/>
                  </a:cubicBezTo>
                  <a:cubicBezTo>
                    <a:pt x="566" y="27"/>
                    <a:pt x="443" y="0"/>
                    <a:pt x="326" y="28"/>
                  </a:cubicBezTo>
                  <a:cubicBezTo>
                    <a:pt x="300" y="34"/>
                    <a:pt x="273" y="44"/>
                    <a:pt x="248" y="55"/>
                  </a:cubicBezTo>
                  <a:lnTo>
                    <a:pt x="243" y="57"/>
                  </a:lnTo>
                  <a:cubicBezTo>
                    <a:pt x="219" y="69"/>
                    <a:pt x="196" y="82"/>
                    <a:pt x="175" y="98"/>
                  </a:cubicBezTo>
                  <a:cubicBezTo>
                    <a:pt x="64" y="179"/>
                    <a:pt x="1" y="310"/>
                    <a:pt x="5" y="447"/>
                  </a:cubicBezTo>
                  <a:cubicBezTo>
                    <a:pt x="53" y="1701"/>
                    <a:pt x="600" y="2883"/>
                    <a:pt x="1527" y="3729"/>
                  </a:cubicBezTo>
                  <a:cubicBezTo>
                    <a:pt x="2452" y="4577"/>
                    <a:pt x="3678" y="5017"/>
                    <a:pt x="4931" y="4954"/>
                  </a:cubicBezTo>
                  <a:cubicBezTo>
                    <a:pt x="4056" y="4909"/>
                    <a:pt x="3213" y="4618"/>
                    <a:pt x="2496" y="4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117"/>
            <p:cNvSpPr/>
            <p:nvPr/>
          </p:nvSpPr>
          <p:spPr>
            <a:xfrm>
              <a:off x="8053032" y="2218918"/>
              <a:ext cx="19500" cy="92740"/>
            </a:xfrm>
            <a:custGeom>
              <a:avLst/>
              <a:gdLst/>
              <a:ahLst/>
              <a:cxnLst/>
              <a:rect l="l" t="t" r="r" b="b"/>
              <a:pathLst>
                <a:path w="504" h="2397" extrusionOk="0">
                  <a:moveTo>
                    <a:pt x="33" y="2324"/>
                  </a:moveTo>
                  <a:lnTo>
                    <a:pt x="37" y="2329"/>
                  </a:lnTo>
                  <a:cubicBezTo>
                    <a:pt x="46" y="2342"/>
                    <a:pt x="58" y="2352"/>
                    <a:pt x="71" y="2362"/>
                  </a:cubicBezTo>
                  <a:cubicBezTo>
                    <a:pt x="79" y="2368"/>
                    <a:pt x="87" y="2372"/>
                    <a:pt x="95" y="2376"/>
                  </a:cubicBezTo>
                  <a:cubicBezTo>
                    <a:pt x="114" y="2387"/>
                    <a:pt x="135" y="2393"/>
                    <a:pt x="157" y="2395"/>
                  </a:cubicBezTo>
                  <a:cubicBezTo>
                    <a:pt x="180" y="2396"/>
                    <a:pt x="202" y="2393"/>
                    <a:pt x="223" y="2385"/>
                  </a:cubicBezTo>
                  <a:lnTo>
                    <a:pt x="489" y="2287"/>
                  </a:lnTo>
                  <a:lnTo>
                    <a:pt x="504" y="2282"/>
                  </a:lnTo>
                  <a:cubicBezTo>
                    <a:pt x="499" y="2265"/>
                    <a:pt x="495" y="2247"/>
                    <a:pt x="495" y="2230"/>
                  </a:cubicBezTo>
                  <a:lnTo>
                    <a:pt x="495" y="206"/>
                  </a:lnTo>
                  <a:lnTo>
                    <a:pt x="260" y="42"/>
                  </a:lnTo>
                  <a:cubicBezTo>
                    <a:pt x="210" y="5"/>
                    <a:pt x="144" y="1"/>
                    <a:pt x="89" y="29"/>
                  </a:cubicBezTo>
                  <a:cubicBezTo>
                    <a:pt x="34" y="58"/>
                    <a:pt x="1" y="114"/>
                    <a:pt x="1" y="175"/>
                  </a:cubicBezTo>
                  <a:lnTo>
                    <a:pt x="1" y="2230"/>
                  </a:lnTo>
                  <a:cubicBezTo>
                    <a:pt x="1" y="2264"/>
                    <a:pt x="12" y="2298"/>
                    <a:pt x="33" y="2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117"/>
            <p:cNvSpPr/>
            <p:nvPr/>
          </p:nvSpPr>
          <p:spPr>
            <a:xfrm>
              <a:off x="8046958" y="2349109"/>
              <a:ext cx="21202" cy="51496"/>
            </a:xfrm>
            <a:custGeom>
              <a:avLst/>
              <a:gdLst/>
              <a:ahLst/>
              <a:cxnLst/>
              <a:rect l="l" t="t" r="r" b="b"/>
              <a:pathLst>
                <a:path w="548" h="1331" extrusionOk="0">
                  <a:moveTo>
                    <a:pt x="547" y="1231"/>
                  </a:moveTo>
                  <a:lnTo>
                    <a:pt x="240" y="1331"/>
                  </a:lnTo>
                  <a:cubicBezTo>
                    <a:pt x="102" y="905"/>
                    <a:pt x="21" y="462"/>
                    <a:pt x="0" y="14"/>
                  </a:cubicBezTo>
                  <a:lnTo>
                    <a:pt x="325" y="0"/>
                  </a:lnTo>
                  <a:cubicBezTo>
                    <a:pt x="345" y="418"/>
                    <a:pt x="419" y="832"/>
                    <a:pt x="547" y="12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117"/>
            <p:cNvSpPr/>
            <p:nvPr/>
          </p:nvSpPr>
          <p:spPr>
            <a:xfrm>
              <a:off x="8048119" y="2368261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4"/>
                  </a:moveTo>
                  <a:cubicBezTo>
                    <a:pt x="90" y="324"/>
                    <a:pt x="1" y="197"/>
                    <a:pt x="70" y="71"/>
                  </a:cubicBezTo>
                  <a:cubicBezTo>
                    <a:pt x="95" y="26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9" y="33"/>
                    <a:pt x="354" y="86"/>
                  </a:cubicBezTo>
                  <a:cubicBezTo>
                    <a:pt x="409" y="206"/>
                    <a:pt x="323" y="324"/>
                    <a:pt x="209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117"/>
            <p:cNvSpPr/>
            <p:nvPr/>
          </p:nvSpPr>
          <p:spPr>
            <a:xfrm>
              <a:off x="8046610" y="2325354"/>
              <a:ext cx="377227" cy="216277"/>
            </a:xfrm>
            <a:custGeom>
              <a:avLst/>
              <a:gdLst/>
              <a:ahLst/>
              <a:cxnLst/>
              <a:rect l="l" t="t" r="r" b="b"/>
              <a:pathLst>
                <a:path w="9750" h="5590" extrusionOk="0">
                  <a:moveTo>
                    <a:pt x="9750" y="1396"/>
                  </a:moveTo>
                  <a:cubicBezTo>
                    <a:pt x="9742" y="1290"/>
                    <a:pt x="9690" y="1190"/>
                    <a:pt x="9603" y="1130"/>
                  </a:cubicBezTo>
                  <a:cubicBezTo>
                    <a:pt x="9517" y="1069"/>
                    <a:pt x="9405" y="1054"/>
                    <a:pt x="9306" y="1090"/>
                  </a:cubicBezTo>
                  <a:lnTo>
                    <a:pt x="7411" y="1787"/>
                  </a:lnTo>
                  <a:cubicBezTo>
                    <a:pt x="7298" y="1828"/>
                    <a:pt x="7216" y="1928"/>
                    <a:pt x="7200" y="2048"/>
                  </a:cubicBezTo>
                  <a:cubicBezTo>
                    <a:pt x="7185" y="2169"/>
                    <a:pt x="7237" y="2288"/>
                    <a:pt x="7337" y="2359"/>
                  </a:cubicBezTo>
                  <a:lnTo>
                    <a:pt x="7812" y="2689"/>
                  </a:lnTo>
                  <a:cubicBezTo>
                    <a:pt x="6863" y="3933"/>
                    <a:pt x="5236" y="4447"/>
                    <a:pt x="3743" y="3975"/>
                  </a:cubicBezTo>
                  <a:cubicBezTo>
                    <a:pt x="2251" y="3502"/>
                    <a:pt x="1217" y="2143"/>
                    <a:pt x="1157" y="580"/>
                  </a:cubicBezTo>
                  <a:cubicBezTo>
                    <a:pt x="1149" y="375"/>
                    <a:pt x="1031" y="190"/>
                    <a:pt x="849" y="95"/>
                  </a:cubicBezTo>
                  <a:cubicBezTo>
                    <a:pt x="668" y="0"/>
                    <a:pt x="448" y="10"/>
                    <a:pt x="275" y="119"/>
                  </a:cubicBezTo>
                  <a:cubicBezTo>
                    <a:pt x="102" y="229"/>
                    <a:pt x="1" y="423"/>
                    <a:pt x="9" y="628"/>
                  </a:cubicBezTo>
                  <a:cubicBezTo>
                    <a:pt x="12" y="715"/>
                    <a:pt x="172" y="786"/>
                    <a:pt x="172" y="786"/>
                  </a:cubicBezTo>
                  <a:lnTo>
                    <a:pt x="178" y="786"/>
                  </a:lnTo>
                  <a:cubicBezTo>
                    <a:pt x="178" y="786"/>
                    <a:pt x="262" y="764"/>
                    <a:pt x="291" y="731"/>
                  </a:cubicBezTo>
                  <a:cubicBezTo>
                    <a:pt x="320" y="699"/>
                    <a:pt x="336" y="657"/>
                    <a:pt x="334" y="614"/>
                  </a:cubicBezTo>
                  <a:cubicBezTo>
                    <a:pt x="330" y="494"/>
                    <a:pt x="412" y="387"/>
                    <a:pt x="529" y="360"/>
                  </a:cubicBezTo>
                  <a:cubicBezTo>
                    <a:pt x="602" y="344"/>
                    <a:pt x="677" y="360"/>
                    <a:pt x="736" y="405"/>
                  </a:cubicBezTo>
                  <a:cubicBezTo>
                    <a:pt x="795" y="451"/>
                    <a:pt x="831" y="520"/>
                    <a:pt x="833" y="593"/>
                  </a:cubicBezTo>
                  <a:cubicBezTo>
                    <a:pt x="900" y="2326"/>
                    <a:pt x="2066" y="3821"/>
                    <a:pt x="3731" y="4309"/>
                  </a:cubicBezTo>
                  <a:cubicBezTo>
                    <a:pt x="5394" y="4796"/>
                    <a:pt x="7183" y="4166"/>
                    <a:pt x="8174" y="2743"/>
                  </a:cubicBezTo>
                  <a:cubicBezTo>
                    <a:pt x="8225" y="2670"/>
                    <a:pt x="8207" y="2569"/>
                    <a:pt x="8134" y="2518"/>
                  </a:cubicBezTo>
                  <a:lnTo>
                    <a:pt x="7524" y="2092"/>
                  </a:lnTo>
                  <a:lnTo>
                    <a:pt x="9426" y="1395"/>
                  </a:lnTo>
                  <a:lnTo>
                    <a:pt x="9426" y="2051"/>
                  </a:lnTo>
                  <a:lnTo>
                    <a:pt x="9426" y="3417"/>
                  </a:lnTo>
                  <a:lnTo>
                    <a:pt x="8809" y="2991"/>
                  </a:lnTo>
                  <a:cubicBezTo>
                    <a:pt x="8774" y="2966"/>
                    <a:pt x="8730" y="2956"/>
                    <a:pt x="8688" y="2963"/>
                  </a:cubicBezTo>
                  <a:cubicBezTo>
                    <a:pt x="8646" y="2971"/>
                    <a:pt x="8608" y="2995"/>
                    <a:pt x="8583" y="3031"/>
                  </a:cubicBezTo>
                  <a:cubicBezTo>
                    <a:pt x="7150" y="5086"/>
                    <a:pt x="4323" y="5590"/>
                    <a:pt x="2268" y="4156"/>
                  </a:cubicBezTo>
                  <a:cubicBezTo>
                    <a:pt x="1463" y="3591"/>
                    <a:pt x="862" y="2780"/>
                    <a:pt x="556" y="1844"/>
                  </a:cubicBezTo>
                  <a:cubicBezTo>
                    <a:pt x="541" y="1787"/>
                    <a:pt x="494" y="1743"/>
                    <a:pt x="437" y="1730"/>
                  </a:cubicBezTo>
                  <a:cubicBezTo>
                    <a:pt x="378" y="1717"/>
                    <a:pt x="318" y="1737"/>
                    <a:pt x="278" y="1781"/>
                  </a:cubicBezTo>
                  <a:cubicBezTo>
                    <a:pt x="239" y="1826"/>
                    <a:pt x="228" y="1889"/>
                    <a:pt x="249" y="1945"/>
                  </a:cubicBezTo>
                  <a:cubicBezTo>
                    <a:pt x="576" y="2947"/>
                    <a:pt x="1219" y="3816"/>
                    <a:pt x="2082" y="4422"/>
                  </a:cubicBezTo>
                  <a:cubicBezTo>
                    <a:pt x="2893" y="4992"/>
                    <a:pt x="3859" y="5299"/>
                    <a:pt x="4850" y="5299"/>
                  </a:cubicBezTo>
                  <a:cubicBezTo>
                    <a:pt x="5140" y="5299"/>
                    <a:pt x="5429" y="5273"/>
                    <a:pt x="5713" y="5222"/>
                  </a:cubicBezTo>
                  <a:cubicBezTo>
                    <a:pt x="6930" y="5009"/>
                    <a:pt x="8018" y="4339"/>
                    <a:pt x="8755" y="3348"/>
                  </a:cubicBezTo>
                  <a:lnTo>
                    <a:pt x="9234" y="3683"/>
                  </a:lnTo>
                  <a:cubicBezTo>
                    <a:pt x="9333" y="3752"/>
                    <a:pt x="9462" y="3762"/>
                    <a:pt x="9569" y="3705"/>
                  </a:cubicBezTo>
                  <a:cubicBezTo>
                    <a:pt x="9677" y="3649"/>
                    <a:pt x="9731" y="3417"/>
                    <a:pt x="9731" y="3417"/>
                  </a:cubicBezTo>
                  <a:lnTo>
                    <a:pt x="9750" y="2051"/>
                  </a:lnTo>
                  <a:lnTo>
                    <a:pt x="9750" y="139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117"/>
            <p:cNvSpPr/>
            <p:nvPr/>
          </p:nvSpPr>
          <p:spPr>
            <a:xfrm>
              <a:off x="8047113" y="2153648"/>
              <a:ext cx="377073" cy="203780"/>
            </a:xfrm>
            <a:custGeom>
              <a:avLst/>
              <a:gdLst/>
              <a:ahLst/>
              <a:cxnLst/>
              <a:rect l="l" t="t" r="r" b="b"/>
              <a:pathLst>
                <a:path w="9746" h="5267" extrusionOk="0">
                  <a:moveTo>
                    <a:pt x="4881" y="322"/>
                  </a:moveTo>
                  <a:cubicBezTo>
                    <a:pt x="5305" y="322"/>
                    <a:pt x="5733" y="382"/>
                    <a:pt x="6155" y="506"/>
                  </a:cubicBezTo>
                  <a:cubicBezTo>
                    <a:pt x="8025" y="1054"/>
                    <a:pt x="9336" y="2735"/>
                    <a:pt x="9410" y="4682"/>
                  </a:cubicBezTo>
                  <a:cubicBezTo>
                    <a:pt x="9416" y="4804"/>
                    <a:pt x="9333" y="4911"/>
                    <a:pt x="9215" y="4937"/>
                  </a:cubicBezTo>
                  <a:cubicBezTo>
                    <a:pt x="9197" y="4941"/>
                    <a:pt x="9178" y="4943"/>
                    <a:pt x="9160" y="4943"/>
                  </a:cubicBezTo>
                  <a:cubicBezTo>
                    <a:pt x="9106" y="4943"/>
                    <a:pt x="9053" y="4925"/>
                    <a:pt x="9010" y="4892"/>
                  </a:cubicBezTo>
                  <a:cubicBezTo>
                    <a:pt x="8951" y="4847"/>
                    <a:pt x="8916" y="4777"/>
                    <a:pt x="8913" y="4703"/>
                  </a:cubicBezTo>
                  <a:cubicBezTo>
                    <a:pt x="8829" y="2541"/>
                    <a:pt x="7055" y="830"/>
                    <a:pt x="4892" y="824"/>
                  </a:cubicBezTo>
                  <a:cubicBezTo>
                    <a:pt x="4651" y="824"/>
                    <a:pt x="4412" y="846"/>
                    <a:pt x="4176" y="888"/>
                  </a:cubicBezTo>
                  <a:cubicBezTo>
                    <a:pt x="3119" y="1073"/>
                    <a:pt x="2182" y="1672"/>
                    <a:pt x="1570" y="2553"/>
                  </a:cubicBezTo>
                  <a:cubicBezTo>
                    <a:pt x="1519" y="2627"/>
                    <a:pt x="1538" y="2728"/>
                    <a:pt x="1610" y="2779"/>
                  </a:cubicBezTo>
                  <a:lnTo>
                    <a:pt x="2221" y="3205"/>
                  </a:lnTo>
                  <a:lnTo>
                    <a:pt x="325" y="3902"/>
                  </a:lnTo>
                  <a:lnTo>
                    <a:pt x="325" y="1880"/>
                  </a:lnTo>
                  <a:lnTo>
                    <a:pt x="935" y="2306"/>
                  </a:lnTo>
                  <a:cubicBezTo>
                    <a:pt x="962" y="2325"/>
                    <a:pt x="994" y="2336"/>
                    <a:pt x="1027" y="2336"/>
                  </a:cubicBezTo>
                  <a:cubicBezTo>
                    <a:pt x="1036" y="2336"/>
                    <a:pt x="1046" y="2335"/>
                    <a:pt x="1056" y="2333"/>
                  </a:cubicBezTo>
                  <a:cubicBezTo>
                    <a:pt x="1098" y="2325"/>
                    <a:pt x="1136" y="2301"/>
                    <a:pt x="1161" y="2267"/>
                  </a:cubicBezTo>
                  <a:cubicBezTo>
                    <a:pt x="2023" y="1027"/>
                    <a:pt x="3424" y="322"/>
                    <a:pt x="4881" y="322"/>
                  </a:cubicBezTo>
                  <a:close/>
                  <a:moveTo>
                    <a:pt x="4883" y="0"/>
                  </a:moveTo>
                  <a:cubicBezTo>
                    <a:pt x="3379" y="0"/>
                    <a:pt x="1925" y="701"/>
                    <a:pt x="992" y="1949"/>
                  </a:cubicBezTo>
                  <a:lnTo>
                    <a:pt x="512" y="1614"/>
                  </a:lnTo>
                  <a:cubicBezTo>
                    <a:pt x="457" y="1575"/>
                    <a:pt x="391" y="1555"/>
                    <a:pt x="325" y="1555"/>
                  </a:cubicBezTo>
                  <a:cubicBezTo>
                    <a:pt x="274" y="1555"/>
                    <a:pt x="222" y="1567"/>
                    <a:pt x="175" y="1592"/>
                  </a:cubicBezTo>
                  <a:cubicBezTo>
                    <a:pt x="68" y="1648"/>
                    <a:pt x="2" y="1758"/>
                    <a:pt x="2" y="1879"/>
                  </a:cubicBezTo>
                  <a:lnTo>
                    <a:pt x="2" y="3899"/>
                  </a:lnTo>
                  <a:cubicBezTo>
                    <a:pt x="1" y="4006"/>
                    <a:pt x="52" y="4104"/>
                    <a:pt x="139" y="4165"/>
                  </a:cubicBezTo>
                  <a:cubicBezTo>
                    <a:pt x="152" y="4175"/>
                    <a:pt x="165" y="4183"/>
                    <a:pt x="180" y="4189"/>
                  </a:cubicBezTo>
                  <a:cubicBezTo>
                    <a:pt x="226" y="4214"/>
                    <a:pt x="278" y="4227"/>
                    <a:pt x="329" y="4227"/>
                  </a:cubicBezTo>
                  <a:cubicBezTo>
                    <a:pt x="367" y="4227"/>
                    <a:pt x="404" y="4220"/>
                    <a:pt x="439" y="4207"/>
                  </a:cubicBezTo>
                  <a:lnTo>
                    <a:pt x="2333" y="3510"/>
                  </a:lnTo>
                  <a:cubicBezTo>
                    <a:pt x="2447" y="3469"/>
                    <a:pt x="2528" y="3368"/>
                    <a:pt x="2544" y="3249"/>
                  </a:cubicBezTo>
                  <a:cubicBezTo>
                    <a:pt x="2561" y="3129"/>
                    <a:pt x="2508" y="3009"/>
                    <a:pt x="2407" y="2939"/>
                  </a:cubicBezTo>
                  <a:lnTo>
                    <a:pt x="1933" y="2608"/>
                  </a:lnTo>
                  <a:cubicBezTo>
                    <a:pt x="2647" y="1671"/>
                    <a:pt x="3747" y="1148"/>
                    <a:pt x="4883" y="1148"/>
                  </a:cubicBezTo>
                  <a:cubicBezTo>
                    <a:pt x="5256" y="1148"/>
                    <a:pt x="5634" y="1205"/>
                    <a:pt x="6003" y="1322"/>
                  </a:cubicBezTo>
                  <a:cubicBezTo>
                    <a:pt x="7495" y="1794"/>
                    <a:pt x="8529" y="3152"/>
                    <a:pt x="8589" y="4716"/>
                  </a:cubicBezTo>
                  <a:cubicBezTo>
                    <a:pt x="8598" y="4921"/>
                    <a:pt x="8715" y="5106"/>
                    <a:pt x="8897" y="5202"/>
                  </a:cubicBezTo>
                  <a:cubicBezTo>
                    <a:pt x="8980" y="5245"/>
                    <a:pt x="9072" y="5267"/>
                    <a:pt x="9163" y="5267"/>
                  </a:cubicBezTo>
                  <a:cubicBezTo>
                    <a:pt x="9270" y="5267"/>
                    <a:pt x="9377" y="5237"/>
                    <a:pt x="9470" y="5177"/>
                  </a:cubicBezTo>
                  <a:cubicBezTo>
                    <a:pt x="9643" y="5067"/>
                    <a:pt x="9745" y="4874"/>
                    <a:pt x="9737" y="4669"/>
                  </a:cubicBezTo>
                  <a:cubicBezTo>
                    <a:pt x="9656" y="2613"/>
                    <a:pt x="8289" y="831"/>
                    <a:pt x="6325" y="220"/>
                  </a:cubicBezTo>
                  <a:cubicBezTo>
                    <a:pt x="5849" y="72"/>
                    <a:pt x="5364" y="0"/>
                    <a:pt x="4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117"/>
            <p:cNvSpPr/>
            <p:nvPr/>
          </p:nvSpPr>
          <p:spPr>
            <a:xfrm>
              <a:off x="8141091" y="2260393"/>
              <a:ext cx="188343" cy="163233"/>
            </a:xfrm>
            <a:custGeom>
              <a:avLst/>
              <a:gdLst/>
              <a:ahLst/>
              <a:cxnLst/>
              <a:rect l="l" t="t" r="r" b="b"/>
              <a:pathLst>
                <a:path w="4868" h="4219" extrusionOk="0">
                  <a:moveTo>
                    <a:pt x="2434" y="325"/>
                  </a:moveTo>
                  <a:cubicBezTo>
                    <a:pt x="3598" y="325"/>
                    <a:pt x="4544" y="1126"/>
                    <a:pt x="4544" y="2110"/>
                  </a:cubicBezTo>
                  <a:cubicBezTo>
                    <a:pt x="4544" y="3094"/>
                    <a:pt x="3598" y="3894"/>
                    <a:pt x="2434" y="3894"/>
                  </a:cubicBezTo>
                  <a:cubicBezTo>
                    <a:pt x="2430" y="3894"/>
                    <a:pt x="2426" y="3894"/>
                    <a:pt x="2422" y="3894"/>
                  </a:cubicBezTo>
                  <a:cubicBezTo>
                    <a:pt x="2017" y="3894"/>
                    <a:pt x="1618" y="3790"/>
                    <a:pt x="1265" y="3592"/>
                  </a:cubicBezTo>
                  <a:cubicBezTo>
                    <a:pt x="1240" y="3579"/>
                    <a:pt x="1213" y="3572"/>
                    <a:pt x="1186" y="3572"/>
                  </a:cubicBezTo>
                  <a:cubicBezTo>
                    <a:pt x="1161" y="3572"/>
                    <a:pt x="1136" y="3577"/>
                    <a:pt x="1113" y="3588"/>
                  </a:cubicBezTo>
                  <a:lnTo>
                    <a:pt x="486" y="3903"/>
                  </a:lnTo>
                  <a:lnTo>
                    <a:pt x="698" y="3235"/>
                  </a:lnTo>
                  <a:cubicBezTo>
                    <a:pt x="713" y="3184"/>
                    <a:pt x="704" y="3128"/>
                    <a:pt x="671" y="3086"/>
                  </a:cubicBezTo>
                  <a:cubicBezTo>
                    <a:pt x="450" y="2809"/>
                    <a:pt x="328" y="2465"/>
                    <a:pt x="326" y="2110"/>
                  </a:cubicBezTo>
                  <a:cubicBezTo>
                    <a:pt x="326" y="1126"/>
                    <a:pt x="1272" y="325"/>
                    <a:pt x="2434" y="325"/>
                  </a:cubicBezTo>
                  <a:close/>
                  <a:moveTo>
                    <a:pt x="2434" y="0"/>
                  </a:moveTo>
                  <a:cubicBezTo>
                    <a:pt x="1092" y="0"/>
                    <a:pt x="0" y="946"/>
                    <a:pt x="0" y="2109"/>
                  </a:cubicBezTo>
                  <a:cubicBezTo>
                    <a:pt x="2" y="2507"/>
                    <a:pt x="130" y="2894"/>
                    <a:pt x="363" y="3216"/>
                  </a:cubicBezTo>
                  <a:lnTo>
                    <a:pt x="174" y="3815"/>
                  </a:lnTo>
                  <a:cubicBezTo>
                    <a:pt x="143" y="3932"/>
                    <a:pt x="182" y="4055"/>
                    <a:pt x="272" y="4135"/>
                  </a:cubicBezTo>
                  <a:cubicBezTo>
                    <a:pt x="333" y="4189"/>
                    <a:pt x="410" y="4217"/>
                    <a:pt x="489" y="4217"/>
                  </a:cubicBezTo>
                  <a:cubicBezTo>
                    <a:pt x="531" y="4217"/>
                    <a:pt x="575" y="4208"/>
                    <a:pt x="616" y="4191"/>
                  </a:cubicBezTo>
                  <a:lnTo>
                    <a:pt x="1181" y="3917"/>
                  </a:lnTo>
                  <a:cubicBezTo>
                    <a:pt x="1564" y="4114"/>
                    <a:pt x="1990" y="4218"/>
                    <a:pt x="2421" y="4218"/>
                  </a:cubicBezTo>
                  <a:cubicBezTo>
                    <a:pt x="2426" y="4218"/>
                    <a:pt x="2430" y="4218"/>
                    <a:pt x="2434" y="4218"/>
                  </a:cubicBezTo>
                  <a:cubicBezTo>
                    <a:pt x="3776" y="4218"/>
                    <a:pt x="4867" y="3272"/>
                    <a:pt x="4867" y="2109"/>
                  </a:cubicBezTo>
                  <a:cubicBezTo>
                    <a:pt x="4867" y="946"/>
                    <a:pt x="3776" y="0"/>
                    <a:pt x="2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117"/>
            <p:cNvSpPr/>
            <p:nvPr/>
          </p:nvSpPr>
          <p:spPr>
            <a:xfrm>
              <a:off x="8185043" y="2304229"/>
              <a:ext cx="100478" cy="12536"/>
            </a:xfrm>
            <a:custGeom>
              <a:avLst/>
              <a:gdLst/>
              <a:ahLst/>
              <a:cxnLst/>
              <a:rect l="l" t="t" r="r" b="b"/>
              <a:pathLst>
                <a:path w="2597" h="324" extrusionOk="0">
                  <a:moveTo>
                    <a:pt x="168" y="324"/>
                  </a:moveTo>
                  <a:lnTo>
                    <a:pt x="2424" y="324"/>
                  </a:lnTo>
                  <a:cubicBezTo>
                    <a:pt x="2510" y="324"/>
                    <a:pt x="2586" y="258"/>
                    <a:pt x="2591" y="172"/>
                  </a:cubicBezTo>
                  <a:cubicBezTo>
                    <a:pt x="2596" y="79"/>
                    <a:pt x="2523" y="0"/>
                    <a:pt x="2429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117"/>
            <p:cNvSpPr/>
            <p:nvPr/>
          </p:nvSpPr>
          <p:spPr>
            <a:xfrm>
              <a:off x="8185043" y="2335877"/>
              <a:ext cx="100478" cy="12536"/>
            </a:xfrm>
            <a:custGeom>
              <a:avLst/>
              <a:gdLst/>
              <a:ahLst/>
              <a:cxnLst/>
              <a:rect l="l" t="t" r="r" b="b"/>
              <a:pathLst>
                <a:path w="2597" h="324" extrusionOk="0">
                  <a:moveTo>
                    <a:pt x="168" y="324"/>
                  </a:moveTo>
                  <a:lnTo>
                    <a:pt x="2424" y="324"/>
                  </a:lnTo>
                  <a:cubicBezTo>
                    <a:pt x="2510" y="324"/>
                    <a:pt x="2586" y="258"/>
                    <a:pt x="2591" y="172"/>
                  </a:cubicBezTo>
                  <a:cubicBezTo>
                    <a:pt x="2596" y="78"/>
                    <a:pt x="2523" y="0"/>
                    <a:pt x="2429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117"/>
            <p:cNvSpPr/>
            <p:nvPr/>
          </p:nvSpPr>
          <p:spPr>
            <a:xfrm>
              <a:off x="8185043" y="2366752"/>
              <a:ext cx="100478" cy="12536"/>
            </a:xfrm>
            <a:custGeom>
              <a:avLst/>
              <a:gdLst/>
              <a:ahLst/>
              <a:cxnLst/>
              <a:rect l="l" t="t" r="r" b="b"/>
              <a:pathLst>
                <a:path w="2597" h="324" extrusionOk="0">
                  <a:moveTo>
                    <a:pt x="168" y="324"/>
                  </a:moveTo>
                  <a:lnTo>
                    <a:pt x="2424" y="324"/>
                  </a:lnTo>
                  <a:cubicBezTo>
                    <a:pt x="2510" y="324"/>
                    <a:pt x="2586" y="258"/>
                    <a:pt x="2591" y="172"/>
                  </a:cubicBezTo>
                  <a:cubicBezTo>
                    <a:pt x="2596" y="79"/>
                    <a:pt x="2523" y="0"/>
                    <a:pt x="2429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2" name="Google Shape;4972;p117"/>
          <p:cNvGrpSpPr/>
          <p:nvPr/>
        </p:nvGrpSpPr>
        <p:grpSpPr>
          <a:xfrm>
            <a:off x="8122326" y="3759771"/>
            <a:ext cx="226104" cy="376647"/>
            <a:chOff x="8122326" y="3357371"/>
            <a:chExt cx="226104" cy="376647"/>
          </a:xfrm>
        </p:grpSpPr>
        <p:sp>
          <p:nvSpPr>
            <p:cNvPr id="4973" name="Google Shape;4973;p117"/>
            <p:cNvSpPr/>
            <p:nvPr/>
          </p:nvSpPr>
          <p:spPr>
            <a:xfrm>
              <a:off x="8128439" y="3363987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5" y="488"/>
                  </a:moveTo>
                  <a:lnTo>
                    <a:pt x="5515" y="8107"/>
                  </a:lnTo>
                  <a:cubicBezTo>
                    <a:pt x="5515" y="8376"/>
                    <a:pt x="5297" y="8594"/>
                    <a:pt x="5029" y="8594"/>
                  </a:cubicBezTo>
                  <a:lnTo>
                    <a:pt x="488" y="8594"/>
                  </a:lnTo>
                  <a:cubicBezTo>
                    <a:pt x="219" y="8594"/>
                    <a:pt x="1" y="8376"/>
                    <a:pt x="1" y="8107"/>
                  </a:cubicBezTo>
                  <a:lnTo>
                    <a:pt x="1" y="488"/>
                  </a:lnTo>
                  <a:cubicBezTo>
                    <a:pt x="1" y="219"/>
                    <a:pt x="219" y="0"/>
                    <a:pt x="488" y="0"/>
                  </a:cubicBezTo>
                  <a:lnTo>
                    <a:pt x="1136" y="0"/>
                  </a:lnTo>
                  <a:lnTo>
                    <a:pt x="1600" y="493"/>
                  </a:lnTo>
                  <a:cubicBezTo>
                    <a:pt x="1692" y="592"/>
                    <a:pt x="1821" y="647"/>
                    <a:pt x="1955" y="647"/>
                  </a:cubicBezTo>
                  <a:lnTo>
                    <a:pt x="3561" y="647"/>
                  </a:lnTo>
                  <a:cubicBezTo>
                    <a:pt x="3695" y="647"/>
                    <a:pt x="3824" y="592"/>
                    <a:pt x="3915" y="493"/>
                  </a:cubicBezTo>
                  <a:lnTo>
                    <a:pt x="4380" y="0"/>
                  </a:lnTo>
                  <a:lnTo>
                    <a:pt x="5028" y="0"/>
                  </a:lnTo>
                  <a:cubicBezTo>
                    <a:pt x="5297" y="0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117"/>
            <p:cNvSpPr/>
            <p:nvPr/>
          </p:nvSpPr>
          <p:spPr>
            <a:xfrm>
              <a:off x="8304285" y="3363987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9" y="488"/>
                  </a:moveTo>
                  <a:cubicBezTo>
                    <a:pt x="989" y="219"/>
                    <a:pt x="771" y="0"/>
                    <a:pt x="502" y="0"/>
                  </a:cubicBezTo>
                  <a:lnTo>
                    <a:pt x="1" y="0"/>
                  </a:lnTo>
                  <a:cubicBezTo>
                    <a:pt x="274" y="0"/>
                    <a:pt x="494" y="219"/>
                    <a:pt x="494" y="487"/>
                  </a:cubicBezTo>
                  <a:lnTo>
                    <a:pt x="494" y="8108"/>
                  </a:lnTo>
                  <a:cubicBezTo>
                    <a:pt x="494" y="8376"/>
                    <a:pt x="274" y="8594"/>
                    <a:pt x="1" y="8594"/>
                  </a:cubicBezTo>
                  <a:lnTo>
                    <a:pt x="502" y="8594"/>
                  </a:lnTo>
                  <a:cubicBezTo>
                    <a:pt x="771" y="8594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117"/>
            <p:cNvSpPr/>
            <p:nvPr/>
          </p:nvSpPr>
          <p:spPr>
            <a:xfrm>
              <a:off x="8128439" y="3677492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5" y="1"/>
                  </a:moveTo>
                  <a:lnTo>
                    <a:pt x="5515" y="822"/>
                  </a:lnTo>
                  <a:cubicBezTo>
                    <a:pt x="5515" y="1091"/>
                    <a:pt x="5297" y="1308"/>
                    <a:pt x="5029" y="1308"/>
                  </a:cubicBezTo>
                  <a:lnTo>
                    <a:pt x="488" y="1308"/>
                  </a:lnTo>
                  <a:cubicBezTo>
                    <a:pt x="219" y="1308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9" y="491"/>
                    <a:pt x="488" y="491"/>
                  </a:cubicBezTo>
                  <a:lnTo>
                    <a:pt x="5029" y="491"/>
                  </a:lnTo>
                  <a:cubicBezTo>
                    <a:pt x="5297" y="491"/>
                    <a:pt x="5515" y="272"/>
                    <a:pt x="5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117"/>
            <p:cNvSpPr/>
            <p:nvPr/>
          </p:nvSpPr>
          <p:spPr>
            <a:xfrm>
              <a:off x="8304285" y="3677879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7"/>
                  </a:moveTo>
                  <a:lnTo>
                    <a:pt x="494" y="812"/>
                  </a:lnTo>
                  <a:cubicBezTo>
                    <a:pt x="494" y="1081"/>
                    <a:pt x="274" y="1298"/>
                    <a:pt x="1" y="1298"/>
                  </a:cubicBezTo>
                  <a:lnTo>
                    <a:pt x="502" y="1298"/>
                  </a:lnTo>
                  <a:cubicBezTo>
                    <a:pt x="771" y="1298"/>
                    <a:pt x="989" y="1081"/>
                    <a:pt x="989" y="812"/>
                  </a:cubicBezTo>
                  <a:lnTo>
                    <a:pt x="989" y="0"/>
                  </a:lnTo>
                  <a:cubicBezTo>
                    <a:pt x="989" y="269"/>
                    <a:pt x="767" y="487"/>
                    <a:pt x="494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117"/>
            <p:cNvSpPr/>
            <p:nvPr/>
          </p:nvSpPr>
          <p:spPr>
            <a:xfrm>
              <a:off x="8172817" y="3363987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0"/>
                  </a:moveTo>
                  <a:lnTo>
                    <a:pt x="2770" y="494"/>
                  </a:lnTo>
                  <a:cubicBezTo>
                    <a:pt x="2678" y="592"/>
                    <a:pt x="2550" y="647"/>
                    <a:pt x="2416" y="647"/>
                  </a:cubicBezTo>
                  <a:lnTo>
                    <a:pt x="816" y="647"/>
                  </a:lnTo>
                  <a:cubicBezTo>
                    <a:pt x="682" y="647"/>
                    <a:pt x="554" y="592"/>
                    <a:pt x="463" y="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117"/>
            <p:cNvSpPr/>
            <p:nvPr/>
          </p:nvSpPr>
          <p:spPr>
            <a:xfrm>
              <a:off x="8247643" y="3363987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8" y="0"/>
                  </a:moveTo>
                  <a:lnTo>
                    <a:pt x="355" y="494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20" y="647"/>
                    <a:pt x="748" y="592"/>
                    <a:pt x="840" y="494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117"/>
            <p:cNvSpPr/>
            <p:nvPr/>
          </p:nvSpPr>
          <p:spPr>
            <a:xfrm>
              <a:off x="8128439" y="3413974"/>
              <a:ext cx="213375" cy="75097"/>
            </a:xfrm>
            <a:custGeom>
              <a:avLst/>
              <a:gdLst/>
              <a:ahLst/>
              <a:cxnLst/>
              <a:rect l="l" t="t" r="r" b="b"/>
              <a:pathLst>
                <a:path w="5515" h="1941" extrusionOk="0">
                  <a:moveTo>
                    <a:pt x="1" y="1"/>
                  </a:moveTo>
                  <a:lnTo>
                    <a:pt x="5515" y="1"/>
                  </a:lnTo>
                  <a:lnTo>
                    <a:pt x="5515" y="1940"/>
                  </a:lnTo>
                  <a:lnTo>
                    <a:pt x="1" y="19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117"/>
            <p:cNvSpPr/>
            <p:nvPr/>
          </p:nvSpPr>
          <p:spPr>
            <a:xfrm>
              <a:off x="8323398" y="3413974"/>
              <a:ext cx="19152" cy="75097"/>
            </a:xfrm>
            <a:custGeom>
              <a:avLst/>
              <a:gdLst/>
              <a:ahLst/>
              <a:cxnLst/>
              <a:rect l="l" t="t" r="r" b="b"/>
              <a:pathLst>
                <a:path w="495" h="1941" extrusionOk="0">
                  <a:moveTo>
                    <a:pt x="0" y="1"/>
                  </a:moveTo>
                  <a:lnTo>
                    <a:pt x="495" y="1"/>
                  </a:lnTo>
                  <a:lnTo>
                    <a:pt x="495" y="1940"/>
                  </a:lnTo>
                  <a:lnTo>
                    <a:pt x="0" y="19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117"/>
            <p:cNvSpPr/>
            <p:nvPr/>
          </p:nvSpPr>
          <p:spPr>
            <a:xfrm>
              <a:off x="8128439" y="3489768"/>
              <a:ext cx="213375" cy="50026"/>
            </a:xfrm>
            <a:custGeom>
              <a:avLst/>
              <a:gdLst/>
              <a:ahLst/>
              <a:cxnLst/>
              <a:rect l="l" t="t" r="r" b="b"/>
              <a:pathLst>
                <a:path w="5515" h="1293" extrusionOk="0">
                  <a:moveTo>
                    <a:pt x="1" y="0"/>
                  </a:moveTo>
                  <a:lnTo>
                    <a:pt x="5515" y="0"/>
                  </a:lnTo>
                  <a:lnTo>
                    <a:pt x="5515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117"/>
            <p:cNvSpPr/>
            <p:nvPr/>
          </p:nvSpPr>
          <p:spPr>
            <a:xfrm>
              <a:off x="8323398" y="3489768"/>
              <a:ext cx="19152" cy="50026"/>
            </a:xfrm>
            <a:custGeom>
              <a:avLst/>
              <a:gdLst/>
              <a:ahLst/>
              <a:cxnLst/>
              <a:rect l="l" t="t" r="r" b="b"/>
              <a:pathLst>
                <a:path w="495" h="1293" extrusionOk="0">
                  <a:moveTo>
                    <a:pt x="0" y="0"/>
                  </a:moveTo>
                  <a:lnTo>
                    <a:pt x="495" y="0"/>
                  </a:lnTo>
                  <a:lnTo>
                    <a:pt x="495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117"/>
            <p:cNvSpPr/>
            <p:nvPr/>
          </p:nvSpPr>
          <p:spPr>
            <a:xfrm>
              <a:off x="8185043" y="3539794"/>
              <a:ext cx="100942" cy="132010"/>
            </a:xfrm>
            <a:custGeom>
              <a:avLst/>
              <a:gdLst/>
              <a:ahLst/>
              <a:cxnLst/>
              <a:rect l="l" t="t" r="r" b="b"/>
              <a:pathLst>
                <a:path w="2609" h="3412" extrusionOk="0">
                  <a:moveTo>
                    <a:pt x="2553" y="2073"/>
                  </a:moveTo>
                  <a:lnTo>
                    <a:pt x="1428" y="3353"/>
                  </a:lnTo>
                  <a:cubicBezTo>
                    <a:pt x="1397" y="3391"/>
                    <a:pt x="1352" y="3412"/>
                    <a:pt x="1305" y="3412"/>
                  </a:cubicBezTo>
                  <a:cubicBezTo>
                    <a:pt x="1256" y="3412"/>
                    <a:pt x="1212" y="3391"/>
                    <a:pt x="1182" y="3353"/>
                  </a:cubicBezTo>
                  <a:lnTo>
                    <a:pt x="55" y="2073"/>
                  </a:lnTo>
                  <a:cubicBezTo>
                    <a:pt x="11" y="2022"/>
                    <a:pt x="1" y="1951"/>
                    <a:pt x="27" y="1890"/>
                  </a:cubicBezTo>
                  <a:cubicBezTo>
                    <a:pt x="54" y="1829"/>
                    <a:pt x="113" y="1789"/>
                    <a:pt x="180" y="1787"/>
                  </a:cubicBezTo>
                  <a:lnTo>
                    <a:pt x="820" y="1787"/>
                  </a:lnTo>
                  <a:lnTo>
                    <a:pt x="820" y="0"/>
                  </a:lnTo>
                  <a:lnTo>
                    <a:pt x="1789" y="0"/>
                  </a:lnTo>
                  <a:lnTo>
                    <a:pt x="1789" y="1787"/>
                  </a:lnTo>
                  <a:lnTo>
                    <a:pt x="2429" y="1787"/>
                  </a:lnTo>
                  <a:cubicBezTo>
                    <a:pt x="2496" y="1789"/>
                    <a:pt x="2555" y="1829"/>
                    <a:pt x="2583" y="1890"/>
                  </a:cubicBezTo>
                  <a:cubicBezTo>
                    <a:pt x="2609" y="1951"/>
                    <a:pt x="2597" y="2022"/>
                    <a:pt x="2553" y="2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117"/>
            <p:cNvSpPr/>
            <p:nvPr/>
          </p:nvSpPr>
          <p:spPr>
            <a:xfrm>
              <a:off x="8128439" y="3363987"/>
              <a:ext cx="38303" cy="364189"/>
            </a:xfrm>
            <a:custGeom>
              <a:avLst/>
              <a:gdLst/>
              <a:ahLst/>
              <a:cxnLst/>
              <a:rect l="l" t="t" r="r" b="b"/>
              <a:pathLst>
                <a:path w="990" h="9413" extrusionOk="0">
                  <a:moveTo>
                    <a:pt x="495" y="8925"/>
                  </a:moveTo>
                  <a:lnTo>
                    <a:pt x="495" y="488"/>
                  </a:lnTo>
                  <a:cubicBezTo>
                    <a:pt x="495" y="219"/>
                    <a:pt x="717" y="0"/>
                    <a:pt x="990" y="0"/>
                  </a:cubicBezTo>
                  <a:lnTo>
                    <a:pt x="488" y="0"/>
                  </a:lnTo>
                  <a:cubicBezTo>
                    <a:pt x="219" y="0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9" y="9412"/>
                    <a:pt x="488" y="9412"/>
                  </a:cubicBezTo>
                  <a:lnTo>
                    <a:pt x="990" y="9412"/>
                  </a:lnTo>
                  <a:cubicBezTo>
                    <a:pt x="717" y="9411"/>
                    <a:pt x="495" y="9194"/>
                    <a:pt x="495" y="8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117"/>
            <p:cNvSpPr/>
            <p:nvPr/>
          </p:nvSpPr>
          <p:spPr>
            <a:xfrm>
              <a:off x="8122597" y="3614814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1" y="1"/>
                  </a:moveTo>
                  <a:lnTo>
                    <a:pt x="323" y="1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117"/>
            <p:cNvSpPr/>
            <p:nvPr/>
          </p:nvSpPr>
          <p:spPr>
            <a:xfrm>
              <a:off x="8122326" y="3633772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117"/>
            <p:cNvSpPr/>
            <p:nvPr/>
          </p:nvSpPr>
          <p:spPr>
            <a:xfrm>
              <a:off x="8122558" y="3357371"/>
              <a:ext cx="225872" cy="376647"/>
            </a:xfrm>
            <a:custGeom>
              <a:avLst/>
              <a:gdLst/>
              <a:ahLst/>
              <a:cxnLst/>
              <a:rect l="l" t="t" r="r" b="b"/>
              <a:pathLst>
                <a:path w="5838" h="9735" extrusionOk="0">
                  <a:moveTo>
                    <a:pt x="4158" y="324"/>
                  </a:moveTo>
                  <a:lnTo>
                    <a:pt x="3951" y="545"/>
                  </a:lnTo>
                  <a:cubicBezTo>
                    <a:pt x="3890" y="610"/>
                    <a:pt x="3804" y="647"/>
                    <a:pt x="3715" y="647"/>
                  </a:cubicBezTo>
                  <a:lnTo>
                    <a:pt x="2115" y="647"/>
                  </a:lnTo>
                  <a:cubicBezTo>
                    <a:pt x="2026" y="647"/>
                    <a:pt x="1941" y="610"/>
                    <a:pt x="1879" y="545"/>
                  </a:cubicBezTo>
                  <a:lnTo>
                    <a:pt x="1672" y="324"/>
                  </a:lnTo>
                  <a:close/>
                  <a:moveTo>
                    <a:pt x="5190" y="324"/>
                  </a:moveTo>
                  <a:cubicBezTo>
                    <a:pt x="5370" y="324"/>
                    <a:pt x="5514" y="469"/>
                    <a:pt x="5514" y="648"/>
                  </a:cubicBezTo>
                  <a:lnTo>
                    <a:pt x="5514" y="1293"/>
                  </a:lnTo>
                  <a:lnTo>
                    <a:pt x="324" y="1293"/>
                  </a:lnTo>
                  <a:lnTo>
                    <a:pt x="324" y="648"/>
                  </a:lnTo>
                  <a:cubicBezTo>
                    <a:pt x="324" y="469"/>
                    <a:pt x="470" y="324"/>
                    <a:pt x="648" y="324"/>
                  </a:cubicBezTo>
                  <a:lnTo>
                    <a:pt x="1229" y="324"/>
                  </a:lnTo>
                  <a:lnTo>
                    <a:pt x="1644" y="766"/>
                  </a:lnTo>
                  <a:cubicBezTo>
                    <a:pt x="1766" y="896"/>
                    <a:pt x="1937" y="969"/>
                    <a:pt x="2115" y="970"/>
                  </a:cubicBezTo>
                  <a:lnTo>
                    <a:pt x="3715" y="970"/>
                  </a:lnTo>
                  <a:cubicBezTo>
                    <a:pt x="3894" y="969"/>
                    <a:pt x="4064" y="896"/>
                    <a:pt x="4187" y="766"/>
                  </a:cubicBezTo>
                  <a:lnTo>
                    <a:pt x="4601" y="324"/>
                  </a:lnTo>
                  <a:close/>
                  <a:moveTo>
                    <a:pt x="5514" y="1635"/>
                  </a:moveTo>
                  <a:lnTo>
                    <a:pt x="5514" y="3251"/>
                  </a:lnTo>
                  <a:lnTo>
                    <a:pt x="324" y="3251"/>
                  </a:lnTo>
                  <a:lnTo>
                    <a:pt x="324" y="3004"/>
                  </a:lnTo>
                  <a:lnTo>
                    <a:pt x="324" y="1635"/>
                  </a:lnTo>
                  <a:close/>
                  <a:moveTo>
                    <a:pt x="5514" y="3575"/>
                  </a:moveTo>
                  <a:lnTo>
                    <a:pt x="5514" y="4544"/>
                  </a:lnTo>
                  <a:lnTo>
                    <a:pt x="324" y="4544"/>
                  </a:lnTo>
                  <a:lnTo>
                    <a:pt x="324" y="3575"/>
                  </a:lnTo>
                  <a:close/>
                  <a:moveTo>
                    <a:pt x="3234" y="4867"/>
                  </a:moveTo>
                  <a:lnTo>
                    <a:pt x="3234" y="6493"/>
                  </a:lnTo>
                  <a:cubicBezTo>
                    <a:pt x="3234" y="6582"/>
                    <a:pt x="3305" y="6655"/>
                    <a:pt x="3394" y="6655"/>
                  </a:cubicBezTo>
                  <a:lnTo>
                    <a:pt x="4041" y="6663"/>
                  </a:lnTo>
                  <a:cubicBezTo>
                    <a:pt x="4042" y="6666"/>
                    <a:pt x="4040" y="6669"/>
                    <a:pt x="4038" y="6670"/>
                  </a:cubicBezTo>
                  <a:lnTo>
                    <a:pt x="2908" y="7951"/>
                  </a:lnTo>
                  <a:lnTo>
                    <a:pt x="1786" y="6655"/>
                  </a:lnTo>
                  <a:lnTo>
                    <a:pt x="2425" y="6655"/>
                  </a:lnTo>
                  <a:cubicBezTo>
                    <a:pt x="2514" y="6655"/>
                    <a:pt x="2587" y="6582"/>
                    <a:pt x="2587" y="6493"/>
                  </a:cubicBezTo>
                  <a:lnTo>
                    <a:pt x="2587" y="4867"/>
                  </a:lnTo>
                  <a:close/>
                  <a:moveTo>
                    <a:pt x="5514" y="8826"/>
                  </a:moveTo>
                  <a:lnTo>
                    <a:pt x="5514" y="9088"/>
                  </a:lnTo>
                  <a:cubicBezTo>
                    <a:pt x="5514" y="9266"/>
                    <a:pt x="5370" y="9412"/>
                    <a:pt x="5190" y="9412"/>
                  </a:cubicBezTo>
                  <a:lnTo>
                    <a:pt x="648" y="9412"/>
                  </a:lnTo>
                  <a:cubicBezTo>
                    <a:pt x="470" y="9412"/>
                    <a:pt x="324" y="9266"/>
                    <a:pt x="324" y="9088"/>
                  </a:cubicBezTo>
                  <a:lnTo>
                    <a:pt x="324" y="8826"/>
                  </a:lnTo>
                  <a:cubicBezTo>
                    <a:pt x="423" y="8885"/>
                    <a:pt x="534" y="8916"/>
                    <a:pt x="648" y="8917"/>
                  </a:cubicBezTo>
                  <a:lnTo>
                    <a:pt x="5190" y="8917"/>
                  </a:lnTo>
                  <a:cubicBezTo>
                    <a:pt x="5304" y="8916"/>
                    <a:pt x="5417" y="8885"/>
                    <a:pt x="5514" y="8826"/>
                  </a:cubicBezTo>
                  <a:close/>
                  <a:moveTo>
                    <a:pt x="170" y="0"/>
                  </a:moveTo>
                  <a:cubicBezTo>
                    <a:pt x="76" y="0"/>
                    <a:pt x="2" y="76"/>
                    <a:pt x="2" y="169"/>
                  </a:cubicBezTo>
                  <a:lnTo>
                    <a:pt x="2" y="6713"/>
                  </a:lnTo>
                  <a:cubicBezTo>
                    <a:pt x="2" y="6724"/>
                    <a:pt x="5" y="6735"/>
                    <a:pt x="13" y="6743"/>
                  </a:cubicBezTo>
                  <a:cubicBezTo>
                    <a:pt x="62" y="6793"/>
                    <a:pt x="115" y="6814"/>
                    <a:pt x="163" y="6814"/>
                  </a:cubicBezTo>
                  <a:cubicBezTo>
                    <a:pt x="252" y="6814"/>
                    <a:pt x="324" y="6742"/>
                    <a:pt x="324" y="6652"/>
                  </a:cubicBezTo>
                  <a:lnTo>
                    <a:pt x="324" y="4867"/>
                  </a:lnTo>
                  <a:lnTo>
                    <a:pt x="2263" y="4867"/>
                  </a:lnTo>
                  <a:lnTo>
                    <a:pt x="2263" y="6331"/>
                  </a:lnTo>
                  <a:lnTo>
                    <a:pt x="1778" y="6331"/>
                  </a:lnTo>
                  <a:cubicBezTo>
                    <a:pt x="1647" y="6331"/>
                    <a:pt x="1527" y="6408"/>
                    <a:pt x="1474" y="6526"/>
                  </a:cubicBezTo>
                  <a:cubicBezTo>
                    <a:pt x="1418" y="6647"/>
                    <a:pt x="1440" y="6789"/>
                    <a:pt x="1529" y="6888"/>
                  </a:cubicBezTo>
                  <a:lnTo>
                    <a:pt x="2669" y="8166"/>
                  </a:lnTo>
                  <a:cubicBezTo>
                    <a:pt x="2730" y="8240"/>
                    <a:pt x="2821" y="8282"/>
                    <a:pt x="2917" y="8283"/>
                  </a:cubicBezTo>
                  <a:cubicBezTo>
                    <a:pt x="2918" y="8283"/>
                    <a:pt x="2919" y="8283"/>
                    <a:pt x="2920" y="8283"/>
                  </a:cubicBezTo>
                  <a:cubicBezTo>
                    <a:pt x="3015" y="8283"/>
                    <a:pt x="3105" y="8241"/>
                    <a:pt x="3167" y="8170"/>
                  </a:cubicBezTo>
                  <a:lnTo>
                    <a:pt x="4310" y="6888"/>
                  </a:lnTo>
                  <a:cubicBezTo>
                    <a:pt x="4399" y="6789"/>
                    <a:pt x="4420" y="6647"/>
                    <a:pt x="4365" y="6526"/>
                  </a:cubicBezTo>
                  <a:cubicBezTo>
                    <a:pt x="4311" y="6408"/>
                    <a:pt x="4192" y="6331"/>
                    <a:pt x="4061" y="6331"/>
                  </a:cubicBezTo>
                  <a:lnTo>
                    <a:pt x="3575" y="6331"/>
                  </a:lnTo>
                  <a:lnTo>
                    <a:pt x="3575" y="4867"/>
                  </a:lnTo>
                  <a:lnTo>
                    <a:pt x="5514" y="4867"/>
                  </a:lnTo>
                  <a:lnTo>
                    <a:pt x="5514" y="8270"/>
                  </a:lnTo>
                  <a:cubicBezTo>
                    <a:pt x="5514" y="8449"/>
                    <a:pt x="5370" y="8594"/>
                    <a:pt x="5190" y="8594"/>
                  </a:cubicBezTo>
                  <a:lnTo>
                    <a:pt x="493" y="8594"/>
                  </a:lnTo>
                  <a:cubicBezTo>
                    <a:pt x="400" y="8594"/>
                    <a:pt x="324" y="8518"/>
                    <a:pt x="324" y="8426"/>
                  </a:cubicBezTo>
                  <a:lnTo>
                    <a:pt x="324" y="7903"/>
                  </a:lnTo>
                  <a:cubicBezTo>
                    <a:pt x="324" y="7878"/>
                    <a:pt x="313" y="7854"/>
                    <a:pt x="295" y="7837"/>
                  </a:cubicBezTo>
                  <a:cubicBezTo>
                    <a:pt x="250" y="7799"/>
                    <a:pt x="204" y="7783"/>
                    <a:pt x="162" y="7783"/>
                  </a:cubicBezTo>
                  <a:cubicBezTo>
                    <a:pt x="73" y="7783"/>
                    <a:pt x="1" y="7855"/>
                    <a:pt x="1" y="7945"/>
                  </a:cubicBezTo>
                  <a:lnTo>
                    <a:pt x="1" y="9085"/>
                  </a:lnTo>
                  <a:cubicBezTo>
                    <a:pt x="1" y="9445"/>
                    <a:pt x="291" y="9734"/>
                    <a:pt x="649" y="9734"/>
                  </a:cubicBezTo>
                  <a:lnTo>
                    <a:pt x="5189" y="9734"/>
                  </a:lnTo>
                  <a:cubicBezTo>
                    <a:pt x="5547" y="9734"/>
                    <a:pt x="5838" y="9445"/>
                    <a:pt x="5838" y="9085"/>
                  </a:cubicBezTo>
                  <a:lnTo>
                    <a:pt x="5838" y="649"/>
                  </a:lnTo>
                  <a:cubicBezTo>
                    <a:pt x="5838" y="291"/>
                    <a:pt x="5547" y="0"/>
                    <a:pt x="5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117"/>
            <p:cNvSpPr/>
            <p:nvPr/>
          </p:nvSpPr>
          <p:spPr>
            <a:xfrm>
              <a:off x="8153549" y="3433126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68" y="324"/>
                  </a:moveTo>
                  <a:lnTo>
                    <a:pt x="485" y="324"/>
                  </a:lnTo>
                  <a:cubicBezTo>
                    <a:pt x="571" y="324"/>
                    <a:pt x="648" y="259"/>
                    <a:pt x="653" y="173"/>
                  </a:cubicBezTo>
                  <a:cubicBezTo>
                    <a:pt x="658" y="78"/>
                    <a:pt x="584" y="1"/>
                    <a:pt x="491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117"/>
            <p:cNvSpPr/>
            <p:nvPr/>
          </p:nvSpPr>
          <p:spPr>
            <a:xfrm>
              <a:off x="8191310" y="3433126"/>
              <a:ext cx="62949" cy="12536"/>
            </a:xfrm>
            <a:custGeom>
              <a:avLst/>
              <a:gdLst/>
              <a:ahLst/>
              <a:cxnLst/>
              <a:rect l="l" t="t" r="r" b="b"/>
              <a:pathLst>
                <a:path w="1627" h="324" extrusionOk="0">
                  <a:moveTo>
                    <a:pt x="167" y="324"/>
                  </a:moveTo>
                  <a:lnTo>
                    <a:pt x="1454" y="324"/>
                  </a:lnTo>
                  <a:cubicBezTo>
                    <a:pt x="1541" y="324"/>
                    <a:pt x="1616" y="259"/>
                    <a:pt x="1622" y="173"/>
                  </a:cubicBezTo>
                  <a:cubicBezTo>
                    <a:pt x="1627" y="78"/>
                    <a:pt x="1553" y="1"/>
                    <a:pt x="1460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117"/>
            <p:cNvSpPr/>
            <p:nvPr/>
          </p:nvSpPr>
          <p:spPr>
            <a:xfrm>
              <a:off x="8153858" y="3458158"/>
              <a:ext cx="169269" cy="12536"/>
            </a:xfrm>
            <a:custGeom>
              <a:avLst/>
              <a:gdLst/>
              <a:ahLst/>
              <a:cxnLst/>
              <a:rect l="l" t="t" r="r" b="b"/>
              <a:pathLst>
                <a:path w="4375" h="324" extrusionOk="0">
                  <a:moveTo>
                    <a:pt x="4208" y="0"/>
                  </a:moveTo>
                  <a:lnTo>
                    <a:pt x="173" y="0"/>
                  </a:lnTo>
                  <a:cubicBezTo>
                    <a:pt x="87" y="0"/>
                    <a:pt x="12" y="66"/>
                    <a:pt x="5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201" y="324"/>
                  </a:lnTo>
                  <a:cubicBezTo>
                    <a:pt x="4288" y="324"/>
                    <a:pt x="4363" y="258"/>
                    <a:pt x="4368" y="172"/>
                  </a:cubicBezTo>
                  <a:cubicBezTo>
                    <a:pt x="4375" y="78"/>
                    <a:pt x="4300" y="0"/>
                    <a:pt x="4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117"/>
            <p:cNvSpPr/>
            <p:nvPr/>
          </p:nvSpPr>
          <p:spPr>
            <a:xfrm>
              <a:off x="8147320" y="3508184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0" y="0"/>
                  </a:move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5" y="323"/>
                    <a:pt x="167" y="323"/>
                  </a:cubicBezTo>
                  <a:lnTo>
                    <a:pt x="484" y="323"/>
                  </a:lnTo>
                  <a:cubicBezTo>
                    <a:pt x="570" y="323"/>
                    <a:pt x="646" y="258"/>
                    <a:pt x="651" y="172"/>
                  </a:cubicBezTo>
                  <a:cubicBezTo>
                    <a:pt x="657" y="78"/>
                    <a:pt x="583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117"/>
            <p:cNvSpPr/>
            <p:nvPr/>
          </p:nvSpPr>
          <p:spPr>
            <a:xfrm>
              <a:off x="8185004" y="3508184"/>
              <a:ext cx="63026" cy="12536"/>
            </a:xfrm>
            <a:custGeom>
              <a:avLst/>
              <a:gdLst/>
              <a:ahLst/>
              <a:cxnLst/>
              <a:rect l="l" t="t" r="r" b="b"/>
              <a:pathLst>
                <a:path w="1629" h="324" extrusionOk="0">
                  <a:moveTo>
                    <a:pt x="1461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6"/>
                    <a:pt x="75" y="323"/>
                    <a:pt x="169" y="323"/>
                  </a:cubicBezTo>
                  <a:lnTo>
                    <a:pt x="1455" y="323"/>
                  </a:lnTo>
                  <a:cubicBezTo>
                    <a:pt x="1541" y="323"/>
                    <a:pt x="1617" y="258"/>
                    <a:pt x="1622" y="172"/>
                  </a:cubicBezTo>
                  <a:cubicBezTo>
                    <a:pt x="1628" y="78"/>
                    <a:pt x="1554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3" name="Google Shape;4993;p117"/>
          <p:cNvGrpSpPr/>
          <p:nvPr/>
        </p:nvGrpSpPr>
        <p:grpSpPr>
          <a:xfrm>
            <a:off x="720039" y="2556086"/>
            <a:ext cx="376570" cy="376647"/>
            <a:chOff x="720039" y="2153686"/>
            <a:chExt cx="376570" cy="376647"/>
          </a:xfrm>
        </p:grpSpPr>
        <p:sp>
          <p:nvSpPr>
            <p:cNvPr id="4994" name="Google Shape;4994;p117"/>
            <p:cNvSpPr/>
            <p:nvPr/>
          </p:nvSpPr>
          <p:spPr>
            <a:xfrm>
              <a:off x="725495" y="2449394"/>
              <a:ext cx="82797" cy="75059"/>
            </a:xfrm>
            <a:custGeom>
              <a:avLst/>
              <a:gdLst/>
              <a:ahLst/>
              <a:cxnLst/>
              <a:rect l="l" t="t" r="r" b="b"/>
              <a:pathLst>
                <a:path w="2140" h="1940" extrusionOk="0">
                  <a:moveTo>
                    <a:pt x="2139" y="647"/>
                  </a:moveTo>
                  <a:lnTo>
                    <a:pt x="2139" y="1940"/>
                  </a:lnTo>
                  <a:lnTo>
                    <a:pt x="720" y="1940"/>
                  </a:lnTo>
                  <a:cubicBezTo>
                    <a:pt x="522" y="1940"/>
                    <a:pt x="334" y="1858"/>
                    <a:pt x="200" y="1714"/>
                  </a:cubicBezTo>
                  <a:cubicBezTo>
                    <a:pt x="67" y="1571"/>
                    <a:pt x="0" y="1378"/>
                    <a:pt x="17" y="1183"/>
                  </a:cubicBezTo>
                  <a:cubicBezTo>
                    <a:pt x="32" y="936"/>
                    <a:pt x="120" y="697"/>
                    <a:pt x="270" y="498"/>
                  </a:cubicBezTo>
                  <a:cubicBezTo>
                    <a:pt x="518" y="185"/>
                    <a:pt x="899" y="1"/>
                    <a:pt x="1301" y="0"/>
                  </a:cubicBezTo>
                  <a:lnTo>
                    <a:pt x="1321" y="0"/>
                  </a:lnTo>
                  <a:lnTo>
                    <a:pt x="1321" y="414"/>
                  </a:lnTo>
                  <a:cubicBezTo>
                    <a:pt x="1321" y="511"/>
                    <a:pt x="1365" y="603"/>
                    <a:pt x="1441" y="664"/>
                  </a:cubicBezTo>
                  <a:cubicBezTo>
                    <a:pt x="1517" y="726"/>
                    <a:pt x="1616" y="750"/>
                    <a:pt x="1712" y="7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117"/>
            <p:cNvSpPr/>
            <p:nvPr/>
          </p:nvSpPr>
          <p:spPr>
            <a:xfrm>
              <a:off x="808252" y="2474194"/>
              <a:ext cx="46002" cy="50258"/>
            </a:xfrm>
            <a:custGeom>
              <a:avLst/>
              <a:gdLst/>
              <a:ahLst/>
              <a:cxnLst/>
              <a:rect l="l" t="t" r="r" b="b"/>
              <a:pathLst>
                <a:path w="1189" h="1299" extrusionOk="0">
                  <a:moveTo>
                    <a:pt x="1188" y="1299"/>
                  </a:moveTo>
                  <a:lnTo>
                    <a:pt x="0" y="1299"/>
                  </a:lnTo>
                  <a:lnTo>
                    <a:pt x="0" y="1"/>
                  </a:lnTo>
                  <a:lnTo>
                    <a:pt x="424" y="86"/>
                  </a:lnTo>
                  <a:cubicBezTo>
                    <a:pt x="487" y="98"/>
                    <a:pt x="553" y="91"/>
                    <a:pt x="612" y="66"/>
                  </a:cubicBezTo>
                  <a:cubicBezTo>
                    <a:pt x="543" y="215"/>
                    <a:pt x="501" y="375"/>
                    <a:pt x="490" y="539"/>
                  </a:cubicBezTo>
                  <a:cubicBezTo>
                    <a:pt x="474" y="735"/>
                    <a:pt x="539" y="928"/>
                    <a:pt x="672" y="1073"/>
                  </a:cubicBezTo>
                  <a:cubicBezTo>
                    <a:pt x="805" y="1217"/>
                    <a:pt x="992" y="1299"/>
                    <a:pt x="1188" y="12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117"/>
            <p:cNvSpPr/>
            <p:nvPr/>
          </p:nvSpPr>
          <p:spPr>
            <a:xfrm>
              <a:off x="764804" y="2336690"/>
              <a:ext cx="87633" cy="55675"/>
            </a:xfrm>
            <a:custGeom>
              <a:avLst/>
              <a:gdLst/>
              <a:ahLst/>
              <a:cxnLst/>
              <a:rect l="l" t="t" r="r" b="b"/>
              <a:pathLst>
                <a:path w="2265" h="1439" extrusionOk="0">
                  <a:moveTo>
                    <a:pt x="2264" y="1115"/>
                  </a:moveTo>
                  <a:lnTo>
                    <a:pt x="2264" y="1358"/>
                  </a:lnTo>
                  <a:cubicBezTo>
                    <a:pt x="2248" y="1368"/>
                    <a:pt x="2233" y="1381"/>
                    <a:pt x="2221" y="1395"/>
                  </a:cubicBezTo>
                  <a:cubicBezTo>
                    <a:pt x="2208" y="1407"/>
                    <a:pt x="2197" y="1421"/>
                    <a:pt x="2186" y="1436"/>
                  </a:cubicBezTo>
                  <a:cubicBezTo>
                    <a:pt x="1604" y="1386"/>
                    <a:pt x="1456" y="792"/>
                    <a:pt x="1456" y="792"/>
                  </a:cubicBezTo>
                  <a:cubicBezTo>
                    <a:pt x="1456" y="1439"/>
                    <a:pt x="1" y="1277"/>
                    <a:pt x="1" y="1277"/>
                  </a:cubicBezTo>
                  <a:lnTo>
                    <a:pt x="1" y="1115"/>
                  </a:lnTo>
                  <a:cubicBezTo>
                    <a:pt x="1" y="561"/>
                    <a:pt x="403" y="87"/>
                    <a:pt x="951" y="0"/>
                  </a:cubicBezTo>
                  <a:lnTo>
                    <a:pt x="1032" y="64"/>
                  </a:lnTo>
                  <a:cubicBezTo>
                    <a:pt x="1091" y="111"/>
                    <a:pt x="1174" y="111"/>
                    <a:pt x="1233" y="64"/>
                  </a:cubicBezTo>
                  <a:lnTo>
                    <a:pt x="1313" y="0"/>
                  </a:lnTo>
                  <a:cubicBezTo>
                    <a:pt x="1549" y="37"/>
                    <a:pt x="1765" y="147"/>
                    <a:pt x="1932" y="315"/>
                  </a:cubicBezTo>
                  <a:cubicBezTo>
                    <a:pt x="2145" y="527"/>
                    <a:pt x="2265" y="815"/>
                    <a:pt x="2264" y="11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117"/>
            <p:cNvSpPr/>
            <p:nvPr/>
          </p:nvSpPr>
          <p:spPr>
            <a:xfrm>
              <a:off x="808059" y="2336148"/>
              <a:ext cx="44377" cy="56642"/>
            </a:xfrm>
            <a:custGeom>
              <a:avLst/>
              <a:gdLst/>
              <a:ahLst/>
              <a:cxnLst/>
              <a:rect l="l" t="t" r="r" b="b"/>
              <a:pathLst>
                <a:path w="1147" h="1464" extrusionOk="0">
                  <a:moveTo>
                    <a:pt x="808" y="322"/>
                  </a:moveTo>
                  <a:cubicBezTo>
                    <a:pt x="638" y="150"/>
                    <a:pt x="416" y="37"/>
                    <a:pt x="177" y="0"/>
                  </a:cubicBezTo>
                  <a:lnTo>
                    <a:pt x="95" y="66"/>
                  </a:lnTo>
                  <a:cubicBezTo>
                    <a:pt x="67" y="88"/>
                    <a:pt x="35" y="99"/>
                    <a:pt x="0" y="100"/>
                  </a:cubicBezTo>
                  <a:cubicBezTo>
                    <a:pt x="399" y="291"/>
                    <a:pt x="653" y="695"/>
                    <a:pt x="651" y="1137"/>
                  </a:cubicBezTo>
                  <a:lnTo>
                    <a:pt x="651" y="1305"/>
                  </a:lnTo>
                  <a:cubicBezTo>
                    <a:pt x="771" y="1397"/>
                    <a:pt x="916" y="1453"/>
                    <a:pt x="1067" y="1463"/>
                  </a:cubicBezTo>
                  <a:cubicBezTo>
                    <a:pt x="1076" y="1449"/>
                    <a:pt x="1088" y="1435"/>
                    <a:pt x="1102" y="1422"/>
                  </a:cubicBezTo>
                  <a:cubicBezTo>
                    <a:pt x="1115" y="1409"/>
                    <a:pt x="1130" y="1395"/>
                    <a:pt x="1146" y="1384"/>
                  </a:cubicBezTo>
                  <a:lnTo>
                    <a:pt x="1146" y="1137"/>
                  </a:lnTo>
                  <a:cubicBezTo>
                    <a:pt x="1147" y="831"/>
                    <a:pt x="1025" y="537"/>
                    <a:pt x="808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117"/>
            <p:cNvSpPr/>
            <p:nvPr/>
          </p:nvSpPr>
          <p:spPr>
            <a:xfrm>
              <a:off x="764068" y="2367332"/>
              <a:ext cx="87788" cy="88716"/>
            </a:xfrm>
            <a:custGeom>
              <a:avLst/>
              <a:gdLst/>
              <a:ahLst/>
              <a:cxnLst/>
              <a:rect l="l" t="t" r="r" b="b"/>
              <a:pathLst>
                <a:path w="2269" h="2293" extrusionOk="0">
                  <a:moveTo>
                    <a:pt x="2268" y="1214"/>
                  </a:moveTo>
                  <a:cubicBezTo>
                    <a:pt x="2226" y="1825"/>
                    <a:pt x="1708" y="2292"/>
                    <a:pt x="1097" y="2271"/>
                  </a:cubicBezTo>
                  <a:cubicBezTo>
                    <a:pt x="485" y="2250"/>
                    <a:pt x="1" y="1748"/>
                    <a:pt x="1" y="1136"/>
                  </a:cubicBezTo>
                  <a:lnTo>
                    <a:pt x="1" y="487"/>
                  </a:lnTo>
                  <a:cubicBezTo>
                    <a:pt x="1" y="487"/>
                    <a:pt x="1462" y="650"/>
                    <a:pt x="1462" y="1"/>
                  </a:cubicBezTo>
                  <a:cubicBezTo>
                    <a:pt x="1462" y="1"/>
                    <a:pt x="1611" y="597"/>
                    <a:pt x="2195" y="646"/>
                  </a:cubicBezTo>
                  <a:cubicBezTo>
                    <a:pt x="2140" y="716"/>
                    <a:pt x="2111" y="803"/>
                    <a:pt x="2111" y="892"/>
                  </a:cubicBezTo>
                  <a:cubicBezTo>
                    <a:pt x="2111" y="1018"/>
                    <a:pt x="2168" y="1137"/>
                    <a:pt x="2268" y="12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117"/>
            <p:cNvSpPr/>
            <p:nvPr/>
          </p:nvSpPr>
          <p:spPr>
            <a:xfrm>
              <a:off x="798889" y="2367294"/>
              <a:ext cx="53199" cy="87942"/>
            </a:xfrm>
            <a:custGeom>
              <a:avLst/>
              <a:gdLst/>
              <a:ahLst/>
              <a:cxnLst/>
              <a:rect l="l" t="t" r="r" b="b"/>
              <a:pathLst>
                <a:path w="1375" h="2273" extrusionOk="0">
                  <a:moveTo>
                    <a:pt x="1218" y="893"/>
                  </a:moveTo>
                  <a:cubicBezTo>
                    <a:pt x="1217" y="804"/>
                    <a:pt x="1247" y="717"/>
                    <a:pt x="1302" y="647"/>
                  </a:cubicBezTo>
                  <a:cubicBezTo>
                    <a:pt x="718" y="598"/>
                    <a:pt x="568" y="1"/>
                    <a:pt x="568" y="1"/>
                  </a:cubicBezTo>
                  <a:cubicBezTo>
                    <a:pt x="562" y="173"/>
                    <a:pt x="449" y="323"/>
                    <a:pt x="285" y="376"/>
                  </a:cubicBezTo>
                  <a:cubicBezTo>
                    <a:pt x="418" y="534"/>
                    <a:pt x="609" y="632"/>
                    <a:pt x="815" y="647"/>
                  </a:cubicBezTo>
                  <a:cubicBezTo>
                    <a:pt x="760" y="717"/>
                    <a:pt x="731" y="804"/>
                    <a:pt x="731" y="893"/>
                  </a:cubicBezTo>
                  <a:cubicBezTo>
                    <a:pt x="731" y="1019"/>
                    <a:pt x="788" y="1138"/>
                    <a:pt x="888" y="1215"/>
                  </a:cubicBezTo>
                  <a:cubicBezTo>
                    <a:pt x="865" y="1585"/>
                    <a:pt x="660" y="1920"/>
                    <a:pt x="341" y="2110"/>
                  </a:cubicBezTo>
                  <a:cubicBezTo>
                    <a:pt x="236" y="2173"/>
                    <a:pt x="121" y="2219"/>
                    <a:pt x="1" y="2244"/>
                  </a:cubicBezTo>
                  <a:cubicBezTo>
                    <a:pt x="81" y="2262"/>
                    <a:pt x="162" y="2272"/>
                    <a:pt x="243" y="2272"/>
                  </a:cubicBezTo>
                  <a:cubicBezTo>
                    <a:pt x="841" y="2272"/>
                    <a:pt x="1334" y="1810"/>
                    <a:pt x="1374" y="1215"/>
                  </a:cubicBezTo>
                  <a:cubicBezTo>
                    <a:pt x="1276" y="1138"/>
                    <a:pt x="1218" y="1019"/>
                    <a:pt x="1218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117"/>
            <p:cNvSpPr/>
            <p:nvPr/>
          </p:nvSpPr>
          <p:spPr>
            <a:xfrm>
              <a:off x="743447" y="2386136"/>
              <a:ext cx="20660" cy="31687"/>
            </a:xfrm>
            <a:custGeom>
              <a:avLst/>
              <a:gdLst/>
              <a:ahLst/>
              <a:cxnLst/>
              <a:rect l="l" t="t" r="r" b="b"/>
              <a:pathLst>
                <a:path w="534" h="819" extrusionOk="0">
                  <a:moveTo>
                    <a:pt x="534" y="0"/>
                  </a:moveTo>
                  <a:lnTo>
                    <a:pt x="534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2" y="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117"/>
            <p:cNvSpPr/>
            <p:nvPr/>
          </p:nvSpPr>
          <p:spPr>
            <a:xfrm>
              <a:off x="1009054" y="2449394"/>
              <a:ext cx="82294" cy="75097"/>
            </a:xfrm>
            <a:custGeom>
              <a:avLst/>
              <a:gdLst/>
              <a:ahLst/>
              <a:cxnLst/>
              <a:rect l="l" t="t" r="r" b="b"/>
              <a:pathLst>
                <a:path w="2127" h="1941" extrusionOk="0">
                  <a:moveTo>
                    <a:pt x="2126" y="1243"/>
                  </a:moveTo>
                  <a:cubicBezTo>
                    <a:pt x="2126" y="1428"/>
                    <a:pt x="2052" y="1606"/>
                    <a:pt x="1919" y="1736"/>
                  </a:cubicBezTo>
                  <a:cubicBezTo>
                    <a:pt x="1786" y="1867"/>
                    <a:pt x="1606" y="1941"/>
                    <a:pt x="1420" y="1940"/>
                  </a:cubicBezTo>
                  <a:lnTo>
                    <a:pt x="1" y="1940"/>
                  </a:lnTo>
                  <a:lnTo>
                    <a:pt x="1" y="647"/>
                  </a:lnTo>
                  <a:lnTo>
                    <a:pt x="427" y="731"/>
                  </a:lnTo>
                  <a:cubicBezTo>
                    <a:pt x="523" y="750"/>
                    <a:pt x="623" y="725"/>
                    <a:pt x="698" y="664"/>
                  </a:cubicBezTo>
                  <a:cubicBezTo>
                    <a:pt x="774" y="603"/>
                    <a:pt x="818" y="510"/>
                    <a:pt x="818" y="414"/>
                  </a:cubicBezTo>
                  <a:lnTo>
                    <a:pt x="818" y="0"/>
                  </a:lnTo>
                  <a:lnTo>
                    <a:pt x="838" y="0"/>
                  </a:lnTo>
                  <a:cubicBezTo>
                    <a:pt x="1241" y="1"/>
                    <a:pt x="1621" y="184"/>
                    <a:pt x="1869" y="498"/>
                  </a:cubicBezTo>
                  <a:cubicBezTo>
                    <a:pt x="2020" y="697"/>
                    <a:pt x="2107" y="936"/>
                    <a:pt x="2123" y="1183"/>
                  </a:cubicBezTo>
                  <a:cubicBezTo>
                    <a:pt x="2124" y="1203"/>
                    <a:pt x="2126" y="1224"/>
                    <a:pt x="2126" y="12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117"/>
            <p:cNvSpPr/>
            <p:nvPr/>
          </p:nvSpPr>
          <p:spPr>
            <a:xfrm>
              <a:off x="1040663" y="2449433"/>
              <a:ext cx="50065" cy="75020"/>
            </a:xfrm>
            <a:custGeom>
              <a:avLst/>
              <a:gdLst/>
              <a:ahLst/>
              <a:cxnLst/>
              <a:rect l="l" t="t" r="r" b="b"/>
              <a:pathLst>
                <a:path w="1294" h="1939" extrusionOk="0">
                  <a:moveTo>
                    <a:pt x="1290" y="1182"/>
                  </a:moveTo>
                  <a:cubicBezTo>
                    <a:pt x="1276" y="935"/>
                    <a:pt x="1188" y="696"/>
                    <a:pt x="1040" y="498"/>
                  </a:cubicBezTo>
                  <a:cubicBezTo>
                    <a:pt x="795" y="184"/>
                    <a:pt x="419" y="0"/>
                    <a:pt x="21" y="0"/>
                  </a:cubicBezTo>
                  <a:lnTo>
                    <a:pt x="1" y="0"/>
                  </a:lnTo>
                  <a:lnTo>
                    <a:pt x="1" y="87"/>
                  </a:lnTo>
                  <a:cubicBezTo>
                    <a:pt x="219" y="172"/>
                    <a:pt x="410" y="313"/>
                    <a:pt x="555" y="498"/>
                  </a:cubicBezTo>
                  <a:cubicBezTo>
                    <a:pt x="703" y="696"/>
                    <a:pt x="791" y="935"/>
                    <a:pt x="805" y="1182"/>
                  </a:cubicBezTo>
                  <a:cubicBezTo>
                    <a:pt x="807" y="1202"/>
                    <a:pt x="809" y="1223"/>
                    <a:pt x="809" y="1242"/>
                  </a:cubicBezTo>
                  <a:cubicBezTo>
                    <a:pt x="808" y="1427"/>
                    <a:pt x="735" y="1605"/>
                    <a:pt x="605" y="1735"/>
                  </a:cubicBezTo>
                  <a:cubicBezTo>
                    <a:pt x="473" y="1866"/>
                    <a:pt x="296" y="1939"/>
                    <a:pt x="111" y="1939"/>
                  </a:cubicBezTo>
                  <a:lnTo>
                    <a:pt x="595" y="1939"/>
                  </a:lnTo>
                  <a:cubicBezTo>
                    <a:pt x="781" y="1939"/>
                    <a:pt x="959" y="1866"/>
                    <a:pt x="1089" y="1735"/>
                  </a:cubicBezTo>
                  <a:cubicBezTo>
                    <a:pt x="1220" y="1605"/>
                    <a:pt x="1293" y="1427"/>
                    <a:pt x="1293" y="1242"/>
                  </a:cubicBezTo>
                  <a:cubicBezTo>
                    <a:pt x="1293" y="1223"/>
                    <a:pt x="1292" y="1202"/>
                    <a:pt x="1290" y="11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117"/>
            <p:cNvSpPr/>
            <p:nvPr/>
          </p:nvSpPr>
          <p:spPr>
            <a:xfrm>
              <a:off x="1009054" y="2474039"/>
              <a:ext cx="6964" cy="3521"/>
            </a:xfrm>
            <a:custGeom>
              <a:avLst/>
              <a:gdLst/>
              <a:ahLst/>
              <a:cxnLst/>
              <a:rect l="l" t="t" r="r" b="b"/>
              <a:pathLst>
                <a:path w="180" h="91" extrusionOk="0">
                  <a:moveTo>
                    <a:pt x="179" y="36"/>
                  </a:moveTo>
                  <a:lnTo>
                    <a:pt x="1" y="0"/>
                  </a:lnTo>
                  <a:lnTo>
                    <a:pt x="1" y="90"/>
                  </a:lnTo>
                  <a:cubicBezTo>
                    <a:pt x="64" y="91"/>
                    <a:pt x="126" y="72"/>
                    <a:pt x="179" y="36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117"/>
            <p:cNvSpPr/>
            <p:nvPr/>
          </p:nvSpPr>
          <p:spPr>
            <a:xfrm>
              <a:off x="963129" y="2474194"/>
              <a:ext cx="45964" cy="50297"/>
            </a:xfrm>
            <a:custGeom>
              <a:avLst/>
              <a:gdLst/>
              <a:ahLst/>
              <a:cxnLst/>
              <a:rect l="l" t="t" r="r" b="b"/>
              <a:pathLst>
                <a:path w="1188" h="1300" extrusionOk="0">
                  <a:moveTo>
                    <a:pt x="1188" y="1"/>
                  </a:moveTo>
                  <a:lnTo>
                    <a:pt x="1188" y="1299"/>
                  </a:lnTo>
                  <a:lnTo>
                    <a:pt x="0" y="1299"/>
                  </a:lnTo>
                  <a:cubicBezTo>
                    <a:pt x="185" y="1300"/>
                    <a:pt x="364" y="1225"/>
                    <a:pt x="495" y="1095"/>
                  </a:cubicBezTo>
                  <a:cubicBezTo>
                    <a:pt x="627" y="964"/>
                    <a:pt x="701" y="785"/>
                    <a:pt x="701" y="599"/>
                  </a:cubicBezTo>
                  <a:cubicBezTo>
                    <a:pt x="701" y="580"/>
                    <a:pt x="700" y="559"/>
                    <a:pt x="698" y="539"/>
                  </a:cubicBezTo>
                  <a:cubicBezTo>
                    <a:pt x="686" y="375"/>
                    <a:pt x="645" y="215"/>
                    <a:pt x="576" y="66"/>
                  </a:cubicBezTo>
                  <a:cubicBezTo>
                    <a:pt x="636" y="91"/>
                    <a:pt x="701" y="98"/>
                    <a:pt x="764" y="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117"/>
            <p:cNvSpPr/>
            <p:nvPr/>
          </p:nvSpPr>
          <p:spPr>
            <a:xfrm>
              <a:off x="965643" y="2367526"/>
              <a:ext cx="87594" cy="89645"/>
            </a:xfrm>
            <a:custGeom>
              <a:avLst/>
              <a:gdLst/>
              <a:ahLst/>
              <a:cxnLst/>
              <a:rect l="l" t="t" r="r" b="b"/>
              <a:pathLst>
                <a:path w="2264" h="2317" extrusionOk="0">
                  <a:moveTo>
                    <a:pt x="2263" y="646"/>
                  </a:moveTo>
                  <a:lnTo>
                    <a:pt x="2263" y="1131"/>
                  </a:lnTo>
                  <a:cubicBezTo>
                    <a:pt x="2263" y="1529"/>
                    <a:pt x="2055" y="1898"/>
                    <a:pt x="1714" y="2101"/>
                  </a:cubicBezTo>
                  <a:cubicBezTo>
                    <a:pt x="1377" y="2304"/>
                    <a:pt x="958" y="2317"/>
                    <a:pt x="609" y="2134"/>
                  </a:cubicBezTo>
                  <a:cubicBezTo>
                    <a:pt x="261" y="1952"/>
                    <a:pt x="32" y="1601"/>
                    <a:pt x="6" y="1209"/>
                  </a:cubicBezTo>
                  <a:cubicBezTo>
                    <a:pt x="97" y="1137"/>
                    <a:pt x="155" y="1030"/>
                    <a:pt x="162" y="915"/>
                  </a:cubicBezTo>
                  <a:cubicBezTo>
                    <a:pt x="169" y="798"/>
                    <a:pt x="126" y="685"/>
                    <a:pt x="44" y="603"/>
                  </a:cubicBezTo>
                  <a:cubicBezTo>
                    <a:pt x="31" y="589"/>
                    <a:pt x="16" y="577"/>
                    <a:pt x="0" y="566"/>
                  </a:cubicBezTo>
                  <a:lnTo>
                    <a:pt x="0" y="485"/>
                  </a:lnTo>
                  <a:cubicBezTo>
                    <a:pt x="0" y="485"/>
                    <a:pt x="1456" y="646"/>
                    <a:pt x="1456" y="0"/>
                  </a:cubicBezTo>
                  <a:cubicBezTo>
                    <a:pt x="1455" y="0"/>
                    <a:pt x="1616" y="646"/>
                    <a:pt x="2263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117"/>
            <p:cNvSpPr/>
            <p:nvPr/>
          </p:nvSpPr>
          <p:spPr>
            <a:xfrm>
              <a:off x="998994" y="2392752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7"/>
                  </a:lnTo>
                  <a:cubicBezTo>
                    <a:pt x="908" y="886"/>
                    <a:pt x="695" y="1256"/>
                    <a:pt x="347" y="1461"/>
                  </a:cubicBezTo>
                  <a:cubicBezTo>
                    <a:pt x="240" y="1524"/>
                    <a:pt x="122" y="1569"/>
                    <a:pt x="0" y="1594"/>
                  </a:cubicBezTo>
                  <a:cubicBezTo>
                    <a:pt x="81" y="1613"/>
                    <a:pt x="164" y="1623"/>
                    <a:pt x="248" y="1623"/>
                  </a:cubicBezTo>
                  <a:cubicBezTo>
                    <a:pt x="457" y="1624"/>
                    <a:pt x="662" y="1568"/>
                    <a:pt x="841" y="1461"/>
                  </a:cubicBezTo>
                  <a:cubicBezTo>
                    <a:pt x="1189" y="1256"/>
                    <a:pt x="1401" y="886"/>
                    <a:pt x="1401" y="487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117"/>
            <p:cNvSpPr/>
            <p:nvPr/>
          </p:nvSpPr>
          <p:spPr>
            <a:xfrm>
              <a:off x="965643" y="2336690"/>
              <a:ext cx="87633" cy="55675"/>
            </a:xfrm>
            <a:custGeom>
              <a:avLst/>
              <a:gdLst/>
              <a:ahLst/>
              <a:cxnLst/>
              <a:rect l="l" t="t" r="r" b="b"/>
              <a:pathLst>
                <a:path w="2265" h="1439" extrusionOk="0">
                  <a:moveTo>
                    <a:pt x="2263" y="1115"/>
                  </a:moveTo>
                  <a:lnTo>
                    <a:pt x="2263" y="1439"/>
                  </a:lnTo>
                  <a:cubicBezTo>
                    <a:pt x="1616" y="1439"/>
                    <a:pt x="1455" y="792"/>
                    <a:pt x="1455" y="792"/>
                  </a:cubicBezTo>
                  <a:cubicBezTo>
                    <a:pt x="1455" y="1439"/>
                    <a:pt x="0" y="1277"/>
                    <a:pt x="0" y="1277"/>
                  </a:cubicBezTo>
                  <a:lnTo>
                    <a:pt x="0" y="1115"/>
                  </a:lnTo>
                  <a:cubicBezTo>
                    <a:pt x="0" y="561"/>
                    <a:pt x="403" y="87"/>
                    <a:pt x="951" y="0"/>
                  </a:cubicBezTo>
                  <a:lnTo>
                    <a:pt x="1032" y="64"/>
                  </a:lnTo>
                  <a:cubicBezTo>
                    <a:pt x="1090" y="111"/>
                    <a:pt x="1173" y="111"/>
                    <a:pt x="1232" y="64"/>
                  </a:cubicBezTo>
                  <a:lnTo>
                    <a:pt x="1313" y="0"/>
                  </a:lnTo>
                  <a:cubicBezTo>
                    <a:pt x="1548" y="37"/>
                    <a:pt x="1764" y="147"/>
                    <a:pt x="1931" y="315"/>
                  </a:cubicBezTo>
                  <a:cubicBezTo>
                    <a:pt x="2145" y="527"/>
                    <a:pt x="2264" y="815"/>
                    <a:pt x="2263" y="11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117"/>
            <p:cNvSpPr/>
            <p:nvPr/>
          </p:nvSpPr>
          <p:spPr>
            <a:xfrm>
              <a:off x="1008860" y="2336148"/>
              <a:ext cx="44416" cy="56874"/>
            </a:xfrm>
            <a:custGeom>
              <a:avLst/>
              <a:gdLst/>
              <a:ahLst/>
              <a:cxnLst/>
              <a:rect l="l" t="t" r="r" b="b"/>
              <a:pathLst>
                <a:path w="1148" h="1470" extrusionOk="0">
                  <a:moveTo>
                    <a:pt x="808" y="322"/>
                  </a:moveTo>
                  <a:cubicBezTo>
                    <a:pt x="638" y="150"/>
                    <a:pt x="416" y="37"/>
                    <a:pt x="177" y="0"/>
                  </a:cubicBezTo>
                  <a:lnTo>
                    <a:pt x="95" y="66"/>
                  </a:lnTo>
                  <a:cubicBezTo>
                    <a:pt x="68" y="88"/>
                    <a:pt x="34" y="99"/>
                    <a:pt x="1" y="100"/>
                  </a:cubicBezTo>
                  <a:cubicBezTo>
                    <a:pt x="400" y="291"/>
                    <a:pt x="654" y="695"/>
                    <a:pt x="652" y="1137"/>
                  </a:cubicBezTo>
                  <a:lnTo>
                    <a:pt x="652" y="1305"/>
                  </a:lnTo>
                  <a:cubicBezTo>
                    <a:pt x="793" y="1413"/>
                    <a:pt x="968" y="1470"/>
                    <a:pt x="1146" y="1466"/>
                  </a:cubicBezTo>
                  <a:lnTo>
                    <a:pt x="1146" y="1137"/>
                  </a:lnTo>
                  <a:cubicBezTo>
                    <a:pt x="1147" y="831"/>
                    <a:pt x="1026" y="537"/>
                    <a:pt x="808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117"/>
            <p:cNvSpPr/>
            <p:nvPr/>
          </p:nvSpPr>
          <p:spPr>
            <a:xfrm>
              <a:off x="1053199" y="2386136"/>
              <a:ext cx="18997" cy="31687"/>
            </a:xfrm>
            <a:custGeom>
              <a:avLst/>
              <a:gdLst/>
              <a:ahLst/>
              <a:cxnLst/>
              <a:rect l="l" t="t" r="r" b="b"/>
              <a:pathLst>
                <a:path w="491" h="819" extrusionOk="0">
                  <a:moveTo>
                    <a:pt x="491" y="410"/>
                  </a:moveTo>
                  <a:cubicBezTo>
                    <a:pt x="491" y="635"/>
                    <a:pt x="308" y="818"/>
                    <a:pt x="82" y="818"/>
                  </a:cubicBezTo>
                  <a:lnTo>
                    <a:pt x="0" y="818"/>
                  </a:lnTo>
                  <a:lnTo>
                    <a:pt x="0" y="0"/>
                  </a:lnTo>
                  <a:lnTo>
                    <a:pt x="82" y="0"/>
                  </a:lnTo>
                  <a:cubicBezTo>
                    <a:pt x="190" y="0"/>
                    <a:pt x="294" y="43"/>
                    <a:pt x="371" y="120"/>
                  </a:cubicBezTo>
                  <a:cubicBezTo>
                    <a:pt x="448" y="196"/>
                    <a:pt x="491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117"/>
            <p:cNvSpPr/>
            <p:nvPr/>
          </p:nvSpPr>
          <p:spPr>
            <a:xfrm>
              <a:off x="776604" y="2448659"/>
              <a:ext cx="82642" cy="29482"/>
            </a:xfrm>
            <a:custGeom>
              <a:avLst/>
              <a:gdLst/>
              <a:ahLst/>
              <a:cxnLst/>
              <a:rect l="l" t="t" r="r" b="b"/>
              <a:pathLst>
                <a:path w="2136" h="762" extrusionOk="0">
                  <a:moveTo>
                    <a:pt x="2135" y="89"/>
                  </a:moveTo>
                  <a:cubicBezTo>
                    <a:pt x="1914" y="174"/>
                    <a:pt x="1718" y="319"/>
                    <a:pt x="1572" y="506"/>
                  </a:cubicBezTo>
                  <a:cubicBezTo>
                    <a:pt x="1520" y="572"/>
                    <a:pt x="1477" y="646"/>
                    <a:pt x="1442" y="723"/>
                  </a:cubicBezTo>
                  <a:lnTo>
                    <a:pt x="1440" y="723"/>
                  </a:lnTo>
                  <a:cubicBezTo>
                    <a:pt x="1380" y="749"/>
                    <a:pt x="1314" y="755"/>
                    <a:pt x="1250" y="743"/>
                  </a:cubicBezTo>
                  <a:lnTo>
                    <a:pt x="822" y="657"/>
                  </a:lnTo>
                  <a:lnTo>
                    <a:pt x="393" y="743"/>
                  </a:lnTo>
                  <a:cubicBezTo>
                    <a:pt x="296" y="761"/>
                    <a:pt x="197" y="736"/>
                    <a:pt x="121" y="674"/>
                  </a:cubicBezTo>
                  <a:cubicBezTo>
                    <a:pt x="44" y="612"/>
                    <a:pt x="0" y="519"/>
                    <a:pt x="0" y="421"/>
                  </a:cubicBezTo>
                  <a:lnTo>
                    <a:pt x="0" y="0"/>
                  </a:lnTo>
                  <a:lnTo>
                    <a:pt x="230" y="0"/>
                  </a:lnTo>
                  <a:cubicBezTo>
                    <a:pt x="594" y="220"/>
                    <a:pt x="1049" y="220"/>
                    <a:pt x="1413" y="0"/>
                  </a:cubicBezTo>
                  <a:lnTo>
                    <a:pt x="1663" y="0"/>
                  </a:lnTo>
                  <a:cubicBezTo>
                    <a:pt x="1824" y="0"/>
                    <a:pt x="1984" y="31"/>
                    <a:pt x="2135" y="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117"/>
            <p:cNvSpPr/>
            <p:nvPr/>
          </p:nvSpPr>
          <p:spPr>
            <a:xfrm>
              <a:off x="826437" y="2448659"/>
              <a:ext cx="164162" cy="75832"/>
            </a:xfrm>
            <a:custGeom>
              <a:avLst/>
              <a:gdLst/>
              <a:ahLst/>
              <a:cxnLst/>
              <a:rect l="l" t="t" r="r" b="b"/>
              <a:pathLst>
                <a:path w="4243" h="1960" extrusionOk="0">
                  <a:moveTo>
                    <a:pt x="4242" y="1258"/>
                  </a:moveTo>
                  <a:cubicBezTo>
                    <a:pt x="4242" y="1444"/>
                    <a:pt x="4168" y="1622"/>
                    <a:pt x="4036" y="1754"/>
                  </a:cubicBezTo>
                  <a:cubicBezTo>
                    <a:pt x="3904" y="1886"/>
                    <a:pt x="3725" y="1960"/>
                    <a:pt x="3540" y="1959"/>
                  </a:cubicBezTo>
                  <a:lnTo>
                    <a:pt x="717" y="1959"/>
                  </a:lnTo>
                  <a:cubicBezTo>
                    <a:pt x="521" y="1959"/>
                    <a:pt x="333" y="1877"/>
                    <a:pt x="199" y="1732"/>
                  </a:cubicBezTo>
                  <a:cubicBezTo>
                    <a:pt x="67" y="1588"/>
                    <a:pt x="1" y="1394"/>
                    <a:pt x="18" y="1198"/>
                  </a:cubicBezTo>
                  <a:cubicBezTo>
                    <a:pt x="29" y="1033"/>
                    <a:pt x="70" y="873"/>
                    <a:pt x="139" y="724"/>
                  </a:cubicBezTo>
                  <a:lnTo>
                    <a:pt x="145" y="724"/>
                  </a:lnTo>
                  <a:cubicBezTo>
                    <a:pt x="178" y="647"/>
                    <a:pt x="221" y="575"/>
                    <a:pt x="273" y="508"/>
                  </a:cubicBezTo>
                  <a:cubicBezTo>
                    <a:pt x="418" y="324"/>
                    <a:pt x="611" y="181"/>
                    <a:pt x="830" y="96"/>
                  </a:cubicBezTo>
                  <a:lnTo>
                    <a:pt x="831" y="96"/>
                  </a:lnTo>
                  <a:cubicBezTo>
                    <a:pt x="831" y="96"/>
                    <a:pt x="1138" y="7"/>
                    <a:pt x="1298" y="0"/>
                  </a:cubicBezTo>
                  <a:lnTo>
                    <a:pt x="1318" y="0"/>
                  </a:lnTo>
                  <a:lnTo>
                    <a:pt x="1318" y="423"/>
                  </a:lnTo>
                  <a:cubicBezTo>
                    <a:pt x="1317" y="520"/>
                    <a:pt x="1361" y="612"/>
                    <a:pt x="1435" y="673"/>
                  </a:cubicBezTo>
                  <a:cubicBezTo>
                    <a:pt x="1511" y="735"/>
                    <a:pt x="1610" y="759"/>
                    <a:pt x="1704" y="740"/>
                  </a:cubicBezTo>
                  <a:lnTo>
                    <a:pt x="2128" y="656"/>
                  </a:lnTo>
                  <a:lnTo>
                    <a:pt x="2551" y="740"/>
                  </a:lnTo>
                  <a:cubicBezTo>
                    <a:pt x="2647" y="759"/>
                    <a:pt x="2746" y="735"/>
                    <a:pt x="2820" y="673"/>
                  </a:cubicBezTo>
                  <a:cubicBezTo>
                    <a:pt x="2896" y="612"/>
                    <a:pt x="2939" y="520"/>
                    <a:pt x="2934" y="423"/>
                  </a:cubicBezTo>
                  <a:lnTo>
                    <a:pt x="2934" y="0"/>
                  </a:lnTo>
                  <a:lnTo>
                    <a:pt x="2959" y="0"/>
                  </a:lnTo>
                  <a:cubicBezTo>
                    <a:pt x="3118" y="7"/>
                    <a:pt x="3424" y="96"/>
                    <a:pt x="3424" y="96"/>
                  </a:cubicBezTo>
                  <a:lnTo>
                    <a:pt x="3425" y="96"/>
                  </a:lnTo>
                  <a:cubicBezTo>
                    <a:pt x="3645" y="181"/>
                    <a:pt x="3838" y="322"/>
                    <a:pt x="3983" y="508"/>
                  </a:cubicBezTo>
                  <a:cubicBezTo>
                    <a:pt x="4034" y="575"/>
                    <a:pt x="4077" y="647"/>
                    <a:pt x="4111" y="724"/>
                  </a:cubicBezTo>
                  <a:lnTo>
                    <a:pt x="4117" y="724"/>
                  </a:lnTo>
                  <a:cubicBezTo>
                    <a:pt x="4185" y="873"/>
                    <a:pt x="4227" y="1033"/>
                    <a:pt x="4239" y="1198"/>
                  </a:cubicBezTo>
                  <a:cubicBezTo>
                    <a:pt x="4240" y="1217"/>
                    <a:pt x="4242" y="1238"/>
                    <a:pt x="4242" y="12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117"/>
            <p:cNvSpPr/>
            <p:nvPr/>
          </p:nvSpPr>
          <p:spPr>
            <a:xfrm>
              <a:off x="939915" y="2448659"/>
              <a:ext cx="50336" cy="75832"/>
            </a:xfrm>
            <a:custGeom>
              <a:avLst/>
              <a:gdLst/>
              <a:ahLst/>
              <a:cxnLst/>
              <a:rect l="l" t="t" r="r" b="b"/>
              <a:pathLst>
                <a:path w="1301" h="1960" extrusionOk="0">
                  <a:moveTo>
                    <a:pt x="1298" y="1198"/>
                  </a:moveTo>
                  <a:cubicBezTo>
                    <a:pt x="1286" y="1033"/>
                    <a:pt x="1245" y="873"/>
                    <a:pt x="1176" y="723"/>
                  </a:cubicBezTo>
                  <a:lnTo>
                    <a:pt x="1178" y="723"/>
                  </a:lnTo>
                  <a:cubicBezTo>
                    <a:pt x="1144" y="647"/>
                    <a:pt x="1101" y="575"/>
                    <a:pt x="1050" y="508"/>
                  </a:cubicBezTo>
                  <a:cubicBezTo>
                    <a:pt x="905" y="322"/>
                    <a:pt x="712" y="180"/>
                    <a:pt x="492" y="96"/>
                  </a:cubicBezTo>
                  <a:lnTo>
                    <a:pt x="527" y="96"/>
                  </a:lnTo>
                  <a:cubicBezTo>
                    <a:pt x="366" y="33"/>
                    <a:pt x="194" y="0"/>
                    <a:pt x="22" y="0"/>
                  </a:cubicBezTo>
                  <a:lnTo>
                    <a:pt x="1" y="0"/>
                  </a:lnTo>
                  <a:lnTo>
                    <a:pt x="1" y="96"/>
                  </a:lnTo>
                  <a:cubicBezTo>
                    <a:pt x="220" y="180"/>
                    <a:pt x="412" y="322"/>
                    <a:pt x="558" y="508"/>
                  </a:cubicBezTo>
                  <a:cubicBezTo>
                    <a:pt x="610" y="575"/>
                    <a:pt x="653" y="646"/>
                    <a:pt x="686" y="723"/>
                  </a:cubicBezTo>
                  <a:lnTo>
                    <a:pt x="688" y="723"/>
                  </a:lnTo>
                  <a:cubicBezTo>
                    <a:pt x="757" y="873"/>
                    <a:pt x="799" y="1033"/>
                    <a:pt x="810" y="1197"/>
                  </a:cubicBezTo>
                  <a:cubicBezTo>
                    <a:pt x="811" y="1217"/>
                    <a:pt x="813" y="1238"/>
                    <a:pt x="813" y="1258"/>
                  </a:cubicBezTo>
                  <a:cubicBezTo>
                    <a:pt x="813" y="1444"/>
                    <a:pt x="739" y="1622"/>
                    <a:pt x="608" y="1754"/>
                  </a:cubicBezTo>
                  <a:cubicBezTo>
                    <a:pt x="475" y="1885"/>
                    <a:pt x="297" y="1959"/>
                    <a:pt x="111" y="1959"/>
                  </a:cubicBezTo>
                  <a:lnTo>
                    <a:pt x="598" y="1959"/>
                  </a:lnTo>
                  <a:cubicBezTo>
                    <a:pt x="785" y="1960"/>
                    <a:pt x="964" y="1885"/>
                    <a:pt x="1095" y="1754"/>
                  </a:cubicBezTo>
                  <a:cubicBezTo>
                    <a:pt x="1227" y="1622"/>
                    <a:pt x="1301" y="1444"/>
                    <a:pt x="1301" y="1258"/>
                  </a:cubicBezTo>
                  <a:cubicBezTo>
                    <a:pt x="1301" y="1238"/>
                    <a:pt x="1300" y="1217"/>
                    <a:pt x="1298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117"/>
            <p:cNvSpPr/>
            <p:nvPr/>
          </p:nvSpPr>
          <p:spPr>
            <a:xfrm>
              <a:off x="958099" y="2448659"/>
              <a:ext cx="82603" cy="29482"/>
            </a:xfrm>
            <a:custGeom>
              <a:avLst/>
              <a:gdLst/>
              <a:ahLst/>
              <a:cxnLst/>
              <a:rect l="l" t="t" r="r" b="b"/>
              <a:pathLst>
                <a:path w="2135" h="762" extrusionOk="0">
                  <a:moveTo>
                    <a:pt x="2135" y="0"/>
                  </a:moveTo>
                  <a:lnTo>
                    <a:pt x="2135" y="421"/>
                  </a:lnTo>
                  <a:cubicBezTo>
                    <a:pt x="2135" y="519"/>
                    <a:pt x="2091" y="612"/>
                    <a:pt x="2015" y="674"/>
                  </a:cubicBezTo>
                  <a:cubicBezTo>
                    <a:pt x="1938" y="737"/>
                    <a:pt x="1839" y="761"/>
                    <a:pt x="1742" y="743"/>
                  </a:cubicBezTo>
                  <a:lnTo>
                    <a:pt x="1314" y="657"/>
                  </a:lnTo>
                  <a:lnTo>
                    <a:pt x="885" y="743"/>
                  </a:lnTo>
                  <a:cubicBezTo>
                    <a:pt x="821" y="755"/>
                    <a:pt x="755" y="749"/>
                    <a:pt x="695" y="723"/>
                  </a:cubicBezTo>
                  <a:lnTo>
                    <a:pt x="693" y="723"/>
                  </a:lnTo>
                  <a:cubicBezTo>
                    <a:pt x="659" y="646"/>
                    <a:pt x="615" y="573"/>
                    <a:pt x="564" y="506"/>
                  </a:cubicBezTo>
                  <a:cubicBezTo>
                    <a:pt x="417" y="319"/>
                    <a:pt x="223" y="174"/>
                    <a:pt x="0" y="89"/>
                  </a:cubicBezTo>
                  <a:cubicBezTo>
                    <a:pt x="151" y="31"/>
                    <a:pt x="312" y="0"/>
                    <a:pt x="474" y="1"/>
                  </a:cubicBezTo>
                  <a:lnTo>
                    <a:pt x="723" y="1"/>
                  </a:lnTo>
                  <a:cubicBezTo>
                    <a:pt x="1087" y="220"/>
                    <a:pt x="1542" y="220"/>
                    <a:pt x="1905" y="1"/>
                  </a:cubicBezTo>
                  <a:lnTo>
                    <a:pt x="2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117"/>
            <p:cNvSpPr/>
            <p:nvPr/>
          </p:nvSpPr>
          <p:spPr>
            <a:xfrm>
              <a:off x="864856" y="2367526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3" y="646"/>
                  </a:moveTo>
                  <a:lnTo>
                    <a:pt x="2263" y="1131"/>
                  </a:lnTo>
                  <a:cubicBezTo>
                    <a:pt x="2264" y="1529"/>
                    <a:pt x="2055" y="1898"/>
                    <a:pt x="1714" y="2101"/>
                  </a:cubicBezTo>
                  <a:cubicBezTo>
                    <a:pt x="1356" y="2317"/>
                    <a:pt x="908" y="2317"/>
                    <a:pt x="550" y="2101"/>
                  </a:cubicBezTo>
                  <a:cubicBezTo>
                    <a:pt x="209" y="1898"/>
                    <a:pt x="0" y="1529"/>
                    <a:pt x="1" y="1131"/>
                  </a:cubicBezTo>
                  <a:lnTo>
                    <a:pt x="1" y="485"/>
                  </a:lnTo>
                  <a:cubicBezTo>
                    <a:pt x="1" y="485"/>
                    <a:pt x="1456" y="646"/>
                    <a:pt x="1456" y="0"/>
                  </a:cubicBezTo>
                  <a:cubicBezTo>
                    <a:pt x="1456" y="0"/>
                    <a:pt x="1617" y="646"/>
                    <a:pt x="2263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117"/>
            <p:cNvSpPr/>
            <p:nvPr/>
          </p:nvSpPr>
          <p:spPr>
            <a:xfrm>
              <a:off x="898981" y="2392752"/>
              <a:ext cx="54205" cy="62833"/>
            </a:xfrm>
            <a:custGeom>
              <a:avLst/>
              <a:gdLst/>
              <a:ahLst/>
              <a:cxnLst/>
              <a:rect l="l" t="t" r="r" b="b"/>
              <a:pathLst>
                <a:path w="1401" h="1624" extrusionOk="0">
                  <a:moveTo>
                    <a:pt x="906" y="0"/>
                  </a:moveTo>
                  <a:lnTo>
                    <a:pt x="906" y="487"/>
                  </a:lnTo>
                  <a:cubicBezTo>
                    <a:pt x="906" y="886"/>
                    <a:pt x="694" y="1256"/>
                    <a:pt x="346" y="1461"/>
                  </a:cubicBezTo>
                  <a:cubicBezTo>
                    <a:pt x="239" y="1524"/>
                    <a:pt x="122" y="1569"/>
                    <a:pt x="0" y="1594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6" y="1624"/>
                    <a:pt x="662" y="1568"/>
                    <a:pt x="840" y="1461"/>
                  </a:cubicBezTo>
                  <a:cubicBezTo>
                    <a:pt x="1188" y="1256"/>
                    <a:pt x="1401" y="886"/>
                    <a:pt x="1401" y="487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117"/>
            <p:cNvSpPr/>
            <p:nvPr/>
          </p:nvSpPr>
          <p:spPr>
            <a:xfrm>
              <a:off x="864856" y="2336690"/>
              <a:ext cx="87633" cy="55675"/>
            </a:xfrm>
            <a:custGeom>
              <a:avLst/>
              <a:gdLst/>
              <a:ahLst/>
              <a:cxnLst/>
              <a:rect l="l" t="t" r="r" b="b"/>
              <a:pathLst>
                <a:path w="2265" h="1439" extrusionOk="0">
                  <a:moveTo>
                    <a:pt x="2263" y="1115"/>
                  </a:moveTo>
                  <a:lnTo>
                    <a:pt x="2263" y="1439"/>
                  </a:lnTo>
                  <a:cubicBezTo>
                    <a:pt x="1617" y="1439"/>
                    <a:pt x="1456" y="792"/>
                    <a:pt x="1456" y="792"/>
                  </a:cubicBezTo>
                  <a:cubicBezTo>
                    <a:pt x="1456" y="1439"/>
                    <a:pt x="1" y="1277"/>
                    <a:pt x="1" y="1277"/>
                  </a:cubicBezTo>
                  <a:lnTo>
                    <a:pt x="1" y="1115"/>
                  </a:lnTo>
                  <a:cubicBezTo>
                    <a:pt x="0" y="561"/>
                    <a:pt x="403" y="87"/>
                    <a:pt x="951" y="0"/>
                  </a:cubicBezTo>
                  <a:lnTo>
                    <a:pt x="1031" y="64"/>
                  </a:lnTo>
                  <a:cubicBezTo>
                    <a:pt x="1090" y="111"/>
                    <a:pt x="1174" y="111"/>
                    <a:pt x="1233" y="64"/>
                  </a:cubicBezTo>
                  <a:lnTo>
                    <a:pt x="1314" y="0"/>
                  </a:lnTo>
                  <a:cubicBezTo>
                    <a:pt x="1548" y="37"/>
                    <a:pt x="1765" y="147"/>
                    <a:pt x="1932" y="315"/>
                  </a:cubicBezTo>
                  <a:cubicBezTo>
                    <a:pt x="2145" y="527"/>
                    <a:pt x="2264" y="815"/>
                    <a:pt x="2263" y="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117"/>
            <p:cNvSpPr/>
            <p:nvPr/>
          </p:nvSpPr>
          <p:spPr>
            <a:xfrm>
              <a:off x="908808" y="2336148"/>
              <a:ext cx="44377" cy="56874"/>
            </a:xfrm>
            <a:custGeom>
              <a:avLst/>
              <a:gdLst/>
              <a:ahLst/>
              <a:cxnLst/>
              <a:rect l="l" t="t" r="r" b="b"/>
              <a:pathLst>
                <a:path w="1147" h="1470" extrusionOk="0">
                  <a:moveTo>
                    <a:pt x="809" y="322"/>
                  </a:moveTo>
                  <a:cubicBezTo>
                    <a:pt x="638" y="150"/>
                    <a:pt x="417" y="37"/>
                    <a:pt x="178" y="0"/>
                  </a:cubicBezTo>
                  <a:lnTo>
                    <a:pt x="95" y="66"/>
                  </a:lnTo>
                  <a:cubicBezTo>
                    <a:pt x="69" y="88"/>
                    <a:pt x="35" y="99"/>
                    <a:pt x="0" y="100"/>
                  </a:cubicBezTo>
                  <a:cubicBezTo>
                    <a:pt x="399" y="291"/>
                    <a:pt x="653" y="695"/>
                    <a:pt x="652" y="1137"/>
                  </a:cubicBezTo>
                  <a:lnTo>
                    <a:pt x="652" y="1305"/>
                  </a:lnTo>
                  <a:cubicBezTo>
                    <a:pt x="793" y="1413"/>
                    <a:pt x="968" y="1470"/>
                    <a:pt x="1146" y="1466"/>
                  </a:cubicBezTo>
                  <a:lnTo>
                    <a:pt x="1146" y="1137"/>
                  </a:lnTo>
                  <a:cubicBezTo>
                    <a:pt x="1147" y="831"/>
                    <a:pt x="1025" y="537"/>
                    <a:pt x="809" y="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117"/>
            <p:cNvSpPr/>
            <p:nvPr/>
          </p:nvSpPr>
          <p:spPr>
            <a:xfrm>
              <a:off x="845859" y="2386136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2" y="0"/>
                  </a:moveTo>
                  <a:lnTo>
                    <a:pt x="492" y="818"/>
                  </a:lnTo>
                  <a:lnTo>
                    <a:pt x="410" y="818"/>
                  </a:lnTo>
                  <a:cubicBezTo>
                    <a:pt x="302" y="818"/>
                    <a:pt x="197" y="775"/>
                    <a:pt x="120" y="698"/>
                  </a:cubicBezTo>
                  <a:cubicBezTo>
                    <a:pt x="44" y="622"/>
                    <a:pt x="1" y="518"/>
                    <a:pt x="2" y="410"/>
                  </a:cubicBezTo>
                  <a:cubicBezTo>
                    <a:pt x="1" y="319"/>
                    <a:pt x="31" y="231"/>
                    <a:pt x="87" y="161"/>
                  </a:cubicBezTo>
                  <a:cubicBezTo>
                    <a:pt x="96" y="146"/>
                    <a:pt x="108" y="132"/>
                    <a:pt x="120" y="120"/>
                  </a:cubicBezTo>
                  <a:cubicBezTo>
                    <a:pt x="134" y="106"/>
                    <a:pt x="149" y="94"/>
                    <a:pt x="165" y="82"/>
                  </a:cubicBezTo>
                  <a:cubicBezTo>
                    <a:pt x="236" y="29"/>
                    <a:pt x="322" y="0"/>
                    <a:pt x="410" y="0"/>
                  </a:cubicBezTo>
                  <a:lnTo>
                    <a:pt x="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117"/>
            <p:cNvSpPr/>
            <p:nvPr/>
          </p:nvSpPr>
          <p:spPr>
            <a:xfrm>
              <a:off x="952411" y="2386136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10"/>
                  </a:moveTo>
                  <a:cubicBezTo>
                    <a:pt x="491" y="518"/>
                    <a:pt x="448" y="622"/>
                    <a:pt x="372" y="698"/>
                  </a:cubicBezTo>
                  <a:cubicBezTo>
                    <a:pt x="295" y="775"/>
                    <a:pt x="191" y="818"/>
                    <a:pt x="82" y="818"/>
                  </a:cubicBezTo>
                  <a:lnTo>
                    <a:pt x="0" y="818"/>
                  </a:lnTo>
                  <a:lnTo>
                    <a:pt x="0" y="0"/>
                  </a:lnTo>
                  <a:lnTo>
                    <a:pt x="82" y="0"/>
                  </a:lnTo>
                  <a:cubicBezTo>
                    <a:pt x="170" y="1"/>
                    <a:pt x="256" y="29"/>
                    <a:pt x="328" y="82"/>
                  </a:cubicBezTo>
                  <a:cubicBezTo>
                    <a:pt x="343" y="94"/>
                    <a:pt x="358" y="106"/>
                    <a:pt x="372" y="120"/>
                  </a:cubicBezTo>
                  <a:cubicBezTo>
                    <a:pt x="448" y="196"/>
                    <a:pt x="491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117"/>
            <p:cNvSpPr/>
            <p:nvPr/>
          </p:nvSpPr>
          <p:spPr>
            <a:xfrm>
              <a:off x="877392" y="2448659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7" y="0"/>
                  </a:moveTo>
                  <a:lnTo>
                    <a:pt x="1617" y="416"/>
                  </a:lnTo>
                  <a:cubicBezTo>
                    <a:pt x="1617" y="513"/>
                    <a:pt x="1573" y="605"/>
                    <a:pt x="1498" y="667"/>
                  </a:cubicBezTo>
                  <a:cubicBezTo>
                    <a:pt x="1423" y="728"/>
                    <a:pt x="1325" y="753"/>
                    <a:pt x="1230" y="734"/>
                  </a:cubicBezTo>
                  <a:lnTo>
                    <a:pt x="808" y="649"/>
                  </a:lnTo>
                  <a:lnTo>
                    <a:pt x="387" y="734"/>
                  </a:lnTo>
                  <a:cubicBezTo>
                    <a:pt x="291" y="753"/>
                    <a:pt x="194" y="728"/>
                    <a:pt x="118" y="667"/>
                  </a:cubicBezTo>
                  <a:cubicBezTo>
                    <a:pt x="44" y="605"/>
                    <a:pt x="1" y="513"/>
                    <a:pt x="1" y="416"/>
                  </a:cubicBezTo>
                  <a:lnTo>
                    <a:pt x="1" y="0"/>
                  </a:lnTo>
                  <a:lnTo>
                    <a:pt x="226" y="0"/>
                  </a:lnTo>
                  <a:cubicBezTo>
                    <a:pt x="584" y="216"/>
                    <a:pt x="1032" y="216"/>
                    <a:pt x="1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117"/>
            <p:cNvSpPr/>
            <p:nvPr/>
          </p:nvSpPr>
          <p:spPr>
            <a:xfrm>
              <a:off x="751610" y="2160302"/>
              <a:ext cx="314124" cy="180489"/>
            </a:xfrm>
            <a:custGeom>
              <a:avLst/>
              <a:gdLst/>
              <a:ahLst/>
              <a:cxnLst/>
              <a:rect l="l" t="t" r="r" b="b"/>
              <a:pathLst>
                <a:path w="8119" h="4665" extrusionOk="0">
                  <a:moveTo>
                    <a:pt x="8119" y="487"/>
                  </a:moveTo>
                  <a:lnTo>
                    <a:pt x="8119" y="3565"/>
                  </a:lnTo>
                  <a:cubicBezTo>
                    <a:pt x="8119" y="3832"/>
                    <a:pt x="7900" y="4051"/>
                    <a:pt x="7633" y="4051"/>
                  </a:cubicBezTo>
                  <a:lnTo>
                    <a:pt x="7525" y="4051"/>
                  </a:lnTo>
                  <a:cubicBezTo>
                    <a:pt x="7489" y="4050"/>
                    <a:pt x="7453" y="4062"/>
                    <a:pt x="7425" y="4086"/>
                  </a:cubicBezTo>
                  <a:lnTo>
                    <a:pt x="6839" y="4553"/>
                  </a:lnTo>
                  <a:lnTo>
                    <a:pt x="6758" y="4618"/>
                  </a:lnTo>
                  <a:cubicBezTo>
                    <a:pt x="6699" y="4664"/>
                    <a:pt x="6615" y="4664"/>
                    <a:pt x="6557" y="4618"/>
                  </a:cubicBezTo>
                  <a:lnTo>
                    <a:pt x="6475" y="4553"/>
                  </a:lnTo>
                  <a:lnTo>
                    <a:pt x="5889" y="4086"/>
                  </a:lnTo>
                  <a:cubicBezTo>
                    <a:pt x="5861" y="4062"/>
                    <a:pt x="5825" y="4050"/>
                    <a:pt x="5789" y="4051"/>
                  </a:cubicBezTo>
                  <a:lnTo>
                    <a:pt x="4928" y="4051"/>
                  </a:lnTo>
                  <a:cubicBezTo>
                    <a:pt x="4892" y="4050"/>
                    <a:pt x="4856" y="4062"/>
                    <a:pt x="4828" y="4086"/>
                  </a:cubicBezTo>
                  <a:lnTo>
                    <a:pt x="4241" y="4553"/>
                  </a:lnTo>
                  <a:lnTo>
                    <a:pt x="4160" y="4618"/>
                  </a:lnTo>
                  <a:cubicBezTo>
                    <a:pt x="4101" y="4664"/>
                    <a:pt x="4018" y="4664"/>
                    <a:pt x="3959" y="4618"/>
                  </a:cubicBezTo>
                  <a:lnTo>
                    <a:pt x="3877" y="4553"/>
                  </a:lnTo>
                  <a:lnTo>
                    <a:pt x="3292" y="4086"/>
                  </a:lnTo>
                  <a:cubicBezTo>
                    <a:pt x="3263" y="4062"/>
                    <a:pt x="3227" y="4050"/>
                    <a:pt x="3191" y="4051"/>
                  </a:cubicBezTo>
                  <a:lnTo>
                    <a:pt x="2331" y="4051"/>
                  </a:lnTo>
                  <a:cubicBezTo>
                    <a:pt x="2294" y="4050"/>
                    <a:pt x="2258" y="4062"/>
                    <a:pt x="2230" y="4086"/>
                  </a:cubicBezTo>
                  <a:lnTo>
                    <a:pt x="1644" y="4553"/>
                  </a:lnTo>
                  <a:lnTo>
                    <a:pt x="1562" y="4618"/>
                  </a:lnTo>
                  <a:cubicBezTo>
                    <a:pt x="1503" y="4664"/>
                    <a:pt x="1420" y="4664"/>
                    <a:pt x="1361" y="4618"/>
                  </a:cubicBezTo>
                  <a:lnTo>
                    <a:pt x="1281" y="4553"/>
                  </a:lnTo>
                  <a:lnTo>
                    <a:pt x="694" y="4086"/>
                  </a:lnTo>
                  <a:cubicBezTo>
                    <a:pt x="665" y="4062"/>
                    <a:pt x="630" y="4050"/>
                    <a:pt x="594" y="4051"/>
                  </a:cubicBezTo>
                  <a:lnTo>
                    <a:pt x="487" y="4051"/>
                  </a:lnTo>
                  <a:cubicBezTo>
                    <a:pt x="218" y="4051"/>
                    <a:pt x="1" y="3832"/>
                    <a:pt x="1" y="3565"/>
                  </a:cubicBezTo>
                  <a:lnTo>
                    <a:pt x="1" y="487"/>
                  </a:lnTo>
                  <a:cubicBezTo>
                    <a:pt x="1" y="218"/>
                    <a:pt x="218" y="1"/>
                    <a:pt x="487" y="1"/>
                  </a:cubicBezTo>
                  <a:lnTo>
                    <a:pt x="7633" y="1"/>
                  </a:lnTo>
                  <a:cubicBezTo>
                    <a:pt x="7901" y="1"/>
                    <a:pt x="8119" y="218"/>
                    <a:pt x="8119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117"/>
            <p:cNvSpPr/>
            <p:nvPr/>
          </p:nvSpPr>
          <p:spPr>
            <a:xfrm>
              <a:off x="998762" y="2160302"/>
              <a:ext cx="66972" cy="180528"/>
            </a:xfrm>
            <a:custGeom>
              <a:avLst/>
              <a:gdLst/>
              <a:ahLst/>
              <a:cxnLst/>
              <a:rect l="l" t="t" r="r" b="b"/>
              <a:pathLst>
                <a:path w="1731" h="4666" extrusionOk="0">
                  <a:moveTo>
                    <a:pt x="1236" y="1"/>
                  </a:moveTo>
                  <a:lnTo>
                    <a:pt x="742" y="1"/>
                  </a:lnTo>
                  <a:cubicBezTo>
                    <a:pt x="1015" y="1"/>
                    <a:pt x="1236" y="218"/>
                    <a:pt x="1236" y="487"/>
                  </a:cubicBezTo>
                  <a:lnTo>
                    <a:pt x="1236" y="3564"/>
                  </a:lnTo>
                  <a:cubicBezTo>
                    <a:pt x="1236" y="3832"/>
                    <a:pt x="1018" y="4051"/>
                    <a:pt x="749" y="4051"/>
                  </a:cubicBezTo>
                  <a:lnTo>
                    <a:pt x="634" y="4051"/>
                  </a:lnTo>
                  <a:cubicBezTo>
                    <a:pt x="598" y="4050"/>
                    <a:pt x="561" y="4062"/>
                    <a:pt x="533" y="4086"/>
                  </a:cubicBezTo>
                  <a:lnTo>
                    <a:pt x="0" y="4503"/>
                  </a:lnTo>
                  <a:lnTo>
                    <a:pt x="63" y="4553"/>
                  </a:lnTo>
                  <a:lnTo>
                    <a:pt x="148" y="4619"/>
                  </a:lnTo>
                  <a:cubicBezTo>
                    <a:pt x="206" y="4665"/>
                    <a:pt x="289" y="4665"/>
                    <a:pt x="347" y="4619"/>
                  </a:cubicBezTo>
                  <a:lnTo>
                    <a:pt x="432" y="4553"/>
                  </a:lnTo>
                  <a:lnTo>
                    <a:pt x="1027" y="4086"/>
                  </a:lnTo>
                  <a:cubicBezTo>
                    <a:pt x="1056" y="4062"/>
                    <a:pt x="1092" y="4050"/>
                    <a:pt x="1129" y="4051"/>
                  </a:cubicBezTo>
                  <a:lnTo>
                    <a:pt x="1243" y="4051"/>
                  </a:lnTo>
                  <a:cubicBezTo>
                    <a:pt x="1512" y="4051"/>
                    <a:pt x="1731" y="3832"/>
                    <a:pt x="1731" y="3564"/>
                  </a:cubicBezTo>
                  <a:lnTo>
                    <a:pt x="1731" y="487"/>
                  </a:lnTo>
                  <a:cubicBezTo>
                    <a:pt x="1731" y="218"/>
                    <a:pt x="1509" y="1"/>
                    <a:pt x="1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117"/>
            <p:cNvSpPr/>
            <p:nvPr/>
          </p:nvSpPr>
          <p:spPr>
            <a:xfrm>
              <a:off x="845937" y="2185296"/>
              <a:ext cx="125626" cy="106746"/>
            </a:xfrm>
            <a:custGeom>
              <a:avLst/>
              <a:gdLst/>
              <a:ahLst/>
              <a:cxnLst/>
              <a:rect l="l" t="t" r="r" b="b"/>
              <a:pathLst>
                <a:path w="3247" h="2759" extrusionOk="0">
                  <a:moveTo>
                    <a:pt x="1624" y="414"/>
                  </a:moveTo>
                  <a:cubicBezTo>
                    <a:pt x="1813" y="156"/>
                    <a:pt x="2115" y="3"/>
                    <a:pt x="2435" y="1"/>
                  </a:cubicBezTo>
                  <a:cubicBezTo>
                    <a:pt x="2915" y="1"/>
                    <a:pt x="3247" y="425"/>
                    <a:pt x="3247" y="919"/>
                  </a:cubicBezTo>
                  <a:cubicBezTo>
                    <a:pt x="3247" y="1493"/>
                    <a:pt x="2795" y="2170"/>
                    <a:pt x="1623" y="2758"/>
                  </a:cubicBezTo>
                  <a:cubicBezTo>
                    <a:pt x="452" y="2170"/>
                    <a:pt x="1" y="1493"/>
                    <a:pt x="1" y="919"/>
                  </a:cubicBezTo>
                  <a:cubicBezTo>
                    <a:pt x="1" y="425"/>
                    <a:pt x="333" y="1"/>
                    <a:pt x="813" y="1"/>
                  </a:cubicBezTo>
                  <a:cubicBezTo>
                    <a:pt x="1133" y="3"/>
                    <a:pt x="1434" y="156"/>
                    <a:pt x="1624" y="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117"/>
            <p:cNvSpPr/>
            <p:nvPr/>
          </p:nvSpPr>
          <p:spPr>
            <a:xfrm>
              <a:off x="726346" y="2449433"/>
              <a:ext cx="68559" cy="75020"/>
            </a:xfrm>
            <a:custGeom>
              <a:avLst/>
              <a:gdLst/>
              <a:ahLst/>
              <a:cxnLst/>
              <a:rect l="l" t="t" r="r" b="b"/>
              <a:pathLst>
                <a:path w="1772" h="1939" extrusionOk="0">
                  <a:moveTo>
                    <a:pt x="1532" y="0"/>
                  </a:moveTo>
                  <a:lnTo>
                    <a:pt x="1287" y="0"/>
                  </a:lnTo>
                  <a:cubicBezTo>
                    <a:pt x="889" y="0"/>
                    <a:pt x="512" y="184"/>
                    <a:pt x="267" y="498"/>
                  </a:cubicBezTo>
                  <a:cubicBezTo>
                    <a:pt x="118" y="696"/>
                    <a:pt x="32" y="935"/>
                    <a:pt x="16" y="1182"/>
                  </a:cubicBezTo>
                  <a:cubicBezTo>
                    <a:pt x="0" y="1377"/>
                    <a:pt x="66" y="1570"/>
                    <a:pt x="198" y="1714"/>
                  </a:cubicBezTo>
                  <a:cubicBezTo>
                    <a:pt x="330" y="1857"/>
                    <a:pt x="516" y="1939"/>
                    <a:pt x="711" y="1939"/>
                  </a:cubicBezTo>
                  <a:lnTo>
                    <a:pt x="1196" y="1939"/>
                  </a:lnTo>
                  <a:cubicBezTo>
                    <a:pt x="1001" y="1939"/>
                    <a:pt x="815" y="1857"/>
                    <a:pt x="683" y="1714"/>
                  </a:cubicBezTo>
                  <a:cubicBezTo>
                    <a:pt x="551" y="1570"/>
                    <a:pt x="486" y="1377"/>
                    <a:pt x="501" y="1182"/>
                  </a:cubicBezTo>
                  <a:cubicBezTo>
                    <a:pt x="516" y="935"/>
                    <a:pt x="603" y="696"/>
                    <a:pt x="752" y="498"/>
                  </a:cubicBezTo>
                  <a:cubicBezTo>
                    <a:pt x="997" y="184"/>
                    <a:pt x="1373" y="0"/>
                    <a:pt x="17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117"/>
            <p:cNvSpPr/>
            <p:nvPr/>
          </p:nvSpPr>
          <p:spPr>
            <a:xfrm>
              <a:off x="751610" y="2160302"/>
              <a:ext cx="38264" cy="157004"/>
            </a:xfrm>
            <a:custGeom>
              <a:avLst/>
              <a:gdLst/>
              <a:ahLst/>
              <a:cxnLst/>
              <a:rect l="l" t="t" r="r" b="b"/>
              <a:pathLst>
                <a:path w="989" h="4058" extrusionOk="0">
                  <a:moveTo>
                    <a:pt x="494" y="3570"/>
                  </a:move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3570"/>
                  </a:lnTo>
                  <a:cubicBezTo>
                    <a:pt x="1" y="3839"/>
                    <a:pt x="221" y="4057"/>
                    <a:pt x="494" y="4057"/>
                  </a:cubicBezTo>
                  <a:lnTo>
                    <a:pt x="494" y="35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117"/>
            <p:cNvSpPr/>
            <p:nvPr/>
          </p:nvSpPr>
          <p:spPr>
            <a:xfrm>
              <a:off x="743447" y="2336845"/>
              <a:ext cx="74710" cy="80978"/>
            </a:xfrm>
            <a:custGeom>
              <a:avLst/>
              <a:gdLst/>
              <a:ahLst/>
              <a:cxnLst/>
              <a:rect l="l" t="t" r="r" b="b"/>
              <a:pathLst>
                <a:path w="1931" h="2093" extrusionOk="0">
                  <a:moveTo>
                    <a:pt x="541" y="1680"/>
                  </a:moveTo>
                  <a:cubicBezTo>
                    <a:pt x="541" y="1572"/>
                    <a:pt x="583" y="1469"/>
                    <a:pt x="660" y="1393"/>
                  </a:cubicBezTo>
                  <a:cubicBezTo>
                    <a:pt x="736" y="1317"/>
                    <a:pt x="840" y="1274"/>
                    <a:pt x="947" y="1274"/>
                  </a:cubicBezTo>
                  <a:lnTo>
                    <a:pt x="1029" y="1274"/>
                  </a:lnTo>
                  <a:lnTo>
                    <a:pt x="1029" y="1113"/>
                  </a:lnTo>
                  <a:cubicBezTo>
                    <a:pt x="1027" y="585"/>
                    <a:pt x="1403" y="127"/>
                    <a:pt x="1931" y="14"/>
                  </a:cubicBezTo>
                  <a:cubicBezTo>
                    <a:pt x="1911" y="10"/>
                    <a:pt x="1892" y="3"/>
                    <a:pt x="1872" y="0"/>
                  </a:cubicBezTo>
                  <a:lnTo>
                    <a:pt x="1503" y="0"/>
                  </a:lnTo>
                  <a:cubicBezTo>
                    <a:pt x="945" y="87"/>
                    <a:pt x="533" y="560"/>
                    <a:pt x="534" y="1113"/>
                  </a:cubicBezTo>
                  <a:lnTo>
                    <a:pt x="534" y="1274"/>
                  </a:lnTo>
                  <a:lnTo>
                    <a:pt x="458" y="1274"/>
                  </a:lnTo>
                  <a:cubicBezTo>
                    <a:pt x="263" y="1274"/>
                    <a:pt x="90" y="1408"/>
                    <a:pt x="52" y="1600"/>
                  </a:cubicBezTo>
                  <a:cubicBezTo>
                    <a:pt x="1" y="1862"/>
                    <a:pt x="200" y="2092"/>
                    <a:pt x="452" y="2092"/>
                  </a:cubicBezTo>
                  <a:lnTo>
                    <a:pt x="534" y="2092"/>
                  </a:lnTo>
                  <a:lnTo>
                    <a:pt x="534" y="192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117"/>
            <p:cNvSpPr/>
            <p:nvPr/>
          </p:nvSpPr>
          <p:spPr>
            <a:xfrm>
              <a:off x="745729" y="2179454"/>
              <a:ext cx="12497" cy="50026"/>
            </a:xfrm>
            <a:custGeom>
              <a:avLst/>
              <a:gdLst/>
              <a:ahLst/>
              <a:cxnLst/>
              <a:rect l="l" t="t" r="r" b="b"/>
              <a:pathLst>
                <a:path w="323" h="1293" extrusionOk="0">
                  <a:moveTo>
                    <a:pt x="0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0" y="1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117"/>
            <p:cNvSpPr/>
            <p:nvPr/>
          </p:nvSpPr>
          <p:spPr>
            <a:xfrm>
              <a:off x="839707" y="2178990"/>
              <a:ext cx="138123" cy="119359"/>
            </a:xfrm>
            <a:custGeom>
              <a:avLst/>
              <a:gdLst/>
              <a:ahLst/>
              <a:cxnLst/>
              <a:rect l="l" t="t" r="r" b="b"/>
              <a:pathLst>
                <a:path w="3570" h="3085" extrusionOk="0">
                  <a:moveTo>
                    <a:pt x="2596" y="325"/>
                  </a:moveTo>
                  <a:cubicBezTo>
                    <a:pt x="2966" y="325"/>
                    <a:pt x="3245" y="651"/>
                    <a:pt x="3245" y="1082"/>
                  </a:cubicBezTo>
                  <a:cubicBezTo>
                    <a:pt x="3245" y="1422"/>
                    <a:pt x="3053" y="2081"/>
                    <a:pt x="1785" y="2739"/>
                  </a:cubicBezTo>
                  <a:cubicBezTo>
                    <a:pt x="517" y="2081"/>
                    <a:pt x="325" y="1422"/>
                    <a:pt x="325" y="1082"/>
                  </a:cubicBezTo>
                  <a:cubicBezTo>
                    <a:pt x="325" y="651"/>
                    <a:pt x="604" y="325"/>
                    <a:pt x="974" y="325"/>
                  </a:cubicBezTo>
                  <a:cubicBezTo>
                    <a:pt x="1240" y="326"/>
                    <a:pt x="1491" y="453"/>
                    <a:pt x="1650" y="668"/>
                  </a:cubicBezTo>
                  <a:cubicBezTo>
                    <a:pt x="1680" y="712"/>
                    <a:pt x="1731" y="739"/>
                    <a:pt x="1784" y="739"/>
                  </a:cubicBezTo>
                  <a:cubicBezTo>
                    <a:pt x="1839" y="737"/>
                    <a:pt x="1888" y="710"/>
                    <a:pt x="1921" y="668"/>
                  </a:cubicBezTo>
                  <a:cubicBezTo>
                    <a:pt x="2079" y="453"/>
                    <a:pt x="2329" y="327"/>
                    <a:pt x="2596" y="325"/>
                  </a:cubicBezTo>
                  <a:close/>
                  <a:moveTo>
                    <a:pt x="974" y="1"/>
                  </a:moveTo>
                  <a:cubicBezTo>
                    <a:pt x="428" y="1"/>
                    <a:pt x="0" y="476"/>
                    <a:pt x="0" y="1082"/>
                  </a:cubicBezTo>
                  <a:cubicBezTo>
                    <a:pt x="0" y="1502"/>
                    <a:pt x="223" y="2317"/>
                    <a:pt x="1712" y="3067"/>
                  </a:cubicBezTo>
                  <a:cubicBezTo>
                    <a:pt x="1735" y="3079"/>
                    <a:pt x="1760" y="3084"/>
                    <a:pt x="1785" y="3084"/>
                  </a:cubicBezTo>
                  <a:cubicBezTo>
                    <a:pt x="1810" y="3084"/>
                    <a:pt x="1835" y="3079"/>
                    <a:pt x="1858" y="3067"/>
                  </a:cubicBezTo>
                  <a:cubicBezTo>
                    <a:pt x="3347" y="2317"/>
                    <a:pt x="3569" y="1502"/>
                    <a:pt x="3569" y="1082"/>
                  </a:cubicBezTo>
                  <a:cubicBezTo>
                    <a:pt x="3569" y="476"/>
                    <a:pt x="3142" y="1"/>
                    <a:pt x="2596" y="1"/>
                  </a:cubicBezTo>
                  <a:cubicBezTo>
                    <a:pt x="2292" y="1"/>
                    <a:pt x="2002" y="119"/>
                    <a:pt x="1785" y="332"/>
                  </a:cubicBezTo>
                  <a:cubicBezTo>
                    <a:pt x="1568" y="119"/>
                    <a:pt x="1277" y="1"/>
                    <a:pt x="9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117"/>
            <p:cNvSpPr/>
            <p:nvPr/>
          </p:nvSpPr>
          <p:spPr>
            <a:xfrm>
              <a:off x="745536" y="2197870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2" y="324"/>
                    <a:pt x="163" y="324"/>
                  </a:cubicBezTo>
                  <a:cubicBezTo>
                    <a:pt x="74" y="324"/>
                    <a:pt x="0" y="252"/>
                    <a:pt x="0" y="162"/>
                  </a:cubicBezTo>
                  <a:cubicBezTo>
                    <a:pt x="0" y="72"/>
                    <a:pt x="74" y="0"/>
                    <a:pt x="163" y="0"/>
                  </a:cubicBezTo>
                  <a:cubicBezTo>
                    <a:pt x="252" y="0"/>
                    <a:pt x="325" y="72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117"/>
            <p:cNvSpPr/>
            <p:nvPr/>
          </p:nvSpPr>
          <p:spPr>
            <a:xfrm>
              <a:off x="720039" y="2153686"/>
              <a:ext cx="376570" cy="376647"/>
            </a:xfrm>
            <a:custGeom>
              <a:avLst/>
              <a:gdLst/>
              <a:ahLst/>
              <a:cxnLst/>
              <a:rect l="l" t="t" r="r" b="b"/>
              <a:pathLst>
                <a:path w="9733" h="9735" extrusionOk="0">
                  <a:moveTo>
                    <a:pt x="6606" y="4392"/>
                  </a:moveTo>
                  <a:lnTo>
                    <a:pt x="6948" y="4666"/>
                  </a:lnTo>
                  <a:cubicBezTo>
                    <a:pt x="6482" y="4870"/>
                    <a:pt x="6178" y="5330"/>
                    <a:pt x="6176" y="5839"/>
                  </a:cubicBezTo>
                  <a:lnTo>
                    <a:pt x="6176" y="5839"/>
                  </a:lnTo>
                  <a:cubicBezTo>
                    <a:pt x="6173" y="5330"/>
                    <a:pt x="5870" y="4870"/>
                    <a:pt x="5401" y="4668"/>
                  </a:cubicBezTo>
                  <a:lnTo>
                    <a:pt x="5746" y="4392"/>
                  </a:lnTo>
                  <a:close/>
                  <a:moveTo>
                    <a:pt x="4010" y="4392"/>
                  </a:moveTo>
                  <a:lnTo>
                    <a:pt x="4352" y="4666"/>
                  </a:lnTo>
                  <a:cubicBezTo>
                    <a:pt x="3886" y="4870"/>
                    <a:pt x="3582" y="5330"/>
                    <a:pt x="3580" y="5839"/>
                  </a:cubicBezTo>
                  <a:lnTo>
                    <a:pt x="3580" y="5839"/>
                  </a:lnTo>
                  <a:cubicBezTo>
                    <a:pt x="3577" y="5330"/>
                    <a:pt x="3274" y="4870"/>
                    <a:pt x="2805" y="4668"/>
                  </a:cubicBezTo>
                  <a:lnTo>
                    <a:pt x="3150" y="4392"/>
                  </a:lnTo>
                  <a:close/>
                  <a:moveTo>
                    <a:pt x="2502" y="4904"/>
                  </a:moveTo>
                  <a:cubicBezTo>
                    <a:pt x="2677" y="4943"/>
                    <a:pt x="2838" y="5031"/>
                    <a:pt x="2966" y="5160"/>
                  </a:cubicBezTo>
                  <a:cubicBezTo>
                    <a:pt x="3149" y="5341"/>
                    <a:pt x="3251" y="5588"/>
                    <a:pt x="3250" y="5845"/>
                  </a:cubicBezTo>
                  <a:lnTo>
                    <a:pt x="3250" y="5988"/>
                  </a:lnTo>
                  <a:cubicBezTo>
                    <a:pt x="3010" y="5915"/>
                    <a:pt x="2825" y="5725"/>
                    <a:pt x="2760" y="5483"/>
                  </a:cubicBezTo>
                  <a:cubicBezTo>
                    <a:pt x="2742" y="5410"/>
                    <a:pt x="2676" y="5360"/>
                    <a:pt x="2602" y="5360"/>
                  </a:cubicBezTo>
                  <a:cubicBezTo>
                    <a:pt x="2596" y="5360"/>
                    <a:pt x="2589" y="5360"/>
                    <a:pt x="2583" y="5361"/>
                  </a:cubicBezTo>
                  <a:cubicBezTo>
                    <a:pt x="2502" y="5372"/>
                    <a:pt x="2441" y="5440"/>
                    <a:pt x="2441" y="5522"/>
                  </a:cubicBezTo>
                  <a:cubicBezTo>
                    <a:pt x="2443" y="5583"/>
                    <a:pt x="2417" y="5641"/>
                    <a:pt x="2370" y="5678"/>
                  </a:cubicBezTo>
                  <a:cubicBezTo>
                    <a:pt x="2213" y="5818"/>
                    <a:pt x="1840" y="5864"/>
                    <a:pt x="1513" y="5864"/>
                  </a:cubicBezTo>
                  <a:cubicBezTo>
                    <a:pt x="1442" y="5864"/>
                    <a:pt x="1374" y="5862"/>
                    <a:pt x="1310" y="5858"/>
                  </a:cubicBezTo>
                  <a:lnTo>
                    <a:pt x="1310" y="5845"/>
                  </a:lnTo>
                  <a:cubicBezTo>
                    <a:pt x="1309" y="5395"/>
                    <a:pt x="1621" y="5005"/>
                    <a:pt x="2060" y="4907"/>
                  </a:cubicBezTo>
                  <a:lnTo>
                    <a:pt x="2078" y="4921"/>
                  </a:lnTo>
                  <a:cubicBezTo>
                    <a:pt x="2137" y="4969"/>
                    <a:pt x="2209" y="4993"/>
                    <a:pt x="2280" y="4993"/>
                  </a:cubicBezTo>
                  <a:cubicBezTo>
                    <a:pt x="2352" y="4993"/>
                    <a:pt x="2423" y="4969"/>
                    <a:pt x="2482" y="4921"/>
                  </a:cubicBezTo>
                  <a:lnTo>
                    <a:pt x="2502" y="4904"/>
                  </a:lnTo>
                  <a:close/>
                  <a:moveTo>
                    <a:pt x="5106" y="4909"/>
                  </a:moveTo>
                  <a:cubicBezTo>
                    <a:pt x="5283" y="4947"/>
                    <a:pt x="5443" y="5036"/>
                    <a:pt x="5570" y="5164"/>
                  </a:cubicBezTo>
                  <a:cubicBezTo>
                    <a:pt x="5753" y="5347"/>
                    <a:pt x="5855" y="5594"/>
                    <a:pt x="5855" y="5853"/>
                  </a:cubicBezTo>
                  <a:lnTo>
                    <a:pt x="5855" y="5995"/>
                  </a:lnTo>
                  <a:cubicBezTo>
                    <a:pt x="5615" y="5922"/>
                    <a:pt x="5431" y="5731"/>
                    <a:pt x="5364" y="5488"/>
                  </a:cubicBezTo>
                  <a:cubicBezTo>
                    <a:pt x="5346" y="5416"/>
                    <a:pt x="5281" y="5366"/>
                    <a:pt x="5209" y="5366"/>
                  </a:cubicBezTo>
                  <a:cubicBezTo>
                    <a:pt x="5202" y="5366"/>
                    <a:pt x="5195" y="5367"/>
                    <a:pt x="5188" y="5368"/>
                  </a:cubicBezTo>
                  <a:cubicBezTo>
                    <a:pt x="5107" y="5377"/>
                    <a:pt x="5046" y="5446"/>
                    <a:pt x="5046" y="5528"/>
                  </a:cubicBezTo>
                  <a:cubicBezTo>
                    <a:pt x="5048" y="5589"/>
                    <a:pt x="5021" y="5647"/>
                    <a:pt x="4975" y="5686"/>
                  </a:cubicBezTo>
                  <a:cubicBezTo>
                    <a:pt x="4819" y="5826"/>
                    <a:pt x="4447" y="5871"/>
                    <a:pt x="4120" y="5871"/>
                  </a:cubicBezTo>
                  <a:cubicBezTo>
                    <a:pt x="4049" y="5871"/>
                    <a:pt x="3980" y="5869"/>
                    <a:pt x="3915" y="5865"/>
                  </a:cubicBezTo>
                  <a:lnTo>
                    <a:pt x="3915" y="5853"/>
                  </a:lnTo>
                  <a:cubicBezTo>
                    <a:pt x="3913" y="5401"/>
                    <a:pt x="4225" y="5008"/>
                    <a:pt x="4664" y="4910"/>
                  </a:cubicBezTo>
                  <a:lnTo>
                    <a:pt x="4683" y="4924"/>
                  </a:lnTo>
                  <a:cubicBezTo>
                    <a:pt x="4742" y="4972"/>
                    <a:pt x="4813" y="4996"/>
                    <a:pt x="4885" y="4996"/>
                  </a:cubicBezTo>
                  <a:cubicBezTo>
                    <a:pt x="4956" y="4996"/>
                    <a:pt x="5027" y="4972"/>
                    <a:pt x="5086" y="4924"/>
                  </a:cubicBezTo>
                  <a:lnTo>
                    <a:pt x="5087" y="4924"/>
                  </a:lnTo>
                  <a:lnTo>
                    <a:pt x="5106" y="4909"/>
                  </a:lnTo>
                  <a:close/>
                  <a:moveTo>
                    <a:pt x="7691" y="4909"/>
                  </a:moveTo>
                  <a:cubicBezTo>
                    <a:pt x="7868" y="4947"/>
                    <a:pt x="8028" y="5036"/>
                    <a:pt x="8156" y="5164"/>
                  </a:cubicBezTo>
                  <a:cubicBezTo>
                    <a:pt x="8338" y="5347"/>
                    <a:pt x="8441" y="5594"/>
                    <a:pt x="8440" y="5853"/>
                  </a:cubicBezTo>
                  <a:lnTo>
                    <a:pt x="8440" y="5995"/>
                  </a:lnTo>
                  <a:cubicBezTo>
                    <a:pt x="8201" y="5922"/>
                    <a:pt x="8016" y="5731"/>
                    <a:pt x="7951" y="5488"/>
                  </a:cubicBezTo>
                  <a:cubicBezTo>
                    <a:pt x="7933" y="5416"/>
                    <a:pt x="7868" y="5366"/>
                    <a:pt x="7794" y="5366"/>
                  </a:cubicBezTo>
                  <a:cubicBezTo>
                    <a:pt x="7787" y="5366"/>
                    <a:pt x="7780" y="5367"/>
                    <a:pt x="7773" y="5368"/>
                  </a:cubicBezTo>
                  <a:cubicBezTo>
                    <a:pt x="7692" y="5377"/>
                    <a:pt x="7632" y="5446"/>
                    <a:pt x="7632" y="5528"/>
                  </a:cubicBezTo>
                  <a:cubicBezTo>
                    <a:pt x="7634" y="5589"/>
                    <a:pt x="7607" y="5647"/>
                    <a:pt x="7560" y="5686"/>
                  </a:cubicBezTo>
                  <a:cubicBezTo>
                    <a:pt x="7404" y="5826"/>
                    <a:pt x="7032" y="5871"/>
                    <a:pt x="6706" y="5871"/>
                  </a:cubicBezTo>
                  <a:cubicBezTo>
                    <a:pt x="6634" y="5871"/>
                    <a:pt x="6565" y="5869"/>
                    <a:pt x="6501" y="5865"/>
                  </a:cubicBezTo>
                  <a:lnTo>
                    <a:pt x="6501" y="5853"/>
                  </a:lnTo>
                  <a:cubicBezTo>
                    <a:pt x="6500" y="5401"/>
                    <a:pt x="6810" y="5008"/>
                    <a:pt x="7250" y="4910"/>
                  </a:cubicBezTo>
                  <a:lnTo>
                    <a:pt x="7268" y="4924"/>
                  </a:lnTo>
                  <a:cubicBezTo>
                    <a:pt x="7327" y="4972"/>
                    <a:pt x="7399" y="4996"/>
                    <a:pt x="7470" y="4996"/>
                  </a:cubicBezTo>
                  <a:cubicBezTo>
                    <a:pt x="7542" y="4996"/>
                    <a:pt x="7614" y="4972"/>
                    <a:pt x="7673" y="4924"/>
                  </a:cubicBezTo>
                  <a:lnTo>
                    <a:pt x="7691" y="4909"/>
                  </a:lnTo>
                  <a:close/>
                  <a:moveTo>
                    <a:pt x="987" y="6186"/>
                  </a:moveTo>
                  <a:lnTo>
                    <a:pt x="987" y="6644"/>
                  </a:lnTo>
                  <a:cubicBezTo>
                    <a:pt x="890" y="6610"/>
                    <a:pt x="825" y="6517"/>
                    <a:pt x="825" y="6414"/>
                  </a:cubicBezTo>
                  <a:cubicBezTo>
                    <a:pt x="825" y="6312"/>
                    <a:pt x="890" y="6219"/>
                    <a:pt x="987" y="6186"/>
                  </a:cubicBezTo>
                  <a:close/>
                  <a:moveTo>
                    <a:pt x="3573" y="6186"/>
                  </a:moveTo>
                  <a:lnTo>
                    <a:pt x="3573" y="6644"/>
                  </a:lnTo>
                  <a:cubicBezTo>
                    <a:pt x="3475" y="6610"/>
                    <a:pt x="3410" y="6517"/>
                    <a:pt x="3410" y="6414"/>
                  </a:cubicBezTo>
                  <a:cubicBezTo>
                    <a:pt x="3410" y="6312"/>
                    <a:pt x="3475" y="6219"/>
                    <a:pt x="3573" y="6186"/>
                  </a:cubicBezTo>
                  <a:close/>
                  <a:moveTo>
                    <a:pt x="6177" y="6186"/>
                  </a:moveTo>
                  <a:cubicBezTo>
                    <a:pt x="6275" y="6219"/>
                    <a:pt x="6340" y="6312"/>
                    <a:pt x="6340" y="6414"/>
                  </a:cubicBezTo>
                  <a:cubicBezTo>
                    <a:pt x="6340" y="6518"/>
                    <a:pt x="6275" y="6610"/>
                    <a:pt x="6177" y="6644"/>
                  </a:cubicBezTo>
                  <a:lnTo>
                    <a:pt x="6177" y="6186"/>
                  </a:lnTo>
                  <a:close/>
                  <a:moveTo>
                    <a:pt x="8764" y="6186"/>
                  </a:moveTo>
                  <a:cubicBezTo>
                    <a:pt x="8860" y="6219"/>
                    <a:pt x="8925" y="6312"/>
                    <a:pt x="8925" y="6414"/>
                  </a:cubicBezTo>
                  <a:cubicBezTo>
                    <a:pt x="8925" y="6517"/>
                    <a:pt x="8860" y="6610"/>
                    <a:pt x="8764" y="6644"/>
                  </a:cubicBezTo>
                  <a:lnTo>
                    <a:pt x="8764" y="6186"/>
                  </a:lnTo>
                  <a:close/>
                  <a:moveTo>
                    <a:pt x="3539" y="6969"/>
                  </a:moveTo>
                  <a:cubicBezTo>
                    <a:pt x="3567" y="6974"/>
                    <a:pt x="3594" y="6977"/>
                    <a:pt x="3621" y="6978"/>
                  </a:cubicBezTo>
                  <a:cubicBezTo>
                    <a:pt x="3669" y="7162"/>
                    <a:pt x="3755" y="7333"/>
                    <a:pt x="3874" y="7479"/>
                  </a:cubicBezTo>
                  <a:cubicBezTo>
                    <a:pt x="3773" y="7492"/>
                    <a:pt x="3674" y="7514"/>
                    <a:pt x="3577" y="7546"/>
                  </a:cubicBezTo>
                  <a:cubicBezTo>
                    <a:pt x="3483" y="7515"/>
                    <a:pt x="3384" y="7492"/>
                    <a:pt x="3285" y="7480"/>
                  </a:cubicBezTo>
                  <a:cubicBezTo>
                    <a:pt x="3407" y="7331"/>
                    <a:pt x="3494" y="7156"/>
                    <a:pt x="3539" y="6969"/>
                  </a:cubicBezTo>
                  <a:close/>
                  <a:moveTo>
                    <a:pt x="6216" y="6969"/>
                  </a:moveTo>
                  <a:cubicBezTo>
                    <a:pt x="6261" y="7156"/>
                    <a:pt x="6348" y="7331"/>
                    <a:pt x="6471" y="7480"/>
                  </a:cubicBezTo>
                  <a:cubicBezTo>
                    <a:pt x="6371" y="7493"/>
                    <a:pt x="6274" y="7515"/>
                    <a:pt x="6178" y="7546"/>
                  </a:cubicBezTo>
                  <a:cubicBezTo>
                    <a:pt x="6083" y="7514"/>
                    <a:pt x="5983" y="7492"/>
                    <a:pt x="5882" y="7479"/>
                  </a:cubicBezTo>
                  <a:cubicBezTo>
                    <a:pt x="6002" y="7333"/>
                    <a:pt x="6088" y="7162"/>
                    <a:pt x="6134" y="6978"/>
                  </a:cubicBezTo>
                  <a:cubicBezTo>
                    <a:pt x="6161" y="6977"/>
                    <a:pt x="6190" y="6974"/>
                    <a:pt x="6216" y="6969"/>
                  </a:cubicBezTo>
                  <a:close/>
                  <a:moveTo>
                    <a:pt x="5210" y="5906"/>
                  </a:moveTo>
                  <a:cubicBezTo>
                    <a:pt x="5358" y="6128"/>
                    <a:pt x="5591" y="6279"/>
                    <a:pt x="5854" y="6322"/>
                  </a:cubicBezTo>
                  <a:lnTo>
                    <a:pt x="5854" y="6658"/>
                  </a:lnTo>
                  <a:lnTo>
                    <a:pt x="5855" y="6658"/>
                  </a:lnTo>
                  <a:cubicBezTo>
                    <a:pt x="5855" y="7187"/>
                    <a:pt x="5431" y="7618"/>
                    <a:pt x="4905" y="7628"/>
                  </a:cubicBezTo>
                  <a:cubicBezTo>
                    <a:pt x="4898" y="7628"/>
                    <a:pt x="4892" y="7629"/>
                    <a:pt x="4886" y="7629"/>
                  </a:cubicBezTo>
                  <a:cubicBezTo>
                    <a:pt x="4348" y="7629"/>
                    <a:pt x="3915" y="7181"/>
                    <a:pt x="3915" y="6641"/>
                  </a:cubicBezTo>
                  <a:lnTo>
                    <a:pt x="3915" y="6187"/>
                  </a:lnTo>
                  <a:cubicBezTo>
                    <a:pt x="3978" y="6190"/>
                    <a:pt x="4053" y="6193"/>
                    <a:pt x="4136" y="6193"/>
                  </a:cubicBezTo>
                  <a:cubicBezTo>
                    <a:pt x="4475" y="6193"/>
                    <a:pt x="4942" y="6147"/>
                    <a:pt x="5190" y="5925"/>
                  </a:cubicBezTo>
                  <a:cubicBezTo>
                    <a:pt x="5196" y="5919"/>
                    <a:pt x="5204" y="5913"/>
                    <a:pt x="5210" y="5906"/>
                  </a:cubicBezTo>
                  <a:close/>
                  <a:moveTo>
                    <a:pt x="2610" y="5903"/>
                  </a:moveTo>
                  <a:cubicBezTo>
                    <a:pt x="2729" y="6084"/>
                    <a:pt x="2905" y="6219"/>
                    <a:pt x="3111" y="6286"/>
                  </a:cubicBezTo>
                  <a:cubicBezTo>
                    <a:pt x="3067" y="6467"/>
                    <a:pt x="3116" y="6659"/>
                    <a:pt x="3244" y="6796"/>
                  </a:cubicBezTo>
                  <a:cubicBezTo>
                    <a:pt x="3205" y="7085"/>
                    <a:pt x="3035" y="7343"/>
                    <a:pt x="2783" y="7493"/>
                  </a:cubicBezTo>
                  <a:cubicBezTo>
                    <a:pt x="2629" y="7584"/>
                    <a:pt x="2456" y="7629"/>
                    <a:pt x="2283" y="7629"/>
                  </a:cubicBezTo>
                  <a:cubicBezTo>
                    <a:pt x="2110" y="7629"/>
                    <a:pt x="1938" y="7584"/>
                    <a:pt x="1784" y="7493"/>
                  </a:cubicBezTo>
                  <a:cubicBezTo>
                    <a:pt x="1489" y="7319"/>
                    <a:pt x="1309" y="7000"/>
                    <a:pt x="1310" y="6658"/>
                  </a:cubicBezTo>
                  <a:lnTo>
                    <a:pt x="1310" y="6184"/>
                  </a:lnTo>
                  <a:cubicBezTo>
                    <a:pt x="1373" y="6188"/>
                    <a:pt x="1448" y="6191"/>
                    <a:pt x="1531" y="6191"/>
                  </a:cubicBezTo>
                  <a:cubicBezTo>
                    <a:pt x="1872" y="6191"/>
                    <a:pt x="2341" y="6145"/>
                    <a:pt x="2590" y="5921"/>
                  </a:cubicBezTo>
                  <a:cubicBezTo>
                    <a:pt x="2597" y="5916"/>
                    <a:pt x="2604" y="5909"/>
                    <a:pt x="2610" y="5903"/>
                  </a:cubicBezTo>
                  <a:close/>
                  <a:moveTo>
                    <a:pt x="7793" y="5903"/>
                  </a:moveTo>
                  <a:cubicBezTo>
                    <a:pt x="7941" y="6126"/>
                    <a:pt x="8175" y="6277"/>
                    <a:pt x="8440" y="6320"/>
                  </a:cubicBezTo>
                  <a:lnTo>
                    <a:pt x="8440" y="6658"/>
                  </a:lnTo>
                  <a:cubicBezTo>
                    <a:pt x="8442" y="7000"/>
                    <a:pt x="8262" y="7319"/>
                    <a:pt x="7967" y="7493"/>
                  </a:cubicBezTo>
                  <a:cubicBezTo>
                    <a:pt x="7812" y="7584"/>
                    <a:pt x="7639" y="7629"/>
                    <a:pt x="7466" y="7629"/>
                  </a:cubicBezTo>
                  <a:cubicBezTo>
                    <a:pt x="7293" y="7629"/>
                    <a:pt x="7120" y="7584"/>
                    <a:pt x="6966" y="7493"/>
                  </a:cubicBezTo>
                  <a:cubicBezTo>
                    <a:pt x="6714" y="7343"/>
                    <a:pt x="6545" y="7085"/>
                    <a:pt x="6506" y="6796"/>
                  </a:cubicBezTo>
                  <a:cubicBezTo>
                    <a:pt x="6658" y="6632"/>
                    <a:pt x="6698" y="6393"/>
                    <a:pt x="6608" y="6189"/>
                  </a:cubicBezTo>
                  <a:lnTo>
                    <a:pt x="6608" y="6189"/>
                  </a:lnTo>
                  <a:cubicBezTo>
                    <a:pt x="6642" y="6190"/>
                    <a:pt x="6678" y="6190"/>
                    <a:pt x="6715" y="6190"/>
                  </a:cubicBezTo>
                  <a:cubicBezTo>
                    <a:pt x="7057" y="6190"/>
                    <a:pt x="7525" y="6144"/>
                    <a:pt x="7773" y="5922"/>
                  </a:cubicBezTo>
                  <a:cubicBezTo>
                    <a:pt x="7780" y="5916"/>
                    <a:pt x="7787" y="5909"/>
                    <a:pt x="7793" y="5903"/>
                  </a:cubicBezTo>
                  <a:close/>
                  <a:moveTo>
                    <a:pt x="3134" y="7795"/>
                  </a:moveTo>
                  <a:cubicBezTo>
                    <a:pt x="3048" y="7866"/>
                    <a:pt x="2969" y="7945"/>
                    <a:pt x="2901" y="8033"/>
                  </a:cubicBezTo>
                  <a:cubicBezTo>
                    <a:pt x="2858" y="8088"/>
                    <a:pt x="2820" y="8147"/>
                    <a:pt x="2788" y="8209"/>
                  </a:cubicBezTo>
                  <a:cubicBezTo>
                    <a:pt x="2782" y="8210"/>
                    <a:pt x="2776" y="8210"/>
                    <a:pt x="2771" y="8210"/>
                  </a:cubicBezTo>
                  <a:cubicBezTo>
                    <a:pt x="2762" y="8210"/>
                    <a:pt x="2753" y="8209"/>
                    <a:pt x="2743" y="8208"/>
                  </a:cubicBezTo>
                  <a:lnTo>
                    <a:pt x="2452" y="8149"/>
                  </a:lnTo>
                  <a:lnTo>
                    <a:pt x="2452" y="7946"/>
                  </a:lnTo>
                  <a:cubicBezTo>
                    <a:pt x="2613" y="7927"/>
                    <a:pt x="2769" y="7875"/>
                    <a:pt x="2911" y="7795"/>
                  </a:cubicBezTo>
                  <a:close/>
                  <a:moveTo>
                    <a:pt x="6858" y="7795"/>
                  </a:moveTo>
                  <a:cubicBezTo>
                    <a:pt x="7000" y="7875"/>
                    <a:pt x="7157" y="7927"/>
                    <a:pt x="7319" y="7946"/>
                  </a:cubicBezTo>
                  <a:lnTo>
                    <a:pt x="7319" y="8149"/>
                  </a:lnTo>
                  <a:lnTo>
                    <a:pt x="7027" y="8208"/>
                  </a:lnTo>
                  <a:cubicBezTo>
                    <a:pt x="7016" y="8210"/>
                    <a:pt x="7005" y="8210"/>
                    <a:pt x="6994" y="8210"/>
                  </a:cubicBezTo>
                  <a:cubicBezTo>
                    <a:pt x="6990" y="8210"/>
                    <a:pt x="6985" y="8210"/>
                    <a:pt x="6982" y="8210"/>
                  </a:cubicBezTo>
                  <a:cubicBezTo>
                    <a:pt x="6949" y="8148"/>
                    <a:pt x="6911" y="8088"/>
                    <a:pt x="6868" y="8033"/>
                  </a:cubicBezTo>
                  <a:cubicBezTo>
                    <a:pt x="6800" y="7945"/>
                    <a:pt x="6721" y="7866"/>
                    <a:pt x="6635" y="7795"/>
                  </a:cubicBezTo>
                  <a:close/>
                  <a:moveTo>
                    <a:pt x="8136" y="7795"/>
                  </a:moveTo>
                  <a:lnTo>
                    <a:pt x="8136" y="8048"/>
                  </a:lnTo>
                  <a:cubicBezTo>
                    <a:pt x="8136" y="8098"/>
                    <a:pt x="8114" y="8144"/>
                    <a:pt x="8076" y="8174"/>
                  </a:cubicBezTo>
                  <a:cubicBezTo>
                    <a:pt x="8046" y="8198"/>
                    <a:pt x="8009" y="8211"/>
                    <a:pt x="7972" y="8211"/>
                  </a:cubicBezTo>
                  <a:cubicBezTo>
                    <a:pt x="7961" y="8211"/>
                    <a:pt x="7949" y="8209"/>
                    <a:pt x="7938" y="8207"/>
                  </a:cubicBezTo>
                  <a:lnTo>
                    <a:pt x="7642" y="8148"/>
                  </a:lnTo>
                  <a:lnTo>
                    <a:pt x="7641" y="7946"/>
                  </a:lnTo>
                  <a:cubicBezTo>
                    <a:pt x="7805" y="7927"/>
                    <a:pt x="7964" y="7875"/>
                    <a:pt x="8109" y="7795"/>
                  </a:cubicBezTo>
                  <a:close/>
                  <a:moveTo>
                    <a:pt x="4242" y="7795"/>
                  </a:moveTo>
                  <a:cubicBezTo>
                    <a:pt x="4388" y="7875"/>
                    <a:pt x="4549" y="7927"/>
                    <a:pt x="4713" y="7946"/>
                  </a:cubicBezTo>
                  <a:lnTo>
                    <a:pt x="4713" y="8149"/>
                  </a:lnTo>
                  <a:lnTo>
                    <a:pt x="4417" y="8208"/>
                  </a:lnTo>
                  <a:cubicBezTo>
                    <a:pt x="4407" y="8210"/>
                    <a:pt x="4396" y="8211"/>
                    <a:pt x="4385" y="8211"/>
                  </a:cubicBezTo>
                  <a:cubicBezTo>
                    <a:pt x="4327" y="8211"/>
                    <a:pt x="4271" y="8181"/>
                    <a:pt x="4240" y="8127"/>
                  </a:cubicBezTo>
                  <a:cubicBezTo>
                    <a:pt x="4225" y="8102"/>
                    <a:pt x="4220" y="8074"/>
                    <a:pt x="4220" y="8044"/>
                  </a:cubicBezTo>
                  <a:lnTo>
                    <a:pt x="4220" y="7795"/>
                  </a:lnTo>
                  <a:close/>
                  <a:moveTo>
                    <a:pt x="5531" y="7795"/>
                  </a:moveTo>
                  <a:lnTo>
                    <a:pt x="5531" y="8044"/>
                  </a:lnTo>
                  <a:cubicBezTo>
                    <a:pt x="5531" y="8074"/>
                    <a:pt x="5525" y="8102"/>
                    <a:pt x="5511" y="8127"/>
                  </a:cubicBezTo>
                  <a:cubicBezTo>
                    <a:pt x="5480" y="8181"/>
                    <a:pt x="5424" y="8211"/>
                    <a:pt x="5366" y="8211"/>
                  </a:cubicBezTo>
                  <a:cubicBezTo>
                    <a:pt x="5356" y="8211"/>
                    <a:pt x="5345" y="8210"/>
                    <a:pt x="5334" y="8208"/>
                  </a:cubicBezTo>
                  <a:lnTo>
                    <a:pt x="5037" y="8149"/>
                  </a:lnTo>
                  <a:lnTo>
                    <a:pt x="5037" y="7946"/>
                  </a:lnTo>
                  <a:cubicBezTo>
                    <a:pt x="5203" y="7927"/>
                    <a:pt x="5362" y="7875"/>
                    <a:pt x="5508" y="7795"/>
                  </a:cubicBezTo>
                  <a:close/>
                  <a:moveTo>
                    <a:pt x="1660" y="7795"/>
                  </a:moveTo>
                  <a:cubicBezTo>
                    <a:pt x="1805" y="7875"/>
                    <a:pt x="1963" y="7927"/>
                    <a:pt x="2128" y="7946"/>
                  </a:cubicBezTo>
                  <a:lnTo>
                    <a:pt x="2128" y="8149"/>
                  </a:lnTo>
                  <a:lnTo>
                    <a:pt x="1830" y="8208"/>
                  </a:lnTo>
                  <a:cubicBezTo>
                    <a:pt x="1819" y="8210"/>
                    <a:pt x="1807" y="8212"/>
                    <a:pt x="1796" y="8212"/>
                  </a:cubicBezTo>
                  <a:cubicBezTo>
                    <a:pt x="1759" y="8212"/>
                    <a:pt x="1723" y="8199"/>
                    <a:pt x="1694" y="8175"/>
                  </a:cubicBezTo>
                  <a:cubicBezTo>
                    <a:pt x="1656" y="8144"/>
                    <a:pt x="1634" y="8098"/>
                    <a:pt x="1634" y="8048"/>
                  </a:cubicBezTo>
                  <a:lnTo>
                    <a:pt x="1634" y="7795"/>
                  </a:lnTo>
                  <a:close/>
                  <a:moveTo>
                    <a:pt x="2452" y="8474"/>
                  </a:moveTo>
                  <a:lnTo>
                    <a:pt x="2668" y="8517"/>
                  </a:lnTo>
                  <a:cubicBezTo>
                    <a:pt x="2642" y="8610"/>
                    <a:pt x="2625" y="8705"/>
                    <a:pt x="2616" y="8801"/>
                  </a:cubicBezTo>
                  <a:cubicBezTo>
                    <a:pt x="2599" y="9022"/>
                    <a:pt x="2666" y="9240"/>
                    <a:pt x="2803" y="9411"/>
                  </a:cubicBezTo>
                  <a:lnTo>
                    <a:pt x="2452" y="9411"/>
                  </a:lnTo>
                  <a:lnTo>
                    <a:pt x="2452" y="8474"/>
                  </a:lnTo>
                  <a:close/>
                  <a:moveTo>
                    <a:pt x="7319" y="8474"/>
                  </a:moveTo>
                  <a:lnTo>
                    <a:pt x="7319" y="9411"/>
                  </a:lnTo>
                  <a:lnTo>
                    <a:pt x="6966" y="9411"/>
                  </a:lnTo>
                  <a:cubicBezTo>
                    <a:pt x="7103" y="9240"/>
                    <a:pt x="7171" y="9022"/>
                    <a:pt x="7153" y="8802"/>
                  </a:cubicBezTo>
                  <a:cubicBezTo>
                    <a:pt x="7144" y="8706"/>
                    <a:pt x="7128" y="8610"/>
                    <a:pt x="7102" y="8517"/>
                  </a:cubicBezTo>
                  <a:lnTo>
                    <a:pt x="7319" y="8474"/>
                  </a:lnTo>
                  <a:close/>
                  <a:moveTo>
                    <a:pt x="8459" y="7822"/>
                  </a:moveTo>
                  <a:cubicBezTo>
                    <a:pt x="8750" y="7857"/>
                    <a:pt x="9015" y="8007"/>
                    <a:pt x="9195" y="8239"/>
                  </a:cubicBezTo>
                  <a:cubicBezTo>
                    <a:pt x="9322" y="8411"/>
                    <a:pt x="9396" y="8615"/>
                    <a:pt x="9407" y="8828"/>
                  </a:cubicBezTo>
                  <a:cubicBezTo>
                    <a:pt x="9409" y="8842"/>
                    <a:pt x="9410" y="8858"/>
                    <a:pt x="9410" y="8873"/>
                  </a:cubicBezTo>
                  <a:cubicBezTo>
                    <a:pt x="9409" y="9144"/>
                    <a:pt x="9204" y="9368"/>
                    <a:pt x="8935" y="9394"/>
                  </a:cubicBezTo>
                  <a:lnTo>
                    <a:pt x="8935" y="8768"/>
                  </a:lnTo>
                  <a:cubicBezTo>
                    <a:pt x="8935" y="8687"/>
                    <a:pt x="8877" y="8613"/>
                    <a:pt x="8796" y="8603"/>
                  </a:cubicBezTo>
                  <a:cubicBezTo>
                    <a:pt x="8788" y="8602"/>
                    <a:pt x="8780" y="8601"/>
                    <a:pt x="8772" y="8601"/>
                  </a:cubicBezTo>
                  <a:cubicBezTo>
                    <a:pt x="8683" y="8601"/>
                    <a:pt x="8611" y="8674"/>
                    <a:pt x="8611" y="8762"/>
                  </a:cubicBezTo>
                  <a:lnTo>
                    <a:pt x="8611" y="9411"/>
                  </a:lnTo>
                  <a:lnTo>
                    <a:pt x="7642" y="9411"/>
                  </a:lnTo>
                  <a:lnTo>
                    <a:pt x="7642" y="8474"/>
                  </a:lnTo>
                  <a:lnTo>
                    <a:pt x="7872" y="8520"/>
                  </a:lnTo>
                  <a:cubicBezTo>
                    <a:pt x="7905" y="8526"/>
                    <a:pt x="7937" y="8529"/>
                    <a:pt x="7971" y="8529"/>
                  </a:cubicBezTo>
                  <a:cubicBezTo>
                    <a:pt x="8241" y="8528"/>
                    <a:pt x="8459" y="8311"/>
                    <a:pt x="8459" y="8042"/>
                  </a:cubicBezTo>
                  <a:lnTo>
                    <a:pt x="8459" y="7822"/>
                  </a:lnTo>
                  <a:close/>
                  <a:moveTo>
                    <a:pt x="1310" y="7791"/>
                  </a:moveTo>
                  <a:lnTo>
                    <a:pt x="1310" y="8042"/>
                  </a:lnTo>
                  <a:cubicBezTo>
                    <a:pt x="1310" y="8188"/>
                    <a:pt x="1376" y="8327"/>
                    <a:pt x="1490" y="8419"/>
                  </a:cubicBezTo>
                  <a:cubicBezTo>
                    <a:pt x="1578" y="8491"/>
                    <a:pt x="1688" y="8529"/>
                    <a:pt x="1800" y="8529"/>
                  </a:cubicBezTo>
                  <a:cubicBezTo>
                    <a:pt x="1832" y="8529"/>
                    <a:pt x="1864" y="8526"/>
                    <a:pt x="1896" y="8520"/>
                  </a:cubicBezTo>
                  <a:lnTo>
                    <a:pt x="2128" y="8474"/>
                  </a:lnTo>
                  <a:lnTo>
                    <a:pt x="2128" y="9411"/>
                  </a:lnTo>
                  <a:lnTo>
                    <a:pt x="1139" y="9411"/>
                  </a:lnTo>
                  <a:lnTo>
                    <a:pt x="1139" y="8768"/>
                  </a:lnTo>
                  <a:cubicBezTo>
                    <a:pt x="1139" y="8687"/>
                    <a:pt x="1081" y="8613"/>
                    <a:pt x="1001" y="8602"/>
                  </a:cubicBezTo>
                  <a:cubicBezTo>
                    <a:pt x="994" y="8601"/>
                    <a:pt x="986" y="8600"/>
                    <a:pt x="979" y="8600"/>
                  </a:cubicBezTo>
                  <a:cubicBezTo>
                    <a:pt x="889" y="8600"/>
                    <a:pt x="816" y="8673"/>
                    <a:pt x="816" y="8762"/>
                  </a:cubicBezTo>
                  <a:lnTo>
                    <a:pt x="816" y="9423"/>
                  </a:lnTo>
                  <a:cubicBezTo>
                    <a:pt x="673" y="9410"/>
                    <a:pt x="540" y="9342"/>
                    <a:pt x="448" y="9232"/>
                  </a:cubicBezTo>
                  <a:cubicBezTo>
                    <a:pt x="356" y="9120"/>
                    <a:pt x="311" y="8979"/>
                    <a:pt x="324" y="8836"/>
                  </a:cubicBezTo>
                  <a:cubicBezTo>
                    <a:pt x="338" y="8615"/>
                    <a:pt x="414" y="8403"/>
                    <a:pt x="546" y="8226"/>
                  </a:cubicBezTo>
                  <a:cubicBezTo>
                    <a:pt x="733" y="7985"/>
                    <a:pt x="1008" y="7829"/>
                    <a:pt x="1310" y="7791"/>
                  </a:cubicBezTo>
                  <a:close/>
                  <a:moveTo>
                    <a:pt x="3915" y="7790"/>
                  </a:moveTo>
                  <a:lnTo>
                    <a:pt x="3915" y="8039"/>
                  </a:lnTo>
                  <a:cubicBezTo>
                    <a:pt x="3915" y="8120"/>
                    <a:pt x="3933" y="8201"/>
                    <a:pt x="3971" y="8272"/>
                  </a:cubicBezTo>
                  <a:cubicBezTo>
                    <a:pt x="4060" y="8437"/>
                    <a:pt x="4225" y="8528"/>
                    <a:pt x="4394" y="8528"/>
                  </a:cubicBezTo>
                  <a:cubicBezTo>
                    <a:pt x="4425" y="8528"/>
                    <a:pt x="4456" y="8525"/>
                    <a:pt x="4488" y="8519"/>
                  </a:cubicBezTo>
                  <a:lnTo>
                    <a:pt x="4713" y="8474"/>
                  </a:lnTo>
                  <a:lnTo>
                    <a:pt x="4713" y="9411"/>
                  </a:lnTo>
                  <a:lnTo>
                    <a:pt x="3744" y="9411"/>
                  </a:lnTo>
                  <a:lnTo>
                    <a:pt x="3744" y="8768"/>
                  </a:lnTo>
                  <a:cubicBezTo>
                    <a:pt x="3744" y="8687"/>
                    <a:pt x="3686" y="8613"/>
                    <a:pt x="3606" y="8602"/>
                  </a:cubicBezTo>
                  <a:cubicBezTo>
                    <a:pt x="3598" y="8601"/>
                    <a:pt x="3590" y="8600"/>
                    <a:pt x="3583" y="8600"/>
                  </a:cubicBezTo>
                  <a:cubicBezTo>
                    <a:pt x="3493" y="8600"/>
                    <a:pt x="3421" y="8673"/>
                    <a:pt x="3421" y="8762"/>
                  </a:cubicBezTo>
                  <a:lnTo>
                    <a:pt x="3421" y="9423"/>
                  </a:lnTo>
                  <a:cubicBezTo>
                    <a:pt x="3278" y="9410"/>
                    <a:pt x="3145" y="9342"/>
                    <a:pt x="3053" y="9231"/>
                  </a:cubicBezTo>
                  <a:cubicBezTo>
                    <a:pt x="2961" y="9120"/>
                    <a:pt x="2916" y="8979"/>
                    <a:pt x="2928" y="8835"/>
                  </a:cubicBezTo>
                  <a:cubicBezTo>
                    <a:pt x="2941" y="8615"/>
                    <a:pt x="3018" y="8403"/>
                    <a:pt x="3149" y="8226"/>
                  </a:cubicBezTo>
                  <a:cubicBezTo>
                    <a:pt x="3279" y="8060"/>
                    <a:pt x="3451" y="7933"/>
                    <a:pt x="3648" y="7858"/>
                  </a:cubicBezTo>
                  <a:lnTo>
                    <a:pt x="3654" y="7855"/>
                  </a:lnTo>
                  <a:cubicBezTo>
                    <a:pt x="3738" y="7824"/>
                    <a:pt x="3826" y="7802"/>
                    <a:pt x="3915" y="7790"/>
                  </a:cubicBezTo>
                  <a:close/>
                  <a:moveTo>
                    <a:pt x="5855" y="7791"/>
                  </a:moveTo>
                  <a:cubicBezTo>
                    <a:pt x="5944" y="7803"/>
                    <a:pt x="6033" y="7825"/>
                    <a:pt x="6118" y="7857"/>
                  </a:cubicBezTo>
                  <a:lnTo>
                    <a:pt x="6119" y="7857"/>
                  </a:lnTo>
                  <a:cubicBezTo>
                    <a:pt x="6317" y="7933"/>
                    <a:pt x="6489" y="8060"/>
                    <a:pt x="6619" y="8226"/>
                  </a:cubicBezTo>
                  <a:cubicBezTo>
                    <a:pt x="6751" y="8403"/>
                    <a:pt x="6828" y="8615"/>
                    <a:pt x="6841" y="8836"/>
                  </a:cubicBezTo>
                  <a:cubicBezTo>
                    <a:pt x="6853" y="8979"/>
                    <a:pt x="6809" y="9122"/>
                    <a:pt x="6717" y="9232"/>
                  </a:cubicBezTo>
                  <a:cubicBezTo>
                    <a:pt x="6625" y="9342"/>
                    <a:pt x="6492" y="9410"/>
                    <a:pt x="6348" y="9423"/>
                  </a:cubicBezTo>
                  <a:lnTo>
                    <a:pt x="6348" y="8769"/>
                  </a:lnTo>
                  <a:cubicBezTo>
                    <a:pt x="6348" y="8696"/>
                    <a:pt x="6302" y="8629"/>
                    <a:pt x="6233" y="8609"/>
                  </a:cubicBezTo>
                  <a:cubicBezTo>
                    <a:pt x="6214" y="8603"/>
                    <a:pt x="6195" y="8601"/>
                    <a:pt x="6177" y="8601"/>
                  </a:cubicBezTo>
                  <a:cubicBezTo>
                    <a:pt x="6083" y="8601"/>
                    <a:pt x="6006" y="8673"/>
                    <a:pt x="6006" y="8762"/>
                  </a:cubicBezTo>
                  <a:lnTo>
                    <a:pt x="6006" y="9411"/>
                  </a:lnTo>
                  <a:lnTo>
                    <a:pt x="5037" y="9411"/>
                  </a:lnTo>
                  <a:lnTo>
                    <a:pt x="5037" y="8474"/>
                  </a:lnTo>
                  <a:lnTo>
                    <a:pt x="5268" y="8520"/>
                  </a:lnTo>
                  <a:cubicBezTo>
                    <a:pt x="5300" y="8526"/>
                    <a:pt x="5332" y="8529"/>
                    <a:pt x="5364" y="8529"/>
                  </a:cubicBezTo>
                  <a:cubicBezTo>
                    <a:pt x="5476" y="8529"/>
                    <a:pt x="5586" y="8491"/>
                    <a:pt x="5675" y="8419"/>
                  </a:cubicBezTo>
                  <a:cubicBezTo>
                    <a:pt x="5789" y="8327"/>
                    <a:pt x="5855" y="8188"/>
                    <a:pt x="5855" y="8042"/>
                  </a:cubicBezTo>
                  <a:lnTo>
                    <a:pt x="5855" y="7791"/>
                  </a:lnTo>
                  <a:close/>
                  <a:moveTo>
                    <a:pt x="1329" y="1"/>
                  </a:moveTo>
                  <a:cubicBezTo>
                    <a:pt x="974" y="1"/>
                    <a:pt x="685" y="287"/>
                    <a:pt x="683" y="642"/>
                  </a:cubicBezTo>
                  <a:cubicBezTo>
                    <a:pt x="683" y="681"/>
                    <a:pt x="695" y="721"/>
                    <a:pt x="720" y="750"/>
                  </a:cubicBezTo>
                  <a:cubicBezTo>
                    <a:pt x="753" y="789"/>
                    <a:pt x="799" y="809"/>
                    <a:pt x="844" y="809"/>
                  </a:cubicBezTo>
                  <a:cubicBezTo>
                    <a:pt x="888" y="809"/>
                    <a:pt x="931" y="791"/>
                    <a:pt x="964" y="756"/>
                  </a:cubicBezTo>
                  <a:cubicBezTo>
                    <a:pt x="992" y="725"/>
                    <a:pt x="1006" y="684"/>
                    <a:pt x="1007" y="642"/>
                  </a:cubicBezTo>
                  <a:cubicBezTo>
                    <a:pt x="1009" y="466"/>
                    <a:pt x="1153" y="324"/>
                    <a:pt x="1329" y="324"/>
                  </a:cubicBezTo>
                  <a:lnTo>
                    <a:pt x="8458" y="324"/>
                  </a:lnTo>
                  <a:cubicBezTo>
                    <a:pt x="8636" y="324"/>
                    <a:pt x="8782" y="469"/>
                    <a:pt x="8782" y="648"/>
                  </a:cubicBezTo>
                  <a:lnTo>
                    <a:pt x="8782" y="3726"/>
                  </a:lnTo>
                  <a:cubicBezTo>
                    <a:pt x="8782" y="3905"/>
                    <a:pt x="8636" y="4051"/>
                    <a:pt x="8458" y="4051"/>
                  </a:cubicBezTo>
                  <a:lnTo>
                    <a:pt x="8352" y="4051"/>
                  </a:lnTo>
                  <a:cubicBezTo>
                    <a:pt x="8278" y="4051"/>
                    <a:pt x="8207" y="4075"/>
                    <a:pt x="8149" y="4121"/>
                  </a:cubicBezTo>
                  <a:lnTo>
                    <a:pt x="7570" y="4585"/>
                  </a:lnTo>
                  <a:lnTo>
                    <a:pt x="7483" y="4652"/>
                  </a:lnTo>
                  <a:lnTo>
                    <a:pt x="7398" y="4585"/>
                  </a:lnTo>
                  <a:lnTo>
                    <a:pt x="7395" y="4583"/>
                  </a:lnTo>
                  <a:lnTo>
                    <a:pt x="6817" y="4121"/>
                  </a:lnTo>
                  <a:cubicBezTo>
                    <a:pt x="6760" y="4075"/>
                    <a:pt x="6688" y="4051"/>
                    <a:pt x="6614" y="4051"/>
                  </a:cubicBezTo>
                  <a:lnTo>
                    <a:pt x="5753" y="4051"/>
                  </a:lnTo>
                  <a:cubicBezTo>
                    <a:pt x="5679" y="4051"/>
                    <a:pt x="5608" y="4075"/>
                    <a:pt x="5550" y="4121"/>
                  </a:cubicBezTo>
                  <a:lnTo>
                    <a:pt x="4971" y="4584"/>
                  </a:lnTo>
                  <a:lnTo>
                    <a:pt x="4885" y="4652"/>
                  </a:lnTo>
                  <a:lnTo>
                    <a:pt x="4800" y="4585"/>
                  </a:lnTo>
                  <a:lnTo>
                    <a:pt x="4797" y="4583"/>
                  </a:lnTo>
                  <a:lnTo>
                    <a:pt x="4219" y="4121"/>
                  </a:lnTo>
                  <a:cubicBezTo>
                    <a:pt x="4161" y="4075"/>
                    <a:pt x="4090" y="4051"/>
                    <a:pt x="4015" y="4051"/>
                  </a:cubicBezTo>
                  <a:lnTo>
                    <a:pt x="3155" y="4051"/>
                  </a:lnTo>
                  <a:cubicBezTo>
                    <a:pt x="3082" y="4051"/>
                    <a:pt x="3009" y="4075"/>
                    <a:pt x="2952" y="4121"/>
                  </a:cubicBezTo>
                  <a:lnTo>
                    <a:pt x="2287" y="4652"/>
                  </a:lnTo>
                  <a:lnTo>
                    <a:pt x="2202" y="4585"/>
                  </a:lnTo>
                  <a:lnTo>
                    <a:pt x="2198" y="4583"/>
                  </a:lnTo>
                  <a:lnTo>
                    <a:pt x="1620" y="4121"/>
                  </a:lnTo>
                  <a:cubicBezTo>
                    <a:pt x="1563" y="4076"/>
                    <a:pt x="1491" y="4051"/>
                    <a:pt x="1417" y="4051"/>
                  </a:cubicBezTo>
                  <a:lnTo>
                    <a:pt x="1311" y="4051"/>
                  </a:lnTo>
                  <a:cubicBezTo>
                    <a:pt x="1133" y="4051"/>
                    <a:pt x="987" y="3905"/>
                    <a:pt x="987" y="3726"/>
                  </a:cubicBezTo>
                  <a:lnTo>
                    <a:pt x="987" y="1941"/>
                  </a:lnTo>
                  <a:cubicBezTo>
                    <a:pt x="987" y="1860"/>
                    <a:pt x="929" y="1787"/>
                    <a:pt x="849" y="1775"/>
                  </a:cubicBezTo>
                  <a:cubicBezTo>
                    <a:pt x="841" y="1774"/>
                    <a:pt x="834" y="1774"/>
                    <a:pt x="826" y="1774"/>
                  </a:cubicBezTo>
                  <a:cubicBezTo>
                    <a:pt x="737" y="1774"/>
                    <a:pt x="664" y="1847"/>
                    <a:pt x="664" y="1937"/>
                  </a:cubicBezTo>
                  <a:lnTo>
                    <a:pt x="664" y="3724"/>
                  </a:lnTo>
                  <a:cubicBezTo>
                    <a:pt x="664" y="4083"/>
                    <a:pt x="954" y="4373"/>
                    <a:pt x="1313" y="4373"/>
                  </a:cubicBezTo>
                  <a:lnTo>
                    <a:pt x="1415" y="4373"/>
                  </a:lnTo>
                  <a:lnTo>
                    <a:pt x="1756" y="4648"/>
                  </a:lnTo>
                  <a:cubicBezTo>
                    <a:pt x="1287" y="4854"/>
                    <a:pt x="985" y="5321"/>
                    <a:pt x="987" y="5836"/>
                  </a:cubicBezTo>
                  <a:lnTo>
                    <a:pt x="987" y="5844"/>
                  </a:lnTo>
                  <a:cubicBezTo>
                    <a:pt x="701" y="5884"/>
                    <a:pt x="493" y="6135"/>
                    <a:pt x="504" y="6425"/>
                  </a:cubicBezTo>
                  <a:cubicBezTo>
                    <a:pt x="514" y="6715"/>
                    <a:pt x="741" y="6949"/>
                    <a:pt x="1029" y="6969"/>
                  </a:cubicBezTo>
                  <a:cubicBezTo>
                    <a:pt x="1076" y="7153"/>
                    <a:pt x="1163" y="7324"/>
                    <a:pt x="1283" y="7470"/>
                  </a:cubicBezTo>
                  <a:cubicBezTo>
                    <a:pt x="896" y="7515"/>
                    <a:pt x="544" y="7714"/>
                    <a:pt x="305" y="8023"/>
                  </a:cubicBezTo>
                  <a:cubicBezTo>
                    <a:pt x="137" y="8248"/>
                    <a:pt x="38" y="8518"/>
                    <a:pt x="22" y="8798"/>
                  </a:cubicBezTo>
                  <a:cubicBezTo>
                    <a:pt x="1" y="9040"/>
                    <a:pt x="82" y="9278"/>
                    <a:pt x="244" y="9455"/>
                  </a:cubicBezTo>
                  <a:cubicBezTo>
                    <a:pt x="407" y="9634"/>
                    <a:pt x="637" y="9735"/>
                    <a:pt x="877" y="9735"/>
                  </a:cubicBezTo>
                  <a:lnTo>
                    <a:pt x="8873" y="9735"/>
                  </a:lnTo>
                  <a:cubicBezTo>
                    <a:pt x="9347" y="9735"/>
                    <a:pt x="9732" y="9349"/>
                    <a:pt x="9733" y="8873"/>
                  </a:cubicBezTo>
                  <a:cubicBezTo>
                    <a:pt x="9733" y="8849"/>
                    <a:pt x="9731" y="8822"/>
                    <a:pt x="9730" y="8799"/>
                  </a:cubicBezTo>
                  <a:cubicBezTo>
                    <a:pt x="9712" y="8518"/>
                    <a:pt x="9613" y="8248"/>
                    <a:pt x="9445" y="8023"/>
                  </a:cubicBezTo>
                  <a:cubicBezTo>
                    <a:pt x="9206" y="7714"/>
                    <a:pt x="8854" y="7516"/>
                    <a:pt x="8467" y="7471"/>
                  </a:cubicBezTo>
                  <a:cubicBezTo>
                    <a:pt x="8587" y="7324"/>
                    <a:pt x="8674" y="7153"/>
                    <a:pt x="8722" y="6969"/>
                  </a:cubicBezTo>
                  <a:cubicBezTo>
                    <a:pt x="9010" y="6951"/>
                    <a:pt x="9238" y="6716"/>
                    <a:pt x="9249" y="6425"/>
                  </a:cubicBezTo>
                  <a:cubicBezTo>
                    <a:pt x="9259" y="6135"/>
                    <a:pt x="9049" y="5884"/>
                    <a:pt x="8764" y="5844"/>
                  </a:cubicBezTo>
                  <a:lnTo>
                    <a:pt x="8764" y="5836"/>
                  </a:lnTo>
                  <a:cubicBezTo>
                    <a:pt x="8766" y="5320"/>
                    <a:pt x="8462" y="4853"/>
                    <a:pt x="7992" y="4649"/>
                  </a:cubicBezTo>
                  <a:lnTo>
                    <a:pt x="8335" y="4373"/>
                  </a:lnTo>
                  <a:lnTo>
                    <a:pt x="8438" y="4373"/>
                  </a:lnTo>
                  <a:cubicBezTo>
                    <a:pt x="8796" y="4373"/>
                    <a:pt x="9087" y="4082"/>
                    <a:pt x="9087" y="3724"/>
                  </a:cubicBezTo>
                  <a:lnTo>
                    <a:pt x="9087" y="650"/>
                  </a:lnTo>
                  <a:cubicBezTo>
                    <a:pt x="9087" y="291"/>
                    <a:pt x="8796" y="1"/>
                    <a:pt x="8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1" name="Google Shape;5031;p117"/>
          <p:cNvGrpSpPr/>
          <p:nvPr/>
        </p:nvGrpSpPr>
        <p:grpSpPr>
          <a:xfrm>
            <a:off x="720387" y="3759771"/>
            <a:ext cx="377692" cy="376686"/>
            <a:chOff x="720387" y="3357371"/>
            <a:chExt cx="377692" cy="376686"/>
          </a:xfrm>
        </p:grpSpPr>
        <p:sp>
          <p:nvSpPr>
            <p:cNvPr id="5032" name="Google Shape;5032;p117"/>
            <p:cNvSpPr/>
            <p:nvPr/>
          </p:nvSpPr>
          <p:spPr>
            <a:xfrm>
              <a:off x="726617" y="3363948"/>
              <a:ext cx="364034" cy="364034"/>
            </a:xfrm>
            <a:custGeom>
              <a:avLst/>
              <a:gdLst/>
              <a:ahLst/>
              <a:cxnLst/>
              <a:rect l="l" t="t" r="r" b="b"/>
              <a:pathLst>
                <a:path w="9409" h="9409" extrusionOk="0">
                  <a:moveTo>
                    <a:pt x="9404" y="1975"/>
                  </a:moveTo>
                  <a:lnTo>
                    <a:pt x="9301" y="4347"/>
                  </a:lnTo>
                  <a:cubicBezTo>
                    <a:pt x="9297" y="4427"/>
                    <a:pt x="9263" y="4504"/>
                    <a:pt x="9206" y="4562"/>
                  </a:cubicBezTo>
                  <a:lnTo>
                    <a:pt x="4456" y="9312"/>
                  </a:lnTo>
                  <a:cubicBezTo>
                    <a:pt x="4395" y="9374"/>
                    <a:pt x="4312" y="9409"/>
                    <a:pt x="4226" y="9409"/>
                  </a:cubicBezTo>
                  <a:cubicBezTo>
                    <a:pt x="4140" y="9409"/>
                    <a:pt x="4057" y="9374"/>
                    <a:pt x="3996" y="9312"/>
                  </a:cubicBezTo>
                  <a:lnTo>
                    <a:pt x="96" y="5412"/>
                  </a:lnTo>
                  <a:cubicBezTo>
                    <a:pt x="35" y="5351"/>
                    <a:pt x="1" y="5269"/>
                    <a:pt x="1" y="5182"/>
                  </a:cubicBezTo>
                  <a:cubicBezTo>
                    <a:pt x="1" y="5096"/>
                    <a:pt x="35" y="5013"/>
                    <a:pt x="96" y="4953"/>
                  </a:cubicBezTo>
                  <a:lnTo>
                    <a:pt x="4847" y="203"/>
                  </a:lnTo>
                  <a:cubicBezTo>
                    <a:pt x="4905" y="145"/>
                    <a:pt x="4981" y="112"/>
                    <a:pt x="5062" y="107"/>
                  </a:cubicBezTo>
                  <a:lnTo>
                    <a:pt x="7433" y="4"/>
                  </a:lnTo>
                  <a:cubicBezTo>
                    <a:pt x="7524" y="0"/>
                    <a:pt x="7612" y="35"/>
                    <a:pt x="7676" y="99"/>
                  </a:cubicBezTo>
                  <a:lnTo>
                    <a:pt x="8264" y="686"/>
                  </a:lnTo>
                  <a:lnTo>
                    <a:pt x="7426" y="1523"/>
                  </a:lnTo>
                  <a:cubicBezTo>
                    <a:pt x="6930" y="1255"/>
                    <a:pt x="6313" y="1392"/>
                    <a:pt x="5976" y="1844"/>
                  </a:cubicBezTo>
                  <a:cubicBezTo>
                    <a:pt x="5639" y="2296"/>
                    <a:pt x="5685" y="2927"/>
                    <a:pt x="6083" y="3326"/>
                  </a:cubicBezTo>
                  <a:cubicBezTo>
                    <a:pt x="6482" y="3724"/>
                    <a:pt x="7113" y="3770"/>
                    <a:pt x="7564" y="3433"/>
                  </a:cubicBezTo>
                  <a:cubicBezTo>
                    <a:pt x="8017" y="3096"/>
                    <a:pt x="8154" y="2478"/>
                    <a:pt x="7886" y="1983"/>
                  </a:cubicBezTo>
                  <a:lnTo>
                    <a:pt x="8723" y="1145"/>
                  </a:lnTo>
                  <a:lnTo>
                    <a:pt x="9310" y="1733"/>
                  </a:lnTo>
                  <a:cubicBezTo>
                    <a:pt x="9374" y="1797"/>
                    <a:pt x="9408" y="1885"/>
                    <a:pt x="9404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117"/>
            <p:cNvSpPr/>
            <p:nvPr/>
          </p:nvSpPr>
          <p:spPr>
            <a:xfrm>
              <a:off x="880680" y="3408209"/>
              <a:ext cx="209971" cy="319773"/>
            </a:xfrm>
            <a:custGeom>
              <a:avLst/>
              <a:gdLst/>
              <a:ahLst/>
              <a:cxnLst/>
              <a:rect l="l" t="t" r="r" b="b"/>
              <a:pathLst>
                <a:path w="5427" h="8265" extrusionOk="0">
                  <a:moveTo>
                    <a:pt x="5328" y="589"/>
                  </a:moveTo>
                  <a:lnTo>
                    <a:pt x="4741" y="1"/>
                  </a:lnTo>
                  <a:lnTo>
                    <a:pt x="4497" y="244"/>
                  </a:lnTo>
                  <a:lnTo>
                    <a:pt x="4842" y="589"/>
                  </a:lnTo>
                  <a:cubicBezTo>
                    <a:pt x="4906" y="653"/>
                    <a:pt x="4939" y="741"/>
                    <a:pt x="4935" y="831"/>
                  </a:cubicBezTo>
                  <a:lnTo>
                    <a:pt x="4833" y="3203"/>
                  </a:lnTo>
                  <a:cubicBezTo>
                    <a:pt x="4829" y="3283"/>
                    <a:pt x="4795" y="3360"/>
                    <a:pt x="4738" y="3418"/>
                  </a:cubicBezTo>
                  <a:lnTo>
                    <a:pt x="1" y="8156"/>
                  </a:lnTo>
                  <a:lnTo>
                    <a:pt x="14" y="8169"/>
                  </a:lnTo>
                  <a:cubicBezTo>
                    <a:pt x="75" y="8230"/>
                    <a:pt x="158" y="8265"/>
                    <a:pt x="244" y="8265"/>
                  </a:cubicBezTo>
                  <a:cubicBezTo>
                    <a:pt x="330" y="8265"/>
                    <a:pt x="413" y="8230"/>
                    <a:pt x="474" y="8169"/>
                  </a:cubicBezTo>
                  <a:lnTo>
                    <a:pt x="5224" y="3418"/>
                  </a:lnTo>
                  <a:cubicBezTo>
                    <a:pt x="5281" y="3360"/>
                    <a:pt x="5316" y="3283"/>
                    <a:pt x="5320" y="3203"/>
                  </a:cubicBezTo>
                  <a:lnTo>
                    <a:pt x="5422" y="831"/>
                  </a:lnTo>
                  <a:cubicBezTo>
                    <a:pt x="5426" y="741"/>
                    <a:pt x="5392" y="653"/>
                    <a:pt x="5328" y="589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117"/>
            <p:cNvSpPr/>
            <p:nvPr/>
          </p:nvSpPr>
          <p:spPr>
            <a:xfrm>
              <a:off x="999691" y="3363948"/>
              <a:ext cx="46660" cy="58925"/>
            </a:xfrm>
            <a:custGeom>
              <a:avLst/>
              <a:gdLst/>
              <a:ahLst/>
              <a:cxnLst/>
              <a:rect l="l" t="t" r="r" b="b"/>
              <a:pathLst>
                <a:path w="1206" h="1523" extrusionOk="0">
                  <a:moveTo>
                    <a:pt x="132" y="99"/>
                  </a:moveTo>
                  <a:lnTo>
                    <a:pt x="719" y="686"/>
                  </a:lnTo>
                  <a:lnTo>
                    <a:pt x="3" y="1401"/>
                  </a:lnTo>
                  <a:cubicBezTo>
                    <a:pt x="131" y="1421"/>
                    <a:pt x="254" y="1462"/>
                    <a:pt x="368" y="1523"/>
                  </a:cubicBezTo>
                  <a:lnTo>
                    <a:pt x="1206" y="686"/>
                  </a:lnTo>
                  <a:lnTo>
                    <a:pt x="618" y="99"/>
                  </a:lnTo>
                  <a:cubicBezTo>
                    <a:pt x="554" y="35"/>
                    <a:pt x="466" y="0"/>
                    <a:pt x="375" y="4"/>
                  </a:cubicBezTo>
                  <a:lnTo>
                    <a:pt x="0" y="21"/>
                  </a:lnTo>
                  <a:cubicBezTo>
                    <a:pt x="50" y="36"/>
                    <a:pt x="95" y="63"/>
                    <a:pt x="132" y="99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117"/>
            <p:cNvSpPr/>
            <p:nvPr/>
          </p:nvSpPr>
          <p:spPr>
            <a:xfrm>
              <a:off x="927727" y="3414787"/>
              <a:ext cx="55984" cy="93552"/>
            </a:xfrm>
            <a:custGeom>
              <a:avLst/>
              <a:gdLst/>
              <a:ahLst/>
              <a:cxnLst/>
              <a:rect l="l" t="t" r="r" b="b"/>
              <a:pathLst>
                <a:path w="1447" h="2418" extrusionOk="0">
                  <a:moveTo>
                    <a:pt x="1446" y="2316"/>
                  </a:moveTo>
                  <a:cubicBezTo>
                    <a:pt x="923" y="2205"/>
                    <a:pt x="550" y="1743"/>
                    <a:pt x="550" y="1209"/>
                  </a:cubicBezTo>
                  <a:cubicBezTo>
                    <a:pt x="550" y="674"/>
                    <a:pt x="924" y="213"/>
                    <a:pt x="1447" y="102"/>
                  </a:cubicBezTo>
                  <a:cubicBezTo>
                    <a:pt x="993" y="1"/>
                    <a:pt x="524" y="187"/>
                    <a:pt x="262" y="571"/>
                  </a:cubicBezTo>
                  <a:cubicBezTo>
                    <a:pt x="1" y="955"/>
                    <a:pt x="1" y="1461"/>
                    <a:pt x="261" y="1846"/>
                  </a:cubicBezTo>
                  <a:cubicBezTo>
                    <a:pt x="523" y="2230"/>
                    <a:pt x="991" y="2417"/>
                    <a:pt x="1446" y="2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117"/>
            <p:cNvSpPr/>
            <p:nvPr/>
          </p:nvSpPr>
          <p:spPr>
            <a:xfrm>
              <a:off x="983750" y="3362942"/>
              <a:ext cx="106978" cy="107868"/>
            </a:xfrm>
            <a:custGeom>
              <a:avLst/>
              <a:gdLst/>
              <a:ahLst/>
              <a:cxnLst/>
              <a:rect l="l" t="t" r="r" b="b"/>
              <a:pathLst>
                <a:path w="2765" h="2788" extrusionOk="0">
                  <a:moveTo>
                    <a:pt x="2764" y="349"/>
                  </a:moveTo>
                  <a:cubicBezTo>
                    <a:pt x="2764" y="435"/>
                    <a:pt x="2730" y="518"/>
                    <a:pt x="2669" y="579"/>
                  </a:cubicBezTo>
                  <a:lnTo>
                    <a:pt x="2077" y="1171"/>
                  </a:lnTo>
                  <a:lnTo>
                    <a:pt x="1240" y="2009"/>
                  </a:lnTo>
                  <a:lnTo>
                    <a:pt x="585" y="2662"/>
                  </a:lnTo>
                  <a:cubicBezTo>
                    <a:pt x="457" y="2788"/>
                    <a:pt x="253" y="2788"/>
                    <a:pt x="127" y="2662"/>
                  </a:cubicBezTo>
                  <a:cubicBezTo>
                    <a:pt x="1" y="2536"/>
                    <a:pt x="1" y="2331"/>
                    <a:pt x="127" y="2204"/>
                  </a:cubicBezTo>
                  <a:lnTo>
                    <a:pt x="781" y="1549"/>
                  </a:lnTo>
                  <a:lnTo>
                    <a:pt x="2210" y="120"/>
                  </a:lnTo>
                  <a:cubicBezTo>
                    <a:pt x="2302" y="27"/>
                    <a:pt x="2442" y="0"/>
                    <a:pt x="2563" y="49"/>
                  </a:cubicBezTo>
                  <a:cubicBezTo>
                    <a:pt x="2685" y="100"/>
                    <a:pt x="2763" y="217"/>
                    <a:pt x="2764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117"/>
            <p:cNvSpPr/>
            <p:nvPr/>
          </p:nvSpPr>
          <p:spPr>
            <a:xfrm>
              <a:off x="860987" y="3542502"/>
              <a:ext cx="138742" cy="139013"/>
            </a:xfrm>
            <a:custGeom>
              <a:avLst/>
              <a:gdLst/>
              <a:ahLst/>
              <a:cxnLst/>
              <a:rect l="l" t="t" r="r" b="b"/>
              <a:pathLst>
                <a:path w="3586" h="3593" extrusionOk="0">
                  <a:moveTo>
                    <a:pt x="3336" y="357"/>
                  </a:moveTo>
                  <a:cubicBezTo>
                    <a:pt x="3150" y="191"/>
                    <a:pt x="2920" y="84"/>
                    <a:pt x="2673" y="50"/>
                  </a:cubicBezTo>
                  <a:cubicBezTo>
                    <a:pt x="2276" y="0"/>
                    <a:pt x="1879" y="137"/>
                    <a:pt x="1595" y="419"/>
                  </a:cubicBezTo>
                  <a:lnTo>
                    <a:pt x="1581" y="434"/>
                  </a:lnTo>
                  <a:lnTo>
                    <a:pt x="1875" y="727"/>
                  </a:lnTo>
                  <a:cubicBezTo>
                    <a:pt x="1943" y="796"/>
                    <a:pt x="1978" y="892"/>
                    <a:pt x="1968" y="988"/>
                  </a:cubicBezTo>
                  <a:cubicBezTo>
                    <a:pt x="1959" y="1085"/>
                    <a:pt x="1906" y="1173"/>
                    <a:pt x="1825" y="1227"/>
                  </a:cubicBezTo>
                  <a:lnTo>
                    <a:pt x="1467" y="1465"/>
                  </a:lnTo>
                  <a:lnTo>
                    <a:pt x="1467" y="1467"/>
                  </a:lnTo>
                  <a:lnTo>
                    <a:pt x="1227" y="1825"/>
                  </a:lnTo>
                  <a:cubicBezTo>
                    <a:pt x="1173" y="1906"/>
                    <a:pt x="1085" y="1959"/>
                    <a:pt x="988" y="1968"/>
                  </a:cubicBezTo>
                  <a:cubicBezTo>
                    <a:pt x="892" y="1978"/>
                    <a:pt x="796" y="1943"/>
                    <a:pt x="727" y="1875"/>
                  </a:cubicBezTo>
                  <a:lnTo>
                    <a:pt x="434" y="1581"/>
                  </a:lnTo>
                  <a:lnTo>
                    <a:pt x="419" y="1595"/>
                  </a:lnTo>
                  <a:cubicBezTo>
                    <a:pt x="137" y="1879"/>
                    <a:pt x="0" y="2276"/>
                    <a:pt x="50" y="2673"/>
                  </a:cubicBezTo>
                  <a:cubicBezTo>
                    <a:pt x="84" y="2920"/>
                    <a:pt x="191" y="3151"/>
                    <a:pt x="357" y="3336"/>
                  </a:cubicBezTo>
                  <a:cubicBezTo>
                    <a:pt x="484" y="3486"/>
                    <a:pt x="668" y="3576"/>
                    <a:pt x="864" y="3584"/>
                  </a:cubicBezTo>
                  <a:cubicBezTo>
                    <a:pt x="1060" y="3593"/>
                    <a:pt x="1250" y="3518"/>
                    <a:pt x="1390" y="3380"/>
                  </a:cubicBezTo>
                  <a:lnTo>
                    <a:pt x="2384" y="2384"/>
                  </a:lnTo>
                  <a:lnTo>
                    <a:pt x="3380" y="1388"/>
                  </a:lnTo>
                  <a:cubicBezTo>
                    <a:pt x="3512" y="1257"/>
                    <a:pt x="3585" y="1080"/>
                    <a:pt x="3584" y="895"/>
                  </a:cubicBezTo>
                  <a:cubicBezTo>
                    <a:pt x="3585" y="687"/>
                    <a:pt x="3494" y="491"/>
                    <a:pt x="3336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117"/>
            <p:cNvSpPr/>
            <p:nvPr/>
          </p:nvSpPr>
          <p:spPr>
            <a:xfrm>
              <a:off x="886135" y="3543741"/>
              <a:ext cx="113400" cy="139361"/>
            </a:xfrm>
            <a:custGeom>
              <a:avLst/>
              <a:gdLst/>
              <a:ahLst/>
              <a:cxnLst/>
              <a:rect l="l" t="t" r="r" b="b"/>
              <a:pathLst>
                <a:path w="2931" h="3602" extrusionOk="0">
                  <a:moveTo>
                    <a:pt x="2680" y="325"/>
                  </a:moveTo>
                  <a:cubicBezTo>
                    <a:pt x="2494" y="159"/>
                    <a:pt x="2263" y="52"/>
                    <a:pt x="2017" y="18"/>
                  </a:cubicBezTo>
                  <a:cubicBezTo>
                    <a:pt x="1880" y="1"/>
                    <a:pt x="1741" y="6"/>
                    <a:pt x="1607" y="33"/>
                  </a:cubicBezTo>
                  <a:cubicBezTo>
                    <a:pt x="1824" y="79"/>
                    <a:pt x="2026" y="179"/>
                    <a:pt x="2194" y="325"/>
                  </a:cubicBezTo>
                  <a:cubicBezTo>
                    <a:pt x="2351" y="459"/>
                    <a:pt x="2443" y="655"/>
                    <a:pt x="2442" y="863"/>
                  </a:cubicBezTo>
                  <a:cubicBezTo>
                    <a:pt x="2443" y="1048"/>
                    <a:pt x="2369" y="1225"/>
                    <a:pt x="2237" y="1356"/>
                  </a:cubicBezTo>
                  <a:lnTo>
                    <a:pt x="1242" y="2352"/>
                  </a:lnTo>
                  <a:lnTo>
                    <a:pt x="247" y="3348"/>
                  </a:lnTo>
                  <a:cubicBezTo>
                    <a:pt x="177" y="3418"/>
                    <a:pt x="93" y="3472"/>
                    <a:pt x="0" y="3508"/>
                  </a:cubicBezTo>
                  <a:cubicBezTo>
                    <a:pt x="254" y="3602"/>
                    <a:pt x="541" y="3540"/>
                    <a:pt x="733" y="3348"/>
                  </a:cubicBezTo>
                  <a:lnTo>
                    <a:pt x="1728" y="2352"/>
                  </a:lnTo>
                  <a:lnTo>
                    <a:pt x="2724" y="1356"/>
                  </a:lnTo>
                  <a:cubicBezTo>
                    <a:pt x="2856" y="1225"/>
                    <a:pt x="2930" y="1048"/>
                    <a:pt x="2929" y="863"/>
                  </a:cubicBezTo>
                  <a:cubicBezTo>
                    <a:pt x="2930" y="655"/>
                    <a:pt x="2839" y="459"/>
                    <a:pt x="2680" y="3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117"/>
            <p:cNvSpPr/>
            <p:nvPr/>
          </p:nvSpPr>
          <p:spPr>
            <a:xfrm>
              <a:off x="804422" y="3486131"/>
              <a:ext cx="86472" cy="82100"/>
            </a:xfrm>
            <a:custGeom>
              <a:avLst/>
              <a:gdLst/>
              <a:ahLst/>
              <a:cxnLst/>
              <a:rect l="l" t="t" r="r" b="b"/>
              <a:pathLst>
                <a:path w="2235" h="2122" extrusionOk="0">
                  <a:moveTo>
                    <a:pt x="1204" y="745"/>
                  </a:moveTo>
                  <a:cubicBezTo>
                    <a:pt x="1659" y="1204"/>
                    <a:pt x="514" y="2120"/>
                    <a:pt x="514" y="2120"/>
                  </a:cubicBezTo>
                  <a:lnTo>
                    <a:pt x="514" y="2121"/>
                  </a:lnTo>
                  <a:lnTo>
                    <a:pt x="400" y="2006"/>
                  </a:lnTo>
                  <a:cubicBezTo>
                    <a:pt x="112" y="1719"/>
                    <a:pt x="1" y="1301"/>
                    <a:pt x="106" y="909"/>
                  </a:cubicBezTo>
                  <a:cubicBezTo>
                    <a:pt x="211" y="517"/>
                    <a:pt x="516" y="211"/>
                    <a:pt x="909" y="106"/>
                  </a:cubicBezTo>
                  <a:cubicBezTo>
                    <a:pt x="1301" y="1"/>
                    <a:pt x="1719" y="113"/>
                    <a:pt x="2005" y="400"/>
                  </a:cubicBezTo>
                  <a:lnTo>
                    <a:pt x="2121" y="514"/>
                  </a:lnTo>
                  <a:lnTo>
                    <a:pt x="2234" y="629"/>
                  </a:lnTo>
                  <a:cubicBezTo>
                    <a:pt x="1793" y="1070"/>
                    <a:pt x="1245" y="769"/>
                    <a:pt x="1204" y="7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117"/>
            <p:cNvSpPr/>
            <p:nvPr/>
          </p:nvSpPr>
          <p:spPr>
            <a:xfrm>
              <a:off x="824309" y="3510428"/>
              <a:ext cx="95216" cy="90767"/>
            </a:xfrm>
            <a:custGeom>
              <a:avLst/>
              <a:gdLst/>
              <a:ahLst/>
              <a:cxnLst/>
              <a:rect l="l" t="t" r="r" b="b"/>
              <a:pathLst>
                <a:path w="2461" h="2346" extrusionOk="0">
                  <a:moveTo>
                    <a:pt x="2363" y="1424"/>
                  </a:moveTo>
                  <a:cubicBezTo>
                    <a:pt x="2313" y="1623"/>
                    <a:pt x="2211" y="1806"/>
                    <a:pt x="2065" y="1951"/>
                  </a:cubicBezTo>
                  <a:cubicBezTo>
                    <a:pt x="1920" y="2097"/>
                    <a:pt x="1737" y="2200"/>
                    <a:pt x="1537" y="2248"/>
                  </a:cubicBezTo>
                  <a:cubicBezTo>
                    <a:pt x="1152" y="2346"/>
                    <a:pt x="743" y="2234"/>
                    <a:pt x="461" y="1954"/>
                  </a:cubicBezTo>
                  <a:lnTo>
                    <a:pt x="0" y="1493"/>
                  </a:lnTo>
                  <a:lnTo>
                    <a:pt x="0" y="1492"/>
                  </a:lnTo>
                  <a:cubicBezTo>
                    <a:pt x="0" y="1492"/>
                    <a:pt x="1145" y="576"/>
                    <a:pt x="690" y="117"/>
                  </a:cubicBezTo>
                  <a:cubicBezTo>
                    <a:pt x="731" y="141"/>
                    <a:pt x="1279" y="442"/>
                    <a:pt x="1720" y="1"/>
                  </a:cubicBezTo>
                  <a:lnTo>
                    <a:pt x="2065" y="344"/>
                  </a:lnTo>
                  <a:cubicBezTo>
                    <a:pt x="2347" y="627"/>
                    <a:pt x="2460" y="1036"/>
                    <a:pt x="2363" y="14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117"/>
            <p:cNvSpPr/>
            <p:nvPr/>
          </p:nvSpPr>
          <p:spPr>
            <a:xfrm>
              <a:off x="850889" y="3514878"/>
              <a:ext cx="155" cy="116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3" y="2"/>
                  </a:moveTo>
                  <a:lnTo>
                    <a:pt x="1" y="0"/>
                  </a:lnTo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117"/>
            <p:cNvSpPr/>
            <p:nvPr/>
          </p:nvSpPr>
          <p:spPr>
            <a:xfrm>
              <a:off x="817422" y="3568193"/>
              <a:ext cx="29056" cy="28979"/>
            </a:xfrm>
            <a:custGeom>
              <a:avLst/>
              <a:gdLst/>
              <a:ahLst/>
              <a:cxnLst/>
              <a:rect l="l" t="t" r="r" b="b"/>
              <a:pathLst>
                <a:path w="751" h="749" extrusionOk="0">
                  <a:moveTo>
                    <a:pt x="750" y="572"/>
                  </a:moveTo>
                  <a:lnTo>
                    <a:pt x="694" y="630"/>
                  </a:lnTo>
                  <a:cubicBezTo>
                    <a:pt x="618" y="706"/>
                    <a:pt x="514" y="749"/>
                    <a:pt x="407" y="749"/>
                  </a:cubicBezTo>
                  <a:cubicBezTo>
                    <a:pt x="299" y="749"/>
                    <a:pt x="196" y="706"/>
                    <a:pt x="119" y="630"/>
                  </a:cubicBezTo>
                  <a:cubicBezTo>
                    <a:pt x="44" y="553"/>
                    <a:pt x="2" y="449"/>
                    <a:pt x="1" y="342"/>
                  </a:cubicBezTo>
                  <a:cubicBezTo>
                    <a:pt x="2" y="235"/>
                    <a:pt x="44" y="132"/>
                    <a:pt x="119" y="57"/>
                  </a:cubicBezTo>
                  <a:lnTo>
                    <a:pt x="178" y="0"/>
                  </a:lnTo>
                  <a:lnTo>
                    <a:pt x="639" y="46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117"/>
            <p:cNvSpPr/>
            <p:nvPr/>
          </p:nvSpPr>
          <p:spPr>
            <a:xfrm>
              <a:off x="886097" y="3499131"/>
              <a:ext cx="29017" cy="29095"/>
            </a:xfrm>
            <a:custGeom>
              <a:avLst/>
              <a:gdLst/>
              <a:ahLst/>
              <a:cxnLst/>
              <a:rect l="l" t="t" r="r" b="b"/>
              <a:pathLst>
                <a:path w="750" h="752" extrusionOk="0">
                  <a:moveTo>
                    <a:pt x="630" y="695"/>
                  </a:moveTo>
                  <a:lnTo>
                    <a:pt x="574" y="752"/>
                  </a:lnTo>
                  <a:lnTo>
                    <a:pt x="458" y="636"/>
                  </a:lnTo>
                  <a:lnTo>
                    <a:pt x="114" y="293"/>
                  </a:lnTo>
                  <a:lnTo>
                    <a:pt x="0" y="179"/>
                  </a:lnTo>
                  <a:lnTo>
                    <a:pt x="0" y="177"/>
                  </a:lnTo>
                  <a:lnTo>
                    <a:pt x="57" y="121"/>
                  </a:lnTo>
                  <a:cubicBezTo>
                    <a:pt x="134" y="44"/>
                    <a:pt x="237" y="2"/>
                    <a:pt x="345" y="2"/>
                  </a:cubicBezTo>
                  <a:cubicBezTo>
                    <a:pt x="452" y="1"/>
                    <a:pt x="555" y="44"/>
                    <a:pt x="630" y="121"/>
                  </a:cubicBezTo>
                  <a:cubicBezTo>
                    <a:pt x="706" y="196"/>
                    <a:pt x="749" y="300"/>
                    <a:pt x="749" y="407"/>
                  </a:cubicBezTo>
                  <a:cubicBezTo>
                    <a:pt x="749" y="515"/>
                    <a:pt x="706" y="618"/>
                    <a:pt x="630" y="6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117"/>
            <p:cNvSpPr/>
            <p:nvPr/>
          </p:nvSpPr>
          <p:spPr>
            <a:xfrm>
              <a:off x="877662" y="3585874"/>
              <a:ext cx="40044" cy="33157"/>
            </a:xfrm>
            <a:custGeom>
              <a:avLst/>
              <a:gdLst/>
              <a:ahLst/>
              <a:cxnLst/>
              <a:rect l="l" t="t" r="r" b="b"/>
              <a:pathLst>
                <a:path w="1035" h="857" extrusionOk="0">
                  <a:moveTo>
                    <a:pt x="1034" y="346"/>
                  </a:moveTo>
                  <a:lnTo>
                    <a:pt x="795" y="704"/>
                  </a:lnTo>
                  <a:cubicBezTo>
                    <a:pt x="740" y="785"/>
                    <a:pt x="653" y="838"/>
                    <a:pt x="556" y="847"/>
                  </a:cubicBezTo>
                  <a:cubicBezTo>
                    <a:pt x="459" y="857"/>
                    <a:pt x="363" y="822"/>
                    <a:pt x="295" y="754"/>
                  </a:cubicBezTo>
                  <a:lnTo>
                    <a:pt x="1" y="460"/>
                  </a:lnTo>
                  <a:lnTo>
                    <a:pt x="162" y="299"/>
                  </a:lnTo>
                  <a:lnTo>
                    <a:pt x="162" y="298"/>
                  </a:lnTo>
                  <a:cubicBezTo>
                    <a:pt x="361" y="250"/>
                    <a:pt x="544" y="147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117"/>
            <p:cNvSpPr/>
            <p:nvPr/>
          </p:nvSpPr>
          <p:spPr>
            <a:xfrm>
              <a:off x="904358" y="3559294"/>
              <a:ext cx="33157" cy="40005"/>
            </a:xfrm>
            <a:custGeom>
              <a:avLst/>
              <a:gdLst/>
              <a:ahLst/>
              <a:cxnLst/>
              <a:rect l="l" t="t" r="r" b="b"/>
              <a:pathLst>
                <a:path w="857" h="1034" extrusionOk="0">
                  <a:moveTo>
                    <a:pt x="704" y="793"/>
                  </a:moveTo>
                  <a:lnTo>
                    <a:pt x="346" y="1031"/>
                  </a:lnTo>
                  <a:lnTo>
                    <a:pt x="346" y="1033"/>
                  </a:lnTo>
                  <a:lnTo>
                    <a:pt x="1" y="688"/>
                  </a:lnTo>
                  <a:cubicBezTo>
                    <a:pt x="147" y="543"/>
                    <a:pt x="250" y="360"/>
                    <a:pt x="299" y="161"/>
                  </a:cubicBezTo>
                  <a:lnTo>
                    <a:pt x="460" y="0"/>
                  </a:lnTo>
                  <a:lnTo>
                    <a:pt x="754" y="293"/>
                  </a:lnTo>
                  <a:cubicBezTo>
                    <a:pt x="822" y="362"/>
                    <a:pt x="857" y="458"/>
                    <a:pt x="847" y="554"/>
                  </a:cubicBezTo>
                  <a:cubicBezTo>
                    <a:pt x="838" y="651"/>
                    <a:pt x="785" y="739"/>
                    <a:pt x="704" y="79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117"/>
            <p:cNvSpPr/>
            <p:nvPr/>
          </p:nvSpPr>
          <p:spPr>
            <a:xfrm>
              <a:off x="726617" y="3364064"/>
              <a:ext cx="291916" cy="363918"/>
            </a:xfrm>
            <a:custGeom>
              <a:avLst/>
              <a:gdLst/>
              <a:ahLst/>
              <a:cxnLst/>
              <a:rect l="l" t="t" r="r" b="b"/>
              <a:pathLst>
                <a:path w="7545" h="9406" extrusionOk="0">
                  <a:moveTo>
                    <a:pt x="584" y="5409"/>
                  </a:moveTo>
                  <a:cubicBezTo>
                    <a:pt x="522" y="5348"/>
                    <a:pt x="487" y="5266"/>
                    <a:pt x="487" y="5179"/>
                  </a:cubicBezTo>
                  <a:cubicBezTo>
                    <a:pt x="487" y="5093"/>
                    <a:pt x="522" y="5010"/>
                    <a:pt x="584" y="4950"/>
                  </a:cubicBezTo>
                  <a:lnTo>
                    <a:pt x="5333" y="200"/>
                  </a:lnTo>
                  <a:cubicBezTo>
                    <a:pt x="5391" y="142"/>
                    <a:pt x="5467" y="109"/>
                    <a:pt x="5549" y="104"/>
                  </a:cubicBezTo>
                  <a:lnTo>
                    <a:pt x="7545" y="18"/>
                  </a:lnTo>
                  <a:cubicBezTo>
                    <a:pt x="7509" y="6"/>
                    <a:pt x="7471" y="0"/>
                    <a:pt x="7432" y="1"/>
                  </a:cubicBezTo>
                  <a:lnTo>
                    <a:pt x="7058" y="18"/>
                  </a:lnTo>
                  <a:lnTo>
                    <a:pt x="5062" y="104"/>
                  </a:lnTo>
                  <a:cubicBezTo>
                    <a:pt x="4981" y="109"/>
                    <a:pt x="4905" y="142"/>
                    <a:pt x="4847" y="200"/>
                  </a:cubicBezTo>
                  <a:lnTo>
                    <a:pt x="96" y="4950"/>
                  </a:lnTo>
                  <a:cubicBezTo>
                    <a:pt x="35" y="5010"/>
                    <a:pt x="1" y="5093"/>
                    <a:pt x="1" y="5179"/>
                  </a:cubicBezTo>
                  <a:cubicBezTo>
                    <a:pt x="1" y="5266"/>
                    <a:pt x="35" y="5348"/>
                    <a:pt x="96" y="5409"/>
                  </a:cubicBezTo>
                  <a:lnTo>
                    <a:pt x="3996" y="9309"/>
                  </a:lnTo>
                  <a:cubicBezTo>
                    <a:pt x="4057" y="9371"/>
                    <a:pt x="4140" y="9406"/>
                    <a:pt x="4226" y="9406"/>
                  </a:cubicBezTo>
                  <a:cubicBezTo>
                    <a:pt x="4312" y="9406"/>
                    <a:pt x="4395" y="9371"/>
                    <a:pt x="4456" y="9309"/>
                  </a:cubicBezTo>
                  <a:lnTo>
                    <a:pt x="4470" y="929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117"/>
            <p:cNvSpPr/>
            <p:nvPr/>
          </p:nvSpPr>
          <p:spPr>
            <a:xfrm>
              <a:off x="725843" y="3515613"/>
              <a:ext cx="44455" cy="44377"/>
            </a:xfrm>
            <a:custGeom>
              <a:avLst/>
              <a:gdLst/>
              <a:ahLst/>
              <a:cxnLst/>
              <a:rect l="l" t="t" r="r" b="b"/>
              <a:pathLst>
                <a:path w="1149" h="1147" extrusionOk="0">
                  <a:moveTo>
                    <a:pt x="1" y="918"/>
                  </a:moveTo>
                  <a:lnTo>
                    <a:pt x="919" y="0"/>
                  </a:lnTo>
                  <a:lnTo>
                    <a:pt x="1149" y="229"/>
                  </a:lnTo>
                  <a:lnTo>
                    <a:pt x="231" y="11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117"/>
            <p:cNvSpPr/>
            <p:nvPr/>
          </p:nvSpPr>
          <p:spPr>
            <a:xfrm>
              <a:off x="740158" y="3531708"/>
              <a:ext cx="15824" cy="12613"/>
            </a:xfrm>
            <a:custGeom>
              <a:avLst/>
              <a:gdLst/>
              <a:ahLst/>
              <a:cxnLst/>
              <a:rect l="l" t="t" r="r" b="b"/>
              <a:pathLst>
                <a:path w="409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7"/>
                    <a:pt x="143" y="0"/>
                    <a:pt x="195" y="0"/>
                  </a:cubicBezTo>
                  <a:lnTo>
                    <a:pt x="214" y="0"/>
                  </a:lnTo>
                  <a:cubicBezTo>
                    <a:pt x="272" y="0"/>
                    <a:pt x="328" y="33"/>
                    <a:pt x="353" y="86"/>
                  </a:cubicBezTo>
                  <a:cubicBezTo>
                    <a:pt x="409" y="207"/>
                    <a:pt x="323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117"/>
            <p:cNvSpPr/>
            <p:nvPr/>
          </p:nvSpPr>
          <p:spPr>
            <a:xfrm>
              <a:off x="720387" y="3357371"/>
              <a:ext cx="377692" cy="376686"/>
            </a:xfrm>
            <a:custGeom>
              <a:avLst/>
              <a:gdLst/>
              <a:ahLst/>
              <a:cxnLst/>
              <a:rect l="l" t="t" r="r" b="b"/>
              <a:pathLst>
                <a:path w="9762" h="9736" extrusionOk="0">
                  <a:moveTo>
                    <a:pt x="9249" y="330"/>
                  </a:moveTo>
                  <a:cubicBezTo>
                    <a:pt x="9263" y="330"/>
                    <a:pt x="9277" y="332"/>
                    <a:pt x="9290" y="335"/>
                  </a:cubicBezTo>
                  <a:cubicBezTo>
                    <a:pt x="9347" y="350"/>
                    <a:pt x="9391" y="394"/>
                    <a:pt x="9406" y="451"/>
                  </a:cubicBezTo>
                  <a:cubicBezTo>
                    <a:pt x="9420" y="507"/>
                    <a:pt x="9403" y="568"/>
                    <a:pt x="9361" y="608"/>
                  </a:cubicBezTo>
                  <a:lnTo>
                    <a:pt x="7277" y="2692"/>
                  </a:lnTo>
                  <a:cubicBezTo>
                    <a:pt x="7246" y="2723"/>
                    <a:pt x="7205" y="2740"/>
                    <a:pt x="7162" y="2740"/>
                  </a:cubicBezTo>
                  <a:cubicBezTo>
                    <a:pt x="7148" y="2740"/>
                    <a:pt x="7134" y="2738"/>
                    <a:pt x="7121" y="2735"/>
                  </a:cubicBezTo>
                  <a:cubicBezTo>
                    <a:pt x="7064" y="2719"/>
                    <a:pt x="7021" y="2676"/>
                    <a:pt x="7006" y="2619"/>
                  </a:cubicBezTo>
                  <a:cubicBezTo>
                    <a:pt x="6990" y="2563"/>
                    <a:pt x="7006" y="2504"/>
                    <a:pt x="7048" y="2463"/>
                  </a:cubicBezTo>
                  <a:lnTo>
                    <a:pt x="9132" y="379"/>
                  </a:lnTo>
                  <a:cubicBezTo>
                    <a:pt x="9163" y="347"/>
                    <a:pt x="9205" y="330"/>
                    <a:pt x="9249" y="330"/>
                  </a:cubicBezTo>
                  <a:close/>
                  <a:moveTo>
                    <a:pt x="7044" y="1719"/>
                  </a:moveTo>
                  <a:cubicBezTo>
                    <a:pt x="7128" y="1719"/>
                    <a:pt x="7214" y="1731"/>
                    <a:pt x="7298" y="1754"/>
                  </a:cubicBezTo>
                  <a:lnTo>
                    <a:pt x="6818" y="2234"/>
                  </a:lnTo>
                  <a:cubicBezTo>
                    <a:pt x="6695" y="2357"/>
                    <a:pt x="6648" y="2535"/>
                    <a:pt x="6692" y="2703"/>
                  </a:cubicBezTo>
                  <a:cubicBezTo>
                    <a:pt x="6737" y="2871"/>
                    <a:pt x="6869" y="3002"/>
                    <a:pt x="7037" y="3047"/>
                  </a:cubicBezTo>
                  <a:cubicBezTo>
                    <a:pt x="7078" y="3059"/>
                    <a:pt x="7121" y="3064"/>
                    <a:pt x="7163" y="3064"/>
                  </a:cubicBezTo>
                  <a:cubicBezTo>
                    <a:pt x="7290" y="3064"/>
                    <a:pt x="7415" y="3014"/>
                    <a:pt x="7507" y="2921"/>
                  </a:cubicBezTo>
                  <a:lnTo>
                    <a:pt x="7987" y="2442"/>
                  </a:lnTo>
                  <a:lnTo>
                    <a:pt x="7987" y="2442"/>
                  </a:lnTo>
                  <a:cubicBezTo>
                    <a:pt x="8078" y="2778"/>
                    <a:pt x="7983" y="3136"/>
                    <a:pt x="7735" y="3380"/>
                  </a:cubicBezTo>
                  <a:cubicBezTo>
                    <a:pt x="7547" y="3560"/>
                    <a:pt x="7305" y="3650"/>
                    <a:pt x="7063" y="3650"/>
                  </a:cubicBezTo>
                  <a:cubicBezTo>
                    <a:pt x="6814" y="3650"/>
                    <a:pt x="6565" y="3554"/>
                    <a:pt x="6375" y="3365"/>
                  </a:cubicBezTo>
                  <a:cubicBezTo>
                    <a:pt x="6001" y="2991"/>
                    <a:pt x="5994" y="2387"/>
                    <a:pt x="6359" y="2005"/>
                  </a:cubicBezTo>
                  <a:cubicBezTo>
                    <a:pt x="6543" y="1820"/>
                    <a:pt x="6790" y="1719"/>
                    <a:pt x="7044" y="1719"/>
                  </a:cubicBezTo>
                  <a:close/>
                  <a:moveTo>
                    <a:pt x="9247" y="0"/>
                  </a:moveTo>
                  <a:cubicBezTo>
                    <a:pt x="9120" y="0"/>
                    <a:pt x="8995" y="51"/>
                    <a:pt x="8903" y="143"/>
                  </a:cubicBezTo>
                  <a:lnTo>
                    <a:pt x="8425" y="621"/>
                  </a:lnTo>
                  <a:lnTo>
                    <a:pt x="7950" y="146"/>
                  </a:lnTo>
                  <a:cubicBezTo>
                    <a:pt x="7859" y="56"/>
                    <a:pt x="7737" y="6"/>
                    <a:pt x="7610" y="6"/>
                  </a:cubicBezTo>
                  <a:cubicBezTo>
                    <a:pt x="7602" y="6"/>
                    <a:pt x="7594" y="6"/>
                    <a:pt x="7587" y="6"/>
                  </a:cubicBezTo>
                  <a:lnTo>
                    <a:pt x="5214" y="109"/>
                  </a:lnTo>
                  <a:cubicBezTo>
                    <a:pt x="5093" y="116"/>
                    <a:pt x="4978" y="167"/>
                    <a:pt x="4893" y="252"/>
                  </a:cubicBezTo>
                  <a:lnTo>
                    <a:pt x="1061" y="4084"/>
                  </a:lnTo>
                  <a:cubicBezTo>
                    <a:pt x="999" y="4148"/>
                    <a:pt x="1000" y="4249"/>
                    <a:pt x="1063" y="4312"/>
                  </a:cubicBezTo>
                  <a:cubicBezTo>
                    <a:pt x="1094" y="4344"/>
                    <a:pt x="1135" y="4359"/>
                    <a:pt x="1177" y="4359"/>
                  </a:cubicBezTo>
                  <a:cubicBezTo>
                    <a:pt x="1218" y="4359"/>
                    <a:pt x="1258" y="4344"/>
                    <a:pt x="1290" y="4314"/>
                  </a:cubicBezTo>
                  <a:lnTo>
                    <a:pt x="5122" y="481"/>
                  </a:lnTo>
                  <a:cubicBezTo>
                    <a:pt x="5152" y="453"/>
                    <a:pt x="5190" y="435"/>
                    <a:pt x="5230" y="433"/>
                  </a:cubicBezTo>
                  <a:lnTo>
                    <a:pt x="7603" y="330"/>
                  </a:lnTo>
                  <a:cubicBezTo>
                    <a:pt x="7604" y="330"/>
                    <a:pt x="7605" y="330"/>
                    <a:pt x="7607" y="330"/>
                  </a:cubicBezTo>
                  <a:cubicBezTo>
                    <a:pt x="7649" y="330"/>
                    <a:pt x="7692" y="347"/>
                    <a:pt x="7722" y="377"/>
                  </a:cubicBezTo>
                  <a:lnTo>
                    <a:pt x="8195" y="850"/>
                  </a:lnTo>
                  <a:lnTo>
                    <a:pt x="7551" y="1494"/>
                  </a:lnTo>
                  <a:cubicBezTo>
                    <a:pt x="7387" y="1425"/>
                    <a:pt x="7215" y="1391"/>
                    <a:pt x="7045" y="1391"/>
                  </a:cubicBezTo>
                  <a:cubicBezTo>
                    <a:pt x="6590" y="1391"/>
                    <a:pt x="6151" y="1631"/>
                    <a:pt x="5912" y="2055"/>
                  </a:cubicBezTo>
                  <a:cubicBezTo>
                    <a:pt x="5647" y="2526"/>
                    <a:pt x="5704" y="3118"/>
                    <a:pt x="6054" y="3528"/>
                  </a:cubicBezTo>
                  <a:cubicBezTo>
                    <a:pt x="6311" y="3831"/>
                    <a:pt x="6676" y="3988"/>
                    <a:pt x="7045" y="3988"/>
                  </a:cubicBezTo>
                  <a:cubicBezTo>
                    <a:pt x="7296" y="3988"/>
                    <a:pt x="7549" y="3915"/>
                    <a:pt x="7770" y="3766"/>
                  </a:cubicBezTo>
                  <a:cubicBezTo>
                    <a:pt x="8285" y="3418"/>
                    <a:pt x="8482" y="2755"/>
                    <a:pt x="8239" y="2183"/>
                  </a:cubicBezTo>
                  <a:lnTo>
                    <a:pt x="8884" y="1539"/>
                  </a:lnTo>
                  <a:lnTo>
                    <a:pt x="9354" y="2009"/>
                  </a:lnTo>
                  <a:cubicBezTo>
                    <a:pt x="9388" y="2042"/>
                    <a:pt x="9406" y="2087"/>
                    <a:pt x="9403" y="2132"/>
                  </a:cubicBezTo>
                  <a:lnTo>
                    <a:pt x="9302" y="4500"/>
                  </a:lnTo>
                  <a:cubicBezTo>
                    <a:pt x="9300" y="4542"/>
                    <a:pt x="9282" y="4581"/>
                    <a:pt x="9252" y="4611"/>
                  </a:cubicBezTo>
                  <a:lnTo>
                    <a:pt x="4502" y="9362"/>
                  </a:lnTo>
                  <a:cubicBezTo>
                    <a:pt x="4471" y="9392"/>
                    <a:pt x="4430" y="9410"/>
                    <a:pt x="4386" y="9410"/>
                  </a:cubicBezTo>
                  <a:cubicBezTo>
                    <a:pt x="4344" y="9410"/>
                    <a:pt x="4303" y="9392"/>
                    <a:pt x="4273" y="9362"/>
                  </a:cubicBezTo>
                  <a:lnTo>
                    <a:pt x="371" y="5461"/>
                  </a:lnTo>
                  <a:cubicBezTo>
                    <a:pt x="340" y="5431"/>
                    <a:pt x="323" y="5390"/>
                    <a:pt x="323" y="5347"/>
                  </a:cubicBezTo>
                  <a:cubicBezTo>
                    <a:pt x="323" y="5304"/>
                    <a:pt x="341" y="5262"/>
                    <a:pt x="372" y="5232"/>
                  </a:cubicBezTo>
                  <a:cubicBezTo>
                    <a:pt x="436" y="5168"/>
                    <a:pt x="436" y="5066"/>
                    <a:pt x="373" y="5003"/>
                  </a:cubicBezTo>
                  <a:cubicBezTo>
                    <a:pt x="341" y="4971"/>
                    <a:pt x="299" y="4955"/>
                    <a:pt x="258" y="4955"/>
                  </a:cubicBezTo>
                  <a:cubicBezTo>
                    <a:pt x="216" y="4955"/>
                    <a:pt x="175" y="4971"/>
                    <a:pt x="143" y="5003"/>
                  </a:cubicBezTo>
                  <a:cubicBezTo>
                    <a:pt x="52" y="5093"/>
                    <a:pt x="0" y="5217"/>
                    <a:pt x="0" y="5347"/>
                  </a:cubicBezTo>
                  <a:cubicBezTo>
                    <a:pt x="0" y="5476"/>
                    <a:pt x="52" y="5600"/>
                    <a:pt x="143" y="5691"/>
                  </a:cubicBezTo>
                  <a:lnTo>
                    <a:pt x="4042" y="9591"/>
                  </a:lnTo>
                  <a:cubicBezTo>
                    <a:pt x="4132" y="9683"/>
                    <a:pt x="4256" y="9734"/>
                    <a:pt x="4385" y="9735"/>
                  </a:cubicBezTo>
                  <a:lnTo>
                    <a:pt x="4386" y="9735"/>
                  </a:lnTo>
                  <a:cubicBezTo>
                    <a:pt x="4516" y="9735"/>
                    <a:pt x="4640" y="9683"/>
                    <a:pt x="4732" y="9592"/>
                  </a:cubicBezTo>
                  <a:lnTo>
                    <a:pt x="9482" y="4841"/>
                  </a:lnTo>
                  <a:cubicBezTo>
                    <a:pt x="9567" y="4754"/>
                    <a:pt x="9619" y="4639"/>
                    <a:pt x="9625" y="4518"/>
                  </a:cubicBezTo>
                  <a:lnTo>
                    <a:pt x="9727" y="2149"/>
                  </a:lnTo>
                  <a:cubicBezTo>
                    <a:pt x="9733" y="2012"/>
                    <a:pt x="9682" y="1879"/>
                    <a:pt x="9585" y="1782"/>
                  </a:cubicBezTo>
                  <a:lnTo>
                    <a:pt x="9113" y="1310"/>
                  </a:lnTo>
                  <a:lnTo>
                    <a:pt x="9590" y="831"/>
                  </a:lnTo>
                  <a:cubicBezTo>
                    <a:pt x="9714" y="708"/>
                    <a:pt x="9762" y="529"/>
                    <a:pt x="9716" y="361"/>
                  </a:cubicBezTo>
                  <a:cubicBezTo>
                    <a:pt x="9672" y="193"/>
                    <a:pt x="9541" y="62"/>
                    <a:pt x="9373" y="17"/>
                  </a:cubicBezTo>
                  <a:cubicBezTo>
                    <a:pt x="9331" y="6"/>
                    <a:pt x="9289" y="0"/>
                    <a:pt x="9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117"/>
            <p:cNvSpPr/>
            <p:nvPr/>
          </p:nvSpPr>
          <p:spPr>
            <a:xfrm>
              <a:off x="795794" y="3482610"/>
              <a:ext cx="210358" cy="205096"/>
            </a:xfrm>
            <a:custGeom>
              <a:avLst/>
              <a:gdLst/>
              <a:ahLst/>
              <a:cxnLst/>
              <a:rect l="l" t="t" r="r" b="b"/>
              <a:pathLst>
                <a:path w="5437" h="5301" extrusionOk="0">
                  <a:moveTo>
                    <a:pt x="2686" y="591"/>
                  </a:moveTo>
                  <a:cubicBezTo>
                    <a:pt x="2750" y="591"/>
                    <a:pt x="2812" y="616"/>
                    <a:pt x="2859" y="663"/>
                  </a:cubicBezTo>
                  <a:cubicBezTo>
                    <a:pt x="2932" y="736"/>
                    <a:pt x="2951" y="847"/>
                    <a:pt x="2907" y="939"/>
                  </a:cubicBezTo>
                  <a:lnTo>
                    <a:pt x="2582" y="615"/>
                  </a:lnTo>
                  <a:cubicBezTo>
                    <a:pt x="2615" y="599"/>
                    <a:pt x="2651" y="591"/>
                    <a:pt x="2686" y="591"/>
                  </a:cubicBezTo>
                  <a:close/>
                  <a:moveTo>
                    <a:pt x="1426" y="321"/>
                  </a:moveTo>
                  <a:cubicBezTo>
                    <a:pt x="1675" y="321"/>
                    <a:pt x="1924" y="416"/>
                    <a:pt x="2115" y="605"/>
                  </a:cubicBezTo>
                  <a:lnTo>
                    <a:pt x="2216" y="706"/>
                  </a:lnTo>
                  <a:cubicBezTo>
                    <a:pt x="2108" y="763"/>
                    <a:pt x="1990" y="792"/>
                    <a:pt x="1871" y="792"/>
                  </a:cubicBezTo>
                  <a:cubicBezTo>
                    <a:pt x="1746" y="792"/>
                    <a:pt x="1621" y="760"/>
                    <a:pt x="1509" y="696"/>
                  </a:cubicBezTo>
                  <a:cubicBezTo>
                    <a:pt x="1484" y="680"/>
                    <a:pt x="1455" y="673"/>
                    <a:pt x="1427" y="673"/>
                  </a:cubicBezTo>
                  <a:cubicBezTo>
                    <a:pt x="1379" y="673"/>
                    <a:pt x="1331" y="695"/>
                    <a:pt x="1299" y="736"/>
                  </a:cubicBezTo>
                  <a:cubicBezTo>
                    <a:pt x="1249" y="800"/>
                    <a:pt x="1254" y="892"/>
                    <a:pt x="1312" y="950"/>
                  </a:cubicBezTo>
                  <a:cubicBezTo>
                    <a:pt x="1356" y="992"/>
                    <a:pt x="1378" y="1052"/>
                    <a:pt x="1371" y="1112"/>
                  </a:cubicBezTo>
                  <a:cubicBezTo>
                    <a:pt x="1358" y="1368"/>
                    <a:pt x="1016" y="1751"/>
                    <a:pt x="747" y="1992"/>
                  </a:cubicBezTo>
                  <a:lnTo>
                    <a:pt x="737" y="1982"/>
                  </a:lnTo>
                  <a:cubicBezTo>
                    <a:pt x="358" y="1602"/>
                    <a:pt x="358" y="986"/>
                    <a:pt x="737" y="605"/>
                  </a:cubicBezTo>
                  <a:cubicBezTo>
                    <a:pt x="928" y="416"/>
                    <a:pt x="1177" y="321"/>
                    <a:pt x="1426" y="321"/>
                  </a:cubicBezTo>
                  <a:close/>
                  <a:moveTo>
                    <a:pt x="747" y="2450"/>
                  </a:moveTo>
                  <a:lnTo>
                    <a:pt x="1071" y="2775"/>
                  </a:lnTo>
                  <a:cubicBezTo>
                    <a:pt x="1038" y="2790"/>
                    <a:pt x="1003" y="2798"/>
                    <a:pt x="968" y="2798"/>
                  </a:cubicBezTo>
                  <a:cubicBezTo>
                    <a:pt x="905" y="2798"/>
                    <a:pt x="842" y="2774"/>
                    <a:pt x="795" y="2728"/>
                  </a:cubicBezTo>
                  <a:cubicBezTo>
                    <a:pt x="721" y="2655"/>
                    <a:pt x="703" y="2544"/>
                    <a:pt x="747" y="2450"/>
                  </a:cubicBezTo>
                  <a:close/>
                  <a:moveTo>
                    <a:pt x="3260" y="2211"/>
                  </a:moveTo>
                  <a:lnTo>
                    <a:pt x="3439" y="2391"/>
                  </a:lnTo>
                  <a:cubicBezTo>
                    <a:pt x="3474" y="2424"/>
                    <a:pt x="3490" y="2472"/>
                    <a:pt x="3486" y="2521"/>
                  </a:cubicBezTo>
                  <a:cubicBezTo>
                    <a:pt x="3481" y="2569"/>
                    <a:pt x="3455" y="2613"/>
                    <a:pt x="3415" y="2640"/>
                  </a:cubicBezTo>
                  <a:lnTo>
                    <a:pt x="3166" y="2805"/>
                  </a:lnTo>
                  <a:lnTo>
                    <a:pt x="3023" y="2662"/>
                  </a:lnTo>
                  <a:cubicBezTo>
                    <a:pt x="3124" y="2532"/>
                    <a:pt x="3200" y="2384"/>
                    <a:pt x="3246" y="2227"/>
                  </a:cubicBezTo>
                  <a:lnTo>
                    <a:pt x="3260" y="2211"/>
                  </a:lnTo>
                  <a:close/>
                  <a:moveTo>
                    <a:pt x="2446" y="939"/>
                  </a:moveTo>
                  <a:lnTo>
                    <a:pt x="2684" y="1179"/>
                  </a:lnTo>
                  <a:cubicBezTo>
                    <a:pt x="3064" y="1559"/>
                    <a:pt x="3065" y="2175"/>
                    <a:pt x="2685" y="2555"/>
                  </a:cubicBezTo>
                  <a:cubicBezTo>
                    <a:pt x="2495" y="2745"/>
                    <a:pt x="2246" y="2840"/>
                    <a:pt x="1997" y="2840"/>
                  </a:cubicBezTo>
                  <a:cubicBezTo>
                    <a:pt x="1748" y="2840"/>
                    <a:pt x="1498" y="2745"/>
                    <a:pt x="1308" y="2555"/>
                  </a:cubicBezTo>
                  <a:lnTo>
                    <a:pt x="973" y="2220"/>
                  </a:lnTo>
                  <a:cubicBezTo>
                    <a:pt x="1213" y="2005"/>
                    <a:pt x="1670" y="1544"/>
                    <a:pt x="1693" y="1129"/>
                  </a:cubicBezTo>
                  <a:cubicBezTo>
                    <a:pt x="1693" y="1120"/>
                    <a:pt x="1693" y="1110"/>
                    <a:pt x="1693" y="1102"/>
                  </a:cubicBezTo>
                  <a:cubicBezTo>
                    <a:pt x="1756" y="1115"/>
                    <a:pt x="1819" y="1121"/>
                    <a:pt x="1882" y="1121"/>
                  </a:cubicBezTo>
                  <a:cubicBezTo>
                    <a:pt x="2083" y="1121"/>
                    <a:pt x="2280" y="1058"/>
                    <a:pt x="2446" y="939"/>
                  </a:cubicBezTo>
                  <a:close/>
                  <a:moveTo>
                    <a:pt x="2793" y="2891"/>
                  </a:moveTo>
                  <a:lnTo>
                    <a:pt x="2937" y="3034"/>
                  </a:lnTo>
                  <a:lnTo>
                    <a:pt x="2771" y="3283"/>
                  </a:lnTo>
                  <a:cubicBezTo>
                    <a:pt x="2745" y="3323"/>
                    <a:pt x="2701" y="3349"/>
                    <a:pt x="2652" y="3354"/>
                  </a:cubicBezTo>
                  <a:cubicBezTo>
                    <a:pt x="2647" y="3355"/>
                    <a:pt x="2641" y="3355"/>
                    <a:pt x="2635" y="3355"/>
                  </a:cubicBezTo>
                  <a:cubicBezTo>
                    <a:pt x="2593" y="3355"/>
                    <a:pt x="2552" y="3339"/>
                    <a:pt x="2522" y="3308"/>
                  </a:cubicBezTo>
                  <a:lnTo>
                    <a:pt x="2344" y="3130"/>
                  </a:lnTo>
                  <a:lnTo>
                    <a:pt x="2357" y="3114"/>
                  </a:lnTo>
                  <a:cubicBezTo>
                    <a:pt x="2516" y="3069"/>
                    <a:pt x="2664" y="2993"/>
                    <a:pt x="2793" y="2891"/>
                  </a:cubicBezTo>
                  <a:close/>
                  <a:moveTo>
                    <a:pt x="4193" y="1749"/>
                  </a:moveTo>
                  <a:cubicBezTo>
                    <a:pt x="4239" y="1749"/>
                    <a:pt x="4285" y="1752"/>
                    <a:pt x="4332" y="1757"/>
                  </a:cubicBezTo>
                  <a:cubicBezTo>
                    <a:pt x="4547" y="1790"/>
                    <a:pt x="4748" y="1884"/>
                    <a:pt x="4911" y="2029"/>
                  </a:cubicBezTo>
                  <a:cubicBezTo>
                    <a:pt x="5137" y="2218"/>
                    <a:pt x="5166" y="2555"/>
                    <a:pt x="4977" y="2781"/>
                  </a:cubicBezTo>
                  <a:lnTo>
                    <a:pt x="4523" y="2325"/>
                  </a:lnTo>
                  <a:cubicBezTo>
                    <a:pt x="4491" y="2294"/>
                    <a:pt x="4450" y="2278"/>
                    <a:pt x="4409" y="2278"/>
                  </a:cubicBezTo>
                  <a:cubicBezTo>
                    <a:pt x="4367" y="2278"/>
                    <a:pt x="4325" y="2294"/>
                    <a:pt x="4294" y="2326"/>
                  </a:cubicBezTo>
                  <a:cubicBezTo>
                    <a:pt x="4230" y="2389"/>
                    <a:pt x="4231" y="2492"/>
                    <a:pt x="4294" y="2555"/>
                  </a:cubicBezTo>
                  <a:lnTo>
                    <a:pt x="4753" y="3014"/>
                  </a:lnTo>
                  <a:lnTo>
                    <a:pt x="4065" y="3702"/>
                  </a:lnTo>
                  <a:lnTo>
                    <a:pt x="3401" y="3039"/>
                  </a:lnTo>
                  <a:lnTo>
                    <a:pt x="3595" y="2909"/>
                  </a:lnTo>
                  <a:cubicBezTo>
                    <a:pt x="3717" y="2828"/>
                    <a:pt x="3796" y="2697"/>
                    <a:pt x="3811" y="2552"/>
                  </a:cubicBezTo>
                  <a:cubicBezTo>
                    <a:pt x="3824" y="2407"/>
                    <a:pt x="3773" y="2263"/>
                    <a:pt x="3670" y="2161"/>
                  </a:cubicBezTo>
                  <a:lnTo>
                    <a:pt x="3497" y="1988"/>
                  </a:lnTo>
                  <a:cubicBezTo>
                    <a:pt x="3696" y="1832"/>
                    <a:pt x="3942" y="1749"/>
                    <a:pt x="4193" y="1749"/>
                  </a:cubicBezTo>
                  <a:close/>
                  <a:moveTo>
                    <a:pt x="3171" y="3268"/>
                  </a:moveTo>
                  <a:lnTo>
                    <a:pt x="3835" y="3932"/>
                  </a:lnTo>
                  <a:lnTo>
                    <a:pt x="3146" y="4620"/>
                  </a:lnTo>
                  <a:lnTo>
                    <a:pt x="2687" y="4161"/>
                  </a:lnTo>
                  <a:cubicBezTo>
                    <a:pt x="2656" y="4130"/>
                    <a:pt x="2615" y="4115"/>
                    <a:pt x="2574" y="4115"/>
                  </a:cubicBezTo>
                  <a:cubicBezTo>
                    <a:pt x="2533" y="4115"/>
                    <a:pt x="2491" y="4131"/>
                    <a:pt x="2459" y="4163"/>
                  </a:cubicBezTo>
                  <a:cubicBezTo>
                    <a:pt x="2397" y="4225"/>
                    <a:pt x="2396" y="4327"/>
                    <a:pt x="2458" y="4390"/>
                  </a:cubicBezTo>
                  <a:lnTo>
                    <a:pt x="2913" y="4846"/>
                  </a:lnTo>
                  <a:cubicBezTo>
                    <a:pt x="2817" y="4926"/>
                    <a:pt x="2695" y="4971"/>
                    <a:pt x="2570" y="4971"/>
                  </a:cubicBezTo>
                  <a:cubicBezTo>
                    <a:pt x="2563" y="4971"/>
                    <a:pt x="2557" y="4971"/>
                    <a:pt x="2550" y="4971"/>
                  </a:cubicBezTo>
                  <a:cubicBezTo>
                    <a:pt x="2398" y="4964"/>
                    <a:pt x="2257" y="4895"/>
                    <a:pt x="2160" y="4779"/>
                  </a:cubicBezTo>
                  <a:cubicBezTo>
                    <a:pt x="2015" y="4617"/>
                    <a:pt x="1922" y="4416"/>
                    <a:pt x="1889" y="4201"/>
                  </a:cubicBezTo>
                  <a:cubicBezTo>
                    <a:pt x="1852" y="3903"/>
                    <a:pt x="1935" y="3602"/>
                    <a:pt x="2120" y="3365"/>
                  </a:cubicBezTo>
                  <a:lnTo>
                    <a:pt x="2292" y="3537"/>
                  </a:lnTo>
                  <a:cubicBezTo>
                    <a:pt x="2384" y="3629"/>
                    <a:pt x="2507" y="3680"/>
                    <a:pt x="2636" y="3680"/>
                  </a:cubicBezTo>
                  <a:cubicBezTo>
                    <a:pt x="2651" y="3680"/>
                    <a:pt x="2668" y="3679"/>
                    <a:pt x="2685" y="3678"/>
                  </a:cubicBezTo>
                  <a:cubicBezTo>
                    <a:pt x="2830" y="3663"/>
                    <a:pt x="2961" y="3584"/>
                    <a:pt x="3041" y="3463"/>
                  </a:cubicBezTo>
                  <a:lnTo>
                    <a:pt x="3171" y="3268"/>
                  </a:lnTo>
                  <a:close/>
                  <a:moveTo>
                    <a:pt x="1425" y="0"/>
                  </a:moveTo>
                  <a:cubicBezTo>
                    <a:pt x="1093" y="0"/>
                    <a:pt x="761" y="127"/>
                    <a:pt x="507" y="381"/>
                  </a:cubicBezTo>
                  <a:cubicBezTo>
                    <a:pt x="0" y="888"/>
                    <a:pt x="0" y="1709"/>
                    <a:pt x="507" y="2216"/>
                  </a:cubicBezTo>
                  <a:lnTo>
                    <a:pt x="513" y="2223"/>
                  </a:lnTo>
                  <a:cubicBezTo>
                    <a:pt x="336" y="2454"/>
                    <a:pt x="363" y="2781"/>
                    <a:pt x="576" y="2980"/>
                  </a:cubicBezTo>
                  <a:cubicBezTo>
                    <a:pt x="685" y="3080"/>
                    <a:pt x="823" y="3131"/>
                    <a:pt x="961" y="3131"/>
                  </a:cubicBezTo>
                  <a:cubicBezTo>
                    <a:pt x="1095" y="3131"/>
                    <a:pt x="1230" y="3083"/>
                    <a:pt x="1337" y="2988"/>
                  </a:cubicBezTo>
                  <a:cubicBezTo>
                    <a:pt x="1498" y="3086"/>
                    <a:pt x="1681" y="3146"/>
                    <a:pt x="1869" y="3164"/>
                  </a:cubicBezTo>
                  <a:cubicBezTo>
                    <a:pt x="1628" y="3470"/>
                    <a:pt x="1519" y="3860"/>
                    <a:pt x="1568" y="4247"/>
                  </a:cubicBezTo>
                  <a:cubicBezTo>
                    <a:pt x="1607" y="4524"/>
                    <a:pt x="1727" y="4785"/>
                    <a:pt x="1913" y="4996"/>
                  </a:cubicBezTo>
                  <a:cubicBezTo>
                    <a:pt x="2069" y="5180"/>
                    <a:pt x="2295" y="5290"/>
                    <a:pt x="2536" y="5300"/>
                  </a:cubicBezTo>
                  <a:lnTo>
                    <a:pt x="2572" y="5300"/>
                  </a:lnTo>
                  <a:cubicBezTo>
                    <a:pt x="2801" y="5300"/>
                    <a:pt x="3020" y="5210"/>
                    <a:pt x="3183" y="5048"/>
                  </a:cubicBezTo>
                  <a:lnTo>
                    <a:pt x="5174" y="3056"/>
                  </a:lnTo>
                  <a:cubicBezTo>
                    <a:pt x="5345" y="2886"/>
                    <a:pt x="5436" y="2651"/>
                    <a:pt x="5426" y="2410"/>
                  </a:cubicBezTo>
                  <a:cubicBezTo>
                    <a:pt x="5416" y="2169"/>
                    <a:pt x="5306" y="1943"/>
                    <a:pt x="5121" y="1788"/>
                  </a:cubicBezTo>
                  <a:cubicBezTo>
                    <a:pt x="4911" y="1601"/>
                    <a:pt x="4650" y="1481"/>
                    <a:pt x="4371" y="1441"/>
                  </a:cubicBezTo>
                  <a:cubicBezTo>
                    <a:pt x="4311" y="1434"/>
                    <a:pt x="4251" y="1430"/>
                    <a:pt x="4192" y="1430"/>
                  </a:cubicBezTo>
                  <a:cubicBezTo>
                    <a:pt x="3866" y="1430"/>
                    <a:pt x="3549" y="1540"/>
                    <a:pt x="3291" y="1743"/>
                  </a:cubicBezTo>
                  <a:cubicBezTo>
                    <a:pt x="3272" y="1555"/>
                    <a:pt x="3212" y="1373"/>
                    <a:pt x="3115" y="1210"/>
                  </a:cubicBezTo>
                  <a:cubicBezTo>
                    <a:pt x="3310" y="986"/>
                    <a:pt x="3298" y="648"/>
                    <a:pt x="3088" y="438"/>
                  </a:cubicBezTo>
                  <a:cubicBezTo>
                    <a:pt x="2979" y="329"/>
                    <a:pt x="2834" y="274"/>
                    <a:pt x="2689" y="274"/>
                  </a:cubicBezTo>
                  <a:cubicBezTo>
                    <a:pt x="2570" y="274"/>
                    <a:pt x="2450" y="311"/>
                    <a:pt x="2349" y="387"/>
                  </a:cubicBezTo>
                  <a:lnTo>
                    <a:pt x="2343" y="381"/>
                  </a:lnTo>
                  <a:cubicBezTo>
                    <a:pt x="2089" y="127"/>
                    <a:pt x="1757" y="0"/>
                    <a:pt x="1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1" name="Google Shape;5051;p117"/>
          <p:cNvGrpSpPr/>
          <p:nvPr/>
        </p:nvGrpSpPr>
        <p:grpSpPr>
          <a:xfrm>
            <a:off x="3162694" y="3759577"/>
            <a:ext cx="405239" cy="377034"/>
            <a:chOff x="3162694" y="3357177"/>
            <a:chExt cx="405239" cy="377034"/>
          </a:xfrm>
        </p:grpSpPr>
        <p:sp>
          <p:nvSpPr>
            <p:cNvPr id="5052" name="Google Shape;5052;p117"/>
            <p:cNvSpPr/>
            <p:nvPr/>
          </p:nvSpPr>
          <p:spPr>
            <a:xfrm>
              <a:off x="3168807" y="3363832"/>
              <a:ext cx="263402" cy="289092"/>
            </a:xfrm>
            <a:custGeom>
              <a:avLst/>
              <a:gdLst/>
              <a:ahLst/>
              <a:cxnLst/>
              <a:rect l="l" t="t" r="r" b="b"/>
              <a:pathLst>
                <a:path w="6808" h="7472" extrusionOk="0">
                  <a:moveTo>
                    <a:pt x="6807" y="486"/>
                  </a:moveTo>
                  <a:lnTo>
                    <a:pt x="6807" y="4896"/>
                  </a:lnTo>
                  <a:cubicBezTo>
                    <a:pt x="5691" y="5057"/>
                    <a:pt x="4864" y="6016"/>
                    <a:pt x="4863" y="7147"/>
                  </a:cubicBezTo>
                  <a:cubicBezTo>
                    <a:pt x="4863" y="7255"/>
                    <a:pt x="4870" y="7364"/>
                    <a:pt x="4886" y="7471"/>
                  </a:cubicBezTo>
                  <a:lnTo>
                    <a:pt x="488" y="7471"/>
                  </a:lnTo>
                  <a:cubicBezTo>
                    <a:pt x="219" y="7471"/>
                    <a:pt x="1" y="7254"/>
                    <a:pt x="1" y="6985"/>
                  </a:cubicBezTo>
                  <a:lnTo>
                    <a:pt x="1" y="486"/>
                  </a:lnTo>
                  <a:cubicBezTo>
                    <a:pt x="1" y="218"/>
                    <a:pt x="219" y="0"/>
                    <a:pt x="488" y="0"/>
                  </a:cubicBezTo>
                  <a:lnTo>
                    <a:pt x="6321" y="0"/>
                  </a:lnTo>
                  <a:cubicBezTo>
                    <a:pt x="6590" y="0"/>
                    <a:pt x="6807" y="218"/>
                    <a:pt x="6807" y="4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117"/>
            <p:cNvSpPr/>
            <p:nvPr/>
          </p:nvSpPr>
          <p:spPr>
            <a:xfrm>
              <a:off x="3337263" y="3363832"/>
              <a:ext cx="95680" cy="289092"/>
            </a:xfrm>
            <a:custGeom>
              <a:avLst/>
              <a:gdLst/>
              <a:ahLst/>
              <a:cxnLst/>
              <a:rect l="l" t="t" r="r" b="b"/>
              <a:pathLst>
                <a:path w="2473" h="7472" extrusionOk="0">
                  <a:moveTo>
                    <a:pt x="2472" y="486"/>
                  </a:moveTo>
                  <a:cubicBezTo>
                    <a:pt x="2472" y="218"/>
                    <a:pt x="2255" y="0"/>
                    <a:pt x="1986" y="0"/>
                  </a:cubicBezTo>
                  <a:lnTo>
                    <a:pt x="1484" y="0"/>
                  </a:lnTo>
                  <a:cubicBezTo>
                    <a:pt x="1757" y="0"/>
                    <a:pt x="1978" y="218"/>
                    <a:pt x="1978" y="487"/>
                  </a:cubicBezTo>
                  <a:lnTo>
                    <a:pt x="1978" y="4896"/>
                  </a:lnTo>
                  <a:cubicBezTo>
                    <a:pt x="844" y="5057"/>
                    <a:pt x="2" y="6016"/>
                    <a:pt x="0" y="7147"/>
                  </a:cubicBezTo>
                  <a:cubicBezTo>
                    <a:pt x="2" y="7255"/>
                    <a:pt x="9" y="7363"/>
                    <a:pt x="24" y="7471"/>
                  </a:cubicBezTo>
                  <a:lnTo>
                    <a:pt x="518" y="7471"/>
                  </a:lnTo>
                  <a:cubicBezTo>
                    <a:pt x="503" y="7363"/>
                    <a:pt x="495" y="7255"/>
                    <a:pt x="495" y="7147"/>
                  </a:cubicBezTo>
                  <a:cubicBezTo>
                    <a:pt x="496" y="6016"/>
                    <a:pt x="1337" y="5057"/>
                    <a:pt x="2472" y="48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117"/>
            <p:cNvSpPr/>
            <p:nvPr/>
          </p:nvSpPr>
          <p:spPr>
            <a:xfrm>
              <a:off x="3193839" y="3388787"/>
              <a:ext cx="213375" cy="238369"/>
            </a:xfrm>
            <a:custGeom>
              <a:avLst/>
              <a:gdLst/>
              <a:ahLst/>
              <a:cxnLst/>
              <a:rect l="l" t="t" r="r" b="b"/>
              <a:pathLst>
                <a:path w="5515" h="6161" extrusionOk="0">
                  <a:moveTo>
                    <a:pt x="5515" y="1"/>
                  </a:moveTo>
                  <a:lnTo>
                    <a:pt x="5515" y="4434"/>
                  </a:lnTo>
                  <a:cubicBezTo>
                    <a:pt x="4827" y="4761"/>
                    <a:pt x="4349" y="5409"/>
                    <a:pt x="4240" y="6161"/>
                  </a:cubicBezTo>
                  <a:lnTo>
                    <a:pt x="1" y="6161"/>
                  </a:lnTo>
                  <a:lnTo>
                    <a:pt x="1" y="1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117"/>
            <p:cNvSpPr/>
            <p:nvPr/>
          </p:nvSpPr>
          <p:spPr>
            <a:xfrm>
              <a:off x="3236437" y="3463846"/>
              <a:ext cx="20699" cy="31648"/>
            </a:xfrm>
            <a:custGeom>
              <a:avLst/>
              <a:gdLst/>
              <a:ahLst/>
              <a:cxnLst/>
              <a:rect l="l" t="t" r="r" b="b"/>
              <a:pathLst>
                <a:path w="535" h="818" extrusionOk="0">
                  <a:moveTo>
                    <a:pt x="458" y="0"/>
                  </a:moveTo>
                  <a:lnTo>
                    <a:pt x="535" y="0"/>
                  </a:lnTo>
                  <a:lnTo>
                    <a:pt x="535" y="817"/>
                  </a:lnTo>
                  <a:lnTo>
                    <a:pt x="453" y="817"/>
                  </a:lnTo>
                  <a:cubicBezTo>
                    <a:pt x="200" y="817"/>
                    <a:pt x="0" y="588"/>
                    <a:pt x="53" y="326"/>
                  </a:cubicBezTo>
                  <a:cubicBezTo>
                    <a:pt x="90" y="135"/>
                    <a:pt x="264" y="0"/>
                    <a:pt x="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117"/>
            <p:cNvSpPr/>
            <p:nvPr/>
          </p:nvSpPr>
          <p:spPr>
            <a:xfrm>
              <a:off x="3344653" y="3463846"/>
              <a:ext cx="20699" cy="31648"/>
            </a:xfrm>
            <a:custGeom>
              <a:avLst/>
              <a:gdLst/>
              <a:ahLst/>
              <a:cxnLst/>
              <a:rect l="l" t="t" r="r" b="b"/>
              <a:pathLst>
                <a:path w="535" h="818" extrusionOk="0">
                  <a:moveTo>
                    <a:pt x="76" y="817"/>
                  </a:moveTo>
                  <a:lnTo>
                    <a:pt x="1" y="817"/>
                  </a:lnTo>
                  <a:lnTo>
                    <a:pt x="1" y="0"/>
                  </a:lnTo>
                  <a:lnTo>
                    <a:pt x="81" y="0"/>
                  </a:lnTo>
                  <a:cubicBezTo>
                    <a:pt x="335" y="0"/>
                    <a:pt x="534" y="230"/>
                    <a:pt x="483" y="493"/>
                  </a:cubicBezTo>
                  <a:cubicBezTo>
                    <a:pt x="445" y="684"/>
                    <a:pt x="272" y="817"/>
                    <a:pt x="76" y="8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117"/>
            <p:cNvSpPr/>
            <p:nvPr/>
          </p:nvSpPr>
          <p:spPr>
            <a:xfrm>
              <a:off x="3356995" y="3551982"/>
              <a:ext cx="176156" cy="179019"/>
            </a:xfrm>
            <a:custGeom>
              <a:avLst/>
              <a:gdLst/>
              <a:ahLst/>
              <a:cxnLst/>
              <a:rect l="l" t="t" r="r" b="b"/>
              <a:pathLst>
                <a:path w="4553" h="4627" extrusionOk="0">
                  <a:moveTo>
                    <a:pt x="4551" y="2272"/>
                  </a:moveTo>
                  <a:cubicBezTo>
                    <a:pt x="4553" y="3464"/>
                    <a:pt x="3632" y="4457"/>
                    <a:pt x="2442" y="4542"/>
                  </a:cubicBezTo>
                  <a:cubicBezTo>
                    <a:pt x="1253" y="4627"/>
                    <a:pt x="199" y="3777"/>
                    <a:pt x="31" y="2596"/>
                  </a:cubicBezTo>
                  <a:cubicBezTo>
                    <a:pt x="1" y="2382"/>
                    <a:pt x="1" y="2162"/>
                    <a:pt x="31" y="1947"/>
                  </a:cubicBezTo>
                  <a:cubicBezTo>
                    <a:pt x="67" y="1696"/>
                    <a:pt x="146" y="1453"/>
                    <a:pt x="263" y="1229"/>
                  </a:cubicBezTo>
                  <a:cubicBezTo>
                    <a:pt x="491" y="788"/>
                    <a:pt x="858" y="433"/>
                    <a:pt x="1306" y="218"/>
                  </a:cubicBezTo>
                  <a:cubicBezTo>
                    <a:pt x="1511" y="120"/>
                    <a:pt x="1730" y="54"/>
                    <a:pt x="1955" y="22"/>
                  </a:cubicBezTo>
                  <a:cubicBezTo>
                    <a:pt x="2062" y="7"/>
                    <a:pt x="2171" y="0"/>
                    <a:pt x="2279" y="0"/>
                  </a:cubicBezTo>
                  <a:cubicBezTo>
                    <a:pt x="2882" y="0"/>
                    <a:pt x="3460" y="239"/>
                    <a:pt x="3886" y="666"/>
                  </a:cubicBezTo>
                  <a:cubicBezTo>
                    <a:pt x="4311" y="1092"/>
                    <a:pt x="4551" y="1670"/>
                    <a:pt x="4551" y="22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117"/>
            <p:cNvSpPr/>
            <p:nvPr/>
          </p:nvSpPr>
          <p:spPr>
            <a:xfrm>
              <a:off x="3435884" y="3551827"/>
              <a:ext cx="102567" cy="179019"/>
            </a:xfrm>
            <a:custGeom>
              <a:avLst/>
              <a:gdLst/>
              <a:ahLst/>
              <a:cxnLst/>
              <a:rect l="l" t="t" r="r" b="b"/>
              <a:pathLst>
                <a:path w="2651" h="4627" extrusionOk="0">
                  <a:moveTo>
                    <a:pt x="240" y="4"/>
                  </a:moveTo>
                  <a:cubicBezTo>
                    <a:pt x="161" y="5"/>
                    <a:pt x="80" y="9"/>
                    <a:pt x="0" y="19"/>
                  </a:cubicBezTo>
                  <a:cubicBezTo>
                    <a:pt x="1151" y="146"/>
                    <a:pt x="2020" y="1118"/>
                    <a:pt x="2020" y="2276"/>
                  </a:cubicBezTo>
                  <a:cubicBezTo>
                    <a:pt x="2020" y="3434"/>
                    <a:pt x="1150" y="4406"/>
                    <a:pt x="0" y="4533"/>
                  </a:cubicBezTo>
                  <a:cubicBezTo>
                    <a:pt x="837" y="4626"/>
                    <a:pt x="1657" y="4247"/>
                    <a:pt x="2130" y="3550"/>
                  </a:cubicBezTo>
                  <a:cubicBezTo>
                    <a:pt x="2602" y="2853"/>
                    <a:pt x="2650" y="1951"/>
                    <a:pt x="2255" y="1207"/>
                  </a:cubicBezTo>
                  <a:cubicBezTo>
                    <a:pt x="1859" y="464"/>
                    <a:pt x="1083" y="1"/>
                    <a:pt x="240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117"/>
            <p:cNvSpPr/>
            <p:nvPr/>
          </p:nvSpPr>
          <p:spPr>
            <a:xfrm>
              <a:off x="3396420" y="3650448"/>
              <a:ext cx="97576" cy="45886"/>
            </a:xfrm>
            <a:custGeom>
              <a:avLst/>
              <a:gdLst/>
              <a:ahLst/>
              <a:cxnLst/>
              <a:rect l="l" t="t" r="r" b="b"/>
              <a:pathLst>
                <a:path w="2522" h="1186" extrusionOk="0">
                  <a:moveTo>
                    <a:pt x="2522" y="202"/>
                  </a:moveTo>
                  <a:cubicBezTo>
                    <a:pt x="2377" y="781"/>
                    <a:pt x="1857" y="1186"/>
                    <a:pt x="1260" y="1186"/>
                  </a:cubicBezTo>
                  <a:cubicBezTo>
                    <a:pt x="664" y="1186"/>
                    <a:pt x="144" y="781"/>
                    <a:pt x="0" y="202"/>
                  </a:cubicBezTo>
                  <a:cubicBezTo>
                    <a:pt x="828" y="0"/>
                    <a:pt x="1693" y="0"/>
                    <a:pt x="2522" y="2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117"/>
            <p:cNvSpPr/>
            <p:nvPr/>
          </p:nvSpPr>
          <p:spPr>
            <a:xfrm>
              <a:off x="3219065" y="3527104"/>
              <a:ext cx="163117" cy="75059"/>
            </a:xfrm>
            <a:custGeom>
              <a:avLst/>
              <a:gdLst/>
              <a:ahLst/>
              <a:cxnLst/>
              <a:rect l="l" t="t" r="r" b="b"/>
              <a:pathLst>
                <a:path w="4216" h="1940" extrusionOk="0">
                  <a:moveTo>
                    <a:pt x="4216" y="1243"/>
                  </a:moveTo>
                  <a:cubicBezTo>
                    <a:pt x="4216" y="1273"/>
                    <a:pt x="4214" y="1304"/>
                    <a:pt x="4210" y="1334"/>
                  </a:cubicBezTo>
                  <a:cubicBezTo>
                    <a:pt x="4055" y="1493"/>
                    <a:pt x="3925" y="1673"/>
                    <a:pt x="3823" y="1871"/>
                  </a:cubicBezTo>
                  <a:cubicBezTo>
                    <a:pt x="3728" y="1916"/>
                    <a:pt x="3624" y="1940"/>
                    <a:pt x="3518" y="1940"/>
                  </a:cubicBezTo>
                  <a:lnTo>
                    <a:pt x="712" y="1940"/>
                  </a:lnTo>
                  <a:cubicBezTo>
                    <a:pt x="517" y="1940"/>
                    <a:pt x="331" y="1858"/>
                    <a:pt x="198" y="1714"/>
                  </a:cubicBezTo>
                  <a:cubicBezTo>
                    <a:pt x="66" y="1570"/>
                    <a:pt x="1" y="1378"/>
                    <a:pt x="18" y="1183"/>
                  </a:cubicBezTo>
                  <a:cubicBezTo>
                    <a:pt x="32" y="935"/>
                    <a:pt x="119" y="697"/>
                    <a:pt x="268" y="498"/>
                  </a:cubicBezTo>
                  <a:cubicBezTo>
                    <a:pt x="513" y="184"/>
                    <a:pt x="889" y="0"/>
                    <a:pt x="1287" y="0"/>
                  </a:cubicBezTo>
                  <a:lnTo>
                    <a:pt x="1307" y="0"/>
                  </a:lnTo>
                  <a:lnTo>
                    <a:pt x="1307" y="414"/>
                  </a:lnTo>
                  <a:cubicBezTo>
                    <a:pt x="1307" y="511"/>
                    <a:pt x="1350" y="603"/>
                    <a:pt x="1425" y="664"/>
                  </a:cubicBezTo>
                  <a:cubicBezTo>
                    <a:pt x="1500" y="726"/>
                    <a:pt x="1598" y="750"/>
                    <a:pt x="1694" y="731"/>
                  </a:cubicBezTo>
                  <a:lnTo>
                    <a:pt x="2115" y="647"/>
                  </a:lnTo>
                  <a:lnTo>
                    <a:pt x="2537" y="731"/>
                  </a:lnTo>
                  <a:cubicBezTo>
                    <a:pt x="2631" y="750"/>
                    <a:pt x="2730" y="726"/>
                    <a:pt x="2805" y="664"/>
                  </a:cubicBezTo>
                  <a:cubicBezTo>
                    <a:pt x="2880" y="602"/>
                    <a:pt x="2923" y="511"/>
                    <a:pt x="2923" y="414"/>
                  </a:cubicBezTo>
                  <a:lnTo>
                    <a:pt x="2923" y="0"/>
                  </a:lnTo>
                  <a:lnTo>
                    <a:pt x="2942" y="0"/>
                  </a:lnTo>
                  <a:cubicBezTo>
                    <a:pt x="3340" y="0"/>
                    <a:pt x="3717" y="184"/>
                    <a:pt x="3962" y="498"/>
                  </a:cubicBezTo>
                  <a:cubicBezTo>
                    <a:pt x="4111" y="698"/>
                    <a:pt x="4198" y="936"/>
                    <a:pt x="4213" y="1184"/>
                  </a:cubicBezTo>
                  <a:cubicBezTo>
                    <a:pt x="4214" y="1203"/>
                    <a:pt x="4216" y="1224"/>
                    <a:pt x="4216" y="12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117"/>
            <p:cNvSpPr/>
            <p:nvPr/>
          </p:nvSpPr>
          <p:spPr>
            <a:xfrm>
              <a:off x="3332156" y="3527104"/>
              <a:ext cx="50026" cy="75059"/>
            </a:xfrm>
            <a:custGeom>
              <a:avLst/>
              <a:gdLst/>
              <a:ahLst/>
              <a:cxnLst/>
              <a:rect l="l" t="t" r="r" b="b"/>
              <a:pathLst>
                <a:path w="1293" h="1940" extrusionOk="0">
                  <a:moveTo>
                    <a:pt x="1290" y="1183"/>
                  </a:moveTo>
                  <a:cubicBezTo>
                    <a:pt x="1275" y="935"/>
                    <a:pt x="1188" y="697"/>
                    <a:pt x="1039" y="497"/>
                  </a:cubicBezTo>
                  <a:cubicBezTo>
                    <a:pt x="794" y="184"/>
                    <a:pt x="417" y="0"/>
                    <a:pt x="19" y="0"/>
                  </a:cubicBezTo>
                  <a:lnTo>
                    <a:pt x="0" y="0"/>
                  </a:lnTo>
                  <a:lnTo>
                    <a:pt x="0" y="89"/>
                  </a:lnTo>
                  <a:cubicBezTo>
                    <a:pt x="219" y="173"/>
                    <a:pt x="410" y="314"/>
                    <a:pt x="555" y="498"/>
                  </a:cubicBezTo>
                  <a:cubicBezTo>
                    <a:pt x="703" y="698"/>
                    <a:pt x="790" y="935"/>
                    <a:pt x="805" y="1184"/>
                  </a:cubicBezTo>
                  <a:cubicBezTo>
                    <a:pt x="807" y="1203"/>
                    <a:pt x="808" y="1224"/>
                    <a:pt x="808" y="1243"/>
                  </a:cubicBezTo>
                  <a:cubicBezTo>
                    <a:pt x="808" y="1273"/>
                    <a:pt x="806" y="1304"/>
                    <a:pt x="801" y="1334"/>
                  </a:cubicBezTo>
                  <a:cubicBezTo>
                    <a:pt x="647" y="1493"/>
                    <a:pt x="517" y="1673"/>
                    <a:pt x="415" y="1871"/>
                  </a:cubicBezTo>
                  <a:cubicBezTo>
                    <a:pt x="319" y="1916"/>
                    <a:pt x="215" y="1940"/>
                    <a:pt x="109" y="1940"/>
                  </a:cubicBezTo>
                  <a:lnTo>
                    <a:pt x="595" y="1940"/>
                  </a:lnTo>
                  <a:cubicBezTo>
                    <a:pt x="701" y="1939"/>
                    <a:pt x="805" y="1916"/>
                    <a:pt x="900" y="1871"/>
                  </a:cubicBezTo>
                  <a:cubicBezTo>
                    <a:pt x="1002" y="1673"/>
                    <a:pt x="1132" y="1493"/>
                    <a:pt x="1287" y="1334"/>
                  </a:cubicBezTo>
                  <a:cubicBezTo>
                    <a:pt x="1291" y="1304"/>
                    <a:pt x="1293" y="1273"/>
                    <a:pt x="1293" y="1243"/>
                  </a:cubicBezTo>
                  <a:cubicBezTo>
                    <a:pt x="1293" y="1223"/>
                    <a:pt x="1291" y="1202"/>
                    <a:pt x="1290" y="1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117"/>
            <p:cNvSpPr/>
            <p:nvPr/>
          </p:nvSpPr>
          <p:spPr>
            <a:xfrm>
              <a:off x="3257059" y="3445429"/>
              <a:ext cx="87633" cy="89683"/>
            </a:xfrm>
            <a:custGeom>
              <a:avLst/>
              <a:gdLst/>
              <a:ahLst/>
              <a:cxnLst/>
              <a:rect l="l" t="t" r="r" b="b"/>
              <a:pathLst>
                <a:path w="2265" h="2318" extrusionOk="0">
                  <a:moveTo>
                    <a:pt x="2265" y="648"/>
                  </a:moveTo>
                  <a:lnTo>
                    <a:pt x="2265" y="1133"/>
                  </a:lnTo>
                  <a:cubicBezTo>
                    <a:pt x="2265" y="1530"/>
                    <a:pt x="2056" y="1898"/>
                    <a:pt x="1714" y="2102"/>
                  </a:cubicBezTo>
                  <a:cubicBezTo>
                    <a:pt x="1356" y="2317"/>
                    <a:pt x="909" y="2317"/>
                    <a:pt x="551" y="2102"/>
                  </a:cubicBezTo>
                  <a:cubicBezTo>
                    <a:pt x="210" y="1898"/>
                    <a:pt x="1" y="1530"/>
                    <a:pt x="2" y="1133"/>
                  </a:cubicBezTo>
                  <a:lnTo>
                    <a:pt x="2" y="486"/>
                  </a:lnTo>
                  <a:cubicBezTo>
                    <a:pt x="2" y="486"/>
                    <a:pt x="1456" y="648"/>
                    <a:pt x="1456" y="1"/>
                  </a:cubicBezTo>
                  <a:cubicBezTo>
                    <a:pt x="1456" y="1"/>
                    <a:pt x="1618" y="648"/>
                    <a:pt x="2265" y="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117"/>
            <p:cNvSpPr/>
            <p:nvPr/>
          </p:nvSpPr>
          <p:spPr>
            <a:xfrm>
              <a:off x="3290448" y="3470462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1"/>
                  </a:moveTo>
                  <a:lnTo>
                    <a:pt x="907" y="487"/>
                  </a:lnTo>
                  <a:cubicBezTo>
                    <a:pt x="907" y="886"/>
                    <a:pt x="695" y="1256"/>
                    <a:pt x="346" y="1460"/>
                  </a:cubicBezTo>
                  <a:cubicBezTo>
                    <a:pt x="239" y="1523"/>
                    <a:pt x="123" y="1569"/>
                    <a:pt x="1" y="1595"/>
                  </a:cubicBezTo>
                  <a:cubicBezTo>
                    <a:pt x="82" y="1612"/>
                    <a:pt x="165" y="1622"/>
                    <a:pt x="248" y="1623"/>
                  </a:cubicBezTo>
                  <a:cubicBezTo>
                    <a:pt x="457" y="1624"/>
                    <a:pt x="662" y="1567"/>
                    <a:pt x="841" y="1460"/>
                  </a:cubicBezTo>
                  <a:cubicBezTo>
                    <a:pt x="1188" y="1256"/>
                    <a:pt x="1402" y="886"/>
                    <a:pt x="1402" y="487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117"/>
            <p:cNvSpPr/>
            <p:nvPr/>
          </p:nvSpPr>
          <p:spPr>
            <a:xfrm>
              <a:off x="3257097" y="3411111"/>
              <a:ext cx="87594" cy="59196"/>
            </a:xfrm>
            <a:custGeom>
              <a:avLst/>
              <a:gdLst/>
              <a:ahLst/>
              <a:cxnLst/>
              <a:rect l="l" t="t" r="r" b="b"/>
              <a:pathLst>
                <a:path w="2264" h="1530" extrusionOk="0">
                  <a:moveTo>
                    <a:pt x="2264" y="1224"/>
                  </a:moveTo>
                  <a:lnTo>
                    <a:pt x="2264" y="1529"/>
                  </a:lnTo>
                  <a:cubicBezTo>
                    <a:pt x="1617" y="1529"/>
                    <a:pt x="1455" y="884"/>
                    <a:pt x="1455" y="884"/>
                  </a:cubicBezTo>
                  <a:cubicBezTo>
                    <a:pt x="1455" y="1529"/>
                    <a:pt x="1" y="1368"/>
                    <a:pt x="1" y="1368"/>
                  </a:cubicBezTo>
                  <a:lnTo>
                    <a:pt x="1" y="1224"/>
                  </a:lnTo>
                  <a:cubicBezTo>
                    <a:pt x="1" y="860"/>
                    <a:pt x="166" y="514"/>
                    <a:pt x="457" y="298"/>
                  </a:cubicBezTo>
                  <a:cubicBezTo>
                    <a:pt x="859" y="0"/>
                    <a:pt x="1405" y="0"/>
                    <a:pt x="1806" y="298"/>
                  </a:cubicBezTo>
                  <a:cubicBezTo>
                    <a:pt x="2098" y="514"/>
                    <a:pt x="2264" y="860"/>
                    <a:pt x="2264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117"/>
            <p:cNvSpPr/>
            <p:nvPr/>
          </p:nvSpPr>
          <p:spPr>
            <a:xfrm>
              <a:off x="3290448" y="3413433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38"/>
                  </a:moveTo>
                  <a:cubicBezTo>
                    <a:pt x="847" y="121"/>
                    <a:pt x="553" y="0"/>
                    <a:pt x="248" y="1"/>
                  </a:cubicBezTo>
                  <a:cubicBezTo>
                    <a:pt x="165" y="1"/>
                    <a:pt x="82" y="10"/>
                    <a:pt x="1" y="28"/>
                  </a:cubicBezTo>
                  <a:cubicBezTo>
                    <a:pt x="530" y="144"/>
                    <a:pt x="906" y="612"/>
                    <a:pt x="907" y="1154"/>
                  </a:cubicBezTo>
                  <a:lnTo>
                    <a:pt x="907" y="1321"/>
                  </a:lnTo>
                  <a:cubicBezTo>
                    <a:pt x="1049" y="1430"/>
                    <a:pt x="1222" y="1487"/>
                    <a:pt x="1401" y="1484"/>
                  </a:cubicBezTo>
                  <a:lnTo>
                    <a:pt x="1401" y="1154"/>
                  </a:lnTo>
                  <a:cubicBezTo>
                    <a:pt x="1402" y="848"/>
                    <a:pt x="1281" y="554"/>
                    <a:pt x="1063" y="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117"/>
            <p:cNvSpPr/>
            <p:nvPr/>
          </p:nvSpPr>
          <p:spPr>
            <a:xfrm>
              <a:off x="3269633" y="3527104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6" y="0"/>
                  </a:moveTo>
                  <a:lnTo>
                    <a:pt x="1616" y="415"/>
                  </a:lnTo>
                  <a:cubicBezTo>
                    <a:pt x="1616" y="513"/>
                    <a:pt x="1572" y="604"/>
                    <a:pt x="1498" y="666"/>
                  </a:cubicBezTo>
                  <a:cubicBezTo>
                    <a:pt x="1423" y="728"/>
                    <a:pt x="1324" y="752"/>
                    <a:pt x="1230" y="733"/>
                  </a:cubicBezTo>
                  <a:lnTo>
                    <a:pt x="808" y="649"/>
                  </a:lnTo>
                  <a:lnTo>
                    <a:pt x="387" y="733"/>
                  </a:lnTo>
                  <a:cubicBezTo>
                    <a:pt x="291" y="752"/>
                    <a:pt x="192" y="727"/>
                    <a:pt x="118" y="666"/>
                  </a:cubicBezTo>
                  <a:cubicBezTo>
                    <a:pt x="43" y="604"/>
                    <a:pt x="0" y="512"/>
                    <a:pt x="0" y="415"/>
                  </a:cubicBezTo>
                  <a:lnTo>
                    <a:pt x="0" y="0"/>
                  </a:lnTo>
                  <a:lnTo>
                    <a:pt x="226" y="0"/>
                  </a:lnTo>
                  <a:cubicBezTo>
                    <a:pt x="584" y="217"/>
                    <a:pt x="1031" y="217"/>
                    <a:pt x="1389" y="0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117"/>
            <p:cNvSpPr/>
            <p:nvPr/>
          </p:nvSpPr>
          <p:spPr>
            <a:xfrm>
              <a:off x="3168807" y="3363832"/>
              <a:ext cx="38342" cy="289092"/>
            </a:xfrm>
            <a:custGeom>
              <a:avLst/>
              <a:gdLst/>
              <a:ahLst/>
              <a:cxnLst/>
              <a:rect l="l" t="t" r="r" b="b"/>
              <a:pathLst>
                <a:path w="991" h="7472" extrusionOk="0">
                  <a:moveTo>
                    <a:pt x="1" y="6985"/>
                  </a:moveTo>
                  <a:cubicBezTo>
                    <a:pt x="1" y="7254"/>
                    <a:pt x="219" y="7471"/>
                    <a:pt x="488" y="7471"/>
                  </a:cubicBezTo>
                  <a:lnTo>
                    <a:pt x="990" y="7471"/>
                  </a:lnTo>
                  <a:cubicBezTo>
                    <a:pt x="717" y="7471"/>
                    <a:pt x="495" y="7253"/>
                    <a:pt x="495" y="6984"/>
                  </a:cubicBezTo>
                  <a:lnTo>
                    <a:pt x="495" y="487"/>
                  </a:lnTo>
                  <a:cubicBezTo>
                    <a:pt x="495" y="218"/>
                    <a:pt x="717" y="0"/>
                    <a:pt x="990" y="0"/>
                  </a:cubicBezTo>
                  <a:lnTo>
                    <a:pt x="488" y="0"/>
                  </a:lnTo>
                  <a:cubicBezTo>
                    <a:pt x="219" y="0"/>
                    <a:pt x="1" y="218"/>
                    <a:pt x="1" y="4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117"/>
            <p:cNvSpPr/>
            <p:nvPr/>
          </p:nvSpPr>
          <p:spPr>
            <a:xfrm>
              <a:off x="3162926" y="338290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117"/>
            <p:cNvSpPr/>
            <p:nvPr/>
          </p:nvSpPr>
          <p:spPr>
            <a:xfrm>
              <a:off x="3162694" y="3401323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4"/>
                    <a:pt x="74" y="0"/>
                    <a:pt x="163" y="0"/>
                  </a:cubicBezTo>
                  <a:cubicBezTo>
                    <a:pt x="252" y="0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117"/>
            <p:cNvSpPr/>
            <p:nvPr/>
          </p:nvSpPr>
          <p:spPr>
            <a:xfrm>
              <a:off x="3388218" y="3588814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234" y="1146"/>
                  </a:moveTo>
                  <a:lnTo>
                    <a:pt x="1046" y="822"/>
                  </a:lnTo>
                  <a:cubicBezTo>
                    <a:pt x="1101" y="800"/>
                    <a:pt x="1139" y="750"/>
                    <a:pt x="1147" y="692"/>
                  </a:cubicBezTo>
                  <a:cubicBezTo>
                    <a:pt x="1154" y="634"/>
                    <a:pt x="1130" y="576"/>
                    <a:pt x="1083" y="541"/>
                  </a:cubicBezTo>
                  <a:lnTo>
                    <a:pt x="434" y="54"/>
                  </a:lnTo>
                  <a:cubicBezTo>
                    <a:pt x="363" y="0"/>
                    <a:pt x="261" y="15"/>
                    <a:pt x="207" y="87"/>
                  </a:cubicBezTo>
                  <a:cubicBezTo>
                    <a:pt x="154" y="158"/>
                    <a:pt x="168" y="260"/>
                    <a:pt x="240" y="313"/>
                  </a:cubicBezTo>
                  <a:lnTo>
                    <a:pt x="658" y="627"/>
                  </a:lnTo>
                  <a:lnTo>
                    <a:pt x="115" y="845"/>
                  </a:lnTo>
                  <a:cubicBezTo>
                    <a:pt x="42" y="873"/>
                    <a:pt x="0" y="950"/>
                    <a:pt x="15" y="1026"/>
                  </a:cubicBezTo>
                  <a:cubicBezTo>
                    <a:pt x="30" y="1102"/>
                    <a:pt x="97" y="1158"/>
                    <a:pt x="175" y="1158"/>
                  </a:cubicBezTo>
                  <a:cubicBezTo>
                    <a:pt x="196" y="1158"/>
                    <a:pt x="216" y="1153"/>
                    <a:pt x="234" y="1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117"/>
            <p:cNvSpPr/>
            <p:nvPr/>
          </p:nvSpPr>
          <p:spPr>
            <a:xfrm>
              <a:off x="3457473" y="3589279"/>
              <a:ext cx="44687" cy="44339"/>
            </a:xfrm>
            <a:custGeom>
              <a:avLst/>
              <a:gdLst/>
              <a:ahLst/>
              <a:cxnLst/>
              <a:rect l="l" t="t" r="r" b="b"/>
              <a:pathLst>
                <a:path w="1155" h="1146" extrusionOk="0">
                  <a:moveTo>
                    <a:pt x="1040" y="833"/>
                  </a:moveTo>
                  <a:lnTo>
                    <a:pt x="497" y="615"/>
                  </a:lnTo>
                  <a:lnTo>
                    <a:pt x="915" y="302"/>
                  </a:lnTo>
                  <a:cubicBezTo>
                    <a:pt x="961" y="267"/>
                    <a:pt x="987" y="210"/>
                    <a:pt x="979" y="152"/>
                  </a:cubicBezTo>
                  <a:cubicBezTo>
                    <a:pt x="972" y="96"/>
                    <a:pt x="935" y="46"/>
                    <a:pt x="882" y="23"/>
                  </a:cubicBezTo>
                  <a:cubicBezTo>
                    <a:pt x="828" y="0"/>
                    <a:pt x="767" y="7"/>
                    <a:pt x="721" y="42"/>
                  </a:cubicBezTo>
                  <a:lnTo>
                    <a:pt x="72" y="529"/>
                  </a:lnTo>
                  <a:cubicBezTo>
                    <a:pt x="25" y="564"/>
                    <a:pt x="1" y="622"/>
                    <a:pt x="8" y="680"/>
                  </a:cubicBezTo>
                  <a:cubicBezTo>
                    <a:pt x="16" y="738"/>
                    <a:pt x="54" y="788"/>
                    <a:pt x="109" y="810"/>
                  </a:cubicBezTo>
                  <a:lnTo>
                    <a:pt x="921" y="1134"/>
                  </a:lnTo>
                  <a:cubicBezTo>
                    <a:pt x="939" y="1141"/>
                    <a:pt x="959" y="1146"/>
                    <a:pt x="980" y="1146"/>
                  </a:cubicBezTo>
                  <a:cubicBezTo>
                    <a:pt x="1058" y="1146"/>
                    <a:pt x="1125" y="1090"/>
                    <a:pt x="1140" y="1014"/>
                  </a:cubicBezTo>
                  <a:cubicBezTo>
                    <a:pt x="1155" y="938"/>
                    <a:pt x="1113" y="861"/>
                    <a:pt x="1040" y="8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117"/>
            <p:cNvSpPr/>
            <p:nvPr/>
          </p:nvSpPr>
          <p:spPr>
            <a:xfrm>
              <a:off x="3389495" y="3646153"/>
              <a:ext cx="111389" cy="56487"/>
            </a:xfrm>
            <a:custGeom>
              <a:avLst/>
              <a:gdLst/>
              <a:ahLst/>
              <a:cxnLst/>
              <a:rect l="l" t="t" r="r" b="b"/>
              <a:pathLst>
                <a:path w="2879" h="1460" extrusionOk="0">
                  <a:moveTo>
                    <a:pt x="1439" y="325"/>
                  </a:moveTo>
                  <a:cubicBezTo>
                    <a:pt x="1793" y="327"/>
                    <a:pt x="2146" y="361"/>
                    <a:pt x="2494" y="426"/>
                  </a:cubicBezTo>
                  <a:cubicBezTo>
                    <a:pt x="2321" y="856"/>
                    <a:pt x="1904" y="1136"/>
                    <a:pt x="1442" y="1136"/>
                  </a:cubicBezTo>
                  <a:cubicBezTo>
                    <a:pt x="1441" y="1136"/>
                    <a:pt x="1440" y="1136"/>
                    <a:pt x="1439" y="1136"/>
                  </a:cubicBezTo>
                  <a:cubicBezTo>
                    <a:pt x="1439" y="1136"/>
                    <a:pt x="1438" y="1136"/>
                    <a:pt x="1437" y="1136"/>
                  </a:cubicBezTo>
                  <a:cubicBezTo>
                    <a:pt x="975" y="1136"/>
                    <a:pt x="558" y="856"/>
                    <a:pt x="385" y="426"/>
                  </a:cubicBezTo>
                  <a:cubicBezTo>
                    <a:pt x="733" y="361"/>
                    <a:pt x="1086" y="327"/>
                    <a:pt x="1439" y="325"/>
                  </a:cubicBezTo>
                  <a:close/>
                  <a:moveTo>
                    <a:pt x="1439" y="0"/>
                  </a:moveTo>
                  <a:cubicBezTo>
                    <a:pt x="1000" y="0"/>
                    <a:pt x="561" y="53"/>
                    <a:pt x="131" y="159"/>
                  </a:cubicBezTo>
                  <a:cubicBezTo>
                    <a:pt x="49" y="184"/>
                    <a:pt x="1" y="269"/>
                    <a:pt x="22" y="352"/>
                  </a:cubicBezTo>
                  <a:cubicBezTo>
                    <a:pt x="184" y="1003"/>
                    <a:pt x="768" y="1460"/>
                    <a:pt x="1439" y="1460"/>
                  </a:cubicBezTo>
                  <a:cubicBezTo>
                    <a:pt x="2110" y="1460"/>
                    <a:pt x="2695" y="1003"/>
                    <a:pt x="2857" y="352"/>
                  </a:cubicBezTo>
                  <a:cubicBezTo>
                    <a:pt x="2878" y="269"/>
                    <a:pt x="2830" y="184"/>
                    <a:pt x="2748" y="159"/>
                  </a:cubicBezTo>
                  <a:cubicBezTo>
                    <a:pt x="2318" y="53"/>
                    <a:pt x="1879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117"/>
            <p:cNvSpPr/>
            <p:nvPr/>
          </p:nvSpPr>
          <p:spPr>
            <a:xfrm>
              <a:off x="3162926" y="3357177"/>
              <a:ext cx="405007" cy="377034"/>
            </a:xfrm>
            <a:custGeom>
              <a:avLst/>
              <a:gdLst/>
              <a:ahLst/>
              <a:cxnLst/>
              <a:rect l="l" t="t" r="r" b="b"/>
              <a:pathLst>
                <a:path w="10468" h="9745" extrusionOk="0">
                  <a:moveTo>
                    <a:pt x="3555" y="1631"/>
                  </a:moveTo>
                  <a:cubicBezTo>
                    <a:pt x="4092" y="1631"/>
                    <a:pt x="4526" y="2078"/>
                    <a:pt x="4526" y="2618"/>
                  </a:cubicBezTo>
                  <a:lnTo>
                    <a:pt x="4526" y="2744"/>
                  </a:lnTo>
                  <a:cubicBezTo>
                    <a:pt x="4287" y="2670"/>
                    <a:pt x="4102" y="2480"/>
                    <a:pt x="4036" y="2239"/>
                  </a:cubicBezTo>
                  <a:cubicBezTo>
                    <a:pt x="4018" y="2166"/>
                    <a:pt x="3952" y="2117"/>
                    <a:pt x="3879" y="2117"/>
                  </a:cubicBezTo>
                  <a:cubicBezTo>
                    <a:pt x="3872" y="2117"/>
                    <a:pt x="3866" y="2117"/>
                    <a:pt x="3860" y="2118"/>
                  </a:cubicBezTo>
                  <a:cubicBezTo>
                    <a:pt x="3780" y="2127"/>
                    <a:pt x="3718" y="2196"/>
                    <a:pt x="3718" y="2278"/>
                  </a:cubicBezTo>
                  <a:cubicBezTo>
                    <a:pt x="3719" y="2337"/>
                    <a:pt x="3693" y="2395"/>
                    <a:pt x="3646" y="2434"/>
                  </a:cubicBezTo>
                  <a:cubicBezTo>
                    <a:pt x="3490" y="2574"/>
                    <a:pt x="3117" y="2619"/>
                    <a:pt x="2789" y="2619"/>
                  </a:cubicBezTo>
                  <a:cubicBezTo>
                    <a:pt x="2719" y="2619"/>
                    <a:pt x="2651" y="2617"/>
                    <a:pt x="2587" y="2614"/>
                  </a:cubicBezTo>
                  <a:lnTo>
                    <a:pt x="2587" y="2600"/>
                  </a:lnTo>
                  <a:cubicBezTo>
                    <a:pt x="2587" y="2072"/>
                    <a:pt x="3010" y="1641"/>
                    <a:pt x="3536" y="1631"/>
                  </a:cubicBezTo>
                  <a:cubicBezTo>
                    <a:pt x="3542" y="1631"/>
                    <a:pt x="3549" y="1631"/>
                    <a:pt x="3555" y="1631"/>
                  </a:cubicBezTo>
                  <a:close/>
                  <a:moveTo>
                    <a:pt x="2264" y="2940"/>
                  </a:moveTo>
                  <a:lnTo>
                    <a:pt x="2264" y="3399"/>
                  </a:lnTo>
                  <a:cubicBezTo>
                    <a:pt x="2166" y="3364"/>
                    <a:pt x="2102" y="3273"/>
                    <a:pt x="2102" y="3170"/>
                  </a:cubicBezTo>
                  <a:cubicBezTo>
                    <a:pt x="2102" y="3066"/>
                    <a:pt x="2166" y="2975"/>
                    <a:pt x="2264" y="2940"/>
                  </a:cubicBezTo>
                  <a:close/>
                  <a:moveTo>
                    <a:pt x="4868" y="2940"/>
                  </a:moveTo>
                  <a:cubicBezTo>
                    <a:pt x="4965" y="2975"/>
                    <a:pt x="5030" y="3067"/>
                    <a:pt x="5030" y="3170"/>
                  </a:cubicBezTo>
                  <a:cubicBezTo>
                    <a:pt x="5030" y="3273"/>
                    <a:pt x="4965" y="3365"/>
                    <a:pt x="4868" y="3399"/>
                  </a:cubicBezTo>
                  <a:lnTo>
                    <a:pt x="4868" y="2940"/>
                  </a:lnTo>
                  <a:close/>
                  <a:moveTo>
                    <a:pt x="3882" y="2661"/>
                  </a:moveTo>
                  <a:cubicBezTo>
                    <a:pt x="4030" y="2883"/>
                    <a:pt x="4263" y="3034"/>
                    <a:pt x="4526" y="3077"/>
                  </a:cubicBezTo>
                  <a:lnTo>
                    <a:pt x="4526" y="3396"/>
                  </a:lnTo>
                  <a:cubicBezTo>
                    <a:pt x="4526" y="3936"/>
                    <a:pt x="4092" y="4383"/>
                    <a:pt x="3555" y="4383"/>
                  </a:cubicBezTo>
                  <a:cubicBezTo>
                    <a:pt x="3549" y="4383"/>
                    <a:pt x="3542" y="4383"/>
                    <a:pt x="3536" y="4383"/>
                  </a:cubicBezTo>
                  <a:cubicBezTo>
                    <a:pt x="3010" y="4372"/>
                    <a:pt x="2587" y="3942"/>
                    <a:pt x="2587" y="3414"/>
                  </a:cubicBezTo>
                  <a:lnTo>
                    <a:pt x="2587" y="2942"/>
                  </a:lnTo>
                  <a:cubicBezTo>
                    <a:pt x="2648" y="2945"/>
                    <a:pt x="2721" y="2948"/>
                    <a:pt x="2801" y="2948"/>
                  </a:cubicBezTo>
                  <a:cubicBezTo>
                    <a:pt x="3141" y="2948"/>
                    <a:pt x="3612" y="2903"/>
                    <a:pt x="3862" y="2680"/>
                  </a:cubicBezTo>
                  <a:cubicBezTo>
                    <a:pt x="3869" y="2673"/>
                    <a:pt x="3875" y="2667"/>
                    <a:pt x="3882" y="2661"/>
                  </a:cubicBezTo>
                  <a:close/>
                  <a:moveTo>
                    <a:pt x="4222" y="4545"/>
                  </a:moveTo>
                  <a:lnTo>
                    <a:pt x="4222" y="4798"/>
                  </a:lnTo>
                  <a:cubicBezTo>
                    <a:pt x="4222" y="4846"/>
                    <a:pt x="4200" y="4892"/>
                    <a:pt x="4161" y="4923"/>
                  </a:cubicBezTo>
                  <a:cubicBezTo>
                    <a:pt x="4131" y="4946"/>
                    <a:pt x="4094" y="4959"/>
                    <a:pt x="4056" y="4959"/>
                  </a:cubicBezTo>
                  <a:cubicBezTo>
                    <a:pt x="4046" y="4959"/>
                    <a:pt x="4035" y="4958"/>
                    <a:pt x="4024" y="4956"/>
                  </a:cubicBezTo>
                  <a:lnTo>
                    <a:pt x="3727" y="4899"/>
                  </a:lnTo>
                  <a:lnTo>
                    <a:pt x="3727" y="4696"/>
                  </a:lnTo>
                  <a:cubicBezTo>
                    <a:pt x="3893" y="4675"/>
                    <a:pt x="4054" y="4624"/>
                    <a:pt x="4200" y="4545"/>
                  </a:cubicBezTo>
                  <a:close/>
                  <a:moveTo>
                    <a:pt x="2932" y="4545"/>
                  </a:moveTo>
                  <a:cubicBezTo>
                    <a:pt x="3078" y="4624"/>
                    <a:pt x="3239" y="4675"/>
                    <a:pt x="3404" y="4696"/>
                  </a:cubicBezTo>
                  <a:lnTo>
                    <a:pt x="3404" y="4899"/>
                  </a:lnTo>
                  <a:lnTo>
                    <a:pt x="3108" y="4956"/>
                  </a:lnTo>
                  <a:cubicBezTo>
                    <a:pt x="3096" y="4959"/>
                    <a:pt x="3085" y="4960"/>
                    <a:pt x="3073" y="4960"/>
                  </a:cubicBezTo>
                  <a:cubicBezTo>
                    <a:pt x="3016" y="4960"/>
                    <a:pt x="2961" y="4930"/>
                    <a:pt x="2930" y="4875"/>
                  </a:cubicBezTo>
                  <a:cubicBezTo>
                    <a:pt x="2916" y="4851"/>
                    <a:pt x="2910" y="4822"/>
                    <a:pt x="2910" y="4794"/>
                  </a:cubicBezTo>
                  <a:lnTo>
                    <a:pt x="2910" y="4545"/>
                  </a:lnTo>
                  <a:close/>
                  <a:moveTo>
                    <a:pt x="2587" y="4546"/>
                  </a:moveTo>
                  <a:lnTo>
                    <a:pt x="2587" y="4810"/>
                  </a:lnTo>
                  <a:cubicBezTo>
                    <a:pt x="2586" y="4956"/>
                    <a:pt x="2652" y="5094"/>
                    <a:pt x="2765" y="5187"/>
                  </a:cubicBezTo>
                  <a:cubicBezTo>
                    <a:pt x="2854" y="5259"/>
                    <a:pt x="2963" y="5297"/>
                    <a:pt x="3075" y="5297"/>
                  </a:cubicBezTo>
                  <a:cubicBezTo>
                    <a:pt x="3108" y="5297"/>
                    <a:pt x="3140" y="5294"/>
                    <a:pt x="3173" y="5287"/>
                  </a:cubicBezTo>
                  <a:lnTo>
                    <a:pt x="3404" y="5242"/>
                  </a:lnTo>
                  <a:lnTo>
                    <a:pt x="3404" y="6180"/>
                  </a:lnTo>
                  <a:lnTo>
                    <a:pt x="2435" y="6180"/>
                  </a:lnTo>
                  <a:lnTo>
                    <a:pt x="2435" y="5537"/>
                  </a:lnTo>
                  <a:cubicBezTo>
                    <a:pt x="2435" y="5463"/>
                    <a:pt x="2388" y="5397"/>
                    <a:pt x="2318" y="5376"/>
                  </a:cubicBezTo>
                  <a:cubicBezTo>
                    <a:pt x="2299" y="5371"/>
                    <a:pt x="2281" y="5368"/>
                    <a:pt x="2263" y="5368"/>
                  </a:cubicBezTo>
                  <a:cubicBezTo>
                    <a:pt x="2169" y="5368"/>
                    <a:pt x="2092" y="5441"/>
                    <a:pt x="2092" y="5531"/>
                  </a:cubicBezTo>
                  <a:lnTo>
                    <a:pt x="2092" y="6179"/>
                  </a:lnTo>
                  <a:cubicBezTo>
                    <a:pt x="1950" y="6166"/>
                    <a:pt x="1817" y="6097"/>
                    <a:pt x="1725" y="5986"/>
                  </a:cubicBezTo>
                  <a:cubicBezTo>
                    <a:pt x="1632" y="5876"/>
                    <a:pt x="1587" y="5734"/>
                    <a:pt x="1601" y="5591"/>
                  </a:cubicBezTo>
                  <a:cubicBezTo>
                    <a:pt x="1614" y="5370"/>
                    <a:pt x="1690" y="5158"/>
                    <a:pt x="1821" y="4980"/>
                  </a:cubicBezTo>
                  <a:cubicBezTo>
                    <a:pt x="2008" y="4740"/>
                    <a:pt x="2283" y="4584"/>
                    <a:pt x="2587" y="4546"/>
                  </a:cubicBezTo>
                  <a:close/>
                  <a:moveTo>
                    <a:pt x="4526" y="4547"/>
                  </a:moveTo>
                  <a:cubicBezTo>
                    <a:pt x="4829" y="4584"/>
                    <a:pt x="5103" y="4740"/>
                    <a:pt x="5291" y="4980"/>
                  </a:cubicBezTo>
                  <a:cubicBezTo>
                    <a:pt x="5422" y="5158"/>
                    <a:pt x="5500" y="5370"/>
                    <a:pt x="5512" y="5591"/>
                  </a:cubicBezTo>
                  <a:cubicBezTo>
                    <a:pt x="5514" y="5606"/>
                    <a:pt x="5515" y="5624"/>
                    <a:pt x="5515" y="5639"/>
                  </a:cubicBezTo>
                  <a:cubicBezTo>
                    <a:pt x="5515" y="5647"/>
                    <a:pt x="5514" y="5656"/>
                    <a:pt x="5512" y="5664"/>
                  </a:cubicBezTo>
                  <a:cubicBezTo>
                    <a:pt x="5378" y="5810"/>
                    <a:pt x="5260" y="5971"/>
                    <a:pt x="5164" y="6145"/>
                  </a:cubicBezTo>
                  <a:cubicBezTo>
                    <a:pt x="5118" y="6162"/>
                    <a:pt x="5069" y="6173"/>
                    <a:pt x="5020" y="6178"/>
                  </a:cubicBezTo>
                  <a:lnTo>
                    <a:pt x="5020" y="5536"/>
                  </a:lnTo>
                  <a:cubicBezTo>
                    <a:pt x="5020" y="5454"/>
                    <a:pt x="4962" y="5382"/>
                    <a:pt x="4882" y="5370"/>
                  </a:cubicBezTo>
                  <a:cubicBezTo>
                    <a:pt x="4875" y="5369"/>
                    <a:pt x="4867" y="5368"/>
                    <a:pt x="4859" y="5368"/>
                  </a:cubicBezTo>
                  <a:cubicBezTo>
                    <a:pt x="4770" y="5368"/>
                    <a:pt x="4698" y="5441"/>
                    <a:pt x="4698" y="5531"/>
                  </a:cubicBezTo>
                  <a:lnTo>
                    <a:pt x="4698" y="6180"/>
                  </a:lnTo>
                  <a:lnTo>
                    <a:pt x="3727" y="6180"/>
                  </a:lnTo>
                  <a:lnTo>
                    <a:pt x="3727" y="5242"/>
                  </a:lnTo>
                  <a:lnTo>
                    <a:pt x="3953" y="5288"/>
                  </a:lnTo>
                  <a:cubicBezTo>
                    <a:pt x="3984" y="5294"/>
                    <a:pt x="4016" y="5297"/>
                    <a:pt x="4047" y="5297"/>
                  </a:cubicBezTo>
                  <a:cubicBezTo>
                    <a:pt x="4157" y="5297"/>
                    <a:pt x="4264" y="5259"/>
                    <a:pt x="4351" y="5187"/>
                  </a:cubicBezTo>
                  <a:cubicBezTo>
                    <a:pt x="4461" y="5094"/>
                    <a:pt x="4526" y="4956"/>
                    <a:pt x="4526" y="4810"/>
                  </a:cubicBezTo>
                  <a:lnTo>
                    <a:pt x="4526" y="4547"/>
                  </a:lnTo>
                  <a:close/>
                  <a:moveTo>
                    <a:pt x="6161" y="989"/>
                  </a:moveTo>
                  <a:lnTo>
                    <a:pt x="6161" y="5165"/>
                  </a:lnTo>
                  <a:cubicBezTo>
                    <a:pt x="6037" y="5232"/>
                    <a:pt x="5920" y="5309"/>
                    <a:pt x="5809" y="5396"/>
                  </a:cubicBezTo>
                  <a:cubicBezTo>
                    <a:pt x="5772" y="5178"/>
                    <a:pt x="5683" y="4972"/>
                    <a:pt x="5550" y="4796"/>
                  </a:cubicBezTo>
                  <a:cubicBezTo>
                    <a:pt x="5312" y="4488"/>
                    <a:pt x="4961" y="4289"/>
                    <a:pt x="4576" y="4244"/>
                  </a:cubicBezTo>
                  <a:cubicBezTo>
                    <a:pt x="4695" y="4097"/>
                    <a:pt x="4782" y="3926"/>
                    <a:pt x="4828" y="3743"/>
                  </a:cubicBezTo>
                  <a:cubicBezTo>
                    <a:pt x="5114" y="3723"/>
                    <a:pt x="5341" y="3489"/>
                    <a:pt x="5352" y="3200"/>
                  </a:cubicBezTo>
                  <a:cubicBezTo>
                    <a:pt x="5362" y="2911"/>
                    <a:pt x="5153" y="2661"/>
                    <a:pt x="4869" y="2620"/>
                  </a:cubicBezTo>
                  <a:lnTo>
                    <a:pt x="4869" y="2624"/>
                  </a:lnTo>
                  <a:cubicBezTo>
                    <a:pt x="4869" y="1910"/>
                    <a:pt x="4285" y="1331"/>
                    <a:pt x="3566" y="1331"/>
                  </a:cubicBezTo>
                  <a:cubicBezTo>
                    <a:pt x="2846" y="1331"/>
                    <a:pt x="2264" y="1910"/>
                    <a:pt x="2264" y="2624"/>
                  </a:cubicBezTo>
                  <a:lnTo>
                    <a:pt x="2264" y="2632"/>
                  </a:lnTo>
                  <a:cubicBezTo>
                    <a:pt x="1976" y="2672"/>
                    <a:pt x="1764" y="2922"/>
                    <a:pt x="1775" y="3211"/>
                  </a:cubicBezTo>
                  <a:cubicBezTo>
                    <a:pt x="1786" y="3499"/>
                    <a:pt x="2015" y="3733"/>
                    <a:pt x="2306" y="3751"/>
                  </a:cubicBezTo>
                  <a:cubicBezTo>
                    <a:pt x="2352" y="3935"/>
                    <a:pt x="2439" y="4105"/>
                    <a:pt x="2559" y="4251"/>
                  </a:cubicBezTo>
                  <a:cubicBezTo>
                    <a:pt x="2170" y="4296"/>
                    <a:pt x="1816" y="4494"/>
                    <a:pt x="1577" y="4800"/>
                  </a:cubicBezTo>
                  <a:cubicBezTo>
                    <a:pt x="1408" y="5023"/>
                    <a:pt x="1308" y="5291"/>
                    <a:pt x="1290" y="5571"/>
                  </a:cubicBezTo>
                  <a:cubicBezTo>
                    <a:pt x="1270" y="5811"/>
                    <a:pt x="1352" y="6047"/>
                    <a:pt x="1516" y="6225"/>
                  </a:cubicBezTo>
                  <a:cubicBezTo>
                    <a:pt x="1680" y="6402"/>
                    <a:pt x="1911" y="6503"/>
                    <a:pt x="2153" y="6503"/>
                  </a:cubicBezTo>
                  <a:lnTo>
                    <a:pt x="4979" y="6503"/>
                  </a:lnTo>
                  <a:cubicBezTo>
                    <a:pt x="4990" y="6503"/>
                    <a:pt x="5001" y="6501"/>
                    <a:pt x="5012" y="6501"/>
                  </a:cubicBezTo>
                  <a:cubicBezTo>
                    <a:pt x="4973" y="6607"/>
                    <a:pt x="4941" y="6715"/>
                    <a:pt x="4917" y="6825"/>
                  </a:cubicBezTo>
                  <a:lnTo>
                    <a:pt x="971" y="6825"/>
                  </a:lnTo>
                  <a:lnTo>
                    <a:pt x="971" y="989"/>
                  </a:lnTo>
                  <a:close/>
                  <a:moveTo>
                    <a:pt x="7295" y="5198"/>
                  </a:moveTo>
                  <a:cubicBezTo>
                    <a:pt x="8460" y="5198"/>
                    <a:pt x="9405" y="6142"/>
                    <a:pt x="9405" y="7307"/>
                  </a:cubicBezTo>
                  <a:cubicBezTo>
                    <a:pt x="9403" y="8471"/>
                    <a:pt x="8460" y="9415"/>
                    <a:pt x="7295" y="9416"/>
                  </a:cubicBezTo>
                  <a:cubicBezTo>
                    <a:pt x="6131" y="9416"/>
                    <a:pt x="5186" y="8472"/>
                    <a:pt x="5186" y="7307"/>
                  </a:cubicBezTo>
                  <a:cubicBezTo>
                    <a:pt x="5186" y="6142"/>
                    <a:pt x="6131" y="5198"/>
                    <a:pt x="7295" y="5198"/>
                  </a:cubicBezTo>
                  <a:close/>
                  <a:moveTo>
                    <a:pt x="666" y="1"/>
                  </a:moveTo>
                  <a:cubicBezTo>
                    <a:pt x="311" y="1"/>
                    <a:pt x="23" y="288"/>
                    <a:pt x="21" y="643"/>
                  </a:cubicBezTo>
                  <a:cubicBezTo>
                    <a:pt x="20" y="681"/>
                    <a:pt x="32" y="720"/>
                    <a:pt x="57" y="751"/>
                  </a:cubicBezTo>
                  <a:cubicBezTo>
                    <a:pt x="90" y="789"/>
                    <a:pt x="136" y="809"/>
                    <a:pt x="182" y="809"/>
                  </a:cubicBezTo>
                  <a:cubicBezTo>
                    <a:pt x="225" y="809"/>
                    <a:pt x="269" y="791"/>
                    <a:pt x="301" y="756"/>
                  </a:cubicBezTo>
                  <a:cubicBezTo>
                    <a:pt x="329" y="726"/>
                    <a:pt x="343" y="684"/>
                    <a:pt x="343" y="643"/>
                  </a:cubicBezTo>
                  <a:cubicBezTo>
                    <a:pt x="346" y="466"/>
                    <a:pt x="490" y="324"/>
                    <a:pt x="666" y="324"/>
                  </a:cubicBezTo>
                  <a:lnTo>
                    <a:pt x="6483" y="324"/>
                  </a:lnTo>
                  <a:cubicBezTo>
                    <a:pt x="6662" y="324"/>
                    <a:pt x="6807" y="469"/>
                    <a:pt x="6807" y="648"/>
                  </a:cubicBezTo>
                  <a:lnTo>
                    <a:pt x="6807" y="4897"/>
                  </a:lnTo>
                  <a:cubicBezTo>
                    <a:pt x="6698" y="4921"/>
                    <a:pt x="6590" y="4951"/>
                    <a:pt x="6484" y="4990"/>
                  </a:cubicBezTo>
                  <a:lnTo>
                    <a:pt x="6484" y="828"/>
                  </a:lnTo>
                  <a:cubicBezTo>
                    <a:pt x="6484" y="738"/>
                    <a:pt x="6411" y="666"/>
                    <a:pt x="6322" y="666"/>
                  </a:cubicBezTo>
                  <a:lnTo>
                    <a:pt x="809" y="666"/>
                  </a:lnTo>
                  <a:cubicBezTo>
                    <a:pt x="720" y="666"/>
                    <a:pt x="647" y="738"/>
                    <a:pt x="647" y="828"/>
                  </a:cubicBezTo>
                  <a:lnTo>
                    <a:pt x="647" y="6987"/>
                  </a:lnTo>
                  <a:cubicBezTo>
                    <a:pt x="647" y="7076"/>
                    <a:pt x="720" y="7149"/>
                    <a:pt x="809" y="7149"/>
                  </a:cubicBezTo>
                  <a:lnTo>
                    <a:pt x="4857" y="7149"/>
                  </a:lnTo>
                  <a:cubicBezTo>
                    <a:pt x="4854" y="7203"/>
                    <a:pt x="4849" y="7256"/>
                    <a:pt x="4849" y="7311"/>
                  </a:cubicBezTo>
                  <a:cubicBezTo>
                    <a:pt x="4849" y="7365"/>
                    <a:pt x="4854" y="7419"/>
                    <a:pt x="4857" y="7472"/>
                  </a:cubicBezTo>
                  <a:lnTo>
                    <a:pt x="493" y="7472"/>
                  </a:lnTo>
                  <a:cubicBezTo>
                    <a:pt x="400" y="7472"/>
                    <a:pt x="324" y="7397"/>
                    <a:pt x="324" y="7304"/>
                  </a:cubicBezTo>
                  <a:lnTo>
                    <a:pt x="324" y="1936"/>
                  </a:lnTo>
                  <a:cubicBezTo>
                    <a:pt x="324" y="1911"/>
                    <a:pt x="314" y="1887"/>
                    <a:pt x="294" y="1870"/>
                  </a:cubicBezTo>
                  <a:cubicBezTo>
                    <a:pt x="250" y="1832"/>
                    <a:pt x="204" y="1816"/>
                    <a:pt x="162" y="1816"/>
                  </a:cubicBezTo>
                  <a:cubicBezTo>
                    <a:pt x="73" y="1816"/>
                    <a:pt x="1" y="1889"/>
                    <a:pt x="1" y="1978"/>
                  </a:cubicBezTo>
                  <a:lnTo>
                    <a:pt x="1" y="7636"/>
                  </a:lnTo>
                  <a:cubicBezTo>
                    <a:pt x="1" y="7724"/>
                    <a:pt x="72" y="7796"/>
                    <a:pt x="160" y="7796"/>
                  </a:cubicBezTo>
                  <a:lnTo>
                    <a:pt x="4911" y="7796"/>
                  </a:lnTo>
                  <a:cubicBezTo>
                    <a:pt x="5144" y="8942"/>
                    <a:pt x="6151" y="9744"/>
                    <a:pt x="7290" y="9744"/>
                  </a:cubicBezTo>
                  <a:cubicBezTo>
                    <a:pt x="7911" y="9744"/>
                    <a:pt x="8572" y="9505"/>
                    <a:pt x="9167" y="8953"/>
                  </a:cubicBezTo>
                  <a:cubicBezTo>
                    <a:pt x="9209" y="8914"/>
                    <a:pt x="9245" y="8870"/>
                    <a:pt x="9275" y="8821"/>
                  </a:cubicBezTo>
                  <a:cubicBezTo>
                    <a:pt x="10468" y="6853"/>
                    <a:pt x="9098" y="4873"/>
                    <a:pt x="7292" y="4872"/>
                  </a:cubicBezTo>
                  <a:cubicBezTo>
                    <a:pt x="7238" y="4872"/>
                    <a:pt x="7184" y="4878"/>
                    <a:pt x="7131" y="4881"/>
                  </a:cubicBezTo>
                  <a:lnTo>
                    <a:pt x="7131" y="161"/>
                  </a:lnTo>
                  <a:cubicBezTo>
                    <a:pt x="7131" y="72"/>
                    <a:pt x="7059" y="1"/>
                    <a:pt x="6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4" name="Google Shape;5074;p117"/>
          <p:cNvGrpSpPr/>
          <p:nvPr/>
        </p:nvGrpSpPr>
        <p:grpSpPr>
          <a:xfrm>
            <a:off x="3212836" y="3157909"/>
            <a:ext cx="276131" cy="376686"/>
            <a:chOff x="3212836" y="2755509"/>
            <a:chExt cx="276131" cy="376686"/>
          </a:xfrm>
        </p:grpSpPr>
        <p:sp>
          <p:nvSpPr>
            <p:cNvPr id="5075" name="Google Shape;5075;p117"/>
            <p:cNvSpPr/>
            <p:nvPr/>
          </p:nvSpPr>
          <p:spPr>
            <a:xfrm>
              <a:off x="3218988" y="2762164"/>
              <a:ext cx="263363" cy="364150"/>
            </a:xfrm>
            <a:custGeom>
              <a:avLst/>
              <a:gdLst/>
              <a:ahLst/>
              <a:cxnLst/>
              <a:rect l="l" t="t" r="r" b="b"/>
              <a:pathLst>
                <a:path w="6807" h="9412" extrusionOk="0">
                  <a:moveTo>
                    <a:pt x="487" y="1"/>
                  </a:moveTo>
                  <a:lnTo>
                    <a:pt x="6320" y="1"/>
                  </a:lnTo>
                  <a:cubicBezTo>
                    <a:pt x="6589" y="1"/>
                    <a:pt x="6806" y="218"/>
                    <a:pt x="6806" y="487"/>
                  </a:cubicBezTo>
                  <a:lnTo>
                    <a:pt x="6806" y="8924"/>
                  </a:lnTo>
                  <a:cubicBezTo>
                    <a:pt x="6806" y="9193"/>
                    <a:pt x="6589" y="9411"/>
                    <a:pt x="6320" y="9411"/>
                  </a:cubicBezTo>
                  <a:lnTo>
                    <a:pt x="487" y="9411"/>
                  </a:lnTo>
                  <a:cubicBezTo>
                    <a:pt x="218" y="9411"/>
                    <a:pt x="1" y="9193"/>
                    <a:pt x="1" y="8924"/>
                  </a:cubicBezTo>
                  <a:lnTo>
                    <a:pt x="1" y="487"/>
                  </a:lnTo>
                  <a:cubicBezTo>
                    <a:pt x="1" y="218"/>
                    <a:pt x="218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117"/>
            <p:cNvSpPr/>
            <p:nvPr/>
          </p:nvSpPr>
          <p:spPr>
            <a:xfrm>
              <a:off x="3243981" y="2787158"/>
              <a:ext cx="213375" cy="213375"/>
            </a:xfrm>
            <a:custGeom>
              <a:avLst/>
              <a:gdLst/>
              <a:ahLst/>
              <a:cxnLst/>
              <a:rect l="l" t="t" r="r" b="b"/>
              <a:pathLst>
                <a:path w="5515" h="5515" extrusionOk="0">
                  <a:moveTo>
                    <a:pt x="1" y="0"/>
                  </a:moveTo>
                  <a:lnTo>
                    <a:pt x="5514" y="0"/>
                  </a:lnTo>
                  <a:lnTo>
                    <a:pt x="5514" y="5514"/>
                  </a:lnTo>
                  <a:lnTo>
                    <a:pt x="1" y="551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117"/>
            <p:cNvSpPr/>
            <p:nvPr/>
          </p:nvSpPr>
          <p:spPr>
            <a:xfrm>
              <a:off x="3444821" y="2762164"/>
              <a:ext cx="38303" cy="364150"/>
            </a:xfrm>
            <a:custGeom>
              <a:avLst/>
              <a:gdLst/>
              <a:ahLst/>
              <a:cxnLst/>
              <a:rect l="l" t="t" r="r" b="b"/>
              <a:pathLst>
                <a:path w="990" h="9412" extrusionOk="0">
                  <a:moveTo>
                    <a:pt x="989" y="487"/>
                  </a:moveTo>
                  <a:cubicBezTo>
                    <a:pt x="989" y="218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8"/>
                    <a:pt x="495" y="487"/>
                  </a:cubicBezTo>
                  <a:lnTo>
                    <a:pt x="495" y="8924"/>
                  </a:lnTo>
                  <a:cubicBezTo>
                    <a:pt x="495" y="9193"/>
                    <a:pt x="273" y="9411"/>
                    <a:pt x="0" y="9411"/>
                  </a:cubicBezTo>
                  <a:lnTo>
                    <a:pt x="502" y="9411"/>
                  </a:lnTo>
                  <a:cubicBezTo>
                    <a:pt x="771" y="9411"/>
                    <a:pt x="989" y="9193"/>
                    <a:pt x="989" y="8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117"/>
            <p:cNvSpPr/>
            <p:nvPr/>
          </p:nvSpPr>
          <p:spPr>
            <a:xfrm>
              <a:off x="3250211" y="3025681"/>
              <a:ext cx="50839" cy="43952"/>
            </a:xfrm>
            <a:custGeom>
              <a:avLst/>
              <a:gdLst/>
              <a:ahLst/>
              <a:cxnLst/>
              <a:rect l="l" t="t" r="r" b="b"/>
              <a:pathLst>
                <a:path w="1314" h="1136" extrusionOk="0">
                  <a:moveTo>
                    <a:pt x="658" y="169"/>
                  </a:moveTo>
                  <a:cubicBezTo>
                    <a:pt x="732" y="64"/>
                    <a:pt x="853" y="1"/>
                    <a:pt x="982" y="0"/>
                  </a:cubicBezTo>
                  <a:cubicBezTo>
                    <a:pt x="1075" y="7"/>
                    <a:pt x="1163" y="50"/>
                    <a:pt x="1224" y="121"/>
                  </a:cubicBezTo>
                  <a:cubicBezTo>
                    <a:pt x="1284" y="193"/>
                    <a:pt x="1314" y="285"/>
                    <a:pt x="1306" y="378"/>
                  </a:cubicBezTo>
                  <a:cubicBezTo>
                    <a:pt x="1306" y="614"/>
                    <a:pt x="1126" y="892"/>
                    <a:pt x="658" y="1135"/>
                  </a:cubicBezTo>
                  <a:cubicBezTo>
                    <a:pt x="189" y="893"/>
                    <a:pt x="9" y="615"/>
                    <a:pt x="9" y="378"/>
                  </a:cubicBezTo>
                  <a:cubicBezTo>
                    <a:pt x="0" y="285"/>
                    <a:pt x="31" y="193"/>
                    <a:pt x="92" y="121"/>
                  </a:cubicBezTo>
                  <a:cubicBezTo>
                    <a:pt x="152" y="50"/>
                    <a:pt x="240" y="7"/>
                    <a:pt x="333" y="0"/>
                  </a:cubicBezTo>
                  <a:cubicBezTo>
                    <a:pt x="462" y="1"/>
                    <a:pt x="583" y="64"/>
                    <a:pt x="658" y="1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117"/>
            <p:cNvSpPr/>
            <p:nvPr/>
          </p:nvSpPr>
          <p:spPr>
            <a:xfrm>
              <a:off x="3325849" y="3024869"/>
              <a:ext cx="50258" cy="45577"/>
            </a:xfrm>
            <a:custGeom>
              <a:avLst/>
              <a:gdLst/>
              <a:ahLst/>
              <a:cxnLst/>
              <a:rect l="l" t="t" r="r" b="b"/>
              <a:pathLst>
                <a:path w="1299" h="1178" extrusionOk="0">
                  <a:moveTo>
                    <a:pt x="1221" y="852"/>
                  </a:moveTo>
                  <a:cubicBezTo>
                    <a:pt x="1270" y="773"/>
                    <a:pt x="1297" y="682"/>
                    <a:pt x="1298" y="588"/>
                  </a:cubicBezTo>
                  <a:cubicBezTo>
                    <a:pt x="1274" y="253"/>
                    <a:pt x="984" y="0"/>
                    <a:pt x="649" y="21"/>
                  </a:cubicBezTo>
                  <a:cubicBezTo>
                    <a:pt x="313" y="0"/>
                    <a:pt x="25" y="253"/>
                    <a:pt x="0" y="588"/>
                  </a:cubicBezTo>
                  <a:cubicBezTo>
                    <a:pt x="25" y="924"/>
                    <a:pt x="313" y="1177"/>
                    <a:pt x="649" y="1156"/>
                  </a:cubicBezTo>
                  <a:cubicBezTo>
                    <a:pt x="731" y="1156"/>
                    <a:pt x="813" y="1143"/>
                    <a:pt x="891" y="1116"/>
                  </a:cubicBezTo>
                  <a:lnTo>
                    <a:pt x="1298" y="11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117"/>
            <p:cNvSpPr/>
            <p:nvPr/>
          </p:nvSpPr>
          <p:spPr>
            <a:xfrm>
              <a:off x="3401179" y="3025643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8" y="0"/>
                  </a:moveTo>
                  <a:lnTo>
                    <a:pt x="0" y="325"/>
                  </a:lnTo>
                  <a:lnTo>
                    <a:pt x="649" y="649"/>
                  </a:lnTo>
                  <a:lnTo>
                    <a:pt x="974" y="129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117"/>
            <p:cNvSpPr/>
            <p:nvPr/>
          </p:nvSpPr>
          <p:spPr>
            <a:xfrm>
              <a:off x="3267428" y="2925436"/>
              <a:ext cx="167218" cy="75097"/>
            </a:xfrm>
            <a:custGeom>
              <a:avLst/>
              <a:gdLst/>
              <a:ahLst/>
              <a:cxnLst/>
              <a:rect l="l" t="t" r="r" b="b"/>
              <a:pathLst>
                <a:path w="4322" h="1941" extrusionOk="0">
                  <a:moveTo>
                    <a:pt x="4321" y="1940"/>
                  </a:moveTo>
                  <a:lnTo>
                    <a:pt x="0" y="1940"/>
                  </a:lnTo>
                  <a:lnTo>
                    <a:pt x="63" y="1184"/>
                  </a:lnTo>
                  <a:cubicBezTo>
                    <a:pt x="78" y="935"/>
                    <a:pt x="165" y="698"/>
                    <a:pt x="313" y="499"/>
                  </a:cubicBezTo>
                  <a:cubicBezTo>
                    <a:pt x="559" y="185"/>
                    <a:pt x="935" y="1"/>
                    <a:pt x="1333" y="1"/>
                  </a:cubicBezTo>
                  <a:lnTo>
                    <a:pt x="1353" y="1"/>
                  </a:lnTo>
                  <a:lnTo>
                    <a:pt x="1353" y="415"/>
                  </a:lnTo>
                  <a:cubicBezTo>
                    <a:pt x="1353" y="511"/>
                    <a:pt x="1396" y="603"/>
                    <a:pt x="1472" y="664"/>
                  </a:cubicBezTo>
                  <a:cubicBezTo>
                    <a:pt x="1546" y="725"/>
                    <a:pt x="1644" y="751"/>
                    <a:pt x="1739" y="732"/>
                  </a:cubicBezTo>
                  <a:lnTo>
                    <a:pt x="2160" y="648"/>
                  </a:lnTo>
                  <a:lnTo>
                    <a:pt x="2583" y="732"/>
                  </a:lnTo>
                  <a:cubicBezTo>
                    <a:pt x="2678" y="751"/>
                    <a:pt x="2776" y="725"/>
                    <a:pt x="2851" y="664"/>
                  </a:cubicBezTo>
                  <a:cubicBezTo>
                    <a:pt x="2926" y="603"/>
                    <a:pt x="2969" y="511"/>
                    <a:pt x="2969" y="413"/>
                  </a:cubicBezTo>
                  <a:lnTo>
                    <a:pt x="2969" y="1"/>
                  </a:lnTo>
                  <a:lnTo>
                    <a:pt x="2988" y="1"/>
                  </a:lnTo>
                  <a:cubicBezTo>
                    <a:pt x="3387" y="1"/>
                    <a:pt x="3763" y="185"/>
                    <a:pt x="4009" y="499"/>
                  </a:cubicBezTo>
                  <a:cubicBezTo>
                    <a:pt x="4157" y="698"/>
                    <a:pt x="4244" y="935"/>
                    <a:pt x="4258" y="11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117"/>
            <p:cNvSpPr/>
            <p:nvPr/>
          </p:nvSpPr>
          <p:spPr>
            <a:xfrm>
              <a:off x="3382259" y="2925436"/>
              <a:ext cx="52386" cy="75097"/>
            </a:xfrm>
            <a:custGeom>
              <a:avLst/>
              <a:gdLst/>
              <a:ahLst/>
              <a:cxnLst/>
              <a:rect l="l" t="t" r="r" b="b"/>
              <a:pathLst>
                <a:path w="1354" h="1941" extrusionOk="0">
                  <a:moveTo>
                    <a:pt x="1290" y="1183"/>
                  </a:moveTo>
                  <a:cubicBezTo>
                    <a:pt x="1276" y="935"/>
                    <a:pt x="1189" y="697"/>
                    <a:pt x="1041" y="498"/>
                  </a:cubicBezTo>
                  <a:cubicBezTo>
                    <a:pt x="795" y="185"/>
                    <a:pt x="419" y="1"/>
                    <a:pt x="21" y="1"/>
                  </a:cubicBezTo>
                  <a:lnTo>
                    <a:pt x="1" y="1"/>
                  </a:lnTo>
                  <a:lnTo>
                    <a:pt x="1" y="89"/>
                  </a:lnTo>
                  <a:cubicBezTo>
                    <a:pt x="219" y="173"/>
                    <a:pt x="410" y="315"/>
                    <a:pt x="555" y="499"/>
                  </a:cubicBezTo>
                  <a:cubicBezTo>
                    <a:pt x="703" y="698"/>
                    <a:pt x="791" y="935"/>
                    <a:pt x="805" y="1184"/>
                  </a:cubicBezTo>
                  <a:lnTo>
                    <a:pt x="868" y="1940"/>
                  </a:lnTo>
                  <a:lnTo>
                    <a:pt x="1353" y="19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117"/>
            <p:cNvSpPr/>
            <p:nvPr/>
          </p:nvSpPr>
          <p:spPr>
            <a:xfrm>
              <a:off x="3319736" y="2925436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7" y="1"/>
                  </a:moveTo>
                  <a:lnTo>
                    <a:pt x="1617" y="417"/>
                  </a:lnTo>
                  <a:cubicBezTo>
                    <a:pt x="1617" y="513"/>
                    <a:pt x="1574" y="606"/>
                    <a:pt x="1498" y="667"/>
                  </a:cubicBezTo>
                  <a:cubicBezTo>
                    <a:pt x="1424" y="729"/>
                    <a:pt x="1326" y="753"/>
                    <a:pt x="1231" y="734"/>
                  </a:cubicBezTo>
                  <a:lnTo>
                    <a:pt x="809" y="650"/>
                  </a:lnTo>
                  <a:lnTo>
                    <a:pt x="387" y="734"/>
                  </a:lnTo>
                  <a:cubicBezTo>
                    <a:pt x="292" y="753"/>
                    <a:pt x="194" y="729"/>
                    <a:pt x="119" y="667"/>
                  </a:cubicBezTo>
                  <a:cubicBezTo>
                    <a:pt x="44" y="605"/>
                    <a:pt x="1" y="512"/>
                    <a:pt x="1" y="416"/>
                  </a:cubicBezTo>
                  <a:lnTo>
                    <a:pt x="1" y="1"/>
                  </a:lnTo>
                  <a:lnTo>
                    <a:pt x="228" y="1"/>
                  </a:lnTo>
                  <a:cubicBezTo>
                    <a:pt x="585" y="217"/>
                    <a:pt x="1033" y="217"/>
                    <a:pt x="1391" y="1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117"/>
            <p:cNvSpPr/>
            <p:nvPr/>
          </p:nvSpPr>
          <p:spPr>
            <a:xfrm>
              <a:off x="3357421" y="2925436"/>
              <a:ext cx="24878" cy="29134"/>
            </a:xfrm>
            <a:custGeom>
              <a:avLst/>
              <a:gdLst/>
              <a:ahLst/>
              <a:cxnLst/>
              <a:rect l="l" t="t" r="r" b="b"/>
              <a:pathLst>
                <a:path w="643" h="753" extrusionOk="0">
                  <a:moveTo>
                    <a:pt x="412" y="1"/>
                  </a:moveTo>
                  <a:cubicBezTo>
                    <a:pt x="330" y="50"/>
                    <a:pt x="241" y="88"/>
                    <a:pt x="148" y="114"/>
                  </a:cubicBezTo>
                  <a:lnTo>
                    <a:pt x="148" y="416"/>
                  </a:lnTo>
                  <a:cubicBezTo>
                    <a:pt x="148" y="524"/>
                    <a:pt x="93" y="626"/>
                    <a:pt x="0" y="684"/>
                  </a:cubicBezTo>
                  <a:lnTo>
                    <a:pt x="249" y="734"/>
                  </a:lnTo>
                  <a:cubicBezTo>
                    <a:pt x="346" y="753"/>
                    <a:pt x="446" y="727"/>
                    <a:pt x="522" y="666"/>
                  </a:cubicBezTo>
                  <a:cubicBezTo>
                    <a:pt x="599" y="605"/>
                    <a:pt x="643" y="512"/>
                    <a:pt x="643" y="416"/>
                  </a:cubicBezTo>
                  <a:lnTo>
                    <a:pt x="643" y="1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117"/>
            <p:cNvSpPr/>
            <p:nvPr/>
          </p:nvSpPr>
          <p:spPr>
            <a:xfrm>
              <a:off x="3307240" y="2843800"/>
              <a:ext cx="87594" cy="89645"/>
            </a:xfrm>
            <a:custGeom>
              <a:avLst/>
              <a:gdLst/>
              <a:ahLst/>
              <a:cxnLst/>
              <a:rect l="l" t="t" r="r" b="b"/>
              <a:pathLst>
                <a:path w="2264" h="2317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3" y="1529"/>
                    <a:pt x="2055" y="1898"/>
                    <a:pt x="1714" y="2101"/>
                  </a:cubicBezTo>
                  <a:cubicBezTo>
                    <a:pt x="1356" y="2317"/>
                    <a:pt x="908" y="2317"/>
                    <a:pt x="550" y="2101"/>
                  </a:cubicBezTo>
                  <a:cubicBezTo>
                    <a:pt x="208" y="1898"/>
                    <a:pt x="0" y="1529"/>
                    <a:pt x="0" y="1132"/>
                  </a:cubicBezTo>
                  <a:lnTo>
                    <a:pt x="0" y="485"/>
                  </a:lnTo>
                  <a:cubicBezTo>
                    <a:pt x="0" y="485"/>
                    <a:pt x="1455" y="647"/>
                    <a:pt x="1455" y="0"/>
                  </a:cubicBezTo>
                  <a:cubicBezTo>
                    <a:pt x="1455" y="0"/>
                    <a:pt x="1617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117"/>
            <p:cNvSpPr/>
            <p:nvPr/>
          </p:nvSpPr>
          <p:spPr>
            <a:xfrm>
              <a:off x="3340590" y="2868832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6"/>
                  </a:lnTo>
                  <a:cubicBezTo>
                    <a:pt x="908" y="885"/>
                    <a:pt x="695" y="1256"/>
                    <a:pt x="347" y="1460"/>
                  </a:cubicBezTo>
                  <a:cubicBezTo>
                    <a:pt x="240" y="1524"/>
                    <a:pt x="122" y="1569"/>
                    <a:pt x="1" y="1594"/>
                  </a:cubicBezTo>
                  <a:cubicBezTo>
                    <a:pt x="81" y="1612"/>
                    <a:pt x="164" y="1621"/>
                    <a:pt x="247" y="1622"/>
                  </a:cubicBezTo>
                  <a:cubicBezTo>
                    <a:pt x="457" y="1623"/>
                    <a:pt x="662" y="1567"/>
                    <a:pt x="841" y="1460"/>
                  </a:cubicBezTo>
                  <a:cubicBezTo>
                    <a:pt x="1189" y="1256"/>
                    <a:pt x="1401" y="885"/>
                    <a:pt x="1401" y="486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117"/>
            <p:cNvSpPr/>
            <p:nvPr/>
          </p:nvSpPr>
          <p:spPr>
            <a:xfrm>
              <a:off x="3307240" y="2811842"/>
              <a:ext cx="87594" cy="56797"/>
            </a:xfrm>
            <a:custGeom>
              <a:avLst/>
              <a:gdLst/>
              <a:ahLst/>
              <a:cxnLst/>
              <a:rect l="l" t="t" r="r" b="b"/>
              <a:pathLst>
                <a:path w="2264" h="1468" extrusionOk="0">
                  <a:moveTo>
                    <a:pt x="2263" y="1163"/>
                  </a:moveTo>
                  <a:lnTo>
                    <a:pt x="2263" y="1468"/>
                  </a:lnTo>
                  <a:cubicBezTo>
                    <a:pt x="1617" y="1468"/>
                    <a:pt x="1455" y="822"/>
                    <a:pt x="1455" y="822"/>
                  </a:cubicBezTo>
                  <a:cubicBezTo>
                    <a:pt x="1455" y="1468"/>
                    <a:pt x="0" y="1306"/>
                    <a:pt x="0" y="1306"/>
                  </a:cubicBezTo>
                  <a:lnTo>
                    <a:pt x="0" y="1145"/>
                  </a:lnTo>
                  <a:cubicBezTo>
                    <a:pt x="0" y="528"/>
                    <a:pt x="495" y="26"/>
                    <a:pt x="1109" y="13"/>
                  </a:cubicBezTo>
                  <a:cubicBezTo>
                    <a:pt x="1746" y="1"/>
                    <a:pt x="2263" y="527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117"/>
            <p:cNvSpPr/>
            <p:nvPr/>
          </p:nvSpPr>
          <p:spPr>
            <a:xfrm>
              <a:off x="3340590" y="2811764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3" y="339"/>
                  </a:moveTo>
                  <a:cubicBezTo>
                    <a:pt x="847" y="121"/>
                    <a:pt x="554" y="1"/>
                    <a:pt x="247" y="2"/>
                  </a:cubicBezTo>
                  <a:cubicBezTo>
                    <a:pt x="164" y="2"/>
                    <a:pt x="81" y="10"/>
                    <a:pt x="1" y="28"/>
                  </a:cubicBezTo>
                  <a:cubicBezTo>
                    <a:pt x="530" y="145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9" y="1431"/>
                    <a:pt x="1223" y="1488"/>
                    <a:pt x="1401" y="1484"/>
                  </a:cubicBezTo>
                  <a:lnTo>
                    <a:pt x="1401" y="1155"/>
                  </a:lnTo>
                  <a:cubicBezTo>
                    <a:pt x="1402" y="848"/>
                    <a:pt x="1281" y="554"/>
                    <a:pt x="1063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117"/>
            <p:cNvSpPr/>
            <p:nvPr/>
          </p:nvSpPr>
          <p:spPr>
            <a:xfrm>
              <a:off x="3286618" y="2862178"/>
              <a:ext cx="20660" cy="31648"/>
            </a:xfrm>
            <a:custGeom>
              <a:avLst/>
              <a:gdLst/>
              <a:ahLst/>
              <a:cxnLst/>
              <a:rect l="l" t="t" r="r" b="b"/>
              <a:pathLst>
                <a:path w="534" h="818" extrusionOk="0">
                  <a:moveTo>
                    <a:pt x="457" y="1"/>
                  </a:moveTo>
                  <a:lnTo>
                    <a:pt x="533" y="1"/>
                  </a:lnTo>
                  <a:lnTo>
                    <a:pt x="533" y="818"/>
                  </a:lnTo>
                  <a:lnTo>
                    <a:pt x="452" y="818"/>
                  </a:lnTo>
                  <a:cubicBezTo>
                    <a:pt x="198" y="818"/>
                    <a:pt x="0" y="589"/>
                    <a:pt x="51" y="326"/>
                  </a:cubicBezTo>
                  <a:cubicBezTo>
                    <a:pt x="89" y="135"/>
                    <a:pt x="263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117"/>
            <p:cNvSpPr/>
            <p:nvPr/>
          </p:nvSpPr>
          <p:spPr>
            <a:xfrm>
              <a:off x="3394795" y="2862178"/>
              <a:ext cx="20660" cy="31687"/>
            </a:xfrm>
            <a:custGeom>
              <a:avLst/>
              <a:gdLst/>
              <a:ahLst/>
              <a:cxnLst/>
              <a:rect l="l" t="t" r="r" b="b"/>
              <a:pathLst>
                <a:path w="534" h="819" extrusionOk="0">
                  <a:moveTo>
                    <a:pt x="77" y="819"/>
                  </a:moveTo>
                  <a:lnTo>
                    <a:pt x="0" y="819"/>
                  </a:lnTo>
                  <a:lnTo>
                    <a:pt x="0" y="1"/>
                  </a:lnTo>
                  <a:lnTo>
                    <a:pt x="82" y="1"/>
                  </a:lnTo>
                  <a:cubicBezTo>
                    <a:pt x="335" y="1"/>
                    <a:pt x="534" y="231"/>
                    <a:pt x="482" y="493"/>
                  </a:cubicBezTo>
                  <a:cubicBezTo>
                    <a:pt x="445" y="684"/>
                    <a:pt x="271" y="819"/>
                    <a:pt x="77" y="8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117"/>
            <p:cNvSpPr/>
            <p:nvPr/>
          </p:nvSpPr>
          <p:spPr>
            <a:xfrm>
              <a:off x="3218988" y="2762164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1" y="8924"/>
                  </a:moveTo>
                  <a:cubicBezTo>
                    <a:pt x="1" y="9193"/>
                    <a:pt x="218" y="9411"/>
                    <a:pt x="487" y="9411"/>
                  </a:cubicBezTo>
                  <a:lnTo>
                    <a:pt x="989" y="9411"/>
                  </a:lnTo>
                  <a:cubicBezTo>
                    <a:pt x="716" y="9411"/>
                    <a:pt x="494" y="9193"/>
                    <a:pt x="494" y="8924"/>
                  </a:cubicBez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117"/>
            <p:cNvSpPr/>
            <p:nvPr/>
          </p:nvSpPr>
          <p:spPr>
            <a:xfrm>
              <a:off x="3213107" y="2781277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0" y="0"/>
                  </a:moveTo>
                  <a:lnTo>
                    <a:pt x="323" y="0"/>
                  </a:lnTo>
                  <a:lnTo>
                    <a:pt x="323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117"/>
            <p:cNvSpPr/>
            <p:nvPr/>
          </p:nvSpPr>
          <p:spPr>
            <a:xfrm>
              <a:off x="3212836" y="2755509"/>
              <a:ext cx="276131" cy="376686"/>
            </a:xfrm>
            <a:custGeom>
              <a:avLst/>
              <a:gdLst/>
              <a:ahLst/>
              <a:cxnLst/>
              <a:rect l="l" t="t" r="r" b="b"/>
              <a:pathLst>
                <a:path w="7137" h="9736" extrusionOk="0">
                  <a:moveTo>
                    <a:pt x="7" y="9567"/>
                  </a:moveTo>
                  <a:cubicBezTo>
                    <a:pt x="7" y="9660"/>
                    <a:pt x="83" y="9736"/>
                    <a:pt x="175" y="9736"/>
                  </a:cubicBezTo>
                  <a:lnTo>
                    <a:pt x="6487" y="9736"/>
                  </a:lnTo>
                  <a:cubicBezTo>
                    <a:pt x="6847" y="9736"/>
                    <a:pt x="7136" y="9445"/>
                    <a:pt x="7136" y="9087"/>
                  </a:cubicBezTo>
                  <a:lnTo>
                    <a:pt x="7136" y="338"/>
                  </a:lnTo>
                  <a:cubicBezTo>
                    <a:pt x="7136" y="152"/>
                    <a:pt x="6985" y="0"/>
                    <a:pt x="6799" y="0"/>
                  </a:cubicBezTo>
                  <a:lnTo>
                    <a:pt x="672" y="0"/>
                  </a:lnTo>
                  <a:cubicBezTo>
                    <a:pt x="299" y="0"/>
                    <a:pt x="0" y="316"/>
                    <a:pt x="27" y="695"/>
                  </a:cubicBezTo>
                  <a:cubicBezTo>
                    <a:pt x="30" y="720"/>
                    <a:pt x="41" y="743"/>
                    <a:pt x="60" y="759"/>
                  </a:cubicBezTo>
                  <a:cubicBezTo>
                    <a:pt x="224" y="894"/>
                    <a:pt x="413" y="730"/>
                    <a:pt x="329" y="564"/>
                  </a:cubicBezTo>
                  <a:cubicBezTo>
                    <a:pt x="272" y="454"/>
                    <a:pt x="358" y="324"/>
                    <a:pt x="482" y="324"/>
                  </a:cubicBezTo>
                  <a:lnTo>
                    <a:pt x="6490" y="324"/>
                  </a:lnTo>
                  <a:cubicBezTo>
                    <a:pt x="6668" y="324"/>
                    <a:pt x="6814" y="470"/>
                    <a:pt x="6814" y="648"/>
                  </a:cubicBezTo>
                  <a:lnTo>
                    <a:pt x="6814" y="9088"/>
                  </a:lnTo>
                  <a:cubicBezTo>
                    <a:pt x="6814" y="9266"/>
                    <a:pt x="6668" y="9412"/>
                    <a:pt x="6490" y="9412"/>
                  </a:cubicBezTo>
                  <a:lnTo>
                    <a:pt x="415" y="9412"/>
                  </a:lnTo>
                  <a:cubicBezTo>
                    <a:pt x="368" y="9412"/>
                    <a:pt x="330" y="9374"/>
                    <a:pt x="330" y="9327"/>
                  </a:cubicBezTo>
                  <a:lnTo>
                    <a:pt x="330" y="1918"/>
                  </a:lnTo>
                  <a:cubicBezTo>
                    <a:pt x="330" y="1906"/>
                    <a:pt x="327" y="1896"/>
                    <a:pt x="318" y="1888"/>
                  </a:cubicBezTo>
                  <a:cubicBezTo>
                    <a:pt x="178" y="1743"/>
                    <a:pt x="7" y="1841"/>
                    <a:pt x="7" y="1978"/>
                  </a:cubicBezTo>
                  <a:lnTo>
                    <a:pt x="7" y="95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117"/>
            <p:cNvSpPr/>
            <p:nvPr/>
          </p:nvSpPr>
          <p:spPr>
            <a:xfrm>
              <a:off x="3212875" y="279965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2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2" y="1"/>
                  </a:cubicBezTo>
                  <a:cubicBezTo>
                    <a:pt x="252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117"/>
            <p:cNvSpPr/>
            <p:nvPr/>
          </p:nvSpPr>
          <p:spPr>
            <a:xfrm>
              <a:off x="3243904" y="3019375"/>
              <a:ext cx="63452" cy="56526"/>
            </a:xfrm>
            <a:custGeom>
              <a:avLst/>
              <a:gdLst/>
              <a:ahLst/>
              <a:cxnLst/>
              <a:rect l="l" t="t" r="r" b="b"/>
              <a:pathLst>
                <a:path w="1640" h="1461" extrusionOk="0">
                  <a:moveTo>
                    <a:pt x="1145" y="331"/>
                  </a:moveTo>
                  <a:cubicBezTo>
                    <a:pt x="1250" y="331"/>
                    <a:pt x="1307" y="444"/>
                    <a:pt x="1307" y="548"/>
                  </a:cubicBezTo>
                  <a:cubicBezTo>
                    <a:pt x="1307" y="739"/>
                    <a:pt x="1131" y="945"/>
                    <a:pt x="821" y="1121"/>
                  </a:cubicBezTo>
                  <a:cubicBezTo>
                    <a:pt x="510" y="945"/>
                    <a:pt x="333" y="739"/>
                    <a:pt x="333" y="548"/>
                  </a:cubicBezTo>
                  <a:cubicBezTo>
                    <a:pt x="333" y="444"/>
                    <a:pt x="391" y="331"/>
                    <a:pt x="496" y="331"/>
                  </a:cubicBezTo>
                  <a:cubicBezTo>
                    <a:pt x="571" y="333"/>
                    <a:pt x="640" y="369"/>
                    <a:pt x="685" y="429"/>
                  </a:cubicBezTo>
                  <a:cubicBezTo>
                    <a:pt x="714" y="473"/>
                    <a:pt x="765" y="500"/>
                    <a:pt x="818" y="500"/>
                  </a:cubicBezTo>
                  <a:lnTo>
                    <a:pt x="821" y="500"/>
                  </a:lnTo>
                  <a:cubicBezTo>
                    <a:pt x="874" y="500"/>
                    <a:pt x="924" y="474"/>
                    <a:pt x="955" y="429"/>
                  </a:cubicBezTo>
                  <a:cubicBezTo>
                    <a:pt x="999" y="369"/>
                    <a:pt x="1069" y="333"/>
                    <a:pt x="1145" y="331"/>
                  </a:cubicBezTo>
                  <a:close/>
                  <a:moveTo>
                    <a:pt x="496" y="1"/>
                  </a:moveTo>
                  <a:cubicBezTo>
                    <a:pt x="360" y="7"/>
                    <a:pt x="230" y="68"/>
                    <a:pt x="139" y="169"/>
                  </a:cubicBezTo>
                  <a:cubicBezTo>
                    <a:pt x="48" y="270"/>
                    <a:pt x="0" y="405"/>
                    <a:pt x="9" y="541"/>
                  </a:cubicBezTo>
                  <a:cubicBezTo>
                    <a:pt x="9" y="736"/>
                    <a:pt x="104" y="1112"/>
                    <a:pt x="746" y="1442"/>
                  </a:cubicBezTo>
                  <a:cubicBezTo>
                    <a:pt x="769" y="1454"/>
                    <a:pt x="795" y="1460"/>
                    <a:pt x="820" y="1460"/>
                  </a:cubicBezTo>
                  <a:cubicBezTo>
                    <a:pt x="846" y="1460"/>
                    <a:pt x="871" y="1454"/>
                    <a:pt x="895" y="1442"/>
                  </a:cubicBezTo>
                  <a:cubicBezTo>
                    <a:pt x="1536" y="1111"/>
                    <a:pt x="1631" y="736"/>
                    <a:pt x="1631" y="541"/>
                  </a:cubicBezTo>
                  <a:cubicBezTo>
                    <a:pt x="1640" y="405"/>
                    <a:pt x="1593" y="270"/>
                    <a:pt x="1501" y="169"/>
                  </a:cubicBezTo>
                  <a:cubicBezTo>
                    <a:pt x="1410" y="68"/>
                    <a:pt x="1281" y="7"/>
                    <a:pt x="1145" y="1"/>
                  </a:cubicBezTo>
                  <a:cubicBezTo>
                    <a:pt x="1028" y="1"/>
                    <a:pt x="915" y="37"/>
                    <a:pt x="821" y="107"/>
                  </a:cubicBezTo>
                  <a:cubicBezTo>
                    <a:pt x="726" y="38"/>
                    <a:pt x="613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117"/>
            <p:cNvSpPr/>
            <p:nvPr/>
          </p:nvSpPr>
          <p:spPr>
            <a:xfrm>
              <a:off x="3319543" y="3019336"/>
              <a:ext cx="63103" cy="56642"/>
            </a:xfrm>
            <a:custGeom>
              <a:avLst/>
              <a:gdLst/>
              <a:ahLst/>
              <a:cxnLst/>
              <a:rect l="l" t="t" r="r" b="b"/>
              <a:pathLst>
                <a:path w="1631" h="1464" extrusionOk="0">
                  <a:moveTo>
                    <a:pt x="849" y="325"/>
                  </a:moveTo>
                  <a:cubicBezTo>
                    <a:pt x="1079" y="325"/>
                    <a:pt x="1276" y="499"/>
                    <a:pt x="1299" y="731"/>
                  </a:cubicBezTo>
                  <a:cubicBezTo>
                    <a:pt x="1297" y="795"/>
                    <a:pt x="1279" y="857"/>
                    <a:pt x="1245" y="912"/>
                  </a:cubicBezTo>
                  <a:cubicBezTo>
                    <a:pt x="1222" y="949"/>
                    <a:pt x="1216" y="994"/>
                    <a:pt x="1226" y="1036"/>
                  </a:cubicBezTo>
                  <a:lnTo>
                    <a:pt x="1246" y="1115"/>
                  </a:lnTo>
                  <a:lnTo>
                    <a:pt x="1070" y="1097"/>
                  </a:lnTo>
                  <a:cubicBezTo>
                    <a:pt x="1064" y="1096"/>
                    <a:pt x="1058" y="1096"/>
                    <a:pt x="1052" y="1096"/>
                  </a:cubicBezTo>
                  <a:cubicBezTo>
                    <a:pt x="1034" y="1096"/>
                    <a:pt x="1016" y="1099"/>
                    <a:pt x="999" y="1105"/>
                  </a:cubicBezTo>
                  <a:cubicBezTo>
                    <a:pt x="939" y="1126"/>
                    <a:pt x="876" y="1137"/>
                    <a:pt x="812" y="1137"/>
                  </a:cubicBezTo>
                  <a:cubicBezTo>
                    <a:pt x="799" y="1138"/>
                    <a:pt x="786" y="1138"/>
                    <a:pt x="774" y="1138"/>
                  </a:cubicBezTo>
                  <a:cubicBezTo>
                    <a:pt x="544" y="1138"/>
                    <a:pt x="349" y="964"/>
                    <a:pt x="325" y="731"/>
                  </a:cubicBezTo>
                  <a:cubicBezTo>
                    <a:pt x="349" y="499"/>
                    <a:pt x="545" y="325"/>
                    <a:pt x="775" y="325"/>
                  </a:cubicBezTo>
                  <a:cubicBezTo>
                    <a:pt x="788" y="325"/>
                    <a:pt x="800" y="325"/>
                    <a:pt x="812" y="326"/>
                  </a:cubicBezTo>
                  <a:cubicBezTo>
                    <a:pt x="825" y="325"/>
                    <a:pt x="837" y="325"/>
                    <a:pt x="849" y="325"/>
                  </a:cubicBezTo>
                  <a:close/>
                  <a:moveTo>
                    <a:pt x="774" y="1"/>
                  </a:moveTo>
                  <a:cubicBezTo>
                    <a:pt x="365" y="1"/>
                    <a:pt x="24" y="320"/>
                    <a:pt x="1" y="731"/>
                  </a:cubicBezTo>
                  <a:cubicBezTo>
                    <a:pt x="24" y="1144"/>
                    <a:pt x="366" y="1463"/>
                    <a:pt x="775" y="1463"/>
                  </a:cubicBezTo>
                  <a:cubicBezTo>
                    <a:pt x="788" y="1463"/>
                    <a:pt x="800" y="1463"/>
                    <a:pt x="812" y="1462"/>
                  </a:cubicBezTo>
                  <a:cubicBezTo>
                    <a:pt x="901" y="1462"/>
                    <a:pt x="988" y="1449"/>
                    <a:pt x="1072" y="1423"/>
                  </a:cubicBezTo>
                  <a:lnTo>
                    <a:pt x="1444" y="1462"/>
                  </a:lnTo>
                  <a:lnTo>
                    <a:pt x="1461" y="1462"/>
                  </a:lnTo>
                  <a:cubicBezTo>
                    <a:pt x="1512" y="1462"/>
                    <a:pt x="1559" y="1439"/>
                    <a:pt x="1589" y="1400"/>
                  </a:cubicBezTo>
                  <a:cubicBezTo>
                    <a:pt x="1620" y="1360"/>
                    <a:pt x="1630" y="1309"/>
                    <a:pt x="1619" y="1261"/>
                  </a:cubicBezTo>
                  <a:lnTo>
                    <a:pt x="1557" y="1018"/>
                  </a:lnTo>
                  <a:cubicBezTo>
                    <a:pt x="1600" y="929"/>
                    <a:pt x="1623" y="831"/>
                    <a:pt x="1623" y="731"/>
                  </a:cubicBezTo>
                  <a:cubicBezTo>
                    <a:pt x="1600" y="320"/>
                    <a:pt x="1259" y="1"/>
                    <a:pt x="851" y="1"/>
                  </a:cubicBezTo>
                  <a:cubicBezTo>
                    <a:pt x="838" y="1"/>
                    <a:pt x="825" y="1"/>
                    <a:pt x="812" y="2"/>
                  </a:cubicBezTo>
                  <a:cubicBezTo>
                    <a:pt x="799" y="1"/>
                    <a:pt x="786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117"/>
            <p:cNvSpPr/>
            <p:nvPr/>
          </p:nvSpPr>
          <p:spPr>
            <a:xfrm>
              <a:off x="3250404" y="3094627"/>
              <a:ext cx="44184" cy="12536"/>
            </a:xfrm>
            <a:custGeom>
              <a:avLst/>
              <a:gdLst/>
              <a:ahLst/>
              <a:cxnLst/>
              <a:rect l="l" t="t" r="r" b="b"/>
              <a:pathLst>
                <a:path w="1142" h="324" extrusionOk="0">
                  <a:moveTo>
                    <a:pt x="167" y="0"/>
                  </a:moveTo>
                  <a:cubicBezTo>
                    <a:pt x="75" y="0"/>
                    <a:pt x="0" y="79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lnTo>
                    <a:pt x="969" y="324"/>
                  </a:lnTo>
                  <a:cubicBezTo>
                    <a:pt x="1056" y="324"/>
                    <a:pt x="1131" y="259"/>
                    <a:pt x="1137" y="173"/>
                  </a:cubicBezTo>
                  <a:cubicBezTo>
                    <a:pt x="1142" y="79"/>
                    <a:pt x="1068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117"/>
            <p:cNvSpPr/>
            <p:nvPr/>
          </p:nvSpPr>
          <p:spPr>
            <a:xfrm>
              <a:off x="3307085" y="3094627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7" y="324"/>
                  </a:moveTo>
                  <a:lnTo>
                    <a:pt x="3555" y="324"/>
                  </a:lnTo>
                  <a:cubicBezTo>
                    <a:pt x="3641" y="324"/>
                    <a:pt x="3718" y="259"/>
                    <a:pt x="3723" y="173"/>
                  </a:cubicBezTo>
                  <a:cubicBezTo>
                    <a:pt x="3728" y="79"/>
                    <a:pt x="3653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2" y="65"/>
                    <a:pt x="7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117"/>
            <p:cNvSpPr/>
            <p:nvPr/>
          </p:nvSpPr>
          <p:spPr>
            <a:xfrm>
              <a:off x="3394640" y="3019414"/>
              <a:ext cx="63374" cy="62755"/>
            </a:xfrm>
            <a:custGeom>
              <a:avLst/>
              <a:gdLst/>
              <a:ahLst/>
              <a:cxnLst/>
              <a:rect l="l" t="t" r="r" b="b"/>
              <a:pathLst>
                <a:path w="1638" h="1622" extrusionOk="0">
                  <a:moveTo>
                    <a:pt x="1245" y="385"/>
                  </a:moveTo>
                  <a:lnTo>
                    <a:pt x="1091" y="995"/>
                  </a:lnTo>
                  <a:lnTo>
                    <a:pt x="964" y="739"/>
                  </a:lnTo>
                  <a:cubicBezTo>
                    <a:pt x="948" y="707"/>
                    <a:pt x="923" y="681"/>
                    <a:pt x="892" y="665"/>
                  </a:cubicBezTo>
                  <a:lnTo>
                    <a:pt x="634" y="537"/>
                  </a:lnTo>
                  <a:lnTo>
                    <a:pt x="1245" y="385"/>
                  </a:lnTo>
                  <a:close/>
                  <a:moveTo>
                    <a:pt x="1467" y="0"/>
                  </a:moveTo>
                  <a:cubicBezTo>
                    <a:pt x="1454" y="0"/>
                    <a:pt x="1440" y="2"/>
                    <a:pt x="1427" y="5"/>
                  </a:cubicBezTo>
                  <a:lnTo>
                    <a:pt x="129" y="329"/>
                  </a:lnTo>
                  <a:cubicBezTo>
                    <a:pt x="64" y="345"/>
                    <a:pt x="15" y="401"/>
                    <a:pt x="8" y="469"/>
                  </a:cubicBezTo>
                  <a:cubicBezTo>
                    <a:pt x="0" y="536"/>
                    <a:pt x="36" y="601"/>
                    <a:pt x="97" y="632"/>
                  </a:cubicBezTo>
                  <a:lnTo>
                    <a:pt x="696" y="932"/>
                  </a:lnTo>
                  <a:lnTo>
                    <a:pt x="997" y="1532"/>
                  </a:lnTo>
                  <a:cubicBezTo>
                    <a:pt x="1025" y="1587"/>
                    <a:pt x="1081" y="1622"/>
                    <a:pt x="1142" y="1622"/>
                  </a:cubicBezTo>
                  <a:cubicBezTo>
                    <a:pt x="1148" y="1622"/>
                    <a:pt x="1154" y="1622"/>
                    <a:pt x="1159" y="1621"/>
                  </a:cubicBezTo>
                  <a:cubicBezTo>
                    <a:pt x="1228" y="1614"/>
                    <a:pt x="1283" y="1564"/>
                    <a:pt x="1299" y="1499"/>
                  </a:cubicBezTo>
                  <a:lnTo>
                    <a:pt x="1624" y="201"/>
                  </a:lnTo>
                  <a:cubicBezTo>
                    <a:pt x="1637" y="146"/>
                    <a:pt x="1621" y="88"/>
                    <a:pt x="1582" y="47"/>
                  </a:cubicBezTo>
                  <a:cubicBezTo>
                    <a:pt x="1551" y="16"/>
                    <a:pt x="151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117"/>
            <p:cNvSpPr/>
            <p:nvPr/>
          </p:nvSpPr>
          <p:spPr>
            <a:xfrm>
              <a:off x="3238101" y="2781277"/>
              <a:ext cx="225872" cy="225872"/>
            </a:xfrm>
            <a:custGeom>
              <a:avLst/>
              <a:gdLst/>
              <a:ahLst/>
              <a:cxnLst/>
              <a:rect l="l" t="t" r="r" b="b"/>
              <a:pathLst>
                <a:path w="5838" h="5838" extrusionOk="0">
                  <a:moveTo>
                    <a:pt x="2909" y="965"/>
                  </a:moveTo>
                  <a:cubicBezTo>
                    <a:pt x="3446" y="965"/>
                    <a:pt x="3879" y="1412"/>
                    <a:pt x="3879" y="1952"/>
                  </a:cubicBezTo>
                  <a:lnTo>
                    <a:pt x="3879" y="2078"/>
                  </a:lnTo>
                  <a:cubicBezTo>
                    <a:pt x="3640" y="2005"/>
                    <a:pt x="3455" y="1815"/>
                    <a:pt x="3390" y="1573"/>
                  </a:cubicBezTo>
                  <a:cubicBezTo>
                    <a:pt x="3372" y="1501"/>
                    <a:pt x="3306" y="1451"/>
                    <a:pt x="3233" y="1451"/>
                  </a:cubicBezTo>
                  <a:cubicBezTo>
                    <a:pt x="3226" y="1451"/>
                    <a:pt x="3220" y="1452"/>
                    <a:pt x="3213" y="1452"/>
                  </a:cubicBezTo>
                  <a:cubicBezTo>
                    <a:pt x="3133" y="1462"/>
                    <a:pt x="3072" y="1530"/>
                    <a:pt x="3071" y="1612"/>
                  </a:cubicBezTo>
                  <a:cubicBezTo>
                    <a:pt x="3073" y="1672"/>
                    <a:pt x="3047" y="1730"/>
                    <a:pt x="2999" y="1768"/>
                  </a:cubicBezTo>
                  <a:cubicBezTo>
                    <a:pt x="2843" y="1908"/>
                    <a:pt x="2470" y="1954"/>
                    <a:pt x="2142" y="1954"/>
                  </a:cubicBezTo>
                  <a:cubicBezTo>
                    <a:pt x="2072" y="1954"/>
                    <a:pt x="2003" y="1952"/>
                    <a:pt x="1940" y="1948"/>
                  </a:cubicBezTo>
                  <a:lnTo>
                    <a:pt x="1940" y="1934"/>
                  </a:lnTo>
                  <a:cubicBezTo>
                    <a:pt x="1940" y="1406"/>
                    <a:pt x="2364" y="976"/>
                    <a:pt x="2890" y="965"/>
                  </a:cubicBezTo>
                  <a:cubicBezTo>
                    <a:pt x="2896" y="965"/>
                    <a:pt x="2903" y="965"/>
                    <a:pt x="2909" y="965"/>
                  </a:cubicBezTo>
                  <a:close/>
                  <a:moveTo>
                    <a:pt x="1616" y="2275"/>
                  </a:moveTo>
                  <a:lnTo>
                    <a:pt x="1616" y="2733"/>
                  </a:lnTo>
                  <a:cubicBezTo>
                    <a:pt x="1520" y="2700"/>
                    <a:pt x="1455" y="2607"/>
                    <a:pt x="1455" y="2505"/>
                  </a:cubicBezTo>
                  <a:cubicBezTo>
                    <a:pt x="1455" y="2402"/>
                    <a:pt x="1520" y="2309"/>
                    <a:pt x="1616" y="2275"/>
                  </a:cubicBezTo>
                  <a:close/>
                  <a:moveTo>
                    <a:pt x="4222" y="2275"/>
                  </a:moveTo>
                  <a:cubicBezTo>
                    <a:pt x="4318" y="2309"/>
                    <a:pt x="4383" y="2402"/>
                    <a:pt x="4383" y="2505"/>
                  </a:cubicBezTo>
                  <a:cubicBezTo>
                    <a:pt x="4383" y="2607"/>
                    <a:pt x="4318" y="2700"/>
                    <a:pt x="4222" y="2733"/>
                  </a:cubicBezTo>
                  <a:lnTo>
                    <a:pt x="4222" y="2275"/>
                  </a:lnTo>
                  <a:close/>
                  <a:moveTo>
                    <a:pt x="3234" y="1998"/>
                  </a:moveTo>
                  <a:cubicBezTo>
                    <a:pt x="3383" y="2221"/>
                    <a:pt x="3616" y="2372"/>
                    <a:pt x="3879" y="2415"/>
                  </a:cubicBezTo>
                  <a:lnTo>
                    <a:pt x="3879" y="2753"/>
                  </a:lnTo>
                  <a:cubicBezTo>
                    <a:pt x="3878" y="3290"/>
                    <a:pt x="3447" y="3725"/>
                    <a:pt x="2912" y="3727"/>
                  </a:cubicBezTo>
                  <a:lnTo>
                    <a:pt x="2907" y="3727"/>
                  </a:lnTo>
                  <a:cubicBezTo>
                    <a:pt x="2372" y="3725"/>
                    <a:pt x="1941" y="3290"/>
                    <a:pt x="1940" y="2753"/>
                  </a:cubicBezTo>
                  <a:lnTo>
                    <a:pt x="1940" y="2280"/>
                  </a:lnTo>
                  <a:cubicBezTo>
                    <a:pt x="2002" y="2283"/>
                    <a:pt x="2077" y="2286"/>
                    <a:pt x="2160" y="2286"/>
                  </a:cubicBezTo>
                  <a:cubicBezTo>
                    <a:pt x="2499" y="2286"/>
                    <a:pt x="2966" y="2240"/>
                    <a:pt x="3215" y="2017"/>
                  </a:cubicBezTo>
                  <a:cubicBezTo>
                    <a:pt x="3222" y="2011"/>
                    <a:pt x="3228" y="2005"/>
                    <a:pt x="3234" y="1998"/>
                  </a:cubicBezTo>
                  <a:close/>
                  <a:moveTo>
                    <a:pt x="3575" y="3879"/>
                  </a:moveTo>
                  <a:lnTo>
                    <a:pt x="3575" y="4132"/>
                  </a:lnTo>
                  <a:cubicBezTo>
                    <a:pt x="3575" y="4180"/>
                    <a:pt x="3553" y="4227"/>
                    <a:pt x="3515" y="4257"/>
                  </a:cubicBezTo>
                  <a:cubicBezTo>
                    <a:pt x="3484" y="4281"/>
                    <a:pt x="3448" y="4294"/>
                    <a:pt x="3410" y="4294"/>
                  </a:cubicBezTo>
                  <a:cubicBezTo>
                    <a:pt x="3400" y="4294"/>
                    <a:pt x="3389" y="4293"/>
                    <a:pt x="3378" y="4291"/>
                  </a:cubicBezTo>
                  <a:lnTo>
                    <a:pt x="3080" y="4233"/>
                  </a:lnTo>
                  <a:lnTo>
                    <a:pt x="3080" y="4030"/>
                  </a:lnTo>
                  <a:cubicBezTo>
                    <a:pt x="3246" y="4009"/>
                    <a:pt x="3407" y="3959"/>
                    <a:pt x="3553" y="3879"/>
                  </a:cubicBezTo>
                  <a:close/>
                  <a:moveTo>
                    <a:pt x="2285" y="3879"/>
                  </a:moveTo>
                  <a:cubicBezTo>
                    <a:pt x="2431" y="3959"/>
                    <a:pt x="2592" y="4009"/>
                    <a:pt x="2758" y="4030"/>
                  </a:cubicBezTo>
                  <a:lnTo>
                    <a:pt x="2758" y="4233"/>
                  </a:lnTo>
                  <a:lnTo>
                    <a:pt x="2461" y="4292"/>
                  </a:lnTo>
                  <a:cubicBezTo>
                    <a:pt x="2450" y="4294"/>
                    <a:pt x="2439" y="4295"/>
                    <a:pt x="2428" y="4295"/>
                  </a:cubicBezTo>
                  <a:cubicBezTo>
                    <a:pt x="2370" y="4295"/>
                    <a:pt x="2314" y="4265"/>
                    <a:pt x="2283" y="4211"/>
                  </a:cubicBezTo>
                  <a:cubicBezTo>
                    <a:pt x="2269" y="4186"/>
                    <a:pt x="2263" y="4156"/>
                    <a:pt x="2263" y="4128"/>
                  </a:cubicBezTo>
                  <a:lnTo>
                    <a:pt x="2263" y="3879"/>
                  </a:lnTo>
                  <a:close/>
                  <a:moveTo>
                    <a:pt x="1940" y="3901"/>
                  </a:moveTo>
                  <a:lnTo>
                    <a:pt x="1940" y="4145"/>
                  </a:lnTo>
                  <a:cubicBezTo>
                    <a:pt x="1940" y="4291"/>
                    <a:pt x="2002" y="4429"/>
                    <a:pt x="2111" y="4521"/>
                  </a:cubicBezTo>
                  <a:lnTo>
                    <a:pt x="2111" y="4522"/>
                  </a:lnTo>
                  <a:cubicBezTo>
                    <a:pt x="2200" y="4594"/>
                    <a:pt x="2311" y="4632"/>
                    <a:pt x="2424" y="4632"/>
                  </a:cubicBezTo>
                  <a:cubicBezTo>
                    <a:pt x="2457" y="4632"/>
                    <a:pt x="2491" y="4629"/>
                    <a:pt x="2524" y="4623"/>
                  </a:cubicBezTo>
                  <a:lnTo>
                    <a:pt x="2758" y="4576"/>
                  </a:lnTo>
                  <a:lnTo>
                    <a:pt x="2758" y="5514"/>
                  </a:lnTo>
                  <a:lnTo>
                    <a:pt x="1787" y="5514"/>
                  </a:lnTo>
                  <a:lnTo>
                    <a:pt x="1787" y="4870"/>
                  </a:lnTo>
                  <a:cubicBezTo>
                    <a:pt x="1787" y="4788"/>
                    <a:pt x="1730" y="4716"/>
                    <a:pt x="1650" y="4704"/>
                  </a:cubicBezTo>
                  <a:cubicBezTo>
                    <a:pt x="1642" y="4703"/>
                    <a:pt x="1634" y="4703"/>
                    <a:pt x="1627" y="4703"/>
                  </a:cubicBezTo>
                  <a:cubicBezTo>
                    <a:pt x="1537" y="4703"/>
                    <a:pt x="1464" y="4775"/>
                    <a:pt x="1464" y="4865"/>
                  </a:cubicBezTo>
                  <a:lnTo>
                    <a:pt x="1464" y="5514"/>
                  </a:lnTo>
                  <a:lnTo>
                    <a:pt x="961" y="5514"/>
                  </a:lnTo>
                  <a:lnTo>
                    <a:pt x="1008" y="4930"/>
                  </a:lnTo>
                  <a:cubicBezTo>
                    <a:pt x="1020" y="4713"/>
                    <a:pt x="1092" y="4504"/>
                    <a:pt x="1216" y="4330"/>
                  </a:cubicBezTo>
                  <a:cubicBezTo>
                    <a:pt x="1394" y="4092"/>
                    <a:pt x="1654" y="3938"/>
                    <a:pt x="1940" y="3901"/>
                  </a:cubicBezTo>
                  <a:close/>
                  <a:moveTo>
                    <a:pt x="3898" y="3893"/>
                  </a:moveTo>
                  <a:cubicBezTo>
                    <a:pt x="4189" y="3931"/>
                    <a:pt x="4460" y="4084"/>
                    <a:pt x="4645" y="4321"/>
                  </a:cubicBezTo>
                  <a:cubicBezTo>
                    <a:pt x="4774" y="4495"/>
                    <a:pt x="4849" y="4705"/>
                    <a:pt x="4862" y="4923"/>
                  </a:cubicBezTo>
                  <a:lnTo>
                    <a:pt x="4910" y="5514"/>
                  </a:lnTo>
                  <a:lnTo>
                    <a:pt x="4374" y="5514"/>
                  </a:lnTo>
                  <a:lnTo>
                    <a:pt x="4374" y="4857"/>
                  </a:lnTo>
                  <a:cubicBezTo>
                    <a:pt x="4377" y="4767"/>
                    <a:pt x="4305" y="4695"/>
                    <a:pt x="4215" y="4695"/>
                  </a:cubicBezTo>
                  <a:cubicBezTo>
                    <a:pt x="4126" y="4695"/>
                    <a:pt x="4052" y="4767"/>
                    <a:pt x="4050" y="4857"/>
                  </a:cubicBezTo>
                  <a:lnTo>
                    <a:pt x="4050" y="5495"/>
                  </a:lnTo>
                  <a:lnTo>
                    <a:pt x="3081" y="5495"/>
                  </a:lnTo>
                  <a:lnTo>
                    <a:pt x="3081" y="4568"/>
                  </a:lnTo>
                  <a:lnTo>
                    <a:pt x="3308" y="4614"/>
                  </a:lnTo>
                  <a:cubicBezTo>
                    <a:pt x="3340" y="4620"/>
                    <a:pt x="3372" y="4623"/>
                    <a:pt x="3404" y="4623"/>
                  </a:cubicBezTo>
                  <a:cubicBezTo>
                    <a:pt x="3516" y="4623"/>
                    <a:pt x="3625" y="4585"/>
                    <a:pt x="3712" y="4513"/>
                  </a:cubicBezTo>
                  <a:cubicBezTo>
                    <a:pt x="3826" y="4421"/>
                    <a:pt x="3891" y="4282"/>
                    <a:pt x="3898" y="4136"/>
                  </a:cubicBezTo>
                  <a:lnTo>
                    <a:pt x="3898" y="3893"/>
                  </a:lnTo>
                  <a:close/>
                  <a:moveTo>
                    <a:pt x="5514" y="324"/>
                  </a:moveTo>
                  <a:lnTo>
                    <a:pt x="5514" y="5514"/>
                  </a:lnTo>
                  <a:lnTo>
                    <a:pt x="5246" y="5514"/>
                  </a:lnTo>
                  <a:lnTo>
                    <a:pt x="5196" y="4904"/>
                  </a:lnTo>
                  <a:cubicBezTo>
                    <a:pt x="5178" y="4624"/>
                    <a:pt x="5079" y="4354"/>
                    <a:pt x="4909" y="4129"/>
                  </a:cubicBezTo>
                  <a:cubicBezTo>
                    <a:pt x="4669" y="3821"/>
                    <a:pt x="4315" y="3623"/>
                    <a:pt x="3928" y="3578"/>
                  </a:cubicBezTo>
                  <a:cubicBezTo>
                    <a:pt x="4047" y="3431"/>
                    <a:pt x="4133" y="3260"/>
                    <a:pt x="4181" y="3076"/>
                  </a:cubicBezTo>
                  <a:cubicBezTo>
                    <a:pt x="4470" y="3057"/>
                    <a:pt x="4699" y="2823"/>
                    <a:pt x="4710" y="2533"/>
                  </a:cubicBezTo>
                  <a:cubicBezTo>
                    <a:pt x="4720" y="2244"/>
                    <a:pt x="4509" y="1993"/>
                    <a:pt x="4222" y="1953"/>
                  </a:cubicBezTo>
                  <a:lnTo>
                    <a:pt x="4222" y="1945"/>
                  </a:lnTo>
                  <a:cubicBezTo>
                    <a:pt x="4222" y="1228"/>
                    <a:pt x="3638" y="647"/>
                    <a:pt x="2918" y="647"/>
                  </a:cubicBezTo>
                  <a:cubicBezTo>
                    <a:pt x="2199" y="647"/>
                    <a:pt x="1616" y="1228"/>
                    <a:pt x="1616" y="1945"/>
                  </a:cubicBezTo>
                  <a:lnTo>
                    <a:pt x="1616" y="1953"/>
                  </a:lnTo>
                  <a:cubicBezTo>
                    <a:pt x="1329" y="1993"/>
                    <a:pt x="1118" y="2244"/>
                    <a:pt x="1128" y="2534"/>
                  </a:cubicBezTo>
                  <a:cubicBezTo>
                    <a:pt x="1139" y="2824"/>
                    <a:pt x="1367" y="3058"/>
                    <a:pt x="1658" y="3077"/>
                  </a:cubicBezTo>
                  <a:cubicBezTo>
                    <a:pt x="1705" y="3260"/>
                    <a:pt x="1792" y="3431"/>
                    <a:pt x="1911" y="3578"/>
                  </a:cubicBezTo>
                  <a:cubicBezTo>
                    <a:pt x="1523" y="3623"/>
                    <a:pt x="1169" y="3821"/>
                    <a:pt x="929" y="4129"/>
                  </a:cubicBezTo>
                  <a:cubicBezTo>
                    <a:pt x="759" y="4354"/>
                    <a:pt x="660" y="4623"/>
                    <a:pt x="643" y="4903"/>
                  </a:cubicBezTo>
                  <a:lnTo>
                    <a:pt x="591" y="5514"/>
                  </a:lnTo>
                  <a:lnTo>
                    <a:pt x="324" y="5514"/>
                  </a:lnTo>
                  <a:lnTo>
                    <a:pt x="324" y="324"/>
                  </a:lnTo>
                  <a:close/>
                  <a:moveTo>
                    <a:pt x="163" y="0"/>
                  </a:moveTo>
                  <a:cubicBezTo>
                    <a:pt x="73" y="0"/>
                    <a:pt x="0" y="73"/>
                    <a:pt x="0" y="163"/>
                  </a:cubicBezTo>
                  <a:lnTo>
                    <a:pt x="0" y="5675"/>
                  </a:lnTo>
                  <a:cubicBezTo>
                    <a:pt x="0" y="5765"/>
                    <a:pt x="73" y="5837"/>
                    <a:pt x="163" y="5837"/>
                  </a:cubicBezTo>
                  <a:lnTo>
                    <a:pt x="5675" y="5837"/>
                  </a:lnTo>
                  <a:cubicBezTo>
                    <a:pt x="5765" y="5837"/>
                    <a:pt x="5838" y="5765"/>
                    <a:pt x="5838" y="5675"/>
                  </a:cubicBezTo>
                  <a:lnTo>
                    <a:pt x="5838" y="163"/>
                  </a:lnTo>
                  <a:cubicBezTo>
                    <a:pt x="5838" y="73"/>
                    <a:pt x="5765" y="0"/>
                    <a:pt x="5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1" name="Google Shape;5101;p117"/>
          <p:cNvGrpSpPr/>
          <p:nvPr/>
        </p:nvGrpSpPr>
        <p:grpSpPr>
          <a:xfrm>
            <a:off x="6450222" y="3759384"/>
            <a:ext cx="315478" cy="377421"/>
            <a:chOff x="6450222" y="3356984"/>
            <a:chExt cx="315478" cy="377421"/>
          </a:xfrm>
        </p:grpSpPr>
        <p:sp>
          <p:nvSpPr>
            <p:cNvPr id="5102" name="Google Shape;5102;p117"/>
            <p:cNvSpPr/>
            <p:nvPr/>
          </p:nvSpPr>
          <p:spPr>
            <a:xfrm>
              <a:off x="6456335" y="3363600"/>
              <a:ext cx="214072" cy="332541"/>
            </a:xfrm>
            <a:custGeom>
              <a:avLst/>
              <a:gdLst/>
              <a:ahLst/>
              <a:cxnLst/>
              <a:rect l="l" t="t" r="r" b="b"/>
              <a:pathLst>
                <a:path w="5533" h="8595" extrusionOk="0">
                  <a:moveTo>
                    <a:pt x="5533" y="488"/>
                  </a:moveTo>
                  <a:lnTo>
                    <a:pt x="5533" y="5450"/>
                  </a:lnTo>
                  <a:cubicBezTo>
                    <a:pt x="5437" y="5472"/>
                    <a:pt x="5370" y="5557"/>
                    <a:pt x="5370" y="5656"/>
                  </a:cubicBezTo>
                  <a:cubicBezTo>
                    <a:pt x="5369" y="6099"/>
                    <a:pt x="5298" y="6539"/>
                    <a:pt x="5159" y="6959"/>
                  </a:cubicBezTo>
                  <a:cubicBezTo>
                    <a:pt x="5084" y="7180"/>
                    <a:pt x="4925" y="7364"/>
                    <a:pt x="4716" y="7469"/>
                  </a:cubicBezTo>
                  <a:lnTo>
                    <a:pt x="4716" y="7625"/>
                  </a:lnTo>
                  <a:cubicBezTo>
                    <a:pt x="4715" y="7447"/>
                    <a:pt x="4571" y="7302"/>
                    <a:pt x="4392" y="7302"/>
                  </a:cubicBezTo>
                  <a:lnTo>
                    <a:pt x="3745" y="7302"/>
                  </a:lnTo>
                  <a:cubicBezTo>
                    <a:pt x="3568" y="7302"/>
                    <a:pt x="3423" y="7447"/>
                    <a:pt x="3423" y="7625"/>
                  </a:cubicBezTo>
                  <a:lnTo>
                    <a:pt x="3423" y="8595"/>
                  </a:ln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46" y="1"/>
                  </a:lnTo>
                  <a:cubicBezTo>
                    <a:pt x="5315" y="1"/>
                    <a:pt x="5533" y="219"/>
                    <a:pt x="553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117"/>
            <p:cNvSpPr/>
            <p:nvPr/>
          </p:nvSpPr>
          <p:spPr>
            <a:xfrm>
              <a:off x="6456335" y="3677144"/>
              <a:ext cx="144236" cy="50607"/>
            </a:xfrm>
            <a:custGeom>
              <a:avLst/>
              <a:gdLst/>
              <a:ahLst/>
              <a:cxnLst/>
              <a:rect l="l" t="t" r="r" b="b"/>
              <a:pathLst>
                <a:path w="3728" h="1308" extrusionOk="0">
                  <a:moveTo>
                    <a:pt x="3728" y="1308"/>
                  </a:moveTo>
                  <a:lnTo>
                    <a:pt x="487" y="1308"/>
                  </a:lnTo>
                  <a:cubicBezTo>
                    <a:pt x="218" y="1308"/>
                    <a:pt x="1" y="1090"/>
                    <a:pt x="1" y="821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3403" y="491"/>
                  </a:lnTo>
                  <a:lnTo>
                    <a:pt x="3403" y="981"/>
                  </a:lnTo>
                  <a:cubicBezTo>
                    <a:pt x="3404" y="1162"/>
                    <a:pt x="3549" y="1308"/>
                    <a:pt x="3728" y="1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117"/>
            <p:cNvSpPr/>
            <p:nvPr/>
          </p:nvSpPr>
          <p:spPr>
            <a:xfrm>
              <a:off x="6569619" y="3646114"/>
              <a:ext cx="31919" cy="50026"/>
            </a:xfrm>
            <a:custGeom>
              <a:avLst/>
              <a:gdLst/>
              <a:ahLst/>
              <a:cxnLst/>
              <a:rect l="l" t="t" r="r" b="b"/>
              <a:pathLst>
                <a:path w="825" h="1293" extrusionOk="0">
                  <a:moveTo>
                    <a:pt x="0" y="322"/>
                  </a:moveTo>
                  <a:lnTo>
                    <a:pt x="0" y="1293"/>
                  </a:lnTo>
                  <a:lnTo>
                    <a:pt x="495" y="1293"/>
                  </a:lnTo>
                  <a:lnTo>
                    <a:pt x="495" y="322"/>
                  </a:lnTo>
                  <a:cubicBezTo>
                    <a:pt x="495" y="145"/>
                    <a:pt x="642" y="0"/>
                    <a:pt x="825" y="0"/>
                  </a:cubicBezTo>
                  <a:lnTo>
                    <a:pt x="330" y="0"/>
                  </a:lnTo>
                  <a:cubicBezTo>
                    <a:pt x="149" y="0"/>
                    <a:pt x="0" y="145"/>
                    <a:pt x="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117"/>
            <p:cNvSpPr/>
            <p:nvPr/>
          </p:nvSpPr>
          <p:spPr>
            <a:xfrm>
              <a:off x="6628273" y="3363600"/>
              <a:ext cx="42172" cy="295089"/>
            </a:xfrm>
            <a:custGeom>
              <a:avLst/>
              <a:gdLst/>
              <a:ahLst/>
              <a:cxnLst/>
              <a:rect l="l" t="t" r="r" b="b"/>
              <a:pathLst>
                <a:path w="1090" h="7627" extrusionOk="0">
                  <a:moveTo>
                    <a:pt x="598" y="1"/>
                  </a:moveTo>
                  <a:lnTo>
                    <a:pt x="110" y="1"/>
                  </a:lnTo>
                  <a:cubicBezTo>
                    <a:pt x="378" y="1"/>
                    <a:pt x="595" y="219"/>
                    <a:pt x="595" y="488"/>
                  </a:cubicBezTo>
                  <a:lnTo>
                    <a:pt x="595" y="5460"/>
                  </a:lnTo>
                  <a:cubicBezTo>
                    <a:pt x="501" y="5482"/>
                    <a:pt x="433" y="5567"/>
                    <a:pt x="433" y="5665"/>
                  </a:cubicBezTo>
                  <a:cubicBezTo>
                    <a:pt x="432" y="6104"/>
                    <a:pt x="362" y="6541"/>
                    <a:pt x="224" y="6958"/>
                  </a:cubicBezTo>
                  <a:cubicBezTo>
                    <a:pt x="179" y="7091"/>
                    <a:pt x="102" y="7211"/>
                    <a:pt x="1" y="7307"/>
                  </a:cubicBezTo>
                  <a:cubicBezTo>
                    <a:pt x="156" y="7333"/>
                    <a:pt x="271" y="7468"/>
                    <a:pt x="272" y="7627"/>
                  </a:cubicBezTo>
                  <a:lnTo>
                    <a:pt x="272" y="7464"/>
                  </a:lnTo>
                  <a:cubicBezTo>
                    <a:pt x="481" y="7360"/>
                    <a:pt x="640" y="7178"/>
                    <a:pt x="715" y="6958"/>
                  </a:cubicBezTo>
                  <a:cubicBezTo>
                    <a:pt x="854" y="6541"/>
                    <a:pt x="926" y="6104"/>
                    <a:pt x="926" y="5664"/>
                  </a:cubicBezTo>
                  <a:cubicBezTo>
                    <a:pt x="926" y="5566"/>
                    <a:pt x="994" y="5482"/>
                    <a:pt x="1090" y="5459"/>
                  </a:cubicBezTo>
                  <a:lnTo>
                    <a:pt x="1090" y="488"/>
                  </a:lnTo>
                  <a:cubicBezTo>
                    <a:pt x="1089" y="219"/>
                    <a:pt x="869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117"/>
            <p:cNvSpPr/>
            <p:nvPr/>
          </p:nvSpPr>
          <p:spPr>
            <a:xfrm>
              <a:off x="6500673" y="3363600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3"/>
                  </a:lnTo>
                  <a:cubicBezTo>
                    <a:pt x="2678" y="592"/>
                    <a:pt x="2550" y="648"/>
                    <a:pt x="2417" y="648"/>
                  </a:cubicBezTo>
                  <a:lnTo>
                    <a:pt x="816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117"/>
            <p:cNvSpPr/>
            <p:nvPr/>
          </p:nvSpPr>
          <p:spPr>
            <a:xfrm>
              <a:off x="6481561" y="3526949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3" y="1183"/>
                  </a:moveTo>
                  <a:cubicBezTo>
                    <a:pt x="4229" y="1377"/>
                    <a:pt x="4163" y="1569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8"/>
                    <a:pt x="198" y="1714"/>
                  </a:cubicBezTo>
                  <a:cubicBezTo>
                    <a:pt x="66" y="1570"/>
                    <a:pt x="1" y="1377"/>
                    <a:pt x="17" y="1183"/>
                  </a:cubicBezTo>
                  <a:cubicBezTo>
                    <a:pt x="31" y="935"/>
                    <a:pt x="119" y="696"/>
                    <a:pt x="268" y="498"/>
                  </a:cubicBezTo>
                  <a:cubicBezTo>
                    <a:pt x="512" y="184"/>
                    <a:pt x="888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6" y="511"/>
                    <a:pt x="1350" y="602"/>
                    <a:pt x="1425" y="663"/>
                  </a:cubicBezTo>
                  <a:cubicBezTo>
                    <a:pt x="1499" y="725"/>
                    <a:pt x="1598" y="749"/>
                    <a:pt x="1693" y="730"/>
                  </a:cubicBezTo>
                  <a:lnTo>
                    <a:pt x="2115" y="646"/>
                  </a:lnTo>
                  <a:lnTo>
                    <a:pt x="2536" y="730"/>
                  </a:lnTo>
                  <a:cubicBezTo>
                    <a:pt x="2631" y="749"/>
                    <a:pt x="2730" y="725"/>
                    <a:pt x="2805" y="663"/>
                  </a:cubicBezTo>
                  <a:cubicBezTo>
                    <a:pt x="2879" y="602"/>
                    <a:pt x="2922" y="509"/>
                    <a:pt x="2922" y="413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2" y="498"/>
                  </a:cubicBezTo>
                  <a:cubicBezTo>
                    <a:pt x="4110" y="696"/>
                    <a:pt x="4197" y="935"/>
                    <a:pt x="4213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117"/>
            <p:cNvSpPr/>
            <p:nvPr/>
          </p:nvSpPr>
          <p:spPr>
            <a:xfrm>
              <a:off x="6594613" y="3526949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40" y="497"/>
                  </a:moveTo>
                  <a:cubicBezTo>
                    <a:pt x="794" y="183"/>
                    <a:pt x="418" y="0"/>
                    <a:pt x="20" y="0"/>
                  </a:cubicBezTo>
                  <a:lnTo>
                    <a:pt x="0" y="0"/>
                  </a:lnTo>
                  <a:lnTo>
                    <a:pt x="0" y="88"/>
                  </a:lnTo>
                  <a:cubicBezTo>
                    <a:pt x="219" y="172"/>
                    <a:pt x="411" y="313"/>
                    <a:pt x="555" y="498"/>
                  </a:cubicBezTo>
                  <a:cubicBezTo>
                    <a:pt x="704" y="696"/>
                    <a:pt x="791" y="935"/>
                    <a:pt x="806" y="1183"/>
                  </a:cubicBezTo>
                  <a:cubicBezTo>
                    <a:pt x="822" y="1377"/>
                    <a:pt x="756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6" y="1939"/>
                  </a:lnTo>
                  <a:cubicBezTo>
                    <a:pt x="791" y="1939"/>
                    <a:pt x="977" y="1857"/>
                    <a:pt x="1109" y="1714"/>
                  </a:cubicBezTo>
                  <a:cubicBezTo>
                    <a:pt x="1241" y="1570"/>
                    <a:pt x="1307" y="1377"/>
                    <a:pt x="1291" y="1183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117"/>
            <p:cNvSpPr/>
            <p:nvPr/>
          </p:nvSpPr>
          <p:spPr>
            <a:xfrm>
              <a:off x="6519554" y="3445275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6"/>
                  </a:moveTo>
                  <a:lnTo>
                    <a:pt x="2264" y="1131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6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1"/>
                  </a:cubicBezTo>
                  <a:lnTo>
                    <a:pt x="2" y="486"/>
                  </a:lnTo>
                  <a:cubicBezTo>
                    <a:pt x="2" y="486"/>
                    <a:pt x="1456" y="646"/>
                    <a:pt x="1456" y="1"/>
                  </a:cubicBezTo>
                  <a:cubicBezTo>
                    <a:pt x="1456" y="1"/>
                    <a:pt x="1618" y="646"/>
                    <a:pt x="2264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117"/>
            <p:cNvSpPr/>
            <p:nvPr/>
          </p:nvSpPr>
          <p:spPr>
            <a:xfrm>
              <a:off x="6552944" y="3470268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7"/>
                    <a:pt x="694" y="1256"/>
                    <a:pt x="346" y="1461"/>
                  </a:cubicBezTo>
                  <a:cubicBezTo>
                    <a:pt x="239" y="1524"/>
                    <a:pt x="123" y="1569"/>
                    <a:pt x="1" y="1594"/>
                  </a:cubicBezTo>
                  <a:cubicBezTo>
                    <a:pt x="82" y="1613"/>
                    <a:pt x="165" y="1623"/>
                    <a:pt x="248" y="1623"/>
                  </a:cubicBezTo>
                  <a:cubicBezTo>
                    <a:pt x="457" y="1624"/>
                    <a:pt x="661" y="1568"/>
                    <a:pt x="841" y="1461"/>
                  </a:cubicBezTo>
                  <a:cubicBezTo>
                    <a:pt x="1189" y="1256"/>
                    <a:pt x="1402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117"/>
            <p:cNvSpPr/>
            <p:nvPr/>
          </p:nvSpPr>
          <p:spPr>
            <a:xfrm>
              <a:off x="6519593" y="3413355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7"/>
                  </a:lnTo>
                  <a:cubicBezTo>
                    <a:pt x="1617" y="1467"/>
                    <a:pt x="1455" y="820"/>
                    <a:pt x="1455" y="820"/>
                  </a:cubicBezTo>
                  <a:cubicBezTo>
                    <a:pt x="1455" y="1467"/>
                    <a:pt x="1" y="1305"/>
                    <a:pt x="1" y="1305"/>
                  </a:cubicBezTo>
                  <a:lnTo>
                    <a:pt x="1" y="1144"/>
                  </a:lnTo>
                  <a:cubicBezTo>
                    <a:pt x="1" y="527"/>
                    <a:pt x="494" y="25"/>
                    <a:pt x="1109" y="13"/>
                  </a:cubicBezTo>
                  <a:cubicBezTo>
                    <a:pt x="1745" y="0"/>
                    <a:pt x="2263" y="525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117"/>
            <p:cNvSpPr/>
            <p:nvPr/>
          </p:nvSpPr>
          <p:spPr>
            <a:xfrm>
              <a:off x="6552905" y="3413239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5" y="338"/>
                  </a:moveTo>
                  <a:cubicBezTo>
                    <a:pt x="848" y="122"/>
                    <a:pt x="554" y="0"/>
                    <a:pt x="249" y="1"/>
                  </a:cubicBezTo>
                  <a:cubicBezTo>
                    <a:pt x="166" y="1"/>
                    <a:pt x="83" y="11"/>
                    <a:pt x="1" y="28"/>
                  </a:cubicBezTo>
                  <a:cubicBezTo>
                    <a:pt x="530" y="144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9" y="1430"/>
                    <a:pt x="1223" y="1488"/>
                    <a:pt x="1402" y="1484"/>
                  </a:cubicBezTo>
                  <a:lnTo>
                    <a:pt x="1402" y="1154"/>
                  </a:lnTo>
                  <a:cubicBezTo>
                    <a:pt x="1403" y="848"/>
                    <a:pt x="1281" y="554"/>
                    <a:pt x="1065" y="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117"/>
            <p:cNvSpPr/>
            <p:nvPr/>
          </p:nvSpPr>
          <p:spPr>
            <a:xfrm>
              <a:off x="6498932" y="346365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0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117"/>
            <p:cNvSpPr/>
            <p:nvPr/>
          </p:nvSpPr>
          <p:spPr>
            <a:xfrm>
              <a:off x="6607110" y="3463652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1" y="410"/>
                  </a:moveTo>
                  <a:cubicBezTo>
                    <a:pt x="491" y="635"/>
                    <a:pt x="308" y="818"/>
                    <a:pt x="83" y="818"/>
                  </a:cubicBezTo>
                  <a:lnTo>
                    <a:pt x="1" y="818"/>
                  </a:lnTo>
                  <a:lnTo>
                    <a:pt x="1" y="0"/>
                  </a:lnTo>
                  <a:lnTo>
                    <a:pt x="83" y="0"/>
                  </a:lnTo>
                  <a:cubicBezTo>
                    <a:pt x="192" y="0"/>
                    <a:pt x="296" y="43"/>
                    <a:pt x="372" y="120"/>
                  </a:cubicBezTo>
                  <a:cubicBezTo>
                    <a:pt x="449" y="197"/>
                    <a:pt x="492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117"/>
            <p:cNvSpPr/>
            <p:nvPr/>
          </p:nvSpPr>
          <p:spPr>
            <a:xfrm>
              <a:off x="6532128" y="3526910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5" y="513"/>
                    <a:pt x="1572" y="605"/>
                    <a:pt x="1498" y="667"/>
                  </a:cubicBezTo>
                  <a:cubicBezTo>
                    <a:pt x="1423" y="728"/>
                    <a:pt x="1324" y="753"/>
                    <a:pt x="1230" y="734"/>
                  </a:cubicBezTo>
                  <a:lnTo>
                    <a:pt x="808" y="649"/>
                  </a:lnTo>
                  <a:lnTo>
                    <a:pt x="386" y="734"/>
                  </a:lnTo>
                  <a:cubicBezTo>
                    <a:pt x="291" y="753"/>
                    <a:pt x="192" y="728"/>
                    <a:pt x="118" y="666"/>
                  </a:cubicBezTo>
                  <a:cubicBezTo>
                    <a:pt x="43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6" y="0"/>
                  </a:lnTo>
                  <a:cubicBezTo>
                    <a:pt x="584" y="216"/>
                    <a:pt x="1031" y="216"/>
                    <a:pt x="1390" y="0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117"/>
            <p:cNvSpPr/>
            <p:nvPr/>
          </p:nvSpPr>
          <p:spPr>
            <a:xfrm>
              <a:off x="6638758" y="3572023"/>
              <a:ext cx="119629" cy="155727"/>
            </a:xfrm>
            <a:custGeom>
              <a:avLst/>
              <a:gdLst/>
              <a:ahLst/>
              <a:cxnLst/>
              <a:rect l="l" t="t" r="r" b="b"/>
              <a:pathLst>
                <a:path w="3092" h="4025" extrusionOk="0">
                  <a:moveTo>
                    <a:pt x="3091" y="2404"/>
                  </a:moveTo>
                  <a:cubicBezTo>
                    <a:pt x="3090" y="2585"/>
                    <a:pt x="2945" y="2731"/>
                    <a:pt x="2766" y="2732"/>
                  </a:cubicBezTo>
                  <a:lnTo>
                    <a:pt x="2590" y="2732"/>
                  </a:lnTo>
                  <a:cubicBezTo>
                    <a:pt x="2769" y="2733"/>
                    <a:pt x="2914" y="2877"/>
                    <a:pt x="2914" y="3055"/>
                  </a:cubicBezTo>
                  <a:cubicBezTo>
                    <a:pt x="2913" y="3234"/>
                    <a:pt x="2769" y="3378"/>
                    <a:pt x="2590" y="3379"/>
                  </a:cubicBezTo>
                  <a:lnTo>
                    <a:pt x="2424" y="3379"/>
                  </a:lnTo>
                  <a:cubicBezTo>
                    <a:pt x="2603" y="3379"/>
                    <a:pt x="2748" y="3524"/>
                    <a:pt x="2748" y="3702"/>
                  </a:cubicBezTo>
                  <a:cubicBezTo>
                    <a:pt x="2747" y="3880"/>
                    <a:pt x="2603" y="4024"/>
                    <a:pt x="2424" y="4025"/>
                  </a:cubicBezTo>
                  <a:lnTo>
                    <a:pt x="487" y="4025"/>
                  </a:lnTo>
                  <a:cubicBezTo>
                    <a:pt x="218" y="4025"/>
                    <a:pt x="1" y="3807"/>
                    <a:pt x="1" y="3538"/>
                  </a:cubicBezTo>
                  <a:lnTo>
                    <a:pt x="1" y="2076"/>
                  </a:lnTo>
                  <a:cubicBezTo>
                    <a:pt x="209" y="1971"/>
                    <a:pt x="367" y="1787"/>
                    <a:pt x="441" y="1564"/>
                  </a:cubicBezTo>
                  <a:cubicBezTo>
                    <a:pt x="580" y="1143"/>
                    <a:pt x="651" y="701"/>
                    <a:pt x="651" y="257"/>
                  </a:cubicBezTo>
                  <a:cubicBezTo>
                    <a:pt x="652" y="158"/>
                    <a:pt x="719" y="73"/>
                    <a:pt x="813" y="50"/>
                  </a:cubicBezTo>
                  <a:cubicBezTo>
                    <a:pt x="817" y="50"/>
                    <a:pt x="819" y="49"/>
                    <a:pt x="822" y="49"/>
                  </a:cubicBezTo>
                  <a:cubicBezTo>
                    <a:pt x="1076" y="1"/>
                    <a:pt x="1237" y="180"/>
                    <a:pt x="1334" y="371"/>
                  </a:cubicBezTo>
                  <a:cubicBezTo>
                    <a:pt x="1423" y="551"/>
                    <a:pt x="1468" y="748"/>
                    <a:pt x="1465" y="949"/>
                  </a:cubicBezTo>
                  <a:lnTo>
                    <a:pt x="1465" y="1420"/>
                  </a:lnTo>
                  <a:lnTo>
                    <a:pt x="2766" y="1420"/>
                  </a:lnTo>
                  <a:cubicBezTo>
                    <a:pt x="2945" y="1420"/>
                    <a:pt x="3090" y="1567"/>
                    <a:pt x="3091" y="1748"/>
                  </a:cubicBezTo>
                  <a:cubicBezTo>
                    <a:pt x="3090" y="1929"/>
                    <a:pt x="2945" y="2075"/>
                    <a:pt x="2766" y="2077"/>
                  </a:cubicBezTo>
                  <a:cubicBezTo>
                    <a:pt x="2945" y="2077"/>
                    <a:pt x="3091" y="2224"/>
                    <a:pt x="3091" y="24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117"/>
            <p:cNvSpPr/>
            <p:nvPr/>
          </p:nvSpPr>
          <p:spPr>
            <a:xfrm>
              <a:off x="6664796" y="3572681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6"/>
                  </a:moveTo>
                  <a:cubicBezTo>
                    <a:pt x="255" y="543"/>
                    <a:pt x="300" y="739"/>
                    <a:pt x="297" y="937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5"/>
                    <a:pt x="659" y="367"/>
                  </a:cubicBezTo>
                  <a:cubicBezTo>
                    <a:pt x="560" y="177"/>
                    <a:pt x="398" y="1"/>
                    <a:pt x="140" y="47"/>
                  </a:cubicBezTo>
                  <a:cubicBezTo>
                    <a:pt x="137" y="47"/>
                    <a:pt x="135" y="49"/>
                    <a:pt x="132" y="49"/>
                  </a:cubicBezTo>
                  <a:cubicBezTo>
                    <a:pt x="76" y="63"/>
                    <a:pt x="29" y="98"/>
                    <a:pt x="1" y="148"/>
                  </a:cubicBezTo>
                  <a:cubicBezTo>
                    <a:pt x="68" y="211"/>
                    <a:pt x="125" y="284"/>
                    <a:pt x="166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117"/>
            <p:cNvSpPr/>
            <p:nvPr/>
          </p:nvSpPr>
          <p:spPr>
            <a:xfrm>
              <a:off x="6713894" y="3626963"/>
              <a:ext cx="44107" cy="100787"/>
            </a:xfrm>
            <a:custGeom>
              <a:avLst/>
              <a:gdLst/>
              <a:ahLst/>
              <a:cxnLst/>
              <a:rect l="l" t="t" r="r" b="b"/>
              <a:pathLst>
                <a:path w="1140" h="2605" extrusionOk="0">
                  <a:moveTo>
                    <a:pt x="811" y="657"/>
                  </a:moveTo>
                  <a:cubicBezTo>
                    <a:pt x="992" y="655"/>
                    <a:pt x="1138" y="509"/>
                    <a:pt x="1140" y="328"/>
                  </a:cubicBezTo>
                  <a:cubicBezTo>
                    <a:pt x="1139" y="147"/>
                    <a:pt x="993" y="0"/>
                    <a:pt x="811" y="0"/>
                  </a:cubicBezTo>
                  <a:lnTo>
                    <a:pt x="320" y="0"/>
                  </a:lnTo>
                  <a:cubicBezTo>
                    <a:pt x="500" y="0"/>
                    <a:pt x="647" y="147"/>
                    <a:pt x="647" y="328"/>
                  </a:cubicBezTo>
                  <a:cubicBezTo>
                    <a:pt x="646" y="509"/>
                    <a:pt x="500" y="655"/>
                    <a:pt x="320" y="657"/>
                  </a:cubicBezTo>
                  <a:cubicBezTo>
                    <a:pt x="500" y="657"/>
                    <a:pt x="647" y="804"/>
                    <a:pt x="647" y="984"/>
                  </a:cubicBezTo>
                  <a:cubicBezTo>
                    <a:pt x="646" y="1165"/>
                    <a:pt x="500" y="1311"/>
                    <a:pt x="320" y="1312"/>
                  </a:cubicBezTo>
                  <a:lnTo>
                    <a:pt x="162" y="1312"/>
                  </a:lnTo>
                  <a:cubicBezTo>
                    <a:pt x="341" y="1313"/>
                    <a:pt x="484" y="1457"/>
                    <a:pt x="485" y="1635"/>
                  </a:cubicBezTo>
                  <a:cubicBezTo>
                    <a:pt x="484" y="1814"/>
                    <a:pt x="339" y="1958"/>
                    <a:pt x="162" y="1959"/>
                  </a:cubicBezTo>
                  <a:lnTo>
                    <a:pt x="0" y="1959"/>
                  </a:lnTo>
                  <a:cubicBezTo>
                    <a:pt x="179" y="1959"/>
                    <a:pt x="324" y="2104"/>
                    <a:pt x="324" y="2282"/>
                  </a:cubicBezTo>
                  <a:cubicBezTo>
                    <a:pt x="323" y="2460"/>
                    <a:pt x="179" y="2604"/>
                    <a:pt x="0" y="2605"/>
                  </a:cubicBezTo>
                  <a:lnTo>
                    <a:pt x="485" y="2605"/>
                  </a:lnTo>
                  <a:cubicBezTo>
                    <a:pt x="664" y="2604"/>
                    <a:pt x="808" y="2460"/>
                    <a:pt x="809" y="2282"/>
                  </a:cubicBezTo>
                  <a:cubicBezTo>
                    <a:pt x="808" y="2104"/>
                    <a:pt x="664" y="1959"/>
                    <a:pt x="485" y="1959"/>
                  </a:cubicBezTo>
                  <a:lnTo>
                    <a:pt x="649" y="1959"/>
                  </a:lnTo>
                  <a:cubicBezTo>
                    <a:pt x="827" y="1958"/>
                    <a:pt x="971" y="1813"/>
                    <a:pt x="972" y="1635"/>
                  </a:cubicBezTo>
                  <a:cubicBezTo>
                    <a:pt x="972" y="1457"/>
                    <a:pt x="827" y="1313"/>
                    <a:pt x="649" y="1312"/>
                  </a:cubicBezTo>
                  <a:lnTo>
                    <a:pt x="811" y="1312"/>
                  </a:lnTo>
                  <a:cubicBezTo>
                    <a:pt x="992" y="1311"/>
                    <a:pt x="1138" y="1165"/>
                    <a:pt x="1140" y="984"/>
                  </a:cubicBezTo>
                  <a:cubicBezTo>
                    <a:pt x="1139" y="804"/>
                    <a:pt x="993" y="657"/>
                    <a:pt x="811" y="6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117"/>
            <p:cNvSpPr/>
            <p:nvPr/>
          </p:nvSpPr>
          <p:spPr>
            <a:xfrm>
              <a:off x="6588771" y="3646114"/>
              <a:ext cx="50026" cy="81636"/>
            </a:xfrm>
            <a:custGeom>
              <a:avLst/>
              <a:gdLst/>
              <a:ahLst/>
              <a:cxnLst/>
              <a:rect l="l" t="t" r="r" b="b"/>
              <a:pathLst>
                <a:path w="1293" h="2110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7" y="0"/>
                    <a:pt x="1293" y="145"/>
                    <a:pt x="1293" y="325"/>
                  </a:cubicBezTo>
                  <a:lnTo>
                    <a:pt x="1293" y="1785"/>
                  </a:lnTo>
                  <a:cubicBezTo>
                    <a:pt x="1293" y="1965"/>
                    <a:pt x="1147" y="2110"/>
                    <a:pt x="968" y="2110"/>
                  </a:cubicBezTo>
                  <a:lnTo>
                    <a:pt x="325" y="2110"/>
                  </a:lnTo>
                  <a:cubicBezTo>
                    <a:pt x="145" y="2110"/>
                    <a:pt x="0" y="1965"/>
                    <a:pt x="0" y="1785"/>
                  </a:cubicBezTo>
                  <a:lnTo>
                    <a:pt x="0" y="325"/>
                  </a:lnTo>
                  <a:cubicBezTo>
                    <a:pt x="0" y="145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117"/>
            <p:cNvSpPr/>
            <p:nvPr/>
          </p:nvSpPr>
          <p:spPr>
            <a:xfrm>
              <a:off x="6606878" y="3646114"/>
              <a:ext cx="31919" cy="81636"/>
            </a:xfrm>
            <a:custGeom>
              <a:avLst/>
              <a:gdLst/>
              <a:ahLst/>
              <a:cxnLst/>
              <a:rect l="l" t="t" r="r" b="b"/>
              <a:pathLst>
                <a:path w="825" h="2110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0"/>
                    <a:pt x="330" y="145"/>
                    <a:pt x="330" y="325"/>
                  </a:cubicBezTo>
                  <a:lnTo>
                    <a:pt x="330" y="1785"/>
                  </a:lnTo>
                  <a:cubicBezTo>
                    <a:pt x="330" y="1965"/>
                    <a:pt x="182" y="2110"/>
                    <a:pt x="0" y="2110"/>
                  </a:cubicBezTo>
                  <a:lnTo>
                    <a:pt x="495" y="2110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117"/>
            <p:cNvSpPr/>
            <p:nvPr/>
          </p:nvSpPr>
          <p:spPr>
            <a:xfrm>
              <a:off x="6500093" y="3627118"/>
              <a:ext cx="50877" cy="43952"/>
            </a:xfrm>
            <a:custGeom>
              <a:avLst/>
              <a:gdLst/>
              <a:ahLst/>
              <a:cxnLst/>
              <a:rect l="l" t="t" r="r" b="b"/>
              <a:pathLst>
                <a:path w="1315" h="1136" extrusionOk="0">
                  <a:moveTo>
                    <a:pt x="658" y="171"/>
                  </a:moveTo>
                  <a:cubicBezTo>
                    <a:pt x="733" y="66"/>
                    <a:pt x="853" y="2"/>
                    <a:pt x="983" y="1"/>
                  </a:cubicBezTo>
                  <a:cubicBezTo>
                    <a:pt x="1076" y="7"/>
                    <a:pt x="1163" y="51"/>
                    <a:pt x="1224" y="121"/>
                  </a:cubicBezTo>
                  <a:cubicBezTo>
                    <a:pt x="1285" y="193"/>
                    <a:pt x="1314" y="285"/>
                    <a:pt x="1307" y="379"/>
                  </a:cubicBezTo>
                  <a:cubicBezTo>
                    <a:pt x="1307" y="614"/>
                    <a:pt x="1126" y="893"/>
                    <a:pt x="658" y="1136"/>
                  </a:cubicBezTo>
                  <a:cubicBezTo>
                    <a:pt x="189" y="894"/>
                    <a:pt x="9" y="615"/>
                    <a:pt x="9" y="379"/>
                  </a:cubicBezTo>
                  <a:cubicBezTo>
                    <a:pt x="1" y="285"/>
                    <a:pt x="31" y="193"/>
                    <a:pt x="92" y="121"/>
                  </a:cubicBezTo>
                  <a:cubicBezTo>
                    <a:pt x="153" y="51"/>
                    <a:pt x="240" y="7"/>
                    <a:pt x="334" y="1"/>
                  </a:cubicBezTo>
                  <a:cubicBezTo>
                    <a:pt x="463" y="3"/>
                    <a:pt x="584" y="66"/>
                    <a:pt x="658" y="171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117"/>
            <p:cNvSpPr/>
            <p:nvPr/>
          </p:nvSpPr>
          <p:spPr>
            <a:xfrm>
              <a:off x="6456335" y="3363600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4" y="8925"/>
                  </a:move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117"/>
            <p:cNvSpPr/>
            <p:nvPr/>
          </p:nvSpPr>
          <p:spPr>
            <a:xfrm>
              <a:off x="6450454" y="3382751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117"/>
            <p:cNvSpPr/>
            <p:nvPr/>
          </p:nvSpPr>
          <p:spPr>
            <a:xfrm>
              <a:off x="6450222" y="340116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117"/>
            <p:cNvSpPr/>
            <p:nvPr/>
          </p:nvSpPr>
          <p:spPr>
            <a:xfrm>
              <a:off x="6450222" y="3356984"/>
              <a:ext cx="315478" cy="377421"/>
            </a:xfrm>
            <a:custGeom>
              <a:avLst/>
              <a:gdLst/>
              <a:ahLst/>
              <a:cxnLst/>
              <a:rect l="l" t="t" r="r" b="b"/>
              <a:pathLst>
                <a:path w="8154" h="9755" extrusionOk="0">
                  <a:moveTo>
                    <a:pt x="4164" y="324"/>
                  </a:moveTo>
                  <a:lnTo>
                    <a:pt x="3956" y="546"/>
                  </a:lnTo>
                  <a:cubicBezTo>
                    <a:pt x="3895" y="611"/>
                    <a:pt x="3810" y="648"/>
                    <a:pt x="3721" y="648"/>
                  </a:cubicBezTo>
                  <a:lnTo>
                    <a:pt x="2120" y="648"/>
                  </a:lnTo>
                  <a:cubicBezTo>
                    <a:pt x="2031" y="648"/>
                    <a:pt x="1946" y="611"/>
                    <a:pt x="1885" y="546"/>
                  </a:cubicBezTo>
                  <a:lnTo>
                    <a:pt x="1677" y="324"/>
                  </a:lnTo>
                  <a:close/>
                  <a:moveTo>
                    <a:pt x="330" y="8826"/>
                  </a:moveTo>
                  <a:cubicBezTo>
                    <a:pt x="428" y="8885"/>
                    <a:pt x="540" y="8917"/>
                    <a:pt x="653" y="8918"/>
                  </a:cubicBezTo>
                  <a:lnTo>
                    <a:pt x="3410" y="8918"/>
                  </a:lnTo>
                  <a:lnTo>
                    <a:pt x="3410" y="9248"/>
                  </a:lnTo>
                  <a:cubicBezTo>
                    <a:pt x="3410" y="9303"/>
                    <a:pt x="3420" y="9359"/>
                    <a:pt x="3439" y="9412"/>
                  </a:cubicBezTo>
                  <a:lnTo>
                    <a:pt x="655" y="9412"/>
                  </a:lnTo>
                  <a:cubicBezTo>
                    <a:pt x="475" y="9412"/>
                    <a:pt x="330" y="9267"/>
                    <a:pt x="330" y="9087"/>
                  </a:cubicBezTo>
                  <a:lnTo>
                    <a:pt x="330" y="8826"/>
                  </a:lnTo>
                  <a:close/>
                  <a:moveTo>
                    <a:pt x="4540" y="7625"/>
                  </a:moveTo>
                  <a:cubicBezTo>
                    <a:pt x="4630" y="7625"/>
                    <a:pt x="4703" y="7698"/>
                    <a:pt x="4703" y="7787"/>
                  </a:cubicBezTo>
                  <a:lnTo>
                    <a:pt x="4703" y="9250"/>
                  </a:lnTo>
                  <a:cubicBezTo>
                    <a:pt x="4703" y="9339"/>
                    <a:pt x="4630" y="9412"/>
                    <a:pt x="4540" y="9412"/>
                  </a:cubicBezTo>
                  <a:lnTo>
                    <a:pt x="3895" y="9412"/>
                  </a:lnTo>
                  <a:cubicBezTo>
                    <a:pt x="3806" y="9412"/>
                    <a:pt x="3733" y="9339"/>
                    <a:pt x="3733" y="9250"/>
                  </a:cubicBezTo>
                  <a:lnTo>
                    <a:pt x="3733" y="7787"/>
                  </a:lnTo>
                  <a:cubicBezTo>
                    <a:pt x="3733" y="7698"/>
                    <a:pt x="3806" y="7625"/>
                    <a:pt x="3895" y="7625"/>
                  </a:cubicBezTo>
                  <a:close/>
                  <a:moveTo>
                    <a:pt x="5768" y="5790"/>
                  </a:moveTo>
                  <a:cubicBezTo>
                    <a:pt x="5839" y="5790"/>
                    <a:pt x="5948" y="5824"/>
                    <a:pt x="6054" y="6028"/>
                  </a:cubicBezTo>
                  <a:cubicBezTo>
                    <a:pt x="6130" y="6183"/>
                    <a:pt x="6168" y="6353"/>
                    <a:pt x="6166" y="6525"/>
                  </a:cubicBezTo>
                  <a:lnTo>
                    <a:pt x="6166" y="6987"/>
                  </a:lnTo>
                  <a:cubicBezTo>
                    <a:pt x="6166" y="7077"/>
                    <a:pt x="6239" y="7150"/>
                    <a:pt x="6328" y="7150"/>
                  </a:cubicBezTo>
                  <a:lnTo>
                    <a:pt x="7629" y="7150"/>
                  </a:lnTo>
                  <a:cubicBezTo>
                    <a:pt x="7710" y="7150"/>
                    <a:pt x="7782" y="7207"/>
                    <a:pt x="7794" y="7287"/>
                  </a:cubicBezTo>
                  <a:cubicBezTo>
                    <a:pt x="7809" y="7387"/>
                    <a:pt x="7731" y="7473"/>
                    <a:pt x="7633" y="7473"/>
                  </a:cubicBezTo>
                  <a:lnTo>
                    <a:pt x="7144" y="7473"/>
                  </a:lnTo>
                  <a:cubicBezTo>
                    <a:pt x="7058" y="7473"/>
                    <a:pt x="6982" y="7538"/>
                    <a:pt x="6977" y="7624"/>
                  </a:cubicBezTo>
                  <a:cubicBezTo>
                    <a:pt x="6971" y="7718"/>
                    <a:pt x="7045" y="7796"/>
                    <a:pt x="7139" y="7796"/>
                  </a:cubicBezTo>
                  <a:lnTo>
                    <a:pt x="7620" y="7796"/>
                  </a:lnTo>
                  <a:cubicBezTo>
                    <a:pt x="7706" y="7796"/>
                    <a:pt x="7781" y="7862"/>
                    <a:pt x="7787" y="7948"/>
                  </a:cubicBezTo>
                  <a:cubicBezTo>
                    <a:pt x="7793" y="8041"/>
                    <a:pt x="7718" y="8120"/>
                    <a:pt x="7626" y="8120"/>
                  </a:cubicBezTo>
                  <a:lnTo>
                    <a:pt x="7144" y="8120"/>
                  </a:lnTo>
                  <a:cubicBezTo>
                    <a:pt x="7058" y="8120"/>
                    <a:pt x="6982" y="8185"/>
                    <a:pt x="6977" y="8271"/>
                  </a:cubicBezTo>
                  <a:cubicBezTo>
                    <a:pt x="6971" y="8365"/>
                    <a:pt x="7045" y="8442"/>
                    <a:pt x="7139" y="8442"/>
                  </a:cubicBezTo>
                  <a:lnTo>
                    <a:pt x="7457" y="8442"/>
                  </a:lnTo>
                  <a:cubicBezTo>
                    <a:pt x="7544" y="8442"/>
                    <a:pt x="7620" y="8508"/>
                    <a:pt x="7625" y="8595"/>
                  </a:cubicBezTo>
                  <a:cubicBezTo>
                    <a:pt x="7630" y="8688"/>
                    <a:pt x="7556" y="8766"/>
                    <a:pt x="7463" y="8766"/>
                  </a:cubicBezTo>
                  <a:lnTo>
                    <a:pt x="7144" y="8766"/>
                  </a:lnTo>
                  <a:cubicBezTo>
                    <a:pt x="7058" y="8766"/>
                    <a:pt x="6982" y="8831"/>
                    <a:pt x="6977" y="8918"/>
                  </a:cubicBezTo>
                  <a:cubicBezTo>
                    <a:pt x="6972" y="9011"/>
                    <a:pt x="7045" y="9089"/>
                    <a:pt x="7139" y="9089"/>
                  </a:cubicBezTo>
                  <a:lnTo>
                    <a:pt x="7283" y="9089"/>
                  </a:lnTo>
                  <a:cubicBezTo>
                    <a:pt x="7369" y="9089"/>
                    <a:pt x="7444" y="9154"/>
                    <a:pt x="7450" y="9240"/>
                  </a:cubicBezTo>
                  <a:cubicBezTo>
                    <a:pt x="7455" y="9334"/>
                    <a:pt x="7380" y="9412"/>
                    <a:pt x="7288" y="9412"/>
                  </a:cubicBezTo>
                  <a:lnTo>
                    <a:pt x="5350" y="9412"/>
                  </a:lnTo>
                  <a:cubicBezTo>
                    <a:pt x="5171" y="9412"/>
                    <a:pt x="5026" y="9267"/>
                    <a:pt x="5026" y="9087"/>
                  </a:cubicBezTo>
                  <a:lnTo>
                    <a:pt x="5026" y="7728"/>
                  </a:lnTo>
                  <a:cubicBezTo>
                    <a:pt x="5230" y="7602"/>
                    <a:pt x="5383" y="7409"/>
                    <a:pt x="5459" y="7182"/>
                  </a:cubicBezTo>
                  <a:cubicBezTo>
                    <a:pt x="5604" y="6750"/>
                    <a:pt x="5678" y="6298"/>
                    <a:pt x="5677" y="5842"/>
                  </a:cubicBezTo>
                  <a:cubicBezTo>
                    <a:pt x="5677" y="5820"/>
                    <a:pt x="5693" y="5800"/>
                    <a:pt x="5714" y="5796"/>
                  </a:cubicBezTo>
                  <a:cubicBezTo>
                    <a:pt x="5727" y="5794"/>
                    <a:pt x="5746" y="5790"/>
                    <a:pt x="5768" y="5790"/>
                  </a:cubicBezTo>
                  <a:close/>
                  <a:moveTo>
                    <a:pt x="671" y="1"/>
                  </a:moveTo>
                  <a:cubicBezTo>
                    <a:pt x="316" y="1"/>
                    <a:pt x="28" y="288"/>
                    <a:pt x="26" y="642"/>
                  </a:cubicBezTo>
                  <a:cubicBezTo>
                    <a:pt x="24" y="682"/>
                    <a:pt x="37" y="721"/>
                    <a:pt x="62" y="750"/>
                  </a:cubicBezTo>
                  <a:cubicBezTo>
                    <a:pt x="95" y="790"/>
                    <a:pt x="141" y="809"/>
                    <a:pt x="186" y="809"/>
                  </a:cubicBezTo>
                  <a:cubicBezTo>
                    <a:pt x="230" y="809"/>
                    <a:pt x="274" y="791"/>
                    <a:pt x="306" y="756"/>
                  </a:cubicBezTo>
                  <a:cubicBezTo>
                    <a:pt x="334" y="725"/>
                    <a:pt x="348" y="684"/>
                    <a:pt x="349" y="642"/>
                  </a:cubicBezTo>
                  <a:cubicBezTo>
                    <a:pt x="351" y="466"/>
                    <a:pt x="495" y="324"/>
                    <a:pt x="671" y="324"/>
                  </a:cubicBezTo>
                  <a:lnTo>
                    <a:pt x="1234" y="324"/>
                  </a:lnTo>
                  <a:lnTo>
                    <a:pt x="1649" y="766"/>
                  </a:lnTo>
                  <a:cubicBezTo>
                    <a:pt x="1771" y="896"/>
                    <a:pt x="1942" y="970"/>
                    <a:pt x="2120" y="971"/>
                  </a:cubicBezTo>
                  <a:lnTo>
                    <a:pt x="3721" y="971"/>
                  </a:lnTo>
                  <a:cubicBezTo>
                    <a:pt x="3899" y="970"/>
                    <a:pt x="4069" y="896"/>
                    <a:pt x="4192" y="766"/>
                  </a:cubicBezTo>
                  <a:lnTo>
                    <a:pt x="4606" y="324"/>
                  </a:lnTo>
                  <a:lnTo>
                    <a:pt x="5195" y="324"/>
                  </a:lnTo>
                  <a:cubicBezTo>
                    <a:pt x="5375" y="324"/>
                    <a:pt x="5519" y="469"/>
                    <a:pt x="5519" y="649"/>
                  </a:cubicBezTo>
                  <a:lnTo>
                    <a:pt x="5519" y="5520"/>
                  </a:lnTo>
                  <a:cubicBezTo>
                    <a:pt x="5419" y="5589"/>
                    <a:pt x="5358" y="5704"/>
                    <a:pt x="5358" y="5827"/>
                  </a:cubicBezTo>
                  <a:cubicBezTo>
                    <a:pt x="5358" y="6249"/>
                    <a:pt x="5290" y="6668"/>
                    <a:pt x="5156" y="7069"/>
                  </a:cubicBezTo>
                  <a:cubicBezTo>
                    <a:pt x="5106" y="7218"/>
                    <a:pt x="5007" y="7346"/>
                    <a:pt x="4876" y="7432"/>
                  </a:cubicBezTo>
                  <a:cubicBezTo>
                    <a:pt x="4787" y="7349"/>
                    <a:pt x="4669" y="7302"/>
                    <a:pt x="4546" y="7302"/>
                  </a:cubicBezTo>
                  <a:lnTo>
                    <a:pt x="3896" y="7302"/>
                  </a:lnTo>
                  <a:cubicBezTo>
                    <a:pt x="3627" y="7302"/>
                    <a:pt x="3410" y="7519"/>
                    <a:pt x="3410" y="7788"/>
                  </a:cubicBezTo>
                  <a:lnTo>
                    <a:pt x="3410" y="8595"/>
                  </a:lnTo>
                  <a:lnTo>
                    <a:pt x="653" y="8595"/>
                  </a:lnTo>
                  <a:cubicBezTo>
                    <a:pt x="475" y="8595"/>
                    <a:pt x="329" y="8450"/>
                    <a:pt x="329" y="8270"/>
                  </a:cubicBezTo>
                  <a:lnTo>
                    <a:pt x="329" y="3003"/>
                  </a:lnTo>
                  <a:lnTo>
                    <a:pt x="329" y="1954"/>
                  </a:lnTo>
                  <a:cubicBezTo>
                    <a:pt x="325" y="1864"/>
                    <a:pt x="252" y="1791"/>
                    <a:pt x="162" y="1791"/>
                  </a:cubicBezTo>
                  <a:cubicBezTo>
                    <a:pt x="73" y="1791"/>
                    <a:pt x="0" y="1864"/>
                    <a:pt x="7" y="1954"/>
                  </a:cubicBezTo>
                  <a:lnTo>
                    <a:pt x="7" y="3003"/>
                  </a:lnTo>
                  <a:lnTo>
                    <a:pt x="7" y="9092"/>
                  </a:lnTo>
                  <a:cubicBezTo>
                    <a:pt x="0" y="9447"/>
                    <a:pt x="285" y="9735"/>
                    <a:pt x="638" y="9735"/>
                  </a:cubicBezTo>
                  <a:cubicBezTo>
                    <a:pt x="642" y="9735"/>
                    <a:pt x="645" y="9735"/>
                    <a:pt x="649" y="9735"/>
                  </a:cubicBezTo>
                  <a:lnTo>
                    <a:pt x="4543" y="9735"/>
                  </a:lnTo>
                  <a:cubicBezTo>
                    <a:pt x="4548" y="9735"/>
                    <a:pt x="4554" y="9735"/>
                    <a:pt x="4559" y="9735"/>
                  </a:cubicBezTo>
                  <a:cubicBezTo>
                    <a:pt x="4694" y="9735"/>
                    <a:pt x="4822" y="9674"/>
                    <a:pt x="4909" y="9570"/>
                  </a:cubicBezTo>
                  <a:cubicBezTo>
                    <a:pt x="4913" y="9570"/>
                    <a:pt x="4915" y="9570"/>
                    <a:pt x="4917" y="9569"/>
                  </a:cubicBezTo>
                  <a:cubicBezTo>
                    <a:pt x="5013" y="9657"/>
                    <a:pt x="5135" y="9714"/>
                    <a:pt x="5265" y="9732"/>
                  </a:cubicBezTo>
                  <a:cubicBezTo>
                    <a:pt x="5266" y="9732"/>
                    <a:pt x="5269" y="9733"/>
                    <a:pt x="5271" y="9755"/>
                  </a:cubicBezTo>
                  <a:lnTo>
                    <a:pt x="5272" y="9755"/>
                  </a:lnTo>
                  <a:cubicBezTo>
                    <a:pt x="5299" y="9737"/>
                    <a:pt x="5354" y="9735"/>
                    <a:pt x="5354" y="9735"/>
                  </a:cubicBezTo>
                  <a:lnTo>
                    <a:pt x="7303" y="9735"/>
                  </a:lnTo>
                  <a:cubicBezTo>
                    <a:pt x="7572" y="9735"/>
                    <a:pt x="7791" y="9517"/>
                    <a:pt x="7791" y="9248"/>
                  </a:cubicBezTo>
                  <a:cubicBezTo>
                    <a:pt x="7791" y="9164"/>
                    <a:pt x="7768" y="9081"/>
                    <a:pt x="7726" y="9008"/>
                  </a:cubicBezTo>
                  <a:cubicBezTo>
                    <a:pt x="7947" y="8871"/>
                    <a:pt x="8020" y="8583"/>
                    <a:pt x="7888" y="8357"/>
                  </a:cubicBezTo>
                  <a:cubicBezTo>
                    <a:pt x="8010" y="8282"/>
                    <a:pt x="8092" y="8156"/>
                    <a:pt x="8112" y="8013"/>
                  </a:cubicBezTo>
                  <a:cubicBezTo>
                    <a:pt x="8131" y="7870"/>
                    <a:pt x="8086" y="7727"/>
                    <a:pt x="7989" y="7621"/>
                  </a:cubicBezTo>
                  <a:cubicBezTo>
                    <a:pt x="8119" y="7478"/>
                    <a:pt x="8153" y="7272"/>
                    <a:pt x="8074" y="7096"/>
                  </a:cubicBezTo>
                  <a:cubicBezTo>
                    <a:pt x="7997" y="6920"/>
                    <a:pt x="7823" y="6807"/>
                    <a:pt x="7631" y="6807"/>
                  </a:cubicBezTo>
                  <a:cubicBezTo>
                    <a:pt x="7630" y="6807"/>
                    <a:pt x="7629" y="6807"/>
                    <a:pt x="7628" y="6807"/>
                  </a:cubicBezTo>
                  <a:lnTo>
                    <a:pt x="6490" y="6807"/>
                  </a:lnTo>
                  <a:lnTo>
                    <a:pt x="6490" y="6487"/>
                  </a:lnTo>
                  <a:cubicBezTo>
                    <a:pt x="6492" y="6263"/>
                    <a:pt x="6441" y="6043"/>
                    <a:pt x="6342" y="5843"/>
                  </a:cubicBezTo>
                  <a:cubicBezTo>
                    <a:pt x="6255" y="5632"/>
                    <a:pt x="6068" y="5479"/>
                    <a:pt x="5843" y="5436"/>
                  </a:cubicBezTo>
                  <a:lnTo>
                    <a:pt x="5843" y="650"/>
                  </a:lnTo>
                  <a:cubicBezTo>
                    <a:pt x="5843" y="292"/>
                    <a:pt x="5553" y="1"/>
                    <a:pt x="5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117"/>
            <p:cNvSpPr/>
            <p:nvPr/>
          </p:nvSpPr>
          <p:spPr>
            <a:xfrm>
              <a:off x="6493825" y="3620850"/>
              <a:ext cx="63452" cy="56526"/>
            </a:xfrm>
            <a:custGeom>
              <a:avLst/>
              <a:gdLst/>
              <a:ahLst/>
              <a:cxnLst/>
              <a:rect l="l" t="t" r="r" b="b"/>
              <a:pathLst>
                <a:path w="1640" h="1461" extrusionOk="0">
                  <a:moveTo>
                    <a:pt x="1145" y="332"/>
                  </a:moveTo>
                  <a:cubicBezTo>
                    <a:pt x="1250" y="332"/>
                    <a:pt x="1306" y="443"/>
                    <a:pt x="1306" y="548"/>
                  </a:cubicBezTo>
                  <a:cubicBezTo>
                    <a:pt x="1306" y="738"/>
                    <a:pt x="1131" y="944"/>
                    <a:pt x="820" y="1120"/>
                  </a:cubicBezTo>
                  <a:cubicBezTo>
                    <a:pt x="509" y="944"/>
                    <a:pt x="333" y="738"/>
                    <a:pt x="333" y="548"/>
                  </a:cubicBezTo>
                  <a:cubicBezTo>
                    <a:pt x="333" y="443"/>
                    <a:pt x="391" y="332"/>
                    <a:pt x="496" y="332"/>
                  </a:cubicBezTo>
                  <a:cubicBezTo>
                    <a:pt x="570" y="333"/>
                    <a:pt x="640" y="370"/>
                    <a:pt x="685" y="429"/>
                  </a:cubicBezTo>
                  <a:cubicBezTo>
                    <a:pt x="714" y="473"/>
                    <a:pt x="764" y="501"/>
                    <a:pt x="818" y="501"/>
                  </a:cubicBezTo>
                  <a:lnTo>
                    <a:pt x="820" y="501"/>
                  </a:lnTo>
                  <a:cubicBezTo>
                    <a:pt x="874" y="500"/>
                    <a:pt x="924" y="473"/>
                    <a:pt x="955" y="429"/>
                  </a:cubicBezTo>
                  <a:cubicBezTo>
                    <a:pt x="1000" y="368"/>
                    <a:pt x="1069" y="333"/>
                    <a:pt x="1145" y="332"/>
                  </a:cubicBezTo>
                  <a:close/>
                  <a:moveTo>
                    <a:pt x="496" y="1"/>
                  </a:moveTo>
                  <a:cubicBezTo>
                    <a:pt x="359" y="6"/>
                    <a:pt x="230" y="67"/>
                    <a:pt x="139" y="169"/>
                  </a:cubicBezTo>
                  <a:cubicBezTo>
                    <a:pt x="47" y="271"/>
                    <a:pt x="0" y="405"/>
                    <a:pt x="8" y="542"/>
                  </a:cubicBezTo>
                  <a:cubicBezTo>
                    <a:pt x="8" y="736"/>
                    <a:pt x="104" y="1111"/>
                    <a:pt x="746" y="1443"/>
                  </a:cubicBezTo>
                  <a:cubicBezTo>
                    <a:pt x="769" y="1455"/>
                    <a:pt x="794" y="1461"/>
                    <a:pt x="820" y="1461"/>
                  </a:cubicBezTo>
                  <a:cubicBezTo>
                    <a:pt x="845" y="1461"/>
                    <a:pt x="871" y="1455"/>
                    <a:pt x="895" y="1443"/>
                  </a:cubicBezTo>
                  <a:cubicBezTo>
                    <a:pt x="1535" y="1111"/>
                    <a:pt x="1631" y="735"/>
                    <a:pt x="1631" y="542"/>
                  </a:cubicBezTo>
                  <a:cubicBezTo>
                    <a:pt x="1639" y="405"/>
                    <a:pt x="1593" y="271"/>
                    <a:pt x="1501" y="169"/>
                  </a:cubicBezTo>
                  <a:cubicBezTo>
                    <a:pt x="1409" y="67"/>
                    <a:pt x="1281" y="6"/>
                    <a:pt x="1145" y="1"/>
                  </a:cubicBezTo>
                  <a:cubicBezTo>
                    <a:pt x="1028" y="1"/>
                    <a:pt x="915" y="38"/>
                    <a:pt x="820" y="106"/>
                  </a:cubicBezTo>
                  <a:cubicBezTo>
                    <a:pt x="726" y="38"/>
                    <a:pt x="612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117"/>
            <p:cNvSpPr/>
            <p:nvPr/>
          </p:nvSpPr>
          <p:spPr>
            <a:xfrm>
              <a:off x="6474558" y="3407707"/>
              <a:ext cx="177703" cy="200878"/>
            </a:xfrm>
            <a:custGeom>
              <a:avLst/>
              <a:gdLst/>
              <a:ahLst/>
              <a:cxnLst/>
              <a:rect l="l" t="t" r="r" b="b"/>
              <a:pathLst>
                <a:path w="4593" h="5192" extrusionOk="0">
                  <a:moveTo>
                    <a:pt x="2286" y="320"/>
                  </a:moveTo>
                  <a:cubicBezTo>
                    <a:pt x="2822" y="320"/>
                    <a:pt x="3256" y="754"/>
                    <a:pt x="3256" y="1290"/>
                  </a:cubicBezTo>
                  <a:lnTo>
                    <a:pt x="3256" y="1433"/>
                  </a:lnTo>
                  <a:cubicBezTo>
                    <a:pt x="3017" y="1359"/>
                    <a:pt x="2832" y="1169"/>
                    <a:pt x="2766" y="927"/>
                  </a:cubicBezTo>
                  <a:cubicBezTo>
                    <a:pt x="2748" y="855"/>
                    <a:pt x="2683" y="805"/>
                    <a:pt x="2610" y="805"/>
                  </a:cubicBezTo>
                  <a:cubicBezTo>
                    <a:pt x="2604" y="805"/>
                    <a:pt x="2597" y="806"/>
                    <a:pt x="2590" y="807"/>
                  </a:cubicBezTo>
                  <a:cubicBezTo>
                    <a:pt x="2509" y="816"/>
                    <a:pt x="2448" y="885"/>
                    <a:pt x="2448" y="966"/>
                  </a:cubicBezTo>
                  <a:cubicBezTo>
                    <a:pt x="2449" y="1027"/>
                    <a:pt x="2423" y="1085"/>
                    <a:pt x="2377" y="1124"/>
                  </a:cubicBezTo>
                  <a:cubicBezTo>
                    <a:pt x="2221" y="1263"/>
                    <a:pt x="1848" y="1308"/>
                    <a:pt x="1522" y="1308"/>
                  </a:cubicBezTo>
                  <a:cubicBezTo>
                    <a:pt x="1451" y="1308"/>
                    <a:pt x="1381" y="1306"/>
                    <a:pt x="1317" y="1302"/>
                  </a:cubicBezTo>
                  <a:lnTo>
                    <a:pt x="1317" y="1290"/>
                  </a:lnTo>
                  <a:cubicBezTo>
                    <a:pt x="1317" y="754"/>
                    <a:pt x="1751" y="320"/>
                    <a:pt x="2286" y="320"/>
                  </a:cubicBezTo>
                  <a:close/>
                  <a:moveTo>
                    <a:pt x="994" y="1630"/>
                  </a:moveTo>
                  <a:lnTo>
                    <a:pt x="994" y="2089"/>
                  </a:lnTo>
                  <a:cubicBezTo>
                    <a:pt x="896" y="2054"/>
                    <a:pt x="831" y="1963"/>
                    <a:pt x="831" y="1859"/>
                  </a:cubicBezTo>
                  <a:cubicBezTo>
                    <a:pt x="831" y="1756"/>
                    <a:pt x="896" y="1665"/>
                    <a:pt x="994" y="1630"/>
                  </a:cubicBezTo>
                  <a:close/>
                  <a:moveTo>
                    <a:pt x="3598" y="1630"/>
                  </a:moveTo>
                  <a:cubicBezTo>
                    <a:pt x="3696" y="1665"/>
                    <a:pt x="3761" y="1756"/>
                    <a:pt x="3761" y="1859"/>
                  </a:cubicBezTo>
                  <a:cubicBezTo>
                    <a:pt x="3761" y="1963"/>
                    <a:pt x="3696" y="2054"/>
                    <a:pt x="3598" y="2089"/>
                  </a:cubicBezTo>
                  <a:lnTo>
                    <a:pt x="3598" y="1630"/>
                  </a:lnTo>
                  <a:close/>
                  <a:moveTo>
                    <a:pt x="2612" y="1351"/>
                  </a:moveTo>
                  <a:cubicBezTo>
                    <a:pt x="2760" y="1572"/>
                    <a:pt x="2993" y="1723"/>
                    <a:pt x="3256" y="1766"/>
                  </a:cubicBezTo>
                  <a:lnTo>
                    <a:pt x="3256" y="2085"/>
                  </a:lnTo>
                  <a:cubicBezTo>
                    <a:pt x="3256" y="2624"/>
                    <a:pt x="2823" y="3072"/>
                    <a:pt x="2287" y="3072"/>
                  </a:cubicBezTo>
                  <a:cubicBezTo>
                    <a:pt x="2280" y="3072"/>
                    <a:pt x="2273" y="3072"/>
                    <a:pt x="2266" y="3072"/>
                  </a:cubicBezTo>
                  <a:cubicBezTo>
                    <a:pt x="1740" y="3061"/>
                    <a:pt x="1317" y="2632"/>
                    <a:pt x="1317" y="2102"/>
                  </a:cubicBezTo>
                  <a:lnTo>
                    <a:pt x="1317" y="1631"/>
                  </a:lnTo>
                  <a:cubicBezTo>
                    <a:pt x="1380" y="1634"/>
                    <a:pt x="1454" y="1637"/>
                    <a:pt x="1537" y="1637"/>
                  </a:cubicBezTo>
                  <a:cubicBezTo>
                    <a:pt x="1876" y="1637"/>
                    <a:pt x="2344" y="1592"/>
                    <a:pt x="2592" y="1370"/>
                  </a:cubicBezTo>
                  <a:cubicBezTo>
                    <a:pt x="2598" y="1363"/>
                    <a:pt x="2606" y="1357"/>
                    <a:pt x="2612" y="1351"/>
                  </a:cubicBezTo>
                  <a:close/>
                  <a:moveTo>
                    <a:pt x="2952" y="3233"/>
                  </a:moveTo>
                  <a:lnTo>
                    <a:pt x="2952" y="3488"/>
                  </a:lnTo>
                  <a:cubicBezTo>
                    <a:pt x="2952" y="3536"/>
                    <a:pt x="2930" y="3582"/>
                    <a:pt x="2891" y="3612"/>
                  </a:cubicBezTo>
                  <a:cubicBezTo>
                    <a:pt x="2862" y="3636"/>
                    <a:pt x="2824" y="3649"/>
                    <a:pt x="2787" y="3649"/>
                  </a:cubicBezTo>
                  <a:cubicBezTo>
                    <a:pt x="2776" y="3649"/>
                    <a:pt x="2765" y="3648"/>
                    <a:pt x="2755" y="3646"/>
                  </a:cubicBezTo>
                  <a:lnTo>
                    <a:pt x="2457" y="3587"/>
                  </a:lnTo>
                  <a:lnTo>
                    <a:pt x="2457" y="3385"/>
                  </a:lnTo>
                  <a:cubicBezTo>
                    <a:pt x="2623" y="3365"/>
                    <a:pt x="2783" y="3313"/>
                    <a:pt x="2929" y="3233"/>
                  </a:cubicBezTo>
                  <a:close/>
                  <a:moveTo>
                    <a:pt x="1663" y="3233"/>
                  </a:moveTo>
                  <a:cubicBezTo>
                    <a:pt x="1809" y="3313"/>
                    <a:pt x="1968" y="3365"/>
                    <a:pt x="2134" y="3385"/>
                  </a:cubicBezTo>
                  <a:lnTo>
                    <a:pt x="2134" y="3587"/>
                  </a:lnTo>
                  <a:lnTo>
                    <a:pt x="1838" y="3646"/>
                  </a:lnTo>
                  <a:cubicBezTo>
                    <a:pt x="1827" y="3648"/>
                    <a:pt x="1816" y="3649"/>
                    <a:pt x="1805" y="3649"/>
                  </a:cubicBezTo>
                  <a:cubicBezTo>
                    <a:pt x="1747" y="3649"/>
                    <a:pt x="1690" y="3619"/>
                    <a:pt x="1659" y="3565"/>
                  </a:cubicBezTo>
                  <a:cubicBezTo>
                    <a:pt x="1646" y="3540"/>
                    <a:pt x="1639" y="3512"/>
                    <a:pt x="1639" y="3483"/>
                  </a:cubicBezTo>
                  <a:lnTo>
                    <a:pt x="1639" y="3233"/>
                  </a:lnTo>
                  <a:close/>
                  <a:moveTo>
                    <a:pt x="3274" y="3267"/>
                  </a:moveTo>
                  <a:cubicBezTo>
                    <a:pt x="3565" y="3303"/>
                    <a:pt x="3830" y="3453"/>
                    <a:pt x="4011" y="3684"/>
                  </a:cubicBezTo>
                  <a:cubicBezTo>
                    <a:pt x="4137" y="3855"/>
                    <a:pt x="4211" y="4059"/>
                    <a:pt x="4223" y="4272"/>
                  </a:cubicBezTo>
                  <a:cubicBezTo>
                    <a:pt x="4235" y="4409"/>
                    <a:pt x="4192" y="4546"/>
                    <a:pt x="4104" y="4652"/>
                  </a:cubicBezTo>
                  <a:cubicBezTo>
                    <a:pt x="4015" y="4758"/>
                    <a:pt x="3888" y="4824"/>
                    <a:pt x="3750" y="4837"/>
                  </a:cubicBezTo>
                  <a:lnTo>
                    <a:pt x="3750" y="4225"/>
                  </a:lnTo>
                  <a:cubicBezTo>
                    <a:pt x="3750" y="4144"/>
                    <a:pt x="3692" y="4070"/>
                    <a:pt x="3612" y="4060"/>
                  </a:cubicBezTo>
                  <a:cubicBezTo>
                    <a:pt x="3603" y="4059"/>
                    <a:pt x="3595" y="4058"/>
                    <a:pt x="3587" y="4058"/>
                  </a:cubicBezTo>
                  <a:cubicBezTo>
                    <a:pt x="3498" y="4058"/>
                    <a:pt x="3427" y="4131"/>
                    <a:pt x="3427" y="4219"/>
                  </a:cubicBezTo>
                  <a:lnTo>
                    <a:pt x="3427" y="4868"/>
                  </a:lnTo>
                  <a:lnTo>
                    <a:pt x="2457" y="4868"/>
                  </a:lnTo>
                  <a:lnTo>
                    <a:pt x="2457" y="3931"/>
                  </a:lnTo>
                  <a:lnTo>
                    <a:pt x="2687" y="3977"/>
                  </a:lnTo>
                  <a:cubicBezTo>
                    <a:pt x="2720" y="3983"/>
                    <a:pt x="2752" y="3986"/>
                    <a:pt x="2784" y="3986"/>
                  </a:cubicBezTo>
                  <a:cubicBezTo>
                    <a:pt x="2897" y="3986"/>
                    <a:pt x="3007" y="3948"/>
                    <a:pt x="3095" y="3876"/>
                  </a:cubicBezTo>
                  <a:cubicBezTo>
                    <a:pt x="3208" y="3784"/>
                    <a:pt x="3274" y="3646"/>
                    <a:pt x="3274" y="3500"/>
                  </a:cubicBezTo>
                  <a:lnTo>
                    <a:pt x="3274" y="3267"/>
                  </a:lnTo>
                  <a:close/>
                  <a:moveTo>
                    <a:pt x="1316" y="3267"/>
                  </a:moveTo>
                  <a:lnTo>
                    <a:pt x="1316" y="3499"/>
                  </a:lnTo>
                  <a:cubicBezTo>
                    <a:pt x="1316" y="3645"/>
                    <a:pt x="1382" y="3784"/>
                    <a:pt x="1496" y="3876"/>
                  </a:cubicBezTo>
                  <a:cubicBezTo>
                    <a:pt x="1584" y="3948"/>
                    <a:pt x="1695" y="3986"/>
                    <a:pt x="1807" y="3986"/>
                  </a:cubicBezTo>
                  <a:cubicBezTo>
                    <a:pt x="1839" y="3986"/>
                    <a:pt x="1871" y="3983"/>
                    <a:pt x="1903" y="3977"/>
                  </a:cubicBezTo>
                  <a:lnTo>
                    <a:pt x="2134" y="3932"/>
                  </a:lnTo>
                  <a:lnTo>
                    <a:pt x="2134" y="4869"/>
                  </a:lnTo>
                  <a:lnTo>
                    <a:pt x="1164" y="4869"/>
                  </a:lnTo>
                  <a:lnTo>
                    <a:pt x="1164" y="4225"/>
                  </a:lnTo>
                  <a:cubicBezTo>
                    <a:pt x="1164" y="4144"/>
                    <a:pt x="1107" y="4071"/>
                    <a:pt x="1026" y="4060"/>
                  </a:cubicBezTo>
                  <a:cubicBezTo>
                    <a:pt x="1018" y="4059"/>
                    <a:pt x="1010" y="4058"/>
                    <a:pt x="1002" y="4058"/>
                  </a:cubicBezTo>
                  <a:cubicBezTo>
                    <a:pt x="913" y="4058"/>
                    <a:pt x="841" y="4131"/>
                    <a:pt x="841" y="4220"/>
                  </a:cubicBezTo>
                  <a:lnTo>
                    <a:pt x="841" y="4837"/>
                  </a:lnTo>
                  <a:cubicBezTo>
                    <a:pt x="703" y="4824"/>
                    <a:pt x="576" y="4758"/>
                    <a:pt x="488" y="4652"/>
                  </a:cubicBezTo>
                  <a:cubicBezTo>
                    <a:pt x="399" y="4546"/>
                    <a:pt x="356" y="4408"/>
                    <a:pt x="369" y="4271"/>
                  </a:cubicBezTo>
                  <a:cubicBezTo>
                    <a:pt x="380" y="4060"/>
                    <a:pt x="455" y="3856"/>
                    <a:pt x="581" y="3685"/>
                  </a:cubicBezTo>
                  <a:cubicBezTo>
                    <a:pt x="761" y="3454"/>
                    <a:pt x="1025" y="3303"/>
                    <a:pt x="1316" y="3267"/>
                  </a:cubicBezTo>
                  <a:close/>
                  <a:moveTo>
                    <a:pt x="2296" y="0"/>
                  </a:moveTo>
                  <a:cubicBezTo>
                    <a:pt x="1576" y="0"/>
                    <a:pt x="994" y="582"/>
                    <a:pt x="994" y="1298"/>
                  </a:cubicBezTo>
                  <a:lnTo>
                    <a:pt x="994" y="1307"/>
                  </a:lnTo>
                  <a:cubicBezTo>
                    <a:pt x="705" y="1346"/>
                    <a:pt x="494" y="1597"/>
                    <a:pt x="504" y="1887"/>
                  </a:cubicBezTo>
                  <a:cubicBezTo>
                    <a:pt x="516" y="2177"/>
                    <a:pt x="745" y="2411"/>
                    <a:pt x="1036" y="2430"/>
                  </a:cubicBezTo>
                  <a:cubicBezTo>
                    <a:pt x="1082" y="2614"/>
                    <a:pt x="1168" y="2785"/>
                    <a:pt x="1289" y="2931"/>
                  </a:cubicBezTo>
                  <a:cubicBezTo>
                    <a:pt x="900" y="2977"/>
                    <a:pt x="546" y="3176"/>
                    <a:pt x="307" y="3483"/>
                  </a:cubicBezTo>
                  <a:cubicBezTo>
                    <a:pt x="137" y="3708"/>
                    <a:pt x="38" y="3977"/>
                    <a:pt x="20" y="4257"/>
                  </a:cubicBezTo>
                  <a:cubicBezTo>
                    <a:pt x="0" y="4498"/>
                    <a:pt x="82" y="4736"/>
                    <a:pt x="245" y="4914"/>
                  </a:cubicBezTo>
                  <a:cubicBezTo>
                    <a:pt x="410" y="5091"/>
                    <a:pt x="641" y="5192"/>
                    <a:pt x="882" y="5192"/>
                  </a:cubicBezTo>
                  <a:lnTo>
                    <a:pt x="3709" y="5192"/>
                  </a:lnTo>
                  <a:cubicBezTo>
                    <a:pt x="3951" y="5192"/>
                    <a:pt x="4182" y="5091"/>
                    <a:pt x="4346" y="4914"/>
                  </a:cubicBezTo>
                  <a:cubicBezTo>
                    <a:pt x="4510" y="4736"/>
                    <a:pt x="4592" y="4499"/>
                    <a:pt x="4571" y="4258"/>
                  </a:cubicBezTo>
                  <a:cubicBezTo>
                    <a:pt x="4554" y="3977"/>
                    <a:pt x="4455" y="3708"/>
                    <a:pt x="4285" y="3482"/>
                  </a:cubicBezTo>
                  <a:cubicBezTo>
                    <a:pt x="4045" y="3176"/>
                    <a:pt x="3691" y="2976"/>
                    <a:pt x="3303" y="2931"/>
                  </a:cubicBezTo>
                  <a:cubicBezTo>
                    <a:pt x="3424" y="2785"/>
                    <a:pt x="3510" y="2614"/>
                    <a:pt x="3557" y="2430"/>
                  </a:cubicBezTo>
                  <a:cubicBezTo>
                    <a:pt x="3847" y="2411"/>
                    <a:pt x="4076" y="2176"/>
                    <a:pt x="4086" y="1887"/>
                  </a:cubicBezTo>
                  <a:cubicBezTo>
                    <a:pt x="4097" y="1597"/>
                    <a:pt x="3886" y="1346"/>
                    <a:pt x="3598" y="1307"/>
                  </a:cubicBezTo>
                  <a:lnTo>
                    <a:pt x="3598" y="1298"/>
                  </a:lnTo>
                  <a:cubicBezTo>
                    <a:pt x="3598" y="582"/>
                    <a:pt x="3015" y="0"/>
                    <a:pt x="2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8" name="Google Shape;5128;p117"/>
          <p:cNvGrpSpPr/>
          <p:nvPr/>
        </p:nvGrpSpPr>
        <p:grpSpPr>
          <a:xfrm>
            <a:off x="6437957" y="3157948"/>
            <a:ext cx="338576" cy="376647"/>
            <a:chOff x="6437957" y="2755548"/>
            <a:chExt cx="338576" cy="376647"/>
          </a:xfrm>
        </p:grpSpPr>
        <p:sp>
          <p:nvSpPr>
            <p:cNvPr id="5129" name="Google Shape;5129;p117"/>
            <p:cNvSpPr/>
            <p:nvPr/>
          </p:nvSpPr>
          <p:spPr>
            <a:xfrm>
              <a:off x="6500093" y="2762125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8" y="8594"/>
                  </a:cubicBezTo>
                  <a:lnTo>
                    <a:pt x="487" y="8594"/>
                  </a:lnTo>
                  <a:cubicBezTo>
                    <a:pt x="218" y="8594"/>
                    <a:pt x="1" y="8377"/>
                    <a:pt x="1" y="8108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599" y="494"/>
                  </a:lnTo>
                  <a:cubicBezTo>
                    <a:pt x="1691" y="592"/>
                    <a:pt x="1820" y="647"/>
                    <a:pt x="1955" y="647"/>
                  </a:cubicBezTo>
                  <a:lnTo>
                    <a:pt x="3561" y="647"/>
                  </a:lnTo>
                  <a:cubicBezTo>
                    <a:pt x="3695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8" y="1"/>
                  </a:lnTo>
                  <a:cubicBezTo>
                    <a:pt x="5296" y="2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117"/>
            <p:cNvSpPr/>
            <p:nvPr/>
          </p:nvSpPr>
          <p:spPr>
            <a:xfrm>
              <a:off x="6525822" y="2950429"/>
              <a:ext cx="162614" cy="50104"/>
            </a:xfrm>
            <a:custGeom>
              <a:avLst/>
              <a:gdLst/>
              <a:ahLst/>
              <a:cxnLst/>
              <a:rect l="l" t="t" r="r" b="b"/>
              <a:pathLst>
                <a:path w="4203" h="1295" extrusionOk="0">
                  <a:moveTo>
                    <a:pt x="4203" y="1244"/>
                  </a:moveTo>
                  <a:cubicBezTo>
                    <a:pt x="4203" y="1262"/>
                    <a:pt x="4203" y="1278"/>
                    <a:pt x="4201" y="1294"/>
                  </a:cubicBezTo>
                  <a:lnTo>
                    <a:pt x="3" y="1294"/>
                  </a:lnTo>
                  <a:cubicBezTo>
                    <a:pt x="0" y="1278"/>
                    <a:pt x="0" y="1260"/>
                    <a:pt x="0" y="1244"/>
                  </a:cubicBezTo>
                  <a:cubicBezTo>
                    <a:pt x="0" y="1225"/>
                    <a:pt x="3" y="1204"/>
                    <a:pt x="5" y="1184"/>
                  </a:cubicBezTo>
                  <a:cubicBezTo>
                    <a:pt x="19" y="936"/>
                    <a:pt x="107" y="698"/>
                    <a:pt x="255" y="498"/>
                  </a:cubicBezTo>
                  <a:cubicBezTo>
                    <a:pt x="500" y="184"/>
                    <a:pt x="876" y="2"/>
                    <a:pt x="1274" y="2"/>
                  </a:cubicBezTo>
                  <a:lnTo>
                    <a:pt x="1294" y="2"/>
                  </a:lnTo>
                  <a:lnTo>
                    <a:pt x="1294" y="415"/>
                  </a:lnTo>
                  <a:cubicBezTo>
                    <a:pt x="1294" y="512"/>
                    <a:pt x="1337" y="603"/>
                    <a:pt x="1412" y="665"/>
                  </a:cubicBezTo>
                  <a:cubicBezTo>
                    <a:pt x="1487" y="726"/>
                    <a:pt x="1585" y="750"/>
                    <a:pt x="1681" y="731"/>
                  </a:cubicBezTo>
                  <a:lnTo>
                    <a:pt x="2102" y="647"/>
                  </a:lnTo>
                  <a:lnTo>
                    <a:pt x="2524" y="731"/>
                  </a:lnTo>
                  <a:cubicBezTo>
                    <a:pt x="2618" y="750"/>
                    <a:pt x="2717" y="726"/>
                    <a:pt x="2792" y="664"/>
                  </a:cubicBezTo>
                  <a:cubicBezTo>
                    <a:pt x="2866" y="603"/>
                    <a:pt x="2910" y="511"/>
                    <a:pt x="2910" y="414"/>
                  </a:cubicBezTo>
                  <a:lnTo>
                    <a:pt x="2910" y="1"/>
                  </a:lnTo>
                  <a:lnTo>
                    <a:pt x="2929" y="1"/>
                  </a:lnTo>
                  <a:cubicBezTo>
                    <a:pt x="3327" y="2"/>
                    <a:pt x="3704" y="185"/>
                    <a:pt x="3949" y="499"/>
                  </a:cubicBezTo>
                  <a:cubicBezTo>
                    <a:pt x="4098" y="698"/>
                    <a:pt x="4185" y="936"/>
                    <a:pt x="4200" y="1185"/>
                  </a:cubicBezTo>
                  <a:cubicBezTo>
                    <a:pt x="4201" y="1204"/>
                    <a:pt x="4203" y="1225"/>
                    <a:pt x="4203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117"/>
            <p:cNvSpPr/>
            <p:nvPr/>
          </p:nvSpPr>
          <p:spPr>
            <a:xfrm>
              <a:off x="6638410" y="2950468"/>
              <a:ext cx="50026" cy="50065"/>
            </a:xfrm>
            <a:custGeom>
              <a:avLst/>
              <a:gdLst/>
              <a:ahLst/>
              <a:cxnLst/>
              <a:rect l="l" t="t" r="r" b="b"/>
              <a:pathLst>
                <a:path w="1293" h="1294" extrusionOk="0">
                  <a:moveTo>
                    <a:pt x="1290" y="1183"/>
                  </a:moveTo>
                  <a:cubicBezTo>
                    <a:pt x="1274" y="934"/>
                    <a:pt x="1188" y="697"/>
                    <a:pt x="1039" y="497"/>
                  </a:cubicBezTo>
                  <a:cubicBezTo>
                    <a:pt x="793" y="183"/>
                    <a:pt x="417" y="1"/>
                    <a:pt x="19" y="1"/>
                  </a:cubicBezTo>
                  <a:lnTo>
                    <a:pt x="0" y="1"/>
                  </a:lnTo>
                  <a:lnTo>
                    <a:pt x="0" y="89"/>
                  </a:lnTo>
                  <a:cubicBezTo>
                    <a:pt x="218" y="173"/>
                    <a:pt x="410" y="315"/>
                    <a:pt x="554" y="498"/>
                  </a:cubicBezTo>
                  <a:cubicBezTo>
                    <a:pt x="703" y="697"/>
                    <a:pt x="790" y="935"/>
                    <a:pt x="805" y="1183"/>
                  </a:cubicBezTo>
                  <a:cubicBezTo>
                    <a:pt x="806" y="1203"/>
                    <a:pt x="808" y="1224"/>
                    <a:pt x="808" y="1243"/>
                  </a:cubicBezTo>
                  <a:cubicBezTo>
                    <a:pt x="808" y="1263"/>
                    <a:pt x="808" y="1277"/>
                    <a:pt x="807" y="1293"/>
                  </a:cubicBezTo>
                  <a:lnTo>
                    <a:pt x="1291" y="1293"/>
                  </a:lnTo>
                  <a:cubicBezTo>
                    <a:pt x="1293" y="1278"/>
                    <a:pt x="1293" y="1261"/>
                    <a:pt x="1293" y="1243"/>
                  </a:cubicBezTo>
                  <a:cubicBezTo>
                    <a:pt x="1293" y="1225"/>
                    <a:pt x="1291" y="1202"/>
                    <a:pt x="1290" y="1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117"/>
            <p:cNvSpPr/>
            <p:nvPr/>
          </p:nvSpPr>
          <p:spPr>
            <a:xfrm>
              <a:off x="6688165" y="3000572"/>
              <a:ext cx="193" cy="1586"/>
            </a:xfrm>
            <a:custGeom>
              <a:avLst/>
              <a:gdLst/>
              <a:ahLst/>
              <a:cxnLst/>
              <a:rect l="l" t="t" r="r" b="b"/>
              <a:pathLst>
                <a:path w="5" h="41" extrusionOk="0">
                  <a:moveTo>
                    <a:pt x="5" y="0"/>
                  </a:moveTo>
                  <a:cubicBezTo>
                    <a:pt x="4" y="14"/>
                    <a:pt x="2" y="28"/>
                    <a:pt x="1" y="40"/>
                  </a:cubicBezTo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117"/>
            <p:cNvSpPr/>
            <p:nvPr/>
          </p:nvSpPr>
          <p:spPr>
            <a:xfrm>
              <a:off x="6563313" y="2868910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7"/>
                  </a:moveTo>
                  <a:lnTo>
                    <a:pt x="2264" y="1132"/>
                  </a:lnTo>
                  <a:cubicBezTo>
                    <a:pt x="2265" y="1529"/>
                    <a:pt x="2056" y="1898"/>
                    <a:pt x="1714" y="2101"/>
                  </a:cubicBezTo>
                  <a:cubicBezTo>
                    <a:pt x="1356" y="2317"/>
                    <a:pt x="909" y="2317"/>
                    <a:pt x="551" y="2101"/>
                  </a:cubicBezTo>
                  <a:cubicBezTo>
                    <a:pt x="210" y="1898"/>
                    <a:pt x="1" y="1529"/>
                    <a:pt x="2" y="1132"/>
                  </a:cubicBezTo>
                  <a:lnTo>
                    <a:pt x="2" y="485"/>
                  </a:lnTo>
                  <a:cubicBezTo>
                    <a:pt x="2" y="485"/>
                    <a:pt x="1456" y="647"/>
                    <a:pt x="1456" y="0"/>
                  </a:cubicBezTo>
                  <a:cubicBezTo>
                    <a:pt x="1456" y="0"/>
                    <a:pt x="1618" y="647"/>
                    <a:pt x="2264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117"/>
            <p:cNvSpPr/>
            <p:nvPr/>
          </p:nvSpPr>
          <p:spPr>
            <a:xfrm>
              <a:off x="6596702" y="2893787"/>
              <a:ext cx="54243" cy="62871"/>
            </a:xfrm>
            <a:custGeom>
              <a:avLst/>
              <a:gdLst/>
              <a:ahLst/>
              <a:cxnLst/>
              <a:rect l="l" t="t" r="r" b="b"/>
              <a:pathLst>
                <a:path w="1402" h="1625" extrusionOk="0">
                  <a:moveTo>
                    <a:pt x="907" y="2"/>
                  </a:moveTo>
                  <a:lnTo>
                    <a:pt x="907" y="488"/>
                  </a:lnTo>
                  <a:cubicBezTo>
                    <a:pt x="907" y="887"/>
                    <a:pt x="695" y="1257"/>
                    <a:pt x="346" y="1461"/>
                  </a:cubicBezTo>
                  <a:cubicBezTo>
                    <a:pt x="239" y="1524"/>
                    <a:pt x="123" y="1570"/>
                    <a:pt x="1" y="1595"/>
                  </a:cubicBezTo>
                  <a:cubicBezTo>
                    <a:pt x="82" y="1614"/>
                    <a:pt x="165" y="1623"/>
                    <a:pt x="248" y="1623"/>
                  </a:cubicBezTo>
                  <a:cubicBezTo>
                    <a:pt x="457" y="1624"/>
                    <a:pt x="662" y="1569"/>
                    <a:pt x="841" y="1461"/>
                  </a:cubicBezTo>
                  <a:cubicBezTo>
                    <a:pt x="1189" y="1257"/>
                    <a:pt x="1402" y="887"/>
                    <a:pt x="1401" y="488"/>
                  </a:cubicBezTo>
                  <a:lnTo>
                    <a:pt x="1401" y="1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117"/>
            <p:cNvSpPr/>
            <p:nvPr/>
          </p:nvSpPr>
          <p:spPr>
            <a:xfrm>
              <a:off x="6563351" y="2836952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8"/>
                  </a:lnTo>
                  <a:cubicBezTo>
                    <a:pt x="1617" y="1468"/>
                    <a:pt x="1455" y="822"/>
                    <a:pt x="1455" y="822"/>
                  </a:cubicBezTo>
                  <a:cubicBezTo>
                    <a:pt x="1455" y="1468"/>
                    <a:pt x="1" y="1306"/>
                    <a:pt x="1" y="1306"/>
                  </a:cubicBezTo>
                  <a:lnTo>
                    <a:pt x="1" y="1145"/>
                  </a:lnTo>
                  <a:cubicBezTo>
                    <a:pt x="1" y="528"/>
                    <a:pt x="494" y="26"/>
                    <a:pt x="1109" y="13"/>
                  </a:cubicBezTo>
                  <a:cubicBezTo>
                    <a:pt x="1745" y="1"/>
                    <a:pt x="2263" y="527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117"/>
            <p:cNvSpPr/>
            <p:nvPr/>
          </p:nvSpPr>
          <p:spPr>
            <a:xfrm>
              <a:off x="6596702" y="2836874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4" y="339"/>
                  </a:moveTo>
                  <a:cubicBezTo>
                    <a:pt x="847" y="121"/>
                    <a:pt x="553" y="1"/>
                    <a:pt x="248" y="2"/>
                  </a:cubicBezTo>
                  <a:cubicBezTo>
                    <a:pt x="165" y="2"/>
                    <a:pt x="82" y="10"/>
                    <a:pt x="1" y="28"/>
                  </a:cubicBezTo>
                  <a:cubicBezTo>
                    <a:pt x="529" y="145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8" y="1431"/>
                    <a:pt x="1222" y="1488"/>
                    <a:pt x="1401" y="1484"/>
                  </a:cubicBezTo>
                  <a:lnTo>
                    <a:pt x="1401" y="1155"/>
                  </a:lnTo>
                  <a:cubicBezTo>
                    <a:pt x="1402" y="848"/>
                    <a:pt x="1280" y="554"/>
                    <a:pt x="106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117"/>
            <p:cNvSpPr/>
            <p:nvPr/>
          </p:nvSpPr>
          <p:spPr>
            <a:xfrm>
              <a:off x="6541956" y="2887171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2"/>
                  </a:moveTo>
                  <a:lnTo>
                    <a:pt x="535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0" y="231"/>
                    <a:pt x="200" y="1"/>
                    <a:pt x="453" y="1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117"/>
            <p:cNvSpPr/>
            <p:nvPr/>
          </p:nvSpPr>
          <p:spPr>
            <a:xfrm>
              <a:off x="6650868" y="2887171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2" y="410"/>
                  </a:moveTo>
                  <a:cubicBezTo>
                    <a:pt x="492" y="636"/>
                    <a:pt x="308" y="819"/>
                    <a:pt x="83" y="819"/>
                  </a:cubicBezTo>
                  <a:lnTo>
                    <a:pt x="1" y="819"/>
                  </a:lnTo>
                  <a:lnTo>
                    <a:pt x="1" y="2"/>
                  </a:lnTo>
                  <a:lnTo>
                    <a:pt x="83" y="2"/>
                  </a:lnTo>
                  <a:cubicBezTo>
                    <a:pt x="192" y="1"/>
                    <a:pt x="296" y="44"/>
                    <a:pt x="372" y="120"/>
                  </a:cubicBezTo>
                  <a:cubicBezTo>
                    <a:pt x="449" y="197"/>
                    <a:pt x="492" y="301"/>
                    <a:pt x="492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117"/>
            <p:cNvSpPr/>
            <p:nvPr/>
          </p:nvSpPr>
          <p:spPr>
            <a:xfrm>
              <a:off x="6575887" y="2950468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6" y="1"/>
                  </a:moveTo>
                  <a:lnTo>
                    <a:pt x="1616" y="415"/>
                  </a:lnTo>
                  <a:cubicBezTo>
                    <a:pt x="1615" y="513"/>
                    <a:pt x="1572" y="604"/>
                    <a:pt x="1498" y="666"/>
                  </a:cubicBezTo>
                  <a:cubicBezTo>
                    <a:pt x="1423" y="727"/>
                    <a:pt x="1324" y="753"/>
                    <a:pt x="1230" y="734"/>
                  </a:cubicBezTo>
                  <a:lnTo>
                    <a:pt x="808" y="650"/>
                  </a:lnTo>
                  <a:lnTo>
                    <a:pt x="386" y="734"/>
                  </a:lnTo>
                  <a:cubicBezTo>
                    <a:pt x="291" y="753"/>
                    <a:pt x="192" y="727"/>
                    <a:pt x="118" y="666"/>
                  </a:cubicBezTo>
                  <a:cubicBezTo>
                    <a:pt x="43" y="604"/>
                    <a:pt x="0" y="512"/>
                    <a:pt x="0" y="414"/>
                  </a:cubicBezTo>
                  <a:lnTo>
                    <a:pt x="0" y="1"/>
                  </a:lnTo>
                  <a:lnTo>
                    <a:pt x="226" y="1"/>
                  </a:lnTo>
                  <a:cubicBezTo>
                    <a:pt x="584" y="217"/>
                    <a:pt x="1031" y="217"/>
                    <a:pt x="1389" y="1"/>
                  </a:cubicBezTo>
                  <a:lnTo>
                    <a:pt x="1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117"/>
            <p:cNvSpPr/>
            <p:nvPr/>
          </p:nvSpPr>
          <p:spPr>
            <a:xfrm>
              <a:off x="6675165" y="2762164"/>
              <a:ext cx="38264" cy="332502"/>
            </a:xfrm>
            <a:custGeom>
              <a:avLst/>
              <a:gdLst/>
              <a:ahLst/>
              <a:cxnLst/>
              <a:rect l="l" t="t" r="r" b="b"/>
              <a:pathLst>
                <a:path w="989" h="8594" extrusionOk="0">
                  <a:moveTo>
                    <a:pt x="989" y="487"/>
                  </a:moveTo>
                  <a:cubicBezTo>
                    <a:pt x="989" y="218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1" y="8593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117"/>
            <p:cNvSpPr/>
            <p:nvPr/>
          </p:nvSpPr>
          <p:spPr>
            <a:xfrm>
              <a:off x="6500093" y="3075630"/>
              <a:ext cx="213337" cy="50684"/>
            </a:xfrm>
            <a:custGeom>
              <a:avLst/>
              <a:gdLst/>
              <a:ahLst/>
              <a:cxnLst/>
              <a:rect l="l" t="t" r="r" b="b"/>
              <a:pathLst>
                <a:path w="5514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8" y="1309"/>
                  </a:cubicBezTo>
                  <a:lnTo>
                    <a:pt x="487" y="1309"/>
                  </a:lnTo>
                  <a:cubicBezTo>
                    <a:pt x="218" y="1309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8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117"/>
            <p:cNvSpPr/>
            <p:nvPr/>
          </p:nvSpPr>
          <p:spPr>
            <a:xfrm>
              <a:off x="6675165" y="3076056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1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117"/>
            <p:cNvSpPr/>
            <p:nvPr/>
          </p:nvSpPr>
          <p:spPr>
            <a:xfrm>
              <a:off x="6544277" y="2762164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2" y="1"/>
                  </a:moveTo>
                  <a:lnTo>
                    <a:pt x="2770" y="493"/>
                  </a:lnTo>
                  <a:cubicBezTo>
                    <a:pt x="2679" y="591"/>
                    <a:pt x="2551" y="646"/>
                    <a:pt x="2416" y="646"/>
                  </a:cubicBezTo>
                  <a:lnTo>
                    <a:pt x="817" y="646"/>
                  </a:lnTo>
                  <a:cubicBezTo>
                    <a:pt x="683" y="646"/>
                    <a:pt x="555" y="591"/>
                    <a:pt x="463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117"/>
            <p:cNvSpPr/>
            <p:nvPr/>
          </p:nvSpPr>
          <p:spPr>
            <a:xfrm>
              <a:off x="6619142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3" y="591"/>
                    <a:pt x="135" y="646"/>
                    <a:pt x="1" y="646"/>
                  </a:cubicBezTo>
                  <a:lnTo>
                    <a:pt x="486" y="646"/>
                  </a:lnTo>
                  <a:cubicBezTo>
                    <a:pt x="620" y="646"/>
                    <a:pt x="748" y="591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117"/>
            <p:cNvSpPr/>
            <p:nvPr/>
          </p:nvSpPr>
          <p:spPr>
            <a:xfrm>
              <a:off x="6442909" y="2968885"/>
              <a:ext cx="327163" cy="100710"/>
            </a:xfrm>
            <a:custGeom>
              <a:avLst/>
              <a:gdLst/>
              <a:ahLst/>
              <a:cxnLst/>
              <a:rect l="l" t="t" r="r" b="b"/>
              <a:pathLst>
                <a:path w="8456" h="2603" extrusionOk="0">
                  <a:moveTo>
                    <a:pt x="8383" y="1434"/>
                  </a:moveTo>
                  <a:lnTo>
                    <a:pt x="6593" y="2568"/>
                  </a:lnTo>
                  <a:cubicBezTo>
                    <a:pt x="6543" y="2599"/>
                    <a:pt x="6481" y="2601"/>
                    <a:pt x="6430" y="2574"/>
                  </a:cubicBezTo>
                  <a:cubicBezTo>
                    <a:pt x="6378" y="2547"/>
                    <a:pt x="6347" y="2493"/>
                    <a:pt x="6346" y="2435"/>
                  </a:cubicBezTo>
                  <a:lnTo>
                    <a:pt x="6346" y="1787"/>
                  </a:lnTo>
                  <a:lnTo>
                    <a:pt x="2125" y="1787"/>
                  </a:lnTo>
                  <a:lnTo>
                    <a:pt x="2125" y="2437"/>
                  </a:lnTo>
                  <a:cubicBezTo>
                    <a:pt x="2125" y="2494"/>
                    <a:pt x="2092" y="2548"/>
                    <a:pt x="2041" y="2575"/>
                  </a:cubicBezTo>
                  <a:cubicBezTo>
                    <a:pt x="1989" y="2602"/>
                    <a:pt x="1927" y="2600"/>
                    <a:pt x="1878" y="2569"/>
                  </a:cubicBezTo>
                  <a:lnTo>
                    <a:pt x="87" y="1434"/>
                  </a:lnTo>
                  <a:cubicBezTo>
                    <a:pt x="29" y="1396"/>
                    <a:pt x="0" y="1323"/>
                    <a:pt x="22" y="1253"/>
                  </a:cubicBezTo>
                  <a:cubicBezTo>
                    <a:pt x="34" y="1216"/>
                    <a:pt x="59" y="1187"/>
                    <a:pt x="91" y="1167"/>
                  </a:cubicBezTo>
                  <a:lnTo>
                    <a:pt x="1878" y="34"/>
                  </a:lnTo>
                  <a:cubicBezTo>
                    <a:pt x="1927" y="3"/>
                    <a:pt x="1989" y="0"/>
                    <a:pt x="2041" y="29"/>
                  </a:cubicBezTo>
                  <a:cubicBezTo>
                    <a:pt x="2092" y="56"/>
                    <a:pt x="2125" y="109"/>
                    <a:pt x="2125" y="166"/>
                  </a:cubicBezTo>
                  <a:lnTo>
                    <a:pt x="2125" y="817"/>
                  </a:lnTo>
                  <a:lnTo>
                    <a:pt x="6346" y="817"/>
                  </a:lnTo>
                  <a:lnTo>
                    <a:pt x="6346" y="167"/>
                  </a:lnTo>
                  <a:cubicBezTo>
                    <a:pt x="6347" y="110"/>
                    <a:pt x="6378" y="56"/>
                    <a:pt x="6430" y="29"/>
                  </a:cubicBezTo>
                  <a:cubicBezTo>
                    <a:pt x="6481" y="1"/>
                    <a:pt x="6543" y="3"/>
                    <a:pt x="6593" y="35"/>
                  </a:cubicBezTo>
                  <a:lnTo>
                    <a:pt x="8383" y="1169"/>
                  </a:lnTo>
                  <a:cubicBezTo>
                    <a:pt x="8428" y="1198"/>
                    <a:pt x="8455" y="1248"/>
                    <a:pt x="8455" y="1301"/>
                  </a:cubicBezTo>
                  <a:cubicBezTo>
                    <a:pt x="8455" y="1355"/>
                    <a:pt x="8428" y="1405"/>
                    <a:pt x="8383" y="14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117"/>
            <p:cNvSpPr/>
            <p:nvPr/>
          </p:nvSpPr>
          <p:spPr>
            <a:xfrm>
              <a:off x="6688397" y="2968807"/>
              <a:ext cx="81636" cy="101136"/>
            </a:xfrm>
            <a:custGeom>
              <a:avLst/>
              <a:gdLst/>
              <a:ahLst/>
              <a:cxnLst/>
              <a:rect l="l" t="t" r="r" b="b"/>
              <a:pathLst>
                <a:path w="2110" h="2614" extrusionOk="0">
                  <a:moveTo>
                    <a:pt x="2036" y="1173"/>
                  </a:moveTo>
                  <a:lnTo>
                    <a:pt x="248" y="35"/>
                  </a:lnTo>
                  <a:cubicBezTo>
                    <a:pt x="198" y="3"/>
                    <a:pt x="136" y="0"/>
                    <a:pt x="85" y="29"/>
                  </a:cubicBezTo>
                  <a:cubicBezTo>
                    <a:pt x="33" y="56"/>
                    <a:pt x="1" y="109"/>
                    <a:pt x="1" y="168"/>
                  </a:cubicBezTo>
                  <a:lnTo>
                    <a:pt x="1" y="187"/>
                  </a:lnTo>
                  <a:lnTo>
                    <a:pt x="1550" y="1173"/>
                  </a:lnTo>
                  <a:cubicBezTo>
                    <a:pt x="1595" y="1203"/>
                    <a:pt x="1623" y="1253"/>
                    <a:pt x="1623" y="1307"/>
                  </a:cubicBezTo>
                  <a:cubicBezTo>
                    <a:pt x="1623" y="1361"/>
                    <a:pt x="1595" y="1412"/>
                    <a:pt x="1550" y="1441"/>
                  </a:cubicBezTo>
                  <a:lnTo>
                    <a:pt x="1" y="2427"/>
                  </a:lnTo>
                  <a:lnTo>
                    <a:pt x="1" y="2446"/>
                  </a:lnTo>
                  <a:cubicBezTo>
                    <a:pt x="1" y="2505"/>
                    <a:pt x="33" y="2558"/>
                    <a:pt x="85" y="2586"/>
                  </a:cubicBezTo>
                  <a:cubicBezTo>
                    <a:pt x="136" y="2614"/>
                    <a:pt x="198" y="2611"/>
                    <a:pt x="248" y="2579"/>
                  </a:cubicBezTo>
                  <a:lnTo>
                    <a:pt x="2036" y="1441"/>
                  </a:lnTo>
                  <a:cubicBezTo>
                    <a:pt x="2082" y="1412"/>
                    <a:pt x="2109" y="1361"/>
                    <a:pt x="2109" y="1307"/>
                  </a:cubicBezTo>
                  <a:cubicBezTo>
                    <a:pt x="2109" y="1253"/>
                    <a:pt x="2082" y="1203"/>
                    <a:pt x="2036" y="11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117"/>
            <p:cNvSpPr/>
            <p:nvPr/>
          </p:nvSpPr>
          <p:spPr>
            <a:xfrm>
              <a:off x="6500093" y="2762164"/>
              <a:ext cx="38264" cy="218057"/>
            </a:xfrm>
            <a:custGeom>
              <a:avLst/>
              <a:gdLst/>
              <a:ahLst/>
              <a:cxnLst/>
              <a:rect l="l" t="t" r="r" b="b"/>
              <a:pathLst>
                <a:path w="989" h="5636" extrusionOk="0">
                  <a:moveTo>
                    <a:pt x="494" y="5354"/>
                  </a:move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lnTo>
                    <a:pt x="1" y="56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117"/>
            <p:cNvSpPr/>
            <p:nvPr/>
          </p:nvSpPr>
          <p:spPr>
            <a:xfrm>
              <a:off x="6500093" y="3058839"/>
              <a:ext cx="38264" cy="67475"/>
            </a:xfrm>
            <a:custGeom>
              <a:avLst/>
              <a:gdLst/>
              <a:ahLst/>
              <a:cxnLst/>
              <a:rect l="l" t="t" r="r" b="b"/>
              <a:pathLst>
                <a:path w="989" h="1744" extrusionOk="0">
                  <a:moveTo>
                    <a:pt x="1" y="0"/>
                  </a:moveTo>
                  <a:lnTo>
                    <a:pt x="1" y="1256"/>
                  </a:lnTo>
                  <a:cubicBezTo>
                    <a:pt x="1" y="1525"/>
                    <a:pt x="218" y="1743"/>
                    <a:pt x="487" y="1743"/>
                  </a:cubicBezTo>
                  <a:lnTo>
                    <a:pt x="989" y="1743"/>
                  </a:lnTo>
                  <a:cubicBezTo>
                    <a:pt x="716" y="1743"/>
                    <a:pt x="495" y="1525"/>
                    <a:pt x="495" y="1256"/>
                  </a:cubicBezTo>
                  <a:lnTo>
                    <a:pt x="495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117"/>
            <p:cNvSpPr/>
            <p:nvPr/>
          </p:nvSpPr>
          <p:spPr>
            <a:xfrm>
              <a:off x="6494212" y="2924004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117"/>
            <p:cNvSpPr/>
            <p:nvPr/>
          </p:nvSpPr>
          <p:spPr>
            <a:xfrm>
              <a:off x="6493825" y="2942421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2" y="325"/>
                    <a:pt x="0" y="253"/>
                    <a:pt x="0" y="162"/>
                  </a:cubicBezTo>
                  <a:cubicBezTo>
                    <a:pt x="0" y="73"/>
                    <a:pt x="72" y="1"/>
                    <a:pt x="163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117"/>
            <p:cNvSpPr/>
            <p:nvPr/>
          </p:nvSpPr>
          <p:spPr>
            <a:xfrm>
              <a:off x="6575423" y="2805961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117"/>
            <p:cNvSpPr/>
            <p:nvPr/>
          </p:nvSpPr>
          <p:spPr>
            <a:xfrm>
              <a:off x="6600532" y="2805961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117"/>
            <p:cNvSpPr/>
            <p:nvPr/>
          </p:nvSpPr>
          <p:spPr>
            <a:xfrm>
              <a:off x="6625642" y="280596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117"/>
            <p:cNvSpPr/>
            <p:nvPr/>
          </p:nvSpPr>
          <p:spPr>
            <a:xfrm>
              <a:off x="6437957" y="2755548"/>
              <a:ext cx="338576" cy="376647"/>
            </a:xfrm>
            <a:custGeom>
              <a:avLst/>
              <a:gdLst/>
              <a:ahLst/>
              <a:cxnLst/>
              <a:rect l="l" t="t" r="r" b="b"/>
              <a:pathLst>
                <a:path w="8751" h="9735" extrusionOk="0">
                  <a:moveTo>
                    <a:pt x="5608" y="323"/>
                  </a:moveTo>
                  <a:lnTo>
                    <a:pt x="5401" y="544"/>
                  </a:lnTo>
                  <a:cubicBezTo>
                    <a:pt x="5339" y="609"/>
                    <a:pt x="5254" y="646"/>
                    <a:pt x="5164" y="646"/>
                  </a:cubicBezTo>
                  <a:lnTo>
                    <a:pt x="3565" y="646"/>
                  </a:lnTo>
                  <a:cubicBezTo>
                    <a:pt x="3476" y="646"/>
                    <a:pt x="3390" y="609"/>
                    <a:pt x="3329" y="544"/>
                  </a:cubicBezTo>
                  <a:lnTo>
                    <a:pt x="3122" y="323"/>
                  </a:lnTo>
                  <a:close/>
                  <a:moveTo>
                    <a:pt x="4363" y="2279"/>
                  </a:moveTo>
                  <a:cubicBezTo>
                    <a:pt x="4899" y="2280"/>
                    <a:pt x="5332" y="2714"/>
                    <a:pt x="5332" y="3248"/>
                  </a:cubicBezTo>
                  <a:lnTo>
                    <a:pt x="5332" y="3391"/>
                  </a:lnTo>
                  <a:cubicBezTo>
                    <a:pt x="5094" y="3318"/>
                    <a:pt x="4909" y="3128"/>
                    <a:pt x="4843" y="2886"/>
                  </a:cubicBezTo>
                  <a:cubicBezTo>
                    <a:pt x="4825" y="2813"/>
                    <a:pt x="4759" y="2764"/>
                    <a:pt x="4686" y="2764"/>
                  </a:cubicBezTo>
                  <a:cubicBezTo>
                    <a:pt x="4680" y="2764"/>
                    <a:pt x="4673" y="2764"/>
                    <a:pt x="4667" y="2765"/>
                  </a:cubicBezTo>
                  <a:cubicBezTo>
                    <a:pt x="4586" y="2776"/>
                    <a:pt x="4525" y="2844"/>
                    <a:pt x="4525" y="2926"/>
                  </a:cubicBezTo>
                  <a:cubicBezTo>
                    <a:pt x="4527" y="2986"/>
                    <a:pt x="4500" y="3044"/>
                    <a:pt x="4454" y="3082"/>
                  </a:cubicBezTo>
                  <a:cubicBezTo>
                    <a:pt x="4297" y="3222"/>
                    <a:pt x="3923" y="3268"/>
                    <a:pt x="3596" y="3268"/>
                  </a:cubicBezTo>
                  <a:cubicBezTo>
                    <a:pt x="3526" y="3268"/>
                    <a:pt x="3457" y="3266"/>
                    <a:pt x="3394" y="3262"/>
                  </a:cubicBezTo>
                  <a:lnTo>
                    <a:pt x="3394" y="3248"/>
                  </a:lnTo>
                  <a:cubicBezTo>
                    <a:pt x="3394" y="2714"/>
                    <a:pt x="3828" y="2280"/>
                    <a:pt x="4363" y="2279"/>
                  </a:cubicBezTo>
                  <a:close/>
                  <a:moveTo>
                    <a:pt x="3071" y="3589"/>
                  </a:moveTo>
                  <a:lnTo>
                    <a:pt x="3071" y="4047"/>
                  </a:lnTo>
                  <a:cubicBezTo>
                    <a:pt x="2973" y="4014"/>
                    <a:pt x="2908" y="3921"/>
                    <a:pt x="2908" y="3818"/>
                  </a:cubicBezTo>
                  <a:cubicBezTo>
                    <a:pt x="2908" y="3716"/>
                    <a:pt x="2973" y="3623"/>
                    <a:pt x="3071" y="3589"/>
                  </a:cubicBezTo>
                  <a:close/>
                  <a:moveTo>
                    <a:pt x="5656" y="3589"/>
                  </a:moveTo>
                  <a:cubicBezTo>
                    <a:pt x="5754" y="3623"/>
                    <a:pt x="5819" y="3716"/>
                    <a:pt x="5819" y="3818"/>
                  </a:cubicBezTo>
                  <a:cubicBezTo>
                    <a:pt x="5819" y="3921"/>
                    <a:pt x="5754" y="4014"/>
                    <a:pt x="5656" y="4047"/>
                  </a:cubicBezTo>
                  <a:lnTo>
                    <a:pt x="5656" y="3589"/>
                  </a:lnTo>
                  <a:close/>
                  <a:moveTo>
                    <a:pt x="4689" y="3309"/>
                  </a:moveTo>
                  <a:cubicBezTo>
                    <a:pt x="4837" y="3532"/>
                    <a:pt x="5070" y="3682"/>
                    <a:pt x="5334" y="3725"/>
                  </a:cubicBezTo>
                  <a:lnTo>
                    <a:pt x="5334" y="4044"/>
                  </a:lnTo>
                  <a:cubicBezTo>
                    <a:pt x="5334" y="4584"/>
                    <a:pt x="4899" y="5031"/>
                    <a:pt x="4362" y="5031"/>
                  </a:cubicBezTo>
                  <a:cubicBezTo>
                    <a:pt x="4356" y="5031"/>
                    <a:pt x="4350" y="5031"/>
                    <a:pt x="4343" y="5031"/>
                  </a:cubicBezTo>
                  <a:cubicBezTo>
                    <a:pt x="3817" y="5021"/>
                    <a:pt x="3394" y="4590"/>
                    <a:pt x="3394" y="4062"/>
                  </a:cubicBezTo>
                  <a:lnTo>
                    <a:pt x="3394" y="3591"/>
                  </a:lnTo>
                  <a:cubicBezTo>
                    <a:pt x="3455" y="3594"/>
                    <a:pt x="3528" y="3596"/>
                    <a:pt x="3608" y="3596"/>
                  </a:cubicBezTo>
                  <a:cubicBezTo>
                    <a:pt x="3948" y="3596"/>
                    <a:pt x="4419" y="3552"/>
                    <a:pt x="4669" y="3328"/>
                  </a:cubicBezTo>
                  <a:cubicBezTo>
                    <a:pt x="4676" y="3322"/>
                    <a:pt x="4682" y="3315"/>
                    <a:pt x="4689" y="3309"/>
                  </a:cubicBezTo>
                  <a:close/>
                  <a:moveTo>
                    <a:pt x="5010" y="5190"/>
                  </a:moveTo>
                  <a:lnTo>
                    <a:pt x="5010" y="5444"/>
                  </a:lnTo>
                  <a:cubicBezTo>
                    <a:pt x="5010" y="5492"/>
                    <a:pt x="4988" y="5538"/>
                    <a:pt x="4949" y="5569"/>
                  </a:cubicBezTo>
                  <a:cubicBezTo>
                    <a:pt x="4920" y="5593"/>
                    <a:pt x="4882" y="5606"/>
                    <a:pt x="4845" y="5606"/>
                  </a:cubicBezTo>
                  <a:cubicBezTo>
                    <a:pt x="4834" y="5606"/>
                    <a:pt x="4823" y="5605"/>
                    <a:pt x="4813" y="5603"/>
                  </a:cubicBezTo>
                  <a:lnTo>
                    <a:pt x="4516" y="5544"/>
                  </a:lnTo>
                  <a:lnTo>
                    <a:pt x="4516" y="5341"/>
                  </a:lnTo>
                  <a:cubicBezTo>
                    <a:pt x="4681" y="5321"/>
                    <a:pt x="4841" y="5270"/>
                    <a:pt x="4987" y="5190"/>
                  </a:cubicBezTo>
                  <a:close/>
                  <a:moveTo>
                    <a:pt x="3740" y="5190"/>
                  </a:moveTo>
                  <a:cubicBezTo>
                    <a:pt x="3885" y="5270"/>
                    <a:pt x="4045" y="5321"/>
                    <a:pt x="4211" y="5341"/>
                  </a:cubicBezTo>
                  <a:lnTo>
                    <a:pt x="4211" y="5544"/>
                  </a:lnTo>
                  <a:lnTo>
                    <a:pt x="3915" y="5603"/>
                  </a:lnTo>
                  <a:cubicBezTo>
                    <a:pt x="3904" y="5605"/>
                    <a:pt x="3893" y="5606"/>
                    <a:pt x="3882" y="5606"/>
                  </a:cubicBezTo>
                  <a:cubicBezTo>
                    <a:pt x="3824" y="5606"/>
                    <a:pt x="3768" y="5576"/>
                    <a:pt x="3737" y="5522"/>
                  </a:cubicBezTo>
                  <a:cubicBezTo>
                    <a:pt x="3723" y="5496"/>
                    <a:pt x="3716" y="5468"/>
                    <a:pt x="3716" y="5440"/>
                  </a:cubicBezTo>
                  <a:lnTo>
                    <a:pt x="3716" y="5190"/>
                  </a:lnTo>
                  <a:close/>
                  <a:moveTo>
                    <a:pt x="3394" y="5215"/>
                  </a:moveTo>
                  <a:lnTo>
                    <a:pt x="3394" y="5459"/>
                  </a:lnTo>
                  <a:cubicBezTo>
                    <a:pt x="3393" y="5605"/>
                    <a:pt x="3459" y="5743"/>
                    <a:pt x="3573" y="5836"/>
                  </a:cubicBezTo>
                  <a:cubicBezTo>
                    <a:pt x="3661" y="5907"/>
                    <a:pt x="3770" y="5945"/>
                    <a:pt x="3882" y="5945"/>
                  </a:cubicBezTo>
                  <a:cubicBezTo>
                    <a:pt x="3915" y="5945"/>
                    <a:pt x="3948" y="5942"/>
                    <a:pt x="3981" y="5935"/>
                  </a:cubicBezTo>
                  <a:lnTo>
                    <a:pt x="4211" y="5890"/>
                  </a:lnTo>
                  <a:lnTo>
                    <a:pt x="4211" y="6179"/>
                  </a:lnTo>
                  <a:lnTo>
                    <a:pt x="2425" y="6179"/>
                  </a:lnTo>
                  <a:cubicBezTo>
                    <a:pt x="2445" y="5985"/>
                    <a:pt x="2517" y="5800"/>
                    <a:pt x="2635" y="5644"/>
                  </a:cubicBezTo>
                  <a:cubicBezTo>
                    <a:pt x="2821" y="5406"/>
                    <a:pt x="3094" y="5253"/>
                    <a:pt x="3394" y="5215"/>
                  </a:cubicBezTo>
                  <a:close/>
                  <a:moveTo>
                    <a:pt x="5332" y="5215"/>
                  </a:moveTo>
                  <a:cubicBezTo>
                    <a:pt x="5633" y="5253"/>
                    <a:pt x="5906" y="5406"/>
                    <a:pt x="6092" y="5642"/>
                  </a:cubicBezTo>
                  <a:cubicBezTo>
                    <a:pt x="6209" y="5800"/>
                    <a:pt x="6282" y="5985"/>
                    <a:pt x="6302" y="6179"/>
                  </a:cubicBezTo>
                  <a:lnTo>
                    <a:pt x="4516" y="6179"/>
                  </a:lnTo>
                  <a:lnTo>
                    <a:pt x="4516" y="5890"/>
                  </a:lnTo>
                  <a:lnTo>
                    <a:pt x="4747" y="5936"/>
                  </a:lnTo>
                  <a:cubicBezTo>
                    <a:pt x="4778" y="5943"/>
                    <a:pt x="4810" y="5946"/>
                    <a:pt x="4842" y="5946"/>
                  </a:cubicBezTo>
                  <a:cubicBezTo>
                    <a:pt x="4955" y="5946"/>
                    <a:pt x="5065" y="5908"/>
                    <a:pt x="5153" y="5836"/>
                  </a:cubicBezTo>
                  <a:cubicBezTo>
                    <a:pt x="5267" y="5743"/>
                    <a:pt x="5332" y="5605"/>
                    <a:pt x="5332" y="5459"/>
                  </a:cubicBezTo>
                  <a:lnTo>
                    <a:pt x="5332" y="5215"/>
                  </a:lnTo>
                  <a:close/>
                  <a:moveTo>
                    <a:pt x="2101" y="5691"/>
                  </a:moveTo>
                  <a:lnTo>
                    <a:pt x="2101" y="6341"/>
                  </a:lnTo>
                  <a:cubicBezTo>
                    <a:pt x="2105" y="6428"/>
                    <a:pt x="2175" y="6498"/>
                    <a:pt x="2263" y="6502"/>
                  </a:cubicBezTo>
                  <a:lnTo>
                    <a:pt x="6490" y="6502"/>
                  </a:lnTo>
                  <a:cubicBezTo>
                    <a:pt x="6504" y="6502"/>
                    <a:pt x="6520" y="6500"/>
                    <a:pt x="6536" y="6496"/>
                  </a:cubicBezTo>
                  <a:cubicBezTo>
                    <a:pt x="6608" y="6473"/>
                    <a:pt x="6652" y="6409"/>
                    <a:pt x="6652" y="6340"/>
                  </a:cubicBezTo>
                  <a:cubicBezTo>
                    <a:pt x="6650" y="6085"/>
                    <a:pt x="6645" y="5805"/>
                    <a:pt x="6643" y="5694"/>
                  </a:cubicBezTo>
                  <a:lnTo>
                    <a:pt x="6643" y="5694"/>
                  </a:lnTo>
                  <a:lnTo>
                    <a:pt x="8431" y="6822"/>
                  </a:lnTo>
                  <a:cubicBezTo>
                    <a:pt x="8373" y="6859"/>
                    <a:pt x="6703" y="7922"/>
                    <a:pt x="6645" y="7960"/>
                  </a:cubicBezTo>
                  <a:lnTo>
                    <a:pt x="6645" y="7311"/>
                  </a:lnTo>
                  <a:cubicBezTo>
                    <a:pt x="6645" y="7221"/>
                    <a:pt x="6573" y="7148"/>
                    <a:pt x="6482" y="7148"/>
                  </a:cubicBezTo>
                  <a:lnTo>
                    <a:pt x="2263" y="7148"/>
                  </a:lnTo>
                  <a:cubicBezTo>
                    <a:pt x="2174" y="7148"/>
                    <a:pt x="2101" y="7221"/>
                    <a:pt x="2101" y="7311"/>
                  </a:cubicBezTo>
                  <a:lnTo>
                    <a:pt x="2101" y="7955"/>
                  </a:lnTo>
                  <a:lnTo>
                    <a:pt x="316" y="6829"/>
                  </a:lnTo>
                  <a:lnTo>
                    <a:pt x="2101" y="5691"/>
                  </a:lnTo>
                  <a:close/>
                  <a:moveTo>
                    <a:pt x="6322" y="7472"/>
                  </a:moveTo>
                  <a:lnTo>
                    <a:pt x="6322" y="7964"/>
                  </a:lnTo>
                  <a:cubicBezTo>
                    <a:pt x="6322" y="8082"/>
                    <a:pt x="6386" y="8190"/>
                    <a:pt x="6488" y="8247"/>
                  </a:cubicBezTo>
                  <a:cubicBezTo>
                    <a:pt x="6536" y="8273"/>
                    <a:pt x="6590" y="8286"/>
                    <a:pt x="6643" y="8286"/>
                  </a:cubicBezTo>
                  <a:cubicBezTo>
                    <a:pt x="6703" y="8286"/>
                    <a:pt x="6763" y="8270"/>
                    <a:pt x="6816" y="8236"/>
                  </a:cubicBezTo>
                  <a:lnTo>
                    <a:pt x="6968" y="8137"/>
                  </a:lnTo>
                  <a:lnTo>
                    <a:pt x="6968" y="8289"/>
                  </a:lnTo>
                  <a:cubicBezTo>
                    <a:pt x="6968" y="8467"/>
                    <a:pt x="6823" y="8612"/>
                    <a:pt x="6644" y="8612"/>
                  </a:cubicBezTo>
                  <a:lnTo>
                    <a:pt x="2102" y="8612"/>
                  </a:lnTo>
                  <a:cubicBezTo>
                    <a:pt x="1923" y="8612"/>
                    <a:pt x="1778" y="8467"/>
                    <a:pt x="1778" y="8289"/>
                  </a:cubicBezTo>
                  <a:lnTo>
                    <a:pt x="1778" y="8138"/>
                  </a:lnTo>
                  <a:lnTo>
                    <a:pt x="1929" y="8236"/>
                  </a:lnTo>
                  <a:cubicBezTo>
                    <a:pt x="1982" y="8270"/>
                    <a:pt x="2042" y="8287"/>
                    <a:pt x="2103" y="8287"/>
                  </a:cubicBezTo>
                  <a:cubicBezTo>
                    <a:pt x="2156" y="8287"/>
                    <a:pt x="2209" y="8274"/>
                    <a:pt x="2258" y="8247"/>
                  </a:cubicBezTo>
                  <a:cubicBezTo>
                    <a:pt x="2361" y="8190"/>
                    <a:pt x="2424" y="8082"/>
                    <a:pt x="2424" y="7964"/>
                  </a:cubicBezTo>
                  <a:lnTo>
                    <a:pt x="2424" y="7472"/>
                  </a:lnTo>
                  <a:close/>
                  <a:moveTo>
                    <a:pt x="6967" y="8825"/>
                  </a:moveTo>
                  <a:lnTo>
                    <a:pt x="6967" y="9087"/>
                  </a:lnTo>
                  <a:cubicBezTo>
                    <a:pt x="6968" y="9266"/>
                    <a:pt x="6823" y="9411"/>
                    <a:pt x="6644" y="9411"/>
                  </a:cubicBezTo>
                  <a:lnTo>
                    <a:pt x="2102" y="9411"/>
                  </a:lnTo>
                  <a:cubicBezTo>
                    <a:pt x="1923" y="9411"/>
                    <a:pt x="1778" y="9266"/>
                    <a:pt x="1778" y="9087"/>
                  </a:cubicBezTo>
                  <a:lnTo>
                    <a:pt x="1778" y="8825"/>
                  </a:lnTo>
                  <a:cubicBezTo>
                    <a:pt x="1876" y="8884"/>
                    <a:pt x="1988" y="8917"/>
                    <a:pt x="2102" y="8917"/>
                  </a:cubicBezTo>
                  <a:lnTo>
                    <a:pt x="6644" y="8917"/>
                  </a:lnTo>
                  <a:cubicBezTo>
                    <a:pt x="6757" y="8917"/>
                    <a:pt x="6870" y="8884"/>
                    <a:pt x="6967" y="8825"/>
                  </a:cubicBezTo>
                  <a:close/>
                  <a:moveTo>
                    <a:pt x="1623" y="0"/>
                  </a:moveTo>
                  <a:cubicBezTo>
                    <a:pt x="1530" y="0"/>
                    <a:pt x="1455" y="76"/>
                    <a:pt x="1455" y="168"/>
                  </a:cubicBezTo>
                  <a:lnTo>
                    <a:pt x="1455" y="4382"/>
                  </a:lnTo>
                  <a:cubicBezTo>
                    <a:pt x="1455" y="4393"/>
                    <a:pt x="1459" y="4403"/>
                    <a:pt x="1466" y="4412"/>
                  </a:cubicBezTo>
                  <a:cubicBezTo>
                    <a:pt x="1515" y="4462"/>
                    <a:pt x="1568" y="4483"/>
                    <a:pt x="1616" y="4483"/>
                  </a:cubicBezTo>
                  <a:cubicBezTo>
                    <a:pt x="1706" y="4483"/>
                    <a:pt x="1778" y="4411"/>
                    <a:pt x="1778" y="4321"/>
                  </a:cubicBezTo>
                  <a:lnTo>
                    <a:pt x="1778" y="646"/>
                  </a:lnTo>
                  <a:cubicBezTo>
                    <a:pt x="1778" y="468"/>
                    <a:pt x="1923" y="324"/>
                    <a:pt x="2101" y="323"/>
                  </a:cubicBezTo>
                  <a:lnTo>
                    <a:pt x="2678" y="323"/>
                  </a:lnTo>
                  <a:lnTo>
                    <a:pt x="3092" y="766"/>
                  </a:lnTo>
                  <a:cubicBezTo>
                    <a:pt x="3214" y="896"/>
                    <a:pt x="3385" y="970"/>
                    <a:pt x="3563" y="970"/>
                  </a:cubicBezTo>
                  <a:lnTo>
                    <a:pt x="5163" y="970"/>
                  </a:lnTo>
                  <a:cubicBezTo>
                    <a:pt x="5342" y="970"/>
                    <a:pt x="5513" y="896"/>
                    <a:pt x="5635" y="766"/>
                  </a:cubicBezTo>
                  <a:lnTo>
                    <a:pt x="6049" y="323"/>
                  </a:lnTo>
                  <a:lnTo>
                    <a:pt x="6626" y="323"/>
                  </a:lnTo>
                  <a:cubicBezTo>
                    <a:pt x="6805" y="324"/>
                    <a:pt x="6949" y="468"/>
                    <a:pt x="6950" y="646"/>
                  </a:cubicBezTo>
                  <a:lnTo>
                    <a:pt x="6950" y="5480"/>
                  </a:lnTo>
                  <a:lnTo>
                    <a:pt x="6797" y="5383"/>
                  </a:lnTo>
                  <a:cubicBezTo>
                    <a:pt x="6745" y="5350"/>
                    <a:pt x="6685" y="5333"/>
                    <a:pt x="6626" y="5333"/>
                  </a:cubicBezTo>
                  <a:cubicBezTo>
                    <a:pt x="6572" y="5333"/>
                    <a:pt x="6518" y="5347"/>
                    <a:pt x="6470" y="5374"/>
                  </a:cubicBezTo>
                  <a:cubicBezTo>
                    <a:pt x="6431" y="5395"/>
                    <a:pt x="6398" y="5424"/>
                    <a:pt x="6372" y="5459"/>
                  </a:cubicBezTo>
                  <a:cubicBezTo>
                    <a:pt x="6359" y="5443"/>
                    <a:pt x="6350" y="5423"/>
                    <a:pt x="6338" y="5407"/>
                  </a:cubicBezTo>
                  <a:cubicBezTo>
                    <a:pt x="6100" y="5102"/>
                    <a:pt x="5749" y="4904"/>
                    <a:pt x="5364" y="4858"/>
                  </a:cubicBezTo>
                  <a:cubicBezTo>
                    <a:pt x="5483" y="4712"/>
                    <a:pt x="5569" y="4542"/>
                    <a:pt x="5614" y="4360"/>
                  </a:cubicBezTo>
                  <a:cubicBezTo>
                    <a:pt x="5903" y="4341"/>
                    <a:pt x="6129" y="4107"/>
                    <a:pt x="6140" y="3820"/>
                  </a:cubicBezTo>
                  <a:cubicBezTo>
                    <a:pt x="6152" y="3531"/>
                    <a:pt x="5943" y="3281"/>
                    <a:pt x="5656" y="3240"/>
                  </a:cubicBezTo>
                  <a:lnTo>
                    <a:pt x="5656" y="3248"/>
                  </a:lnTo>
                  <a:cubicBezTo>
                    <a:pt x="5656" y="2534"/>
                    <a:pt x="5077" y="1955"/>
                    <a:pt x="4363" y="1955"/>
                  </a:cubicBezTo>
                  <a:cubicBezTo>
                    <a:pt x="3649" y="1955"/>
                    <a:pt x="3071" y="2534"/>
                    <a:pt x="3071" y="3248"/>
                  </a:cubicBezTo>
                  <a:lnTo>
                    <a:pt x="3071" y="3268"/>
                  </a:lnTo>
                  <a:cubicBezTo>
                    <a:pt x="2785" y="3308"/>
                    <a:pt x="2576" y="3558"/>
                    <a:pt x="2587" y="3847"/>
                  </a:cubicBezTo>
                  <a:cubicBezTo>
                    <a:pt x="2597" y="4135"/>
                    <a:pt x="2825" y="4369"/>
                    <a:pt x="3113" y="4388"/>
                  </a:cubicBezTo>
                  <a:cubicBezTo>
                    <a:pt x="3159" y="4570"/>
                    <a:pt x="3244" y="4739"/>
                    <a:pt x="3363" y="4885"/>
                  </a:cubicBezTo>
                  <a:cubicBezTo>
                    <a:pt x="2977" y="4932"/>
                    <a:pt x="2626" y="5130"/>
                    <a:pt x="2388" y="5437"/>
                  </a:cubicBezTo>
                  <a:cubicBezTo>
                    <a:pt x="2375" y="5452"/>
                    <a:pt x="2367" y="5470"/>
                    <a:pt x="2354" y="5487"/>
                  </a:cubicBezTo>
                  <a:cubicBezTo>
                    <a:pt x="2329" y="5451"/>
                    <a:pt x="2296" y="5422"/>
                    <a:pt x="2258" y="5401"/>
                  </a:cubicBezTo>
                  <a:cubicBezTo>
                    <a:pt x="2209" y="5374"/>
                    <a:pt x="2156" y="5361"/>
                    <a:pt x="2102" y="5361"/>
                  </a:cubicBezTo>
                  <a:cubicBezTo>
                    <a:pt x="2042" y="5361"/>
                    <a:pt x="1982" y="5378"/>
                    <a:pt x="1929" y="5410"/>
                  </a:cubicBezTo>
                  <a:lnTo>
                    <a:pt x="148" y="6546"/>
                  </a:lnTo>
                  <a:cubicBezTo>
                    <a:pt x="56" y="6603"/>
                    <a:pt x="0" y="6705"/>
                    <a:pt x="0" y="6815"/>
                  </a:cubicBezTo>
                  <a:cubicBezTo>
                    <a:pt x="0" y="6925"/>
                    <a:pt x="56" y="7026"/>
                    <a:pt x="148" y="7085"/>
                  </a:cubicBezTo>
                  <a:lnTo>
                    <a:pt x="150" y="7086"/>
                  </a:lnTo>
                  <a:lnTo>
                    <a:pt x="1455" y="7916"/>
                  </a:lnTo>
                  <a:lnTo>
                    <a:pt x="1455" y="9086"/>
                  </a:lnTo>
                  <a:cubicBezTo>
                    <a:pt x="1455" y="9444"/>
                    <a:pt x="1745" y="9735"/>
                    <a:pt x="2103" y="9735"/>
                  </a:cubicBezTo>
                  <a:lnTo>
                    <a:pt x="6642" y="9735"/>
                  </a:lnTo>
                  <a:cubicBezTo>
                    <a:pt x="7001" y="9735"/>
                    <a:pt x="7291" y="9444"/>
                    <a:pt x="7291" y="9086"/>
                  </a:cubicBezTo>
                  <a:lnTo>
                    <a:pt x="7291" y="7919"/>
                  </a:lnTo>
                  <a:lnTo>
                    <a:pt x="8601" y="7085"/>
                  </a:lnTo>
                  <a:cubicBezTo>
                    <a:pt x="8694" y="7026"/>
                    <a:pt x="8750" y="6924"/>
                    <a:pt x="8750" y="6814"/>
                  </a:cubicBezTo>
                  <a:cubicBezTo>
                    <a:pt x="8750" y="6704"/>
                    <a:pt x="8694" y="6602"/>
                    <a:pt x="8601" y="6543"/>
                  </a:cubicBezTo>
                  <a:lnTo>
                    <a:pt x="7278" y="5699"/>
                  </a:lnTo>
                  <a:cubicBezTo>
                    <a:pt x="7287" y="5679"/>
                    <a:pt x="7291" y="5658"/>
                    <a:pt x="7291" y="5636"/>
                  </a:cubicBezTo>
                  <a:lnTo>
                    <a:pt x="7291" y="649"/>
                  </a:lnTo>
                  <a:cubicBezTo>
                    <a:pt x="7291" y="290"/>
                    <a:pt x="7001" y="0"/>
                    <a:pt x="6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5" name="Google Shape;5155;p117"/>
          <p:cNvGrpSpPr/>
          <p:nvPr/>
        </p:nvGrpSpPr>
        <p:grpSpPr>
          <a:xfrm>
            <a:off x="7232843" y="1954225"/>
            <a:ext cx="376918" cy="376647"/>
            <a:chOff x="7232843" y="1551825"/>
            <a:chExt cx="376918" cy="376647"/>
          </a:xfrm>
        </p:grpSpPr>
        <p:sp>
          <p:nvSpPr>
            <p:cNvPr id="5156" name="Google Shape;5156;p117"/>
            <p:cNvSpPr/>
            <p:nvPr/>
          </p:nvSpPr>
          <p:spPr>
            <a:xfrm>
              <a:off x="7238995" y="1558441"/>
              <a:ext cx="364150" cy="364189"/>
            </a:xfrm>
            <a:custGeom>
              <a:avLst/>
              <a:gdLst/>
              <a:ahLst/>
              <a:cxnLst/>
              <a:rect l="l" t="t" r="r" b="b"/>
              <a:pathLst>
                <a:path w="9412" h="9413" extrusionOk="0">
                  <a:moveTo>
                    <a:pt x="649" y="1"/>
                  </a:moveTo>
                  <a:lnTo>
                    <a:pt x="8762" y="1"/>
                  </a:lnTo>
                  <a:cubicBezTo>
                    <a:pt x="9120" y="1"/>
                    <a:pt x="9411" y="292"/>
                    <a:pt x="9411" y="650"/>
                  </a:cubicBezTo>
                  <a:lnTo>
                    <a:pt x="9411" y="8764"/>
                  </a:lnTo>
                  <a:cubicBezTo>
                    <a:pt x="9411" y="9122"/>
                    <a:pt x="9120" y="9413"/>
                    <a:pt x="8762" y="9413"/>
                  </a:cubicBezTo>
                  <a:lnTo>
                    <a:pt x="649" y="9413"/>
                  </a:lnTo>
                  <a:cubicBezTo>
                    <a:pt x="290" y="9413"/>
                    <a:pt x="1" y="9122"/>
                    <a:pt x="1" y="8764"/>
                  </a:cubicBezTo>
                  <a:lnTo>
                    <a:pt x="1" y="650"/>
                  </a:lnTo>
                  <a:cubicBezTo>
                    <a:pt x="1" y="292"/>
                    <a:pt x="291" y="1"/>
                    <a:pt x="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117"/>
            <p:cNvSpPr/>
            <p:nvPr/>
          </p:nvSpPr>
          <p:spPr>
            <a:xfrm>
              <a:off x="7558497" y="1558441"/>
              <a:ext cx="44648" cy="364189"/>
            </a:xfrm>
            <a:custGeom>
              <a:avLst/>
              <a:gdLst/>
              <a:ahLst/>
              <a:cxnLst/>
              <a:rect l="l" t="t" r="r" b="b"/>
              <a:pathLst>
                <a:path w="1154" h="9413" extrusionOk="0">
                  <a:moveTo>
                    <a:pt x="1153" y="650"/>
                  </a:moveTo>
                  <a:cubicBezTo>
                    <a:pt x="1153" y="292"/>
                    <a:pt x="863" y="1"/>
                    <a:pt x="504" y="1"/>
                  </a:cubicBezTo>
                  <a:lnTo>
                    <a:pt x="0" y="1"/>
                  </a:lnTo>
                  <a:cubicBezTo>
                    <a:pt x="364" y="1"/>
                    <a:pt x="659" y="292"/>
                    <a:pt x="659" y="651"/>
                  </a:cubicBezTo>
                  <a:lnTo>
                    <a:pt x="659" y="8764"/>
                  </a:lnTo>
                  <a:cubicBezTo>
                    <a:pt x="659" y="9122"/>
                    <a:pt x="364" y="9413"/>
                    <a:pt x="0" y="9413"/>
                  </a:cubicBezTo>
                  <a:lnTo>
                    <a:pt x="504" y="9413"/>
                  </a:lnTo>
                  <a:cubicBezTo>
                    <a:pt x="863" y="9413"/>
                    <a:pt x="1153" y="9122"/>
                    <a:pt x="1153" y="87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117"/>
            <p:cNvSpPr/>
            <p:nvPr/>
          </p:nvSpPr>
          <p:spPr>
            <a:xfrm>
              <a:off x="7270527" y="1583937"/>
              <a:ext cx="87904" cy="49214"/>
            </a:xfrm>
            <a:custGeom>
              <a:avLst/>
              <a:gdLst/>
              <a:ahLst/>
              <a:cxnLst/>
              <a:rect l="l" t="t" r="r" b="b"/>
              <a:pathLst>
                <a:path w="2272" h="1272" extrusionOk="0">
                  <a:moveTo>
                    <a:pt x="2179" y="781"/>
                  </a:moveTo>
                  <a:lnTo>
                    <a:pt x="1785" y="972"/>
                  </a:lnTo>
                  <a:lnTo>
                    <a:pt x="1211" y="1250"/>
                  </a:lnTo>
                  <a:cubicBezTo>
                    <a:pt x="1164" y="1272"/>
                    <a:pt x="1108" y="1272"/>
                    <a:pt x="1062" y="1250"/>
                  </a:cubicBezTo>
                  <a:lnTo>
                    <a:pt x="488" y="972"/>
                  </a:lnTo>
                  <a:lnTo>
                    <a:pt x="93" y="781"/>
                  </a:lnTo>
                  <a:cubicBezTo>
                    <a:pt x="36" y="754"/>
                    <a:pt x="0" y="699"/>
                    <a:pt x="0" y="637"/>
                  </a:cubicBezTo>
                  <a:cubicBezTo>
                    <a:pt x="0" y="575"/>
                    <a:pt x="36" y="518"/>
                    <a:pt x="93" y="492"/>
                  </a:cubicBezTo>
                  <a:lnTo>
                    <a:pt x="1062" y="23"/>
                  </a:lnTo>
                  <a:cubicBezTo>
                    <a:pt x="1108" y="0"/>
                    <a:pt x="1164" y="0"/>
                    <a:pt x="1211" y="23"/>
                  </a:cubicBezTo>
                  <a:lnTo>
                    <a:pt x="2179" y="492"/>
                  </a:lnTo>
                  <a:cubicBezTo>
                    <a:pt x="2236" y="518"/>
                    <a:pt x="2272" y="575"/>
                    <a:pt x="2272" y="637"/>
                  </a:cubicBezTo>
                  <a:cubicBezTo>
                    <a:pt x="2272" y="699"/>
                    <a:pt x="2236" y="755"/>
                    <a:pt x="2179" y="7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117"/>
            <p:cNvSpPr/>
            <p:nvPr/>
          </p:nvSpPr>
          <p:spPr>
            <a:xfrm>
              <a:off x="7305039" y="1583937"/>
              <a:ext cx="53392" cy="49214"/>
            </a:xfrm>
            <a:custGeom>
              <a:avLst/>
              <a:gdLst/>
              <a:ahLst/>
              <a:cxnLst/>
              <a:rect l="l" t="t" r="r" b="b"/>
              <a:pathLst>
                <a:path w="1380" h="1272" extrusionOk="0">
                  <a:moveTo>
                    <a:pt x="1287" y="492"/>
                  </a:moveTo>
                  <a:lnTo>
                    <a:pt x="319" y="23"/>
                  </a:lnTo>
                  <a:cubicBezTo>
                    <a:pt x="272" y="0"/>
                    <a:pt x="216" y="0"/>
                    <a:pt x="170" y="23"/>
                  </a:cubicBezTo>
                  <a:lnTo>
                    <a:pt x="1" y="104"/>
                  </a:lnTo>
                  <a:lnTo>
                    <a:pt x="801" y="492"/>
                  </a:lnTo>
                  <a:cubicBezTo>
                    <a:pt x="857" y="517"/>
                    <a:pt x="893" y="574"/>
                    <a:pt x="893" y="636"/>
                  </a:cubicBezTo>
                  <a:cubicBezTo>
                    <a:pt x="893" y="698"/>
                    <a:pt x="857" y="754"/>
                    <a:pt x="801" y="781"/>
                  </a:cubicBezTo>
                  <a:lnTo>
                    <a:pt x="406" y="972"/>
                  </a:lnTo>
                  <a:lnTo>
                    <a:pt x="1" y="1168"/>
                  </a:lnTo>
                  <a:lnTo>
                    <a:pt x="170" y="1249"/>
                  </a:lnTo>
                  <a:cubicBezTo>
                    <a:pt x="216" y="1272"/>
                    <a:pt x="272" y="1272"/>
                    <a:pt x="319" y="1249"/>
                  </a:cubicBezTo>
                  <a:lnTo>
                    <a:pt x="893" y="972"/>
                  </a:lnTo>
                  <a:lnTo>
                    <a:pt x="1287" y="781"/>
                  </a:lnTo>
                  <a:cubicBezTo>
                    <a:pt x="1344" y="754"/>
                    <a:pt x="1380" y="699"/>
                    <a:pt x="1380" y="637"/>
                  </a:cubicBezTo>
                  <a:cubicBezTo>
                    <a:pt x="1380" y="575"/>
                    <a:pt x="1344" y="518"/>
                    <a:pt x="1287" y="4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117"/>
            <p:cNvSpPr/>
            <p:nvPr/>
          </p:nvSpPr>
          <p:spPr>
            <a:xfrm>
              <a:off x="7289756" y="1621273"/>
              <a:ext cx="50026" cy="37297"/>
            </a:xfrm>
            <a:custGeom>
              <a:avLst/>
              <a:gdLst/>
              <a:ahLst/>
              <a:cxnLst/>
              <a:rect l="l" t="t" r="r" b="b"/>
              <a:pathLst>
                <a:path w="1293" h="964" extrusionOk="0">
                  <a:moveTo>
                    <a:pt x="1293" y="0"/>
                  </a:moveTo>
                  <a:lnTo>
                    <a:pt x="1293" y="639"/>
                  </a:lnTo>
                  <a:cubicBezTo>
                    <a:pt x="1293" y="817"/>
                    <a:pt x="1148" y="962"/>
                    <a:pt x="969" y="963"/>
                  </a:cubicBezTo>
                  <a:lnTo>
                    <a:pt x="323" y="963"/>
                  </a:lnTo>
                  <a:cubicBezTo>
                    <a:pt x="145" y="962"/>
                    <a:pt x="1" y="817"/>
                    <a:pt x="0" y="639"/>
                  </a:cubicBezTo>
                  <a:lnTo>
                    <a:pt x="0" y="1"/>
                  </a:lnTo>
                  <a:lnTo>
                    <a:pt x="572" y="279"/>
                  </a:lnTo>
                  <a:cubicBezTo>
                    <a:pt x="620" y="301"/>
                    <a:pt x="674" y="301"/>
                    <a:pt x="720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117"/>
            <p:cNvSpPr/>
            <p:nvPr/>
          </p:nvSpPr>
          <p:spPr>
            <a:xfrm>
              <a:off x="7283101" y="1740168"/>
              <a:ext cx="62562" cy="44184"/>
            </a:xfrm>
            <a:custGeom>
              <a:avLst/>
              <a:gdLst/>
              <a:ahLst/>
              <a:cxnLst/>
              <a:rect l="l" t="t" r="r" b="b"/>
              <a:pathLst>
                <a:path w="1617" h="1142" extrusionOk="0">
                  <a:moveTo>
                    <a:pt x="1617" y="1"/>
                  </a:moveTo>
                  <a:lnTo>
                    <a:pt x="1617" y="817"/>
                  </a:lnTo>
                  <a:cubicBezTo>
                    <a:pt x="1617" y="996"/>
                    <a:pt x="1472" y="1141"/>
                    <a:pt x="1292" y="1141"/>
                  </a:cubicBezTo>
                  <a:lnTo>
                    <a:pt x="325" y="1141"/>
                  </a:lnTo>
                  <a:cubicBezTo>
                    <a:pt x="147" y="1141"/>
                    <a:pt x="1" y="996"/>
                    <a:pt x="1" y="817"/>
                  </a:cubicBezTo>
                  <a:lnTo>
                    <a:pt x="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117"/>
            <p:cNvSpPr/>
            <p:nvPr/>
          </p:nvSpPr>
          <p:spPr>
            <a:xfrm>
              <a:off x="7313783" y="1740168"/>
              <a:ext cx="31881" cy="44184"/>
            </a:xfrm>
            <a:custGeom>
              <a:avLst/>
              <a:gdLst/>
              <a:ahLst/>
              <a:cxnLst/>
              <a:rect l="l" t="t" r="r" b="b"/>
              <a:pathLst>
                <a:path w="824" h="1142" extrusionOk="0">
                  <a:moveTo>
                    <a:pt x="329" y="1"/>
                  </a:moveTo>
                  <a:lnTo>
                    <a:pt x="329" y="816"/>
                  </a:lnTo>
                  <a:cubicBezTo>
                    <a:pt x="329" y="995"/>
                    <a:pt x="182" y="1141"/>
                    <a:pt x="1" y="1141"/>
                  </a:cubicBezTo>
                  <a:lnTo>
                    <a:pt x="499" y="1141"/>
                  </a:lnTo>
                  <a:cubicBezTo>
                    <a:pt x="679" y="1141"/>
                    <a:pt x="824" y="996"/>
                    <a:pt x="824" y="817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117"/>
            <p:cNvSpPr/>
            <p:nvPr/>
          </p:nvSpPr>
          <p:spPr>
            <a:xfrm>
              <a:off x="7269753" y="1689213"/>
              <a:ext cx="89413" cy="50993"/>
            </a:xfrm>
            <a:custGeom>
              <a:avLst/>
              <a:gdLst/>
              <a:ahLst/>
              <a:cxnLst/>
              <a:rect l="l" t="t" r="r" b="b"/>
              <a:pathLst>
                <a:path w="2311" h="1318" extrusionOk="0">
                  <a:moveTo>
                    <a:pt x="1017" y="74"/>
                  </a:moveTo>
                  <a:lnTo>
                    <a:pt x="96" y="915"/>
                  </a:lnTo>
                  <a:cubicBezTo>
                    <a:pt x="27" y="977"/>
                    <a:pt x="0" y="1075"/>
                    <a:pt x="31" y="1162"/>
                  </a:cubicBezTo>
                  <a:cubicBezTo>
                    <a:pt x="61" y="1251"/>
                    <a:pt x="142" y="1312"/>
                    <a:pt x="236" y="1318"/>
                  </a:cubicBezTo>
                  <a:lnTo>
                    <a:pt x="2076" y="1318"/>
                  </a:lnTo>
                  <a:cubicBezTo>
                    <a:pt x="2170" y="1312"/>
                    <a:pt x="2250" y="1251"/>
                    <a:pt x="2280" y="1162"/>
                  </a:cubicBezTo>
                  <a:cubicBezTo>
                    <a:pt x="2311" y="1075"/>
                    <a:pt x="2285" y="978"/>
                    <a:pt x="2216" y="916"/>
                  </a:cubicBezTo>
                  <a:lnTo>
                    <a:pt x="1295" y="74"/>
                  </a:lnTo>
                  <a:cubicBezTo>
                    <a:pt x="1217" y="0"/>
                    <a:pt x="1096" y="0"/>
                    <a:pt x="1017" y="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117"/>
            <p:cNvSpPr/>
            <p:nvPr/>
          </p:nvSpPr>
          <p:spPr>
            <a:xfrm>
              <a:off x="7305039" y="1689213"/>
              <a:ext cx="54166" cy="50955"/>
            </a:xfrm>
            <a:custGeom>
              <a:avLst/>
              <a:gdLst/>
              <a:ahLst/>
              <a:cxnLst/>
              <a:rect l="l" t="t" r="r" b="b"/>
              <a:pathLst>
                <a:path w="1400" h="1317" extrusionOk="0">
                  <a:moveTo>
                    <a:pt x="1304" y="915"/>
                  </a:moveTo>
                  <a:lnTo>
                    <a:pt x="383" y="74"/>
                  </a:lnTo>
                  <a:cubicBezTo>
                    <a:pt x="305" y="0"/>
                    <a:pt x="184" y="0"/>
                    <a:pt x="105" y="74"/>
                  </a:cubicBezTo>
                  <a:lnTo>
                    <a:pt x="1" y="169"/>
                  </a:lnTo>
                  <a:lnTo>
                    <a:pt x="818" y="915"/>
                  </a:lnTo>
                  <a:cubicBezTo>
                    <a:pt x="887" y="977"/>
                    <a:pt x="912" y="1074"/>
                    <a:pt x="882" y="1162"/>
                  </a:cubicBezTo>
                  <a:cubicBezTo>
                    <a:pt x="851" y="1251"/>
                    <a:pt x="772" y="1312"/>
                    <a:pt x="678" y="1317"/>
                  </a:cubicBezTo>
                  <a:lnTo>
                    <a:pt x="1165" y="1317"/>
                  </a:lnTo>
                  <a:cubicBezTo>
                    <a:pt x="1258" y="1312"/>
                    <a:pt x="1339" y="1251"/>
                    <a:pt x="1369" y="1162"/>
                  </a:cubicBezTo>
                  <a:cubicBezTo>
                    <a:pt x="1400" y="1074"/>
                    <a:pt x="1374" y="977"/>
                    <a:pt x="1304" y="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117"/>
            <p:cNvSpPr/>
            <p:nvPr/>
          </p:nvSpPr>
          <p:spPr>
            <a:xfrm>
              <a:off x="7333128" y="1690141"/>
              <a:ext cx="25071" cy="41282"/>
            </a:xfrm>
            <a:custGeom>
              <a:avLst/>
              <a:gdLst/>
              <a:ahLst/>
              <a:cxnLst/>
              <a:rect l="l" t="t" r="r" b="b"/>
              <a:pathLst>
                <a:path w="648" h="1067" extrusionOk="0">
                  <a:moveTo>
                    <a:pt x="1" y="372"/>
                  </a:moveTo>
                  <a:lnTo>
                    <a:pt x="1" y="163"/>
                  </a:lnTo>
                  <a:cubicBezTo>
                    <a:pt x="1" y="73"/>
                    <a:pt x="74" y="0"/>
                    <a:pt x="163" y="0"/>
                  </a:cubicBezTo>
                  <a:lnTo>
                    <a:pt x="486" y="0"/>
                  </a:lnTo>
                  <a:cubicBezTo>
                    <a:pt x="575" y="0"/>
                    <a:pt x="647" y="73"/>
                    <a:pt x="647" y="163"/>
                  </a:cubicBezTo>
                  <a:lnTo>
                    <a:pt x="647" y="1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117"/>
            <p:cNvSpPr/>
            <p:nvPr/>
          </p:nvSpPr>
          <p:spPr>
            <a:xfrm>
              <a:off x="7270024" y="1821958"/>
              <a:ext cx="88910" cy="75368"/>
            </a:xfrm>
            <a:custGeom>
              <a:avLst/>
              <a:gdLst/>
              <a:ahLst/>
              <a:cxnLst/>
              <a:rect l="l" t="t" r="r" b="b"/>
              <a:pathLst>
                <a:path w="2298" h="1948" extrusionOk="0">
                  <a:moveTo>
                    <a:pt x="1150" y="294"/>
                  </a:moveTo>
                  <a:cubicBezTo>
                    <a:pt x="1282" y="111"/>
                    <a:pt x="1492" y="3"/>
                    <a:pt x="1717" y="1"/>
                  </a:cubicBezTo>
                  <a:cubicBezTo>
                    <a:pt x="1879" y="10"/>
                    <a:pt x="2031" y="84"/>
                    <a:pt x="2138" y="207"/>
                  </a:cubicBezTo>
                  <a:cubicBezTo>
                    <a:pt x="2244" y="328"/>
                    <a:pt x="2297" y="488"/>
                    <a:pt x="2285" y="651"/>
                  </a:cubicBezTo>
                  <a:cubicBezTo>
                    <a:pt x="2285" y="1054"/>
                    <a:pt x="1969" y="1533"/>
                    <a:pt x="1150" y="1948"/>
                  </a:cubicBezTo>
                  <a:cubicBezTo>
                    <a:pt x="329" y="1533"/>
                    <a:pt x="13" y="1054"/>
                    <a:pt x="13" y="651"/>
                  </a:cubicBezTo>
                  <a:cubicBezTo>
                    <a:pt x="1" y="489"/>
                    <a:pt x="54" y="328"/>
                    <a:pt x="161" y="207"/>
                  </a:cubicBezTo>
                  <a:cubicBezTo>
                    <a:pt x="267" y="85"/>
                    <a:pt x="420" y="10"/>
                    <a:pt x="581" y="1"/>
                  </a:cubicBezTo>
                  <a:cubicBezTo>
                    <a:pt x="806" y="3"/>
                    <a:pt x="1017" y="111"/>
                    <a:pt x="1150" y="2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117"/>
            <p:cNvSpPr/>
            <p:nvPr/>
          </p:nvSpPr>
          <p:spPr>
            <a:xfrm>
              <a:off x="7305039" y="1821958"/>
              <a:ext cx="53895" cy="75407"/>
            </a:xfrm>
            <a:custGeom>
              <a:avLst/>
              <a:gdLst/>
              <a:ahLst/>
              <a:cxnLst/>
              <a:rect l="l" t="t" r="r" b="b"/>
              <a:pathLst>
                <a:path w="1393" h="1949" extrusionOk="0">
                  <a:moveTo>
                    <a:pt x="812" y="1"/>
                  </a:moveTo>
                  <a:cubicBezTo>
                    <a:pt x="723" y="1"/>
                    <a:pt x="635" y="19"/>
                    <a:pt x="552" y="52"/>
                  </a:cubicBezTo>
                  <a:cubicBezTo>
                    <a:pt x="771" y="170"/>
                    <a:pt x="903" y="402"/>
                    <a:pt x="892" y="651"/>
                  </a:cubicBezTo>
                  <a:cubicBezTo>
                    <a:pt x="892" y="1011"/>
                    <a:pt x="639" y="1432"/>
                    <a:pt x="1" y="1813"/>
                  </a:cubicBezTo>
                  <a:cubicBezTo>
                    <a:pt x="77" y="1859"/>
                    <a:pt x="156" y="1903"/>
                    <a:pt x="245" y="1949"/>
                  </a:cubicBezTo>
                  <a:cubicBezTo>
                    <a:pt x="1064" y="1533"/>
                    <a:pt x="1380" y="1054"/>
                    <a:pt x="1380" y="651"/>
                  </a:cubicBezTo>
                  <a:cubicBezTo>
                    <a:pt x="1392" y="489"/>
                    <a:pt x="1339" y="328"/>
                    <a:pt x="1233" y="207"/>
                  </a:cubicBezTo>
                  <a:cubicBezTo>
                    <a:pt x="1126" y="84"/>
                    <a:pt x="974" y="10"/>
                    <a:pt x="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117"/>
            <p:cNvSpPr/>
            <p:nvPr/>
          </p:nvSpPr>
          <p:spPr>
            <a:xfrm>
              <a:off x="7238995" y="1558441"/>
              <a:ext cx="44648" cy="364189"/>
            </a:xfrm>
            <a:custGeom>
              <a:avLst/>
              <a:gdLst/>
              <a:ahLst/>
              <a:cxnLst/>
              <a:rect l="l" t="t" r="r" b="b"/>
              <a:pathLst>
                <a:path w="1154" h="9413" extrusionOk="0">
                  <a:moveTo>
                    <a:pt x="495" y="8764"/>
                  </a:moveTo>
                  <a:lnTo>
                    <a:pt x="495" y="651"/>
                  </a:lnTo>
                  <a:cubicBezTo>
                    <a:pt x="495" y="292"/>
                    <a:pt x="790" y="1"/>
                    <a:pt x="1153" y="1"/>
                  </a:cubicBezTo>
                  <a:lnTo>
                    <a:pt x="649" y="1"/>
                  </a:lnTo>
                  <a:cubicBezTo>
                    <a:pt x="290" y="1"/>
                    <a:pt x="1" y="292"/>
                    <a:pt x="1" y="650"/>
                  </a:cubicBezTo>
                  <a:lnTo>
                    <a:pt x="1" y="8764"/>
                  </a:lnTo>
                  <a:cubicBezTo>
                    <a:pt x="1" y="9122"/>
                    <a:pt x="290" y="9413"/>
                    <a:pt x="649" y="9413"/>
                  </a:cubicBezTo>
                  <a:lnTo>
                    <a:pt x="1153" y="9413"/>
                  </a:lnTo>
                  <a:cubicBezTo>
                    <a:pt x="790" y="9413"/>
                    <a:pt x="495" y="9122"/>
                    <a:pt x="495" y="87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117"/>
            <p:cNvSpPr/>
            <p:nvPr/>
          </p:nvSpPr>
          <p:spPr>
            <a:xfrm>
              <a:off x="7233114" y="1583473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117"/>
            <p:cNvSpPr/>
            <p:nvPr/>
          </p:nvSpPr>
          <p:spPr>
            <a:xfrm>
              <a:off x="7232843" y="1602276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117"/>
            <p:cNvSpPr/>
            <p:nvPr/>
          </p:nvSpPr>
          <p:spPr>
            <a:xfrm>
              <a:off x="7232959" y="1551825"/>
              <a:ext cx="376802" cy="376647"/>
            </a:xfrm>
            <a:custGeom>
              <a:avLst/>
              <a:gdLst/>
              <a:ahLst/>
              <a:cxnLst/>
              <a:rect l="l" t="t" r="r" b="b"/>
              <a:pathLst>
                <a:path w="9739" h="9735" extrusionOk="0">
                  <a:moveTo>
                    <a:pt x="8928" y="1"/>
                  </a:moveTo>
                  <a:lnTo>
                    <a:pt x="808" y="1"/>
                  </a:lnTo>
                  <a:cubicBezTo>
                    <a:pt x="361" y="2"/>
                    <a:pt x="0" y="363"/>
                    <a:pt x="0" y="809"/>
                  </a:cubicBezTo>
                  <a:cubicBezTo>
                    <a:pt x="0" y="867"/>
                    <a:pt x="30" y="921"/>
                    <a:pt x="81" y="949"/>
                  </a:cubicBezTo>
                  <a:cubicBezTo>
                    <a:pt x="145" y="987"/>
                    <a:pt x="230" y="975"/>
                    <a:pt x="283" y="915"/>
                  </a:cubicBezTo>
                  <a:cubicBezTo>
                    <a:pt x="309" y="886"/>
                    <a:pt x="322" y="847"/>
                    <a:pt x="322" y="807"/>
                  </a:cubicBezTo>
                  <a:cubicBezTo>
                    <a:pt x="323" y="540"/>
                    <a:pt x="541" y="324"/>
                    <a:pt x="808" y="324"/>
                  </a:cubicBezTo>
                  <a:lnTo>
                    <a:pt x="8929" y="324"/>
                  </a:lnTo>
                  <a:cubicBezTo>
                    <a:pt x="9198" y="324"/>
                    <a:pt x="9415" y="543"/>
                    <a:pt x="9415" y="811"/>
                  </a:cubicBezTo>
                  <a:lnTo>
                    <a:pt x="9415" y="8925"/>
                  </a:lnTo>
                  <a:cubicBezTo>
                    <a:pt x="9415" y="9194"/>
                    <a:pt x="9198" y="9413"/>
                    <a:pt x="8929" y="9413"/>
                  </a:cubicBezTo>
                  <a:lnTo>
                    <a:pt x="496" y="9413"/>
                  </a:lnTo>
                  <a:cubicBezTo>
                    <a:pt x="403" y="9413"/>
                    <a:pt x="328" y="9337"/>
                    <a:pt x="328" y="9244"/>
                  </a:cubicBezTo>
                  <a:lnTo>
                    <a:pt x="328" y="2057"/>
                  </a:lnTo>
                  <a:cubicBezTo>
                    <a:pt x="328" y="2041"/>
                    <a:pt x="321" y="2025"/>
                    <a:pt x="310" y="2015"/>
                  </a:cubicBezTo>
                  <a:cubicBezTo>
                    <a:pt x="170" y="1879"/>
                    <a:pt x="4" y="1976"/>
                    <a:pt x="4" y="2111"/>
                  </a:cubicBezTo>
                  <a:lnTo>
                    <a:pt x="4" y="8924"/>
                  </a:lnTo>
                  <a:cubicBezTo>
                    <a:pt x="5" y="9372"/>
                    <a:pt x="368" y="9735"/>
                    <a:pt x="816" y="9735"/>
                  </a:cubicBezTo>
                  <a:lnTo>
                    <a:pt x="8928" y="9735"/>
                  </a:lnTo>
                  <a:cubicBezTo>
                    <a:pt x="9375" y="9735"/>
                    <a:pt x="9738" y="9372"/>
                    <a:pt x="9738" y="8924"/>
                  </a:cubicBezTo>
                  <a:lnTo>
                    <a:pt x="9738" y="812"/>
                  </a:lnTo>
                  <a:cubicBezTo>
                    <a:pt x="9738" y="364"/>
                    <a:pt x="9375" y="2"/>
                    <a:pt x="8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117"/>
            <p:cNvSpPr/>
            <p:nvPr/>
          </p:nvSpPr>
          <p:spPr>
            <a:xfrm>
              <a:off x="7263795" y="1815690"/>
              <a:ext cx="101368" cy="87904"/>
            </a:xfrm>
            <a:custGeom>
              <a:avLst/>
              <a:gdLst/>
              <a:ahLst/>
              <a:cxnLst/>
              <a:rect l="l" t="t" r="r" b="b"/>
              <a:pathLst>
                <a:path w="2620" h="2272" extrusionOk="0">
                  <a:moveTo>
                    <a:pt x="1878" y="325"/>
                  </a:moveTo>
                  <a:cubicBezTo>
                    <a:pt x="1996" y="335"/>
                    <a:pt x="2107" y="393"/>
                    <a:pt x="2182" y="484"/>
                  </a:cubicBezTo>
                  <a:cubicBezTo>
                    <a:pt x="2259" y="575"/>
                    <a:pt x="2294" y="694"/>
                    <a:pt x="2283" y="812"/>
                  </a:cubicBezTo>
                  <a:cubicBezTo>
                    <a:pt x="2283" y="1193"/>
                    <a:pt x="1930" y="1597"/>
                    <a:pt x="1309" y="1927"/>
                  </a:cubicBezTo>
                  <a:cubicBezTo>
                    <a:pt x="690" y="1597"/>
                    <a:pt x="336" y="1193"/>
                    <a:pt x="336" y="812"/>
                  </a:cubicBezTo>
                  <a:cubicBezTo>
                    <a:pt x="325" y="693"/>
                    <a:pt x="361" y="575"/>
                    <a:pt x="437" y="484"/>
                  </a:cubicBezTo>
                  <a:cubicBezTo>
                    <a:pt x="514" y="393"/>
                    <a:pt x="624" y="335"/>
                    <a:pt x="742" y="325"/>
                  </a:cubicBezTo>
                  <a:cubicBezTo>
                    <a:pt x="913" y="327"/>
                    <a:pt x="1073" y="408"/>
                    <a:pt x="1175" y="545"/>
                  </a:cubicBezTo>
                  <a:cubicBezTo>
                    <a:pt x="1204" y="589"/>
                    <a:pt x="1255" y="616"/>
                    <a:pt x="1308" y="616"/>
                  </a:cubicBezTo>
                  <a:cubicBezTo>
                    <a:pt x="1363" y="614"/>
                    <a:pt x="1412" y="588"/>
                    <a:pt x="1445" y="545"/>
                  </a:cubicBezTo>
                  <a:cubicBezTo>
                    <a:pt x="1547" y="408"/>
                    <a:pt x="1707" y="327"/>
                    <a:pt x="1878" y="325"/>
                  </a:cubicBezTo>
                  <a:close/>
                  <a:moveTo>
                    <a:pt x="742" y="1"/>
                  </a:moveTo>
                  <a:cubicBezTo>
                    <a:pt x="537" y="10"/>
                    <a:pt x="344" y="101"/>
                    <a:pt x="207" y="253"/>
                  </a:cubicBezTo>
                  <a:cubicBezTo>
                    <a:pt x="70" y="406"/>
                    <a:pt x="0" y="607"/>
                    <a:pt x="12" y="812"/>
                  </a:cubicBezTo>
                  <a:cubicBezTo>
                    <a:pt x="13" y="1119"/>
                    <a:pt x="171" y="1715"/>
                    <a:pt x="1237" y="2254"/>
                  </a:cubicBezTo>
                  <a:cubicBezTo>
                    <a:pt x="1260" y="2266"/>
                    <a:pt x="1285" y="2272"/>
                    <a:pt x="1310" y="2272"/>
                  </a:cubicBezTo>
                  <a:cubicBezTo>
                    <a:pt x="1335" y="2272"/>
                    <a:pt x="1360" y="2266"/>
                    <a:pt x="1383" y="2254"/>
                  </a:cubicBezTo>
                  <a:cubicBezTo>
                    <a:pt x="2449" y="1715"/>
                    <a:pt x="2608" y="1119"/>
                    <a:pt x="2608" y="812"/>
                  </a:cubicBezTo>
                  <a:cubicBezTo>
                    <a:pt x="2620" y="607"/>
                    <a:pt x="2550" y="406"/>
                    <a:pt x="2413" y="253"/>
                  </a:cubicBezTo>
                  <a:cubicBezTo>
                    <a:pt x="2276" y="101"/>
                    <a:pt x="2082" y="10"/>
                    <a:pt x="1878" y="1"/>
                  </a:cubicBezTo>
                  <a:cubicBezTo>
                    <a:pt x="1669" y="1"/>
                    <a:pt x="1467" y="78"/>
                    <a:pt x="1311" y="216"/>
                  </a:cubicBezTo>
                  <a:cubicBezTo>
                    <a:pt x="1154" y="78"/>
                    <a:pt x="951" y="1"/>
                    <a:pt x="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117"/>
            <p:cNvSpPr/>
            <p:nvPr/>
          </p:nvSpPr>
          <p:spPr>
            <a:xfrm>
              <a:off x="7264259" y="1578018"/>
              <a:ext cx="100555" cy="87169"/>
            </a:xfrm>
            <a:custGeom>
              <a:avLst/>
              <a:gdLst/>
              <a:ahLst/>
              <a:cxnLst/>
              <a:rect l="l" t="t" r="r" b="b"/>
              <a:pathLst>
                <a:path w="2599" h="2253" extrusionOk="0">
                  <a:moveTo>
                    <a:pt x="1303" y="323"/>
                  </a:moveTo>
                  <a:lnTo>
                    <a:pt x="2271" y="789"/>
                  </a:lnTo>
                  <a:lnTo>
                    <a:pt x="1293" y="1257"/>
                  </a:lnTo>
                  <a:lnTo>
                    <a:pt x="328" y="790"/>
                  </a:lnTo>
                  <a:lnTo>
                    <a:pt x="1303" y="323"/>
                  </a:lnTo>
                  <a:close/>
                  <a:moveTo>
                    <a:pt x="1781" y="1387"/>
                  </a:moveTo>
                  <a:lnTo>
                    <a:pt x="1781" y="1766"/>
                  </a:lnTo>
                  <a:cubicBezTo>
                    <a:pt x="1781" y="1857"/>
                    <a:pt x="1708" y="1929"/>
                    <a:pt x="1619" y="1929"/>
                  </a:cubicBezTo>
                  <a:lnTo>
                    <a:pt x="974" y="1929"/>
                  </a:lnTo>
                  <a:cubicBezTo>
                    <a:pt x="884" y="1929"/>
                    <a:pt x="811" y="1857"/>
                    <a:pt x="811" y="1766"/>
                  </a:cubicBezTo>
                  <a:lnTo>
                    <a:pt x="811" y="1387"/>
                  </a:lnTo>
                  <a:lnTo>
                    <a:pt x="1150" y="1552"/>
                  </a:lnTo>
                  <a:cubicBezTo>
                    <a:pt x="1197" y="1574"/>
                    <a:pt x="1247" y="1585"/>
                    <a:pt x="1296" y="1585"/>
                  </a:cubicBezTo>
                  <a:cubicBezTo>
                    <a:pt x="1346" y="1585"/>
                    <a:pt x="1396" y="1574"/>
                    <a:pt x="1441" y="1552"/>
                  </a:cubicBezTo>
                  <a:lnTo>
                    <a:pt x="1781" y="1387"/>
                  </a:lnTo>
                  <a:close/>
                  <a:moveTo>
                    <a:pt x="1301" y="0"/>
                  </a:moveTo>
                  <a:cubicBezTo>
                    <a:pt x="1251" y="0"/>
                    <a:pt x="1201" y="11"/>
                    <a:pt x="1155" y="33"/>
                  </a:cubicBezTo>
                  <a:lnTo>
                    <a:pt x="185" y="501"/>
                  </a:lnTo>
                  <a:cubicBezTo>
                    <a:pt x="73" y="553"/>
                    <a:pt x="1" y="667"/>
                    <a:pt x="1" y="792"/>
                  </a:cubicBezTo>
                  <a:cubicBezTo>
                    <a:pt x="1" y="917"/>
                    <a:pt x="73" y="1030"/>
                    <a:pt x="185" y="1084"/>
                  </a:cubicBezTo>
                  <a:lnTo>
                    <a:pt x="488" y="1230"/>
                  </a:lnTo>
                  <a:lnTo>
                    <a:pt x="488" y="1765"/>
                  </a:lnTo>
                  <a:cubicBezTo>
                    <a:pt x="488" y="2034"/>
                    <a:pt x="706" y="2252"/>
                    <a:pt x="975" y="2252"/>
                  </a:cubicBezTo>
                  <a:lnTo>
                    <a:pt x="1618" y="2252"/>
                  </a:lnTo>
                  <a:cubicBezTo>
                    <a:pt x="1887" y="2252"/>
                    <a:pt x="2104" y="2034"/>
                    <a:pt x="2104" y="1765"/>
                  </a:cubicBezTo>
                  <a:lnTo>
                    <a:pt x="2104" y="1230"/>
                  </a:lnTo>
                  <a:lnTo>
                    <a:pt x="2275" y="1152"/>
                  </a:lnTo>
                  <a:lnTo>
                    <a:pt x="2275" y="1433"/>
                  </a:lnTo>
                  <a:cubicBezTo>
                    <a:pt x="2275" y="1519"/>
                    <a:pt x="2340" y="1595"/>
                    <a:pt x="2426" y="1600"/>
                  </a:cubicBezTo>
                  <a:cubicBezTo>
                    <a:pt x="2430" y="1601"/>
                    <a:pt x="2434" y="1601"/>
                    <a:pt x="2437" y="1601"/>
                  </a:cubicBezTo>
                  <a:cubicBezTo>
                    <a:pt x="2527" y="1601"/>
                    <a:pt x="2599" y="1528"/>
                    <a:pt x="2599" y="1440"/>
                  </a:cubicBezTo>
                  <a:lnTo>
                    <a:pt x="2599" y="792"/>
                  </a:lnTo>
                  <a:cubicBezTo>
                    <a:pt x="2599" y="668"/>
                    <a:pt x="2527" y="553"/>
                    <a:pt x="2414" y="501"/>
                  </a:cubicBezTo>
                  <a:lnTo>
                    <a:pt x="1446" y="33"/>
                  </a:lnTo>
                  <a:cubicBezTo>
                    <a:pt x="1400" y="11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117"/>
            <p:cNvSpPr/>
            <p:nvPr/>
          </p:nvSpPr>
          <p:spPr>
            <a:xfrm>
              <a:off x="7389654" y="1602625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4"/>
                  </a:moveTo>
                  <a:lnTo>
                    <a:pt x="646" y="324"/>
                  </a:lnTo>
                  <a:cubicBezTo>
                    <a:pt x="732" y="324"/>
                    <a:pt x="808" y="258"/>
                    <a:pt x="813" y="172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1" y="65"/>
                    <a:pt x="5" y="152"/>
                  </a:cubicBezTo>
                  <a:cubicBezTo>
                    <a:pt x="0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117"/>
            <p:cNvSpPr/>
            <p:nvPr/>
          </p:nvSpPr>
          <p:spPr>
            <a:xfrm>
              <a:off x="7433799" y="1602625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4"/>
                  </a:moveTo>
                  <a:lnTo>
                    <a:pt x="3555" y="324"/>
                  </a:lnTo>
                  <a:cubicBezTo>
                    <a:pt x="3641" y="324"/>
                    <a:pt x="3717" y="258"/>
                    <a:pt x="3722" y="172"/>
                  </a:cubicBezTo>
                  <a:cubicBezTo>
                    <a:pt x="3728" y="78"/>
                    <a:pt x="3654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5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117"/>
            <p:cNvSpPr/>
            <p:nvPr/>
          </p:nvSpPr>
          <p:spPr>
            <a:xfrm>
              <a:off x="7389654" y="1633499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4"/>
                  </a:moveTo>
                  <a:lnTo>
                    <a:pt x="646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1" y="66"/>
                    <a:pt x="5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117"/>
            <p:cNvSpPr/>
            <p:nvPr/>
          </p:nvSpPr>
          <p:spPr>
            <a:xfrm>
              <a:off x="7433799" y="1633499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4"/>
                  </a:moveTo>
                  <a:lnTo>
                    <a:pt x="3555" y="324"/>
                  </a:lnTo>
                  <a:cubicBezTo>
                    <a:pt x="3641" y="324"/>
                    <a:pt x="3717" y="259"/>
                    <a:pt x="3722" y="173"/>
                  </a:cubicBezTo>
                  <a:cubicBezTo>
                    <a:pt x="3728" y="78"/>
                    <a:pt x="3654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117"/>
            <p:cNvSpPr/>
            <p:nvPr/>
          </p:nvSpPr>
          <p:spPr>
            <a:xfrm>
              <a:off x="7389654" y="1715174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3"/>
                  </a:moveTo>
                  <a:lnTo>
                    <a:pt x="646" y="323"/>
                  </a:lnTo>
                  <a:cubicBezTo>
                    <a:pt x="732" y="323"/>
                    <a:pt x="808" y="258"/>
                    <a:pt x="813" y="171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1" y="65"/>
                    <a:pt x="5" y="151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117"/>
            <p:cNvSpPr/>
            <p:nvPr/>
          </p:nvSpPr>
          <p:spPr>
            <a:xfrm>
              <a:off x="7433799" y="1715174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3"/>
                  </a:moveTo>
                  <a:lnTo>
                    <a:pt x="3555" y="323"/>
                  </a:lnTo>
                  <a:cubicBezTo>
                    <a:pt x="3641" y="323"/>
                    <a:pt x="3717" y="258"/>
                    <a:pt x="3722" y="171"/>
                  </a:cubicBezTo>
                  <a:cubicBezTo>
                    <a:pt x="3728" y="78"/>
                    <a:pt x="3654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117"/>
            <p:cNvSpPr/>
            <p:nvPr/>
          </p:nvSpPr>
          <p:spPr>
            <a:xfrm>
              <a:off x="7389654" y="1746784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3"/>
                  </a:moveTo>
                  <a:lnTo>
                    <a:pt x="646" y="323"/>
                  </a:lnTo>
                  <a:cubicBezTo>
                    <a:pt x="732" y="323"/>
                    <a:pt x="808" y="258"/>
                    <a:pt x="813" y="172"/>
                  </a:cubicBezTo>
                  <a:cubicBezTo>
                    <a:pt x="819" y="79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1" y="65"/>
                    <a:pt x="5" y="152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117"/>
            <p:cNvSpPr/>
            <p:nvPr/>
          </p:nvSpPr>
          <p:spPr>
            <a:xfrm>
              <a:off x="7433799" y="1746784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3"/>
                  </a:moveTo>
                  <a:lnTo>
                    <a:pt x="3555" y="323"/>
                  </a:lnTo>
                  <a:cubicBezTo>
                    <a:pt x="3641" y="323"/>
                    <a:pt x="3717" y="258"/>
                    <a:pt x="3722" y="172"/>
                  </a:cubicBezTo>
                  <a:cubicBezTo>
                    <a:pt x="3728" y="79"/>
                    <a:pt x="3654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117"/>
            <p:cNvSpPr/>
            <p:nvPr/>
          </p:nvSpPr>
          <p:spPr>
            <a:xfrm>
              <a:off x="7389654" y="1853452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4"/>
                  </a:moveTo>
                  <a:lnTo>
                    <a:pt x="646" y="324"/>
                  </a:lnTo>
                  <a:cubicBezTo>
                    <a:pt x="732" y="324"/>
                    <a:pt x="808" y="258"/>
                    <a:pt x="813" y="172"/>
                  </a:cubicBezTo>
                  <a:cubicBezTo>
                    <a:pt x="819" y="78"/>
                    <a:pt x="745" y="1"/>
                    <a:pt x="652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5" y="152"/>
                  </a:cubicBezTo>
                  <a:cubicBezTo>
                    <a:pt x="0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117"/>
            <p:cNvSpPr/>
            <p:nvPr/>
          </p:nvSpPr>
          <p:spPr>
            <a:xfrm>
              <a:off x="7433799" y="1853452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4"/>
                  </a:moveTo>
                  <a:lnTo>
                    <a:pt x="3555" y="324"/>
                  </a:lnTo>
                  <a:cubicBezTo>
                    <a:pt x="3641" y="324"/>
                    <a:pt x="3717" y="258"/>
                    <a:pt x="3722" y="172"/>
                  </a:cubicBezTo>
                  <a:cubicBezTo>
                    <a:pt x="3728" y="78"/>
                    <a:pt x="3654" y="1"/>
                    <a:pt x="3561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117"/>
            <p:cNvSpPr/>
            <p:nvPr/>
          </p:nvSpPr>
          <p:spPr>
            <a:xfrm>
              <a:off x="7262673" y="1684222"/>
              <a:ext cx="102142" cy="106746"/>
            </a:xfrm>
            <a:custGeom>
              <a:avLst/>
              <a:gdLst/>
              <a:ahLst/>
              <a:cxnLst/>
              <a:rect l="l" t="t" r="r" b="b"/>
              <a:pathLst>
                <a:path w="2640" h="2759" extrusionOk="0">
                  <a:moveTo>
                    <a:pt x="2316" y="324"/>
                  </a:moveTo>
                  <a:lnTo>
                    <a:pt x="2316" y="759"/>
                  </a:lnTo>
                  <a:lnTo>
                    <a:pt x="1993" y="463"/>
                  </a:lnTo>
                  <a:lnTo>
                    <a:pt x="1993" y="324"/>
                  </a:lnTo>
                  <a:close/>
                  <a:moveTo>
                    <a:pt x="1340" y="321"/>
                  </a:moveTo>
                  <a:cubicBezTo>
                    <a:pt x="1350" y="321"/>
                    <a:pt x="1362" y="325"/>
                    <a:pt x="1369" y="334"/>
                  </a:cubicBezTo>
                  <a:lnTo>
                    <a:pt x="2290" y="1175"/>
                  </a:lnTo>
                  <a:cubicBezTo>
                    <a:pt x="2312" y="1196"/>
                    <a:pt x="2318" y="1228"/>
                    <a:pt x="2307" y="1257"/>
                  </a:cubicBezTo>
                  <a:cubicBezTo>
                    <a:pt x="2300" y="1279"/>
                    <a:pt x="2281" y="1294"/>
                    <a:pt x="2259" y="1295"/>
                  </a:cubicBezTo>
                  <a:lnTo>
                    <a:pt x="419" y="1295"/>
                  </a:lnTo>
                  <a:cubicBezTo>
                    <a:pt x="397" y="1294"/>
                    <a:pt x="378" y="1279"/>
                    <a:pt x="371" y="1257"/>
                  </a:cubicBezTo>
                  <a:cubicBezTo>
                    <a:pt x="360" y="1228"/>
                    <a:pt x="366" y="1196"/>
                    <a:pt x="388" y="1175"/>
                  </a:cubicBezTo>
                  <a:lnTo>
                    <a:pt x="1309" y="334"/>
                  </a:lnTo>
                  <a:cubicBezTo>
                    <a:pt x="1317" y="325"/>
                    <a:pt x="1328" y="321"/>
                    <a:pt x="1340" y="321"/>
                  </a:cubicBezTo>
                  <a:close/>
                  <a:moveTo>
                    <a:pt x="1993" y="1617"/>
                  </a:moveTo>
                  <a:lnTo>
                    <a:pt x="1993" y="2272"/>
                  </a:lnTo>
                  <a:cubicBezTo>
                    <a:pt x="1993" y="2363"/>
                    <a:pt x="1920" y="2435"/>
                    <a:pt x="1831" y="2435"/>
                  </a:cubicBezTo>
                  <a:lnTo>
                    <a:pt x="863" y="2435"/>
                  </a:lnTo>
                  <a:cubicBezTo>
                    <a:pt x="773" y="2435"/>
                    <a:pt x="700" y="2363"/>
                    <a:pt x="700" y="2272"/>
                  </a:cubicBezTo>
                  <a:lnTo>
                    <a:pt x="700" y="1617"/>
                  </a:lnTo>
                  <a:close/>
                  <a:moveTo>
                    <a:pt x="1980" y="1"/>
                  </a:moveTo>
                  <a:cubicBezTo>
                    <a:pt x="1852" y="2"/>
                    <a:pt x="1736" y="77"/>
                    <a:pt x="1684" y="194"/>
                  </a:cubicBezTo>
                  <a:lnTo>
                    <a:pt x="1580" y="99"/>
                  </a:lnTo>
                  <a:cubicBezTo>
                    <a:pt x="1510" y="34"/>
                    <a:pt x="1420" y="2"/>
                    <a:pt x="1331" y="2"/>
                  </a:cubicBezTo>
                  <a:cubicBezTo>
                    <a:pt x="1242" y="2"/>
                    <a:pt x="1153" y="34"/>
                    <a:pt x="1082" y="99"/>
                  </a:cubicBezTo>
                  <a:lnTo>
                    <a:pt x="161" y="940"/>
                  </a:lnTo>
                  <a:cubicBezTo>
                    <a:pt x="41" y="1051"/>
                    <a:pt x="1" y="1225"/>
                    <a:pt x="62" y="1379"/>
                  </a:cubicBezTo>
                  <a:cubicBezTo>
                    <a:pt x="110" y="1506"/>
                    <a:pt x="223" y="1596"/>
                    <a:pt x="358" y="1615"/>
                  </a:cubicBezTo>
                  <a:lnTo>
                    <a:pt x="358" y="2271"/>
                  </a:lnTo>
                  <a:cubicBezTo>
                    <a:pt x="358" y="2540"/>
                    <a:pt x="576" y="2758"/>
                    <a:pt x="845" y="2758"/>
                  </a:cubicBezTo>
                  <a:lnTo>
                    <a:pt x="1830" y="2758"/>
                  </a:lnTo>
                  <a:cubicBezTo>
                    <a:pt x="2099" y="2758"/>
                    <a:pt x="2316" y="2540"/>
                    <a:pt x="2316" y="2271"/>
                  </a:cubicBezTo>
                  <a:lnTo>
                    <a:pt x="2316" y="1615"/>
                  </a:lnTo>
                  <a:cubicBezTo>
                    <a:pt x="2451" y="1596"/>
                    <a:pt x="2564" y="1506"/>
                    <a:pt x="2612" y="1379"/>
                  </a:cubicBezTo>
                  <a:cubicBezTo>
                    <a:pt x="2630" y="1332"/>
                    <a:pt x="2640" y="1283"/>
                    <a:pt x="2640" y="1234"/>
                  </a:cubicBezTo>
                  <a:lnTo>
                    <a:pt x="2640" y="1230"/>
                  </a:lnTo>
                  <a:lnTo>
                    <a:pt x="2640" y="325"/>
                  </a:lnTo>
                  <a:cubicBezTo>
                    <a:pt x="2640" y="147"/>
                    <a:pt x="2495" y="1"/>
                    <a:pt x="2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5" name="Google Shape;5185;p117"/>
          <p:cNvGrpSpPr/>
          <p:nvPr/>
        </p:nvGrpSpPr>
        <p:grpSpPr>
          <a:xfrm>
            <a:off x="7226034" y="2546994"/>
            <a:ext cx="385933" cy="385701"/>
            <a:chOff x="7226034" y="2144594"/>
            <a:chExt cx="385933" cy="385701"/>
          </a:xfrm>
        </p:grpSpPr>
        <p:sp>
          <p:nvSpPr>
            <p:cNvPr id="5186" name="Google Shape;5186;p117"/>
            <p:cNvSpPr/>
            <p:nvPr/>
          </p:nvSpPr>
          <p:spPr>
            <a:xfrm>
              <a:off x="7226034" y="2144594"/>
              <a:ext cx="291645" cy="292264"/>
            </a:xfrm>
            <a:custGeom>
              <a:avLst/>
              <a:gdLst/>
              <a:ahLst/>
              <a:cxnLst/>
              <a:rect l="l" t="t" r="r" b="b"/>
              <a:pathLst>
                <a:path w="7538" h="7554" extrusionOk="0">
                  <a:moveTo>
                    <a:pt x="5456" y="4646"/>
                  </a:moveTo>
                  <a:lnTo>
                    <a:pt x="5785" y="6534"/>
                  </a:lnTo>
                  <a:cubicBezTo>
                    <a:pt x="4423" y="7554"/>
                    <a:pt x="2518" y="7413"/>
                    <a:pt x="1320" y="6204"/>
                  </a:cubicBezTo>
                  <a:cubicBezTo>
                    <a:pt x="123" y="4995"/>
                    <a:pt x="1" y="3089"/>
                    <a:pt x="1033" y="1736"/>
                  </a:cubicBezTo>
                  <a:cubicBezTo>
                    <a:pt x="2066" y="384"/>
                    <a:pt x="3937" y="0"/>
                    <a:pt x="5419" y="837"/>
                  </a:cubicBezTo>
                  <a:cubicBezTo>
                    <a:pt x="6901" y="1674"/>
                    <a:pt x="7538" y="3475"/>
                    <a:pt x="6913" y="5058"/>
                  </a:cubicBezTo>
                  <a:lnTo>
                    <a:pt x="5687" y="4472"/>
                  </a:lnTo>
                  <a:cubicBezTo>
                    <a:pt x="5631" y="4444"/>
                    <a:pt x="5566" y="4451"/>
                    <a:pt x="5518" y="4487"/>
                  </a:cubicBezTo>
                  <a:cubicBezTo>
                    <a:pt x="5469" y="4524"/>
                    <a:pt x="5445" y="4585"/>
                    <a:pt x="5456" y="46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117"/>
            <p:cNvSpPr/>
            <p:nvPr/>
          </p:nvSpPr>
          <p:spPr>
            <a:xfrm>
              <a:off x="7238763" y="2159993"/>
              <a:ext cx="142534" cy="263711"/>
            </a:xfrm>
            <a:custGeom>
              <a:avLst/>
              <a:gdLst/>
              <a:ahLst/>
              <a:cxnLst/>
              <a:rect l="l" t="t" r="r" b="b"/>
              <a:pathLst>
                <a:path w="3684" h="6816" extrusionOk="0">
                  <a:moveTo>
                    <a:pt x="495" y="3408"/>
                  </a:moveTo>
                  <a:cubicBezTo>
                    <a:pt x="495" y="1622"/>
                    <a:pt x="1877" y="139"/>
                    <a:pt x="3659" y="13"/>
                  </a:cubicBezTo>
                  <a:cubicBezTo>
                    <a:pt x="3578" y="7"/>
                    <a:pt x="3498" y="0"/>
                    <a:pt x="3415" y="0"/>
                  </a:cubicBezTo>
                  <a:cubicBezTo>
                    <a:pt x="3333" y="0"/>
                    <a:pt x="3253" y="8"/>
                    <a:pt x="3172" y="13"/>
                  </a:cubicBezTo>
                  <a:cubicBezTo>
                    <a:pt x="1384" y="138"/>
                    <a:pt x="0" y="1628"/>
                    <a:pt x="7" y="3420"/>
                  </a:cubicBezTo>
                  <a:cubicBezTo>
                    <a:pt x="14" y="5213"/>
                    <a:pt x="1409" y="6692"/>
                    <a:pt x="3198" y="6804"/>
                  </a:cubicBezTo>
                  <a:cubicBezTo>
                    <a:pt x="3270" y="6809"/>
                    <a:pt x="3342" y="6815"/>
                    <a:pt x="3415" y="6815"/>
                  </a:cubicBezTo>
                  <a:cubicBezTo>
                    <a:pt x="3505" y="6815"/>
                    <a:pt x="3595" y="6811"/>
                    <a:pt x="3684" y="6804"/>
                  </a:cubicBezTo>
                  <a:cubicBezTo>
                    <a:pt x="1891" y="6690"/>
                    <a:pt x="496" y="5203"/>
                    <a:pt x="495" y="34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117"/>
            <p:cNvSpPr/>
            <p:nvPr/>
          </p:nvSpPr>
          <p:spPr>
            <a:xfrm>
              <a:off x="7232766" y="2240468"/>
              <a:ext cx="21666" cy="51342"/>
            </a:xfrm>
            <a:custGeom>
              <a:avLst/>
              <a:gdLst/>
              <a:ahLst/>
              <a:cxnLst/>
              <a:rect l="l" t="t" r="r" b="b"/>
              <a:pathLst>
                <a:path w="560" h="1327" extrusionOk="0">
                  <a:moveTo>
                    <a:pt x="258" y="1"/>
                  </a:moveTo>
                  <a:lnTo>
                    <a:pt x="559" y="121"/>
                  </a:lnTo>
                  <a:cubicBezTo>
                    <a:pt x="406" y="505"/>
                    <a:pt x="326" y="914"/>
                    <a:pt x="325" y="1327"/>
                  </a:cubicBezTo>
                  <a:lnTo>
                    <a:pt x="1" y="1327"/>
                  </a:lnTo>
                  <a:cubicBezTo>
                    <a:pt x="2" y="872"/>
                    <a:pt x="90" y="423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117"/>
            <p:cNvSpPr/>
            <p:nvPr/>
          </p:nvSpPr>
          <p:spPr>
            <a:xfrm>
              <a:off x="7233539" y="2260896"/>
              <a:ext cx="15708" cy="12613"/>
            </a:xfrm>
            <a:custGeom>
              <a:avLst/>
              <a:gdLst/>
              <a:ahLst/>
              <a:cxnLst/>
              <a:rect l="l" t="t" r="r" b="b"/>
              <a:pathLst>
                <a:path w="406" h="326" extrusionOk="0">
                  <a:moveTo>
                    <a:pt x="210" y="325"/>
                  </a:moveTo>
                  <a:cubicBezTo>
                    <a:pt x="91" y="325"/>
                    <a:pt x="1" y="199"/>
                    <a:pt x="71" y="73"/>
                  </a:cubicBezTo>
                  <a:cubicBezTo>
                    <a:pt x="95" y="28"/>
                    <a:pt x="145" y="1"/>
                    <a:pt x="197" y="1"/>
                  </a:cubicBezTo>
                  <a:lnTo>
                    <a:pt x="214" y="1"/>
                  </a:lnTo>
                  <a:cubicBezTo>
                    <a:pt x="277" y="1"/>
                    <a:pt x="335" y="37"/>
                    <a:pt x="359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117"/>
            <p:cNvSpPr/>
            <p:nvPr/>
          </p:nvSpPr>
          <p:spPr>
            <a:xfrm>
              <a:off x="7362455" y="2316532"/>
              <a:ext cx="87439" cy="107210"/>
            </a:xfrm>
            <a:custGeom>
              <a:avLst/>
              <a:gdLst/>
              <a:ahLst/>
              <a:cxnLst/>
              <a:rect l="l" t="t" r="r" b="b"/>
              <a:pathLst>
                <a:path w="2260" h="2771" extrusionOk="0">
                  <a:moveTo>
                    <a:pt x="1930" y="149"/>
                  </a:moveTo>
                  <a:lnTo>
                    <a:pt x="1673" y="27"/>
                  </a:lnTo>
                  <a:cubicBezTo>
                    <a:pt x="1619" y="0"/>
                    <a:pt x="1553" y="7"/>
                    <a:pt x="1504" y="43"/>
                  </a:cubicBezTo>
                  <a:cubicBezTo>
                    <a:pt x="1456" y="81"/>
                    <a:pt x="1432" y="142"/>
                    <a:pt x="1443" y="202"/>
                  </a:cubicBezTo>
                  <a:lnTo>
                    <a:pt x="1772" y="2091"/>
                  </a:lnTo>
                  <a:cubicBezTo>
                    <a:pt x="1258" y="2477"/>
                    <a:pt x="642" y="2708"/>
                    <a:pt x="1" y="2758"/>
                  </a:cubicBezTo>
                  <a:cubicBezTo>
                    <a:pt x="73" y="2763"/>
                    <a:pt x="145" y="2769"/>
                    <a:pt x="218" y="2769"/>
                  </a:cubicBezTo>
                  <a:cubicBezTo>
                    <a:pt x="954" y="2770"/>
                    <a:pt x="1670" y="2532"/>
                    <a:pt x="2259" y="2091"/>
                  </a:cubicBezTo>
                  <a:lnTo>
                    <a:pt x="1930" y="202"/>
                  </a:lnTo>
                  <a:cubicBezTo>
                    <a:pt x="1928" y="184"/>
                    <a:pt x="1927" y="166"/>
                    <a:pt x="1930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117"/>
            <p:cNvSpPr/>
            <p:nvPr/>
          </p:nvSpPr>
          <p:spPr>
            <a:xfrm>
              <a:off x="7361487" y="2159993"/>
              <a:ext cx="148028" cy="180295"/>
            </a:xfrm>
            <a:custGeom>
              <a:avLst/>
              <a:gdLst/>
              <a:ahLst/>
              <a:cxnLst/>
              <a:rect l="l" t="t" r="r" b="b"/>
              <a:pathLst>
                <a:path w="3826" h="4660" extrusionOk="0">
                  <a:moveTo>
                    <a:pt x="243" y="0"/>
                  </a:moveTo>
                  <a:cubicBezTo>
                    <a:pt x="161" y="0"/>
                    <a:pt x="81" y="8"/>
                    <a:pt x="0" y="13"/>
                  </a:cubicBezTo>
                  <a:cubicBezTo>
                    <a:pt x="1045" y="84"/>
                    <a:pt x="1999" y="635"/>
                    <a:pt x="2585" y="1504"/>
                  </a:cubicBezTo>
                  <a:cubicBezTo>
                    <a:pt x="3170" y="2374"/>
                    <a:pt x="3321" y="3463"/>
                    <a:pt x="2994" y="4460"/>
                  </a:cubicBezTo>
                  <a:lnTo>
                    <a:pt x="3412" y="4660"/>
                  </a:lnTo>
                  <a:cubicBezTo>
                    <a:pt x="3826" y="3610"/>
                    <a:pt x="3695" y="2424"/>
                    <a:pt x="3060" y="1491"/>
                  </a:cubicBezTo>
                  <a:cubicBezTo>
                    <a:pt x="2426" y="559"/>
                    <a:pt x="1371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117"/>
            <p:cNvSpPr/>
            <p:nvPr/>
          </p:nvSpPr>
          <p:spPr>
            <a:xfrm>
              <a:off x="7289176" y="2304306"/>
              <a:ext cx="163581" cy="75059"/>
            </a:xfrm>
            <a:custGeom>
              <a:avLst/>
              <a:gdLst/>
              <a:ahLst/>
              <a:cxnLst/>
              <a:rect l="l" t="t" r="r" b="b"/>
              <a:pathLst>
                <a:path w="4228" h="1940" extrusionOk="0">
                  <a:moveTo>
                    <a:pt x="4212" y="1183"/>
                  </a:moveTo>
                  <a:cubicBezTo>
                    <a:pt x="4228" y="1378"/>
                    <a:pt x="4163" y="1570"/>
                    <a:pt x="4031" y="1714"/>
                  </a:cubicBezTo>
                  <a:cubicBezTo>
                    <a:pt x="3898" y="1858"/>
                    <a:pt x="3712" y="1940"/>
                    <a:pt x="3517" y="1940"/>
                  </a:cubicBezTo>
                  <a:lnTo>
                    <a:pt x="711" y="1940"/>
                  </a:lnTo>
                  <a:cubicBezTo>
                    <a:pt x="516" y="1940"/>
                    <a:pt x="330" y="1858"/>
                    <a:pt x="198" y="1714"/>
                  </a:cubicBezTo>
                  <a:cubicBezTo>
                    <a:pt x="65" y="1570"/>
                    <a:pt x="0" y="1378"/>
                    <a:pt x="16" y="1183"/>
                  </a:cubicBezTo>
                  <a:cubicBezTo>
                    <a:pt x="32" y="935"/>
                    <a:pt x="118" y="696"/>
                    <a:pt x="267" y="498"/>
                  </a:cubicBezTo>
                  <a:cubicBezTo>
                    <a:pt x="513" y="184"/>
                    <a:pt x="889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7" y="511"/>
                    <a:pt x="1350" y="603"/>
                    <a:pt x="1424" y="664"/>
                  </a:cubicBezTo>
                  <a:cubicBezTo>
                    <a:pt x="1499" y="726"/>
                    <a:pt x="1598" y="750"/>
                    <a:pt x="1692" y="731"/>
                  </a:cubicBezTo>
                  <a:lnTo>
                    <a:pt x="2114" y="647"/>
                  </a:lnTo>
                  <a:lnTo>
                    <a:pt x="2536" y="731"/>
                  </a:lnTo>
                  <a:cubicBezTo>
                    <a:pt x="2631" y="750"/>
                    <a:pt x="2729" y="726"/>
                    <a:pt x="2804" y="664"/>
                  </a:cubicBezTo>
                  <a:cubicBezTo>
                    <a:pt x="2879" y="603"/>
                    <a:pt x="2922" y="511"/>
                    <a:pt x="2922" y="414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1" y="498"/>
                  </a:cubicBezTo>
                  <a:cubicBezTo>
                    <a:pt x="4109" y="697"/>
                    <a:pt x="4196" y="936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117"/>
            <p:cNvSpPr/>
            <p:nvPr/>
          </p:nvSpPr>
          <p:spPr>
            <a:xfrm>
              <a:off x="7402189" y="2304306"/>
              <a:ext cx="50568" cy="75059"/>
            </a:xfrm>
            <a:custGeom>
              <a:avLst/>
              <a:gdLst/>
              <a:ahLst/>
              <a:cxnLst/>
              <a:rect l="l" t="t" r="r" b="b"/>
              <a:pathLst>
                <a:path w="1307" h="1940" extrusionOk="0">
                  <a:moveTo>
                    <a:pt x="1040" y="497"/>
                  </a:moveTo>
                  <a:cubicBezTo>
                    <a:pt x="795" y="184"/>
                    <a:pt x="419" y="0"/>
                    <a:pt x="21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9" y="172"/>
                    <a:pt x="411" y="314"/>
                    <a:pt x="555" y="498"/>
                  </a:cubicBezTo>
                  <a:cubicBezTo>
                    <a:pt x="704" y="697"/>
                    <a:pt x="791" y="935"/>
                    <a:pt x="806" y="1184"/>
                  </a:cubicBezTo>
                  <a:cubicBezTo>
                    <a:pt x="823" y="1378"/>
                    <a:pt x="757" y="1570"/>
                    <a:pt x="624" y="1714"/>
                  </a:cubicBezTo>
                  <a:cubicBezTo>
                    <a:pt x="492" y="1858"/>
                    <a:pt x="306" y="1940"/>
                    <a:pt x="111" y="1940"/>
                  </a:cubicBezTo>
                  <a:lnTo>
                    <a:pt x="596" y="1940"/>
                  </a:lnTo>
                  <a:cubicBezTo>
                    <a:pt x="791" y="1940"/>
                    <a:pt x="977" y="1858"/>
                    <a:pt x="1110" y="1714"/>
                  </a:cubicBezTo>
                  <a:cubicBezTo>
                    <a:pt x="1242" y="1570"/>
                    <a:pt x="1307" y="1378"/>
                    <a:pt x="1291" y="1184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117"/>
            <p:cNvSpPr/>
            <p:nvPr/>
          </p:nvSpPr>
          <p:spPr>
            <a:xfrm>
              <a:off x="7327169" y="2222941"/>
              <a:ext cx="87633" cy="89683"/>
            </a:xfrm>
            <a:custGeom>
              <a:avLst/>
              <a:gdLst/>
              <a:ahLst/>
              <a:cxnLst/>
              <a:rect l="l" t="t" r="r" b="b"/>
              <a:pathLst>
                <a:path w="2265" h="2318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4" y="1530"/>
                    <a:pt x="2055" y="1897"/>
                    <a:pt x="1714" y="2101"/>
                  </a:cubicBezTo>
                  <a:cubicBezTo>
                    <a:pt x="1356" y="2317"/>
                    <a:pt x="908" y="2317"/>
                    <a:pt x="550" y="2101"/>
                  </a:cubicBezTo>
                  <a:cubicBezTo>
                    <a:pt x="209" y="1897"/>
                    <a:pt x="0" y="1530"/>
                    <a:pt x="1" y="1132"/>
                  </a:cubicBezTo>
                  <a:lnTo>
                    <a:pt x="1" y="485"/>
                  </a:lnTo>
                  <a:cubicBezTo>
                    <a:pt x="1" y="485"/>
                    <a:pt x="1456" y="647"/>
                    <a:pt x="1456" y="1"/>
                  </a:cubicBezTo>
                  <a:cubicBezTo>
                    <a:pt x="1456" y="1"/>
                    <a:pt x="1617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117"/>
            <p:cNvSpPr/>
            <p:nvPr/>
          </p:nvSpPr>
          <p:spPr>
            <a:xfrm>
              <a:off x="7360559" y="2247664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6"/>
                    <a:pt x="693" y="1256"/>
                    <a:pt x="346" y="1461"/>
                  </a:cubicBezTo>
                  <a:cubicBezTo>
                    <a:pt x="239" y="1524"/>
                    <a:pt x="122" y="1569"/>
                    <a:pt x="0" y="1594"/>
                  </a:cubicBezTo>
                  <a:cubicBezTo>
                    <a:pt x="81" y="1612"/>
                    <a:pt x="164" y="1622"/>
                    <a:pt x="247" y="1623"/>
                  </a:cubicBezTo>
                  <a:cubicBezTo>
                    <a:pt x="456" y="1624"/>
                    <a:pt x="661" y="1567"/>
                    <a:pt x="840" y="1461"/>
                  </a:cubicBezTo>
                  <a:cubicBezTo>
                    <a:pt x="1188" y="1256"/>
                    <a:pt x="1401" y="886"/>
                    <a:pt x="1400" y="488"/>
                  </a:cubicBezTo>
                  <a:lnTo>
                    <a:pt x="14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117"/>
            <p:cNvSpPr/>
            <p:nvPr/>
          </p:nvSpPr>
          <p:spPr>
            <a:xfrm>
              <a:off x="7327208" y="2188623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2" y="1223"/>
                  </a:moveTo>
                  <a:lnTo>
                    <a:pt x="2262" y="1530"/>
                  </a:lnTo>
                  <a:cubicBezTo>
                    <a:pt x="1616" y="1530"/>
                    <a:pt x="1455" y="883"/>
                    <a:pt x="1455" y="883"/>
                  </a:cubicBezTo>
                  <a:cubicBezTo>
                    <a:pt x="1455" y="1530"/>
                    <a:pt x="0" y="1368"/>
                    <a:pt x="0" y="1368"/>
                  </a:cubicBezTo>
                  <a:lnTo>
                    <a:pt x="0" y="1223"/>
                  </a:lnTo>
                  <a:cubicBezTo>
                    <a:pt x="0" y="861"/>
                    <a:pt x="165" y="513"/>
                    <a:pt x="457" y="298"/>
                  </a:cubicBezTo>
                  <a:cubicBezTo>
                    <a:pt x="858" y="1"/>
                    <a:pt x="1404" y="1"/>
                    <a:pt x="1805" y="298"/>
                  </a:cubicBezTo>
                  <a:cubicBezTo>
                    <a:pt x="2097" y="513"/>
                    <a:pt x="2262" y="861"/>
                    <a:pt x="2262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117"/>
            <p:cNvSpPr/>
            <p:nvPr/>
          </p:nvSpPr>
          <p:spPr>
            <a:xfrm>
              <a:off x="7360559" y="2190906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39"/>
                  </a:moveTo>
                  <a:cubicBezTo>
                    <a:pt x="847" y="122"/>
                    <a:pt x="553" y="0"/>
                    <a:pt x="247" y="1"/>
                  </a:cubicBezTo>
                  <a:cubicBezTo>
                    <a:pt x="164" y="1"/>
                    <a:pt x="81" y="11"/>
                    <a:pt x="0" y="29"/>
                  </a:cubicBezTo>
                  <a:cubicBezTo>
                    <a:pt x="529" y="144"/>
                    <a:pt x="907" y="614"/>
                    <a:pt x="907" y="1154"/>
                  </a:cubicBezTo>
                  <a:lnTo>
                    <a:pt x="907" y="1322"/>
                  </a:lnTo>
                  <a:cubicBezTo>
                    <a:pt x="1047" y="1431"/>
                    <a:pt x="1222" y="1487"/>
                    <a:pt x="1400" y="1484"/>
                  </a:cubicBezTo>
                  <a:lnTo>
                    <a:pt x="1400" y="1154"/>
                  </a:lnTo>
                  <a:cubicBezTo>
                    <a:pt x="1401" y="849"/>
                    <a:pt x="1279" y="555"/>
                    <a:pt x="1063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117"/>
            <p:cNvSpPr/>
            <p:nvPr/>
          </p:nvSpPr>
          <p:spPr>
            <a:xfrm>
              <a:off x="7306509" y="2241783"/>
              <a:ext cx="20738" cy="31687"/>
            </a:xfrm>
            <a:custGeom>
              <a:avLst/>
              <a:gdLst/>
              <a:ahLst/>
              <a:cxnLst/>
              <a:rect l="l" t="t" r="r" b="b"/>
              <a:pathLst>
                <a:path w="536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9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117"/>
            <p:cNvSpPr/>
            <p:nvPr/>
          </p:nvSpPr>
          <p:spPr>
            <a:xfrm>
              <a:off x="7414725" y="2241783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0" y="409"/>
                  </a:moveTo>
                  <a:cubicBezTo>
                    <a:pt x="490" y="634"/>
                    <a:pt x="308" y="818"/>
                    <a:pt x="82" y="818"/>
                  </a:cubicBezTo>
                  <a:lnTo>
                    <a:pt x="0" y="818"/>
                  </a:lnTo>
                  <a:lnTo>
                    <a:pt x="0" y="0"/>
                  </a:lnTo>
                  <a:lnTo>
                    <a:pt x="82" y="0"/>
                  </a:lnTo>
                  <a:cubicBezTo>
                    <a:pt x="191" y="0"/>
                    <a:pt x="295" y="43"/>
                    <a:pt x="372" y="120"/>
                  </a:cubicBezTo>
                  <a:cubicBezTo>
                    <a:pt x="448" y="197"/>
                    <a:pt x="492" y="300"/>
                    <a:pt x="490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117"/>
            <p:cNvSpPr/>
            <p:nvPr/>
          </p:nvSpPr>
          <p:spPr>
            <a:xfrm>
              <a:off x="7339705" y="2304306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7" y="0"/>
                  </a:moveTo>
                  <a:lnTo>
                    <a:pt x="1617" y="416"/>
                  </a:lnTo>
                  <a:cubicBezTo>
                    <a:pt x="1616" y="513"/>
                    <a:pt x="1573" y="605"/>
                    <a:pt x="1498" y="666"/>
                  </a:cubicBezTo>
                  <a:cubicBezTo>
                    <a:pt x="1423" y="728"/>
                    <a:pt x="1325" y="752"/>
                    <a:pt x="1230" y="733"/>
                  </a:cubicBezTo>
                  <a:lnTo>
                    <a:pt x="808" y="649"/>
                  </a:lnTo>
                  <a:lnTo>
                    <a:pt x="386" y="733"/>
                  </a:lnTo>
                  <a:cubicBezTo>
                    <a:pt x="292" y="752"/>
                    <a:pt x="193" y="728"/>
                    <a:pt x="118" y="666"/>
                  </a:cubicBezTo>
                  <a:cubicBezTo>
                    <a:pt x="44" y="605"/>
                    <a:pt x="1" y="513"/>
                    <a:pt x="1" y="416"/>
                  </a:cubicBezTo>
                  <a:lnTo>
                    <a:pt x="1" y="0"/>
                  </a:lnTo>
                  <a:lnTo>
                    <a:pt x="226" y="0"/>
                  </a:lnTo>
                  <a:cubicBezTo>
                    <a:pt x="584" y="217"/>
                    <a:pt x="1032" y="217"/>
                    <a:pt x="1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117"/>
            <p:cNvSpPr/>
            <p:nvPr/>
          </p:nvSpPr>
          <p:spPr>
            <a:xfrm>
              <a:off x="7436701" y="2316532"/>
              <a:ext cx="167257" cy="208384"/>
            </a:xfrm>
            <a:custGeom>
              <a:avLst/>
              <a:gdLst/>
              <a:ahLst/>
              <a:cxnLst/>
              <a:rect l="l" t="t" r="r" b="b"/>
              <a:pathLst>
                <a:path w="4323" h="5386" extrusionOk="0">
                  <a:moveTo>
                    <a:pt x="4237" y="4762"/>
                  </a:moveTo>
                  <a:lnTo>
                    <a:pt x="3862" y="5046"/>
                  </a:lnTo>
                  <a:lnTo>
                    <a:pt x="3486" y="5332"/>
                  </a:lnTo>
                  <a:cubicBezTo>
                    <a:pt x="3414" y="5385"/>
                    <a:pt x="3312" y="5371"/>
                    <a:pt x="3258" y="5300"/>
                  </a:cubicBezTo>
                  <a:lnTo>
                    <a:pt x="1746" y="3306"/>
                  </a:lnTo>
                  <a:lnTo>
                    <a:pt x="941" y="4310"/>
                  </a:lnTo>
                  <a:cubicBezTo>
                    <a:pt x="910" y="4349"/>
                    <a:pt x="858" y="4365"/>
                    <a:pt x="811" y="4354"/>
                  </a:cubicBezTo>
                  <a:cubicBezTo>
                    <a:pt x="763" y="4341"/>
                    <a:pt x="726" y="4302"/>
                    <a:pt x="716" y="4253"/>
                  </a:cubicBezTo>
                  <a:lnTo>
                    <a:pt x="340" y="2091"/>
                  </a:lnTo>
                  <a:lnTo>
                    <a:pt x="11" y="202"/>
                  </a:lnTo>
                  <a:cubicBezTo>
                    <a:pt x="0" y="142"/>
                    <a:pt x="23" y="81"/>
                    <a:pt x="73" y="43"/>
                  </a:cubicBezTo>
                  <a:cubicBezTo>
                    <a:pt x="121" y="7"/>
                    <a:pt x="186" y="0"/>
                    <a:pt x="242" y="27"/>
                  </a:cubicBezTo>
                  <a:lnTo>
                    <a:pt x="1468" y="615"/>
                  </a:lnTo>
                  <a:lnTo>
                    <a:pt x="3950" y="1803"/>
                  </a:lnTo>
                  <a:cubicBezTo>
                    <a:pt x="3995" y="1825"/>
                    <a:pt x="4023" y="1872"/>
                    <a:pt x="4022" y="1921"/>
                  </a:cubicBezTo>
                  <a:cubicBezTo>
                    <a:pt x="4021" y="1970"/>
                    <a:pt x="3990" y="2015"/>
                    <a:pt x="3945" y="2035"/>
                  </a:cubicBezTo>
                  <a:lnTo>
                    <a:pt x="2759" y="2540"/>
                  </a:lnTo>
                  <a:lnTo>
                    <a:pt x="4270" y="4533"/>
                  </a:lnTo>
                  <a:cubicBezTo>
                    <a:pt x="4322" y="4606"/>
                    <a:pt x="4309" y="4708"/>
                    <a:pt x="4237" y="4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117"/>
            <p:cNvSpPr/>
            <p:nvPr/>
          </p:nvSpPr>
          <p:spPr>
            <a:xfrm>
              <a:off x="7437088" y="2316687"/>
              <a:ext cx="166909" cy="207572"/>
            </a:xfrm>
            <a:custGeom>
              <a:avLst/>
              <a:gdLst/>
              <a:ahLst/>
              <a:cxnLst/>
              <a:rect l="l" t="t" r="r" b="b"/>
              <a:pathLst>
                <a:path w="4314" h="5365" extrusionOk="0">
                  <a:moveTo>
                    <a:pt x="4260" y="4529"/>
                  </a:moveTo>
                  <a:lnTo>
                    <a:pt x="2750" y="2535"/>
                  </a:lnTo>
                  <a:lnTo>
                    <a:pt x="3935" y="2030"/>
                  </a:lnTo>
                  <a:cubicBezTo>
                    <a:pt x="3980" y="2010"/>
                    <a:pt x="4011" y="1966"/>
                    <a:pt x="4012" y="1916"/>
                  </a:cubicBezTo>
                  <a:cubicBezTo>
                    <a:pt x="4013" y="1866"/>
                    <a:pt x="3985" y="1820"/>
                    <a:pt x="3941" y="1798"/>
                  </a:cubicBezTo>
                  <a:lnTo>
                    <a:pt x="1458" y="610"/>
                  </a:lnTo>
                  <a:lnTo>
                    <a:pt x="232" y="23"/>
                  </a:lnTo>
                  <a:cubicBezTo>
                    <a:pt x="184" y="0"/>
                    <a:pt x="131" y="2"/>
                    <a:pt x="85" y="26"/>
                  </a:cubicBezTo>
                  <a:cubicBezTo>
                    <a:pt x="40" y="50"/>
                    <a:pt x="8" y="95"/>
                    <a:pt x="1" y="145"/>
                  </a:cubicBezTo>
                  <a:lnTo>
                    <a:pt x="971" y="611"/>
                  </a:lnTo>
                  <a:lnTo>
                    <a:pt x="3453" y="1799"/>
                  </a:lnTo>
                  <a:cubicBezTo>
                    <a:pt x="3498" y="1821"/>
                    <a:pt x="3526" y="1868"/>
                    <a:pt x="3525" y="1917"/>
                  </a:cubicBezTo>
                  <a:cubicBezTo>
                    <a:pt x="3524" y="1967"/>
                    <a:pt x="3494" y="2011"/>
                    <a:pt x="3449" y="2031"/>
                  </a:cubicBezTo>
                  <a:lnTo>
                    <a:pt x="2454" y="2455"/>
                  </a:lnTo>
                  <a:cubicBezTo>
                    <a:pt x="2408" y="2474"/>
                    <a:pt x="2374" y="2513"/>
                    <a:pt x="2361" y="2562"/>
                  </a:cubicBezTo>
                  <a:cubicBezTo>
                    <a:pt x="2348" y="2610"/>
                    <a:pt x="2358" y="2662"/>
                    <a:pt x="2389" y="2701"/>
                  </a:cubicBezTo>
                  <a:lnTo>
                    <a:pt x="3774" y="4529"/>
                  </a:lnTo>
                  <a:cubicBezTo>
                    <a:pt x="3826" y="4601"/>
                    <a:pt x="3812" y="4703"/>
                    <a:pt x="3741" y="4757"/>
                  </a:cubicBezTo>
                  <a:lnTo>
                    <a:pt x="3366" y="5042"/>
                  </a:lnTo>
                  <a:lnTo>
                    <a:pt x="3169" y="5191"/>
                  </a:lnTo>
                  <a:lnTo>
                    <a:pt x="3249" y="5296"/>
                  </a:lnTo>
                  <a:cubicBezTo>
                    <a:pt x="3275" y="5331"/>
                    <a:pt x="3313" y="5353"/>
                    <a:pt x="3356" y="5359"/>
                  </a:cubicBezTo>
                  <a:cubicBezTo>
                    <a:pt x="3399" y="5364"/>
                    <a:pt x="3442" y="5354"/>
                    <a:pt x="3476" y="5328"/>
                  </a:cubicBezTo>
                  <a:lnTo>
                    <a:pt x="3852" y="5042"/>
                  </a:lnTo>
                  <a:lnTo>
                    <a:pt x="4227" y="4757"/>
                  </a:lnTo>
                  <a:cubicBezTo>
                    <a:pt x="4299" y="4704"/>
                    <a:pt x="4313" y="4602"/>
                    <a:pt x="4260" y="4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117"/>
            <p:cNvSpPr/>
            <p:nvPr/>
          </p:nvSpPr>
          <p:spPr>
            <a:xfrm>
              <a:off x="7232379" y="2153686"/>
              <a:ext cx="379588" cy="376608"/>
            </a:xfrm>
            <a:custGeom>
              <a:avLst/>
              <a:gdLst/>
              <a:ahLst/>
              <a:cxnLst/>
              <a:rect l="l" t="t" r="r" b="b"/>
              <a:pathLst>
                <a:path w="9811" h="9734" extrusionOk="0">
                  <a:moveTo>
                    <a:pt x="3573" y="1139"/>
                  </a:moveTo>
                  <a:cubicBezTo>
                    <a:pt x="4108" y="1140"/>
                    <a:pt x="4542" y="1574"/>
                    <a:pt x="4542" y="2109"/>
                  </a:cubicBezTo>
                  <a:lnTo>
                    <a:pt x="4542" y="2251"/>
                  </a:lnTo>
                  <a:cubicBezTo>
                    <a:pt x="4304" y="2178"/>
                    <a:pt x="4119" y="1987"/>
                    <a:pt x="4053" y="1747"/>
                  </a:cubicBezTo>
                  <a:cubicBezTo>
                    <a:pt x="4034" y="1673"/>
                    <a:pt x="3969" y="1624"/>
                    <a:pt x="3895" y="1624"/>
                  </a:cubicBezTo>
                  <a:cubicBezTo>
                    <a:pt x="3889" y="1624"/>
                    <a:pt x="3883" y="1624"/>
                    <a:pt x="3876" y="1625"/>
                  </a:cubicBezTo>
                  <a:cubicBezTo>
                    <a:pt x="3795" y="1636"/>
                    <a:pt x="3734" y="1704"/>
                    <a:pt x="3734" y="1786"/>
                  </a:cubicBezTo>
                  <a:cubicBezTo>
                    <a:pt x="3735" y="1847"/>
                    <a:pt x="3709" y="1904"/>
                    <a:pt x="3663" y="1942"/>
                  </a:cubicBezTo>
                  <a:cubicBezTo>
                    <a:pt x="3507" y="2082"/>
                    <a:pt x="3133" y="2128"/>
                    <a:pt x="2806" y="2128"/>
                  </a:cubicBezTo>
                  <a:cubicBezTo>
                    <a:pt x="2735" y="2128"/>
                    <a:pt x="2667" y="2125"/>
                    <a:pt x="2603" y="2122"/>
                  </a:cubicBezTo>
                  <a:lnTo>
                    <a:pt x="2603" y="2109"/>
                  </a:lnTo>
                  <a:cubicBezTo>
                    <a:pt x="2603" y="1574"/>
                    <a:pt x="3037" y="1140"/>
                    <a:pt x="3573" y="1139"/>
                  </a:cubicBezTo>
                  <a:close/>
                  <a:moveTo>
                    <a:pt x="2280" y="2449"/>
                  </a:moveTo>
                  <a:lnTo>
                    <a:pt x="2280" y="2908"/>
                  </a:lnTo>
                  <a:cubicBezTo>
                    <a:pt x="2182" y="2874"/>
                    <a:pt x="2117" y="2781"/>
                    <a:pt x="2117" y="2678"/>
                  </a:cubicBezTo>
                  <a:cubicBezTo>
                    <a:pt x="2117" y="2575"/>
                    <a:pt x="2182" y="2483"/>
                    <a:pt x="2280" y="2449"/>
                  </a:cubicBezTo>
                  <a:close/>
                  <a:moveTo>
                    <a:pt x="4884" y="2449"/>
                  </a:moveTo>
                  <a:cubicBezTo>
                    <a:pt x="4982" y="2483"/>
                    <a:pt x="5047" y="2575"/>
                    <a:pt x="5047" y="2678"/>
                  </a:cubicBezTo>
                  <a:cubicBezTo>
                    <a:pt x="5047" y="2781"/>
                    <a:pt x="4982" y="2874"/>
                    <a:pt x="4884" y="2908"/>
                  </a:cubicBezTo>
                  <a:lnTo>
                    <a:pt x="4884" y="2449"/>
                  </a:lnTo>
                  <a:close/>
                  <a:moveTo>
                    <a:pt x="3898" y="2170"/>
                  </a:moveTo>
                  <a:cubicBezTo>
                    <a:pt x="4045" y="2392"/>
                    <a:pt x="4279" y="2542"/>
                    <a:pt x="4542" y="2585"/>
                  </a:cubicBezTo>
                  <a:lnTo>
                    <a:pt x="4542" y="2904"/>
                  </a:lnTo>
                  <a:cubicBezTo>
                    <a:pt x="4542" y="3443"/>
                    <a:pt x="4110" y="3891"/>
                    <a:pt x="3573" y="3891"/>
                  </a:cubicBezTo>
                  <a:cubicBezTo>
                    <a:pt x="3566" y="3891"/>
                    <a:pt x="3560" y="3891"/>
                    <a:pt x="3553" y="3891"/>
                  </a:cubicBezTo>
                  <a:cubicBezTo>
                    <a:pt x="3027" y="3881"/>
                    <a:pt x="2602" y="3451"/>
                    <a:pt x="2602" y="2922"/>
                  </a:cubicBezTo>
                  <a:lnTo>
                    <a:pt x="2602" y="2450"/>
                  </a:lnTo>
                  <a:lnTo>
                    <a:pt x="2603" y="2450"/>
                  </a:lnTo>
                  <a:cubicBezTo>
                    <a:pt x="2666" y="2454"/>
                    <a:pt x="2741" y="2457"/>
                    <a:pt x="2824" y="2457"/>
                  </a:cubicBezTo>
                  <a:cubicBezTo>
                    <a:pt x="3163" y="2457"/>
                    <a:pt x="3630" y="2411"/>
                    <a:pt x="3878" y="2189"/>
                  </a:cubicBezTo>
                  <a:cubicBezTo>
                    <a:pt x="3885" y="2183"/>
                    <a:pt x="3892" y="2176"/>
                    <a:pt x="3898" y="2170"/>
                  </a:cubicBezTo>
                  <a:close/>
                  <a:moveTo>
                    <a:pt x="4238" y="4064"/>
                  </a:moveTo>
                  <a:lnTo>
                    <a:pt x="4238" y="4317"/>
                  </a:lnTo>
                  <a:cubicBezTo>
                    <a:pt x="4238" y="4366"/>
                    <a:pt x="4215" y="4412"/>
                    <a:pt x="4178" y="4442"/>
                  </a:cubicBezTo>
                  <a:cubicBezTo>
                    <a:pt x="4148" y="4467"/>
                    <a:pt x="4112" y="4479"/>
                    <a:pt x="4074" y="4479"/>
                  </a:cubicBezTo>
                  <a:cubicBezTo>
                    <a:pt x="4063" y="4479"/>
                    <a:pt x="4052" y="4478"/>
                    <a:pt x="4041" y="4476"/>
                  </a:cubicBezTo>
                  <a:lnTo>
                    <a:pt x="3744" y="4418"/>
                  </a:lnTo>
                  <a:lnTo>
                    <a:pt x="3743" y="4216"/>
                  </a:lnTo>
                  <a:cubicBezTo>
                    <a:pt x="3909" y="4196"/>
                    <a:pt x="4069" y="4144"/>
                    <a:pt x="4215" y="4064"/>
                  </a:cubicBezTo>
                  <a:close/>
                  <a:moveTo>
                    <a:pt x="2949" y="4064"/>
                  </a:moveTo>
                  <a:cubicBezTo>
                    <a:pt x="3095" y="4144"/>
                    <a:pt x="3255" y="4196"/>
                    <a:pt x="3420" y="4216"/>
                  </a:cubicBezTo>
                  <a:lnTo>
                    <a:pt x="3420" y="4418"/>
                  </a:lnTo>
                  <a:lnTo>
                    <a:pt x="3124" y="4477"/>
                  </a:lnTo>
                  <a:cubicBezTo>
                    <a:pt x="3113" y="4479"/>
                    <a:pt x="3102" y="4480"/>
                    <a:pt x="3092" y="4480"/>
                  </a:cubicBezTo>
                  <a:cubicBezTo>
                    <a:pt x="3033" y="4480"/>
                    <a:pt x="2978" y="4450"/>
                    <a:pt x="2946" y="4396"/>
                  </a:cubicBezTo>
                  <a:cubicBezTo>
                    <a:pt x="2932" y="4371"/>
                    <a:pt x="2926" y="4343"/>
                    <a:pt x="2926" y="4313"/>
                  </a:cubicBezTo>
                  <a:lnTo>
                    <a:pt x="2926" y="4064"/>
                  </a:lnTo>
                  <a:close/>
                  <a:moveTo>
                    <a:pt x="2603" y="4069"/>
                  </a:moveTo>
                  <a:lnTo>
                    <a:pt x="2603" y="4311"/>
                  </a:lnTo>
                  <a:cubicBezTo>
                    <a:pt x="2602" y="4457"/>
                    <a:pt x="2669" y="4596"/>
                    <a:pt x="2782" y="4688"/>
                  </a:cubicBezTo>
                  <a:cubicBezTo>
                    <a:pt x="2871" y="4760"/>
                    <a:pt x="2980" y="4798"/>
                    <a:pt x="3091" y="4798"/>
                  </a:cubicBezTo>
                  <a:cubicBezTo>
                    <a:pt x="3124" y="4798"/>
                    <a:pt x="3157" y="4795"/>
                    <a:pt x="3189" y="4788"/>
                  </a:cubicBezTo>
                  <a:lnTo>
                    <a:pt x="3420" y="4742"/>
                  </a:lnTo>
                  <a:lnTo>
                    <a:pt x="3420" y="5680"/>
                  </a:lnTo>
                  <a:lnTo>
                    <a:pt x="2451" y="5680"/>
                  </a:lnTo>
                  <a:lnTo>
                    <a:pt x="2451" y="5038"/>
                  </a:lnTo>
                  <a:cubicBezTo>
                    <a:pt x="2451" y="4964"/>
                    <a:pt x="2405" y="4898"/>
                    <a:pt x="2335" y="4877"/>
                  </a:cubicBezTo>
                  <a:cubicBezTo>
                    <a:pt x="2316" y="4872"/>
                    <a:pt x="2298" y="4869"/>
                    <a:pt x="2280" y="4869"/>
                  </a:cubicBezTo>
                  <a:cubicBezTo>
                    <a:pt x="2185" y="4869"/>
                    <a:pt x="2109" y="4941"/>
                    <a:pt x="2109" y="5031"/>
                  </a:cubicBezTo>
                  <a:lnTo>
                    <a:pt x="2109" y="5669"/>
                  </a:lnTo>
                  <a:cubicBezTo>
                    <a:pt x="1970" y="5656"/>
                    <a:pt x="1842" y="5590"/>
                    <a:pt x="1753" y="5483"/>
                  </a:cubicBezTo>
                  <a:cubicBezTo>
                    <a:pt x="1664" y="5377"/>
                    <a:pt x="1621" y="5239"/>
                    <a:pt x="1633" y="5101"/>
                  </a:cubicBezTo>
                  <a:lnTo>
                    <a:pt x="1633" y="5094"/>
                  </a:lnTo>
                  <a:cubicBezTo>
                    <a:pt x="1646" y="4878"/>
                    <a:pt x="1721" y="4670"/>
                    <a:pt x="1851" y="4496"/>
                  </a:cubicBezTo>
                  <a:cubicBezTo>
                    <a:pt x="2034" y="4259"/>
                    <a:pt x="2305" y="4105"/>
                    <a:pt x="2603" y="4069"/>
                  </a:cubicBezTo>
                  <a:close/>
                  <a:moveTo>
                    <a:pt x="4542" y="4055"/>
                  </a:moveTo>
                  <a:cubicBezTo>
                    <a:pt x="4759" y="4081"/>
                    <a:pt x="4964" y="4170"/>
                    <a:pt x="5132" y="4310"/>
                  </a:cubicBezTo>
                  <a:cubicBezTo>
                    <a:pt x="5124" y="4350"/>
                    <a:pt x="5122" y="4391"/>
                    <a:pt x="5128" y="4432"/>
                  </a:cubicBezTo>
                  <a:lnTo>
                    <a:pt x="5326" y="5568"/>
                  </a:lnTo>
                  <a:cubicBezTo>
                    <a:pt x="5243" y="5635"/>
                    <a:pt x="5143" y="5676"/>
                    <a:pt x="5037" y="5687"/>
                  </a:cubicBezTo>
                  <a:lnTo>
                    <a:pt x="5037" y="5037"/>
                  </a:lnTo>
                  <a:cubicBezTo>
                    <a:pt x="5037" y="4955"/>
                    <a:pt x="4979" y="4882"/>
                    <a:pt x="4899" y="4871"/>
                  </a:cubicBezTo>
                  <a:cubicBezTo>
                    <a:pt x="4891" y="4870"/>
                    <a:pt x="4883" y="4869"/>
                    <a:pt x="4876" y="4869"/>
                  </a:cubicBezTo>
                  <a:cubicBezTo>
                    <a:pt x="4786" y="4869"/>
                    <a:pt x="4713" y="4941"/>
                    <a:pt x="4713" y="5031"/>
                  </a:cubicBezTo>
                  <a:lnTo>
                    <a:pt x="4713" y="5680"/>
                  </a:lnTo>
                  <a:lnTo>
                    <a:pt x="3744" y="5680"/>
                  </a:lnTo>
                  <a:lnTo>
                    <a:pt x="3744" y="4743"/>
                  </a:lnTo>
                  <a:lnTo>
                    <a:pt x="3969" y="4789"/>
                  </a:lnTo>
                  <a:cubicBezTo>
                    <a:pt x="4000" y="4795"/>
                    <a:pt x="4031" y="4798"/>
                    <a:pt x="4062" y="4798"/>
                  </a:cubicBezTo>
                  <a:cubicBezTo>
                    <a:pt x="4172" y="4798"/>
                    <a:pt x="4280" y="4760"/>
                    <a:pt x="4367" y="4688"/>
                  </a:cubicBezTo>
                  <a:cubicBezTo>
                    <a:pt x="4478" y="4596"/>
                    <a:pt x="4542" y="4457"/>
                    <a:pt x="4542" y="4311"/>
                  </a:cubicBezTo>
                  <a:lnTo>
                    <a:pt x="4542" y="4055"/>
                  </a:lnTo>
                  <a:close/>
                  <a:moveTo>
                    <a:pt x="5461" y="4385"/>
                  </a:moveTo>
                  <a:lnTo>
                    <a:pt x="9098" y="6128"/>
                  </a:lnTo>
                  <a:lnTo>
                    <a:pt x="7988" y="6600"/>
                  </a:lnTo>
                  <a:cubicBezTo>
                    <a:pt x="7961" y="6612"/>
                    <a:pt x="7937" y="6630"/>
                    <a:pt x="7919" y="6653"/>
                  </a:cubicBezTo>
                  <a:cubicBezTo>
                    <a:pt x="7874" y="6714"/>
                    <a:pt x="7876" y="6792"/>
                    <a:pt x="7919" y="6849"/>
                  </a:cubicBezTo>
                  <a:lnTo>
                    <a:pt x="9429" y="8845"/>
                  </a:lnTo>
                  <a:lnTo>
                    <a:pt x="9429" y="8846"/>
                  </a:lnTo>
                  <a:lnTo>
                    <a:pt x="8676" y="9415"/>
                  </a:lnTo>
                  <a:lnTo>
                    <a:pt x="7165" y="7418"/>
                  </a:lnTo>
                  <a:cubicBezTo>
                    <a:pt x="7136" y="7378"/>
                    <a:pt x="7088" y="7354"/>
                    <a:pt x="7038" y="7353"/>
                  </a:cubicBezTo>
                  <a:lnTo>
                    <a:pt x="7036" y="7353"/>
                  </a:lnTo>
                  <a:cubicBezTo>
                    <a:pt x="6986" y="7353"/>
                    <a:pt x="6940" y="7376"/>
                    <a:pt x="6910" y="7414"/>
                  </a:cubicBezTo>
                  <a:lnTo>
                    <a:pt x="6152" y="8359"/>
                  </a:lnTo>
                  <a:lnTo>
                    <a:pt x="5461" y="4385"/>
                  </a:lnTo>
                  <a:close/>
                  <a:moveTo>
                    <a:pt x="3581" y="1"/>
                  </a:moveTo>
                  <a:cubicBezTo>
                    <a:pt x="3226" y="6"/>
                    <a:pt x="2872" y="58"/>
                    <a:pt x="2531" y="157"/>
                  </a:cubicBezTo>
                  <a:cubicBezTo>
                    <a:pt x="2193" y="265"/>
                    <a:pt x="1871" y="420"/>
                    <a:pt x="1574" y="614"/>
                  </a:cubicBezTo>
                  <a:cubicBezTo>
                    <a:pt x="1282" y="816"/>
                    <a:pt x="1020" y="1058"/>
                    <a:pt x="794" y="1331"/>
                  </a:cubicBezTo>
                  <a:cubicBezTo>
                    <a:pt x="573" y="1608"/>
                    <a:pt x="392" y="1916"/>
                    <a:pt x="258" y="2244"/>
                  </a:cubicBezTo>
                  <a:cubicBezTo>
                    <a:pt x="236" y="2298"/>
                    <a:pt x="244" y="2359"/>
                    <a:pt x="281" y="2405"/>
                  </a:cubicBezTo>
                  <a:cubicBezTo>
                    <a:pt x="312" y="2445"/>
                    <a:pt x="359" y="2468"/>
                    <a:pt x="408" y="2468"/>
                  </a:cubicBezTo>
                  <a:cubicBezTo>
                    <a:pt x="416" y="2468"/>
                    <a:pt x="424" y="2467"/>
                    <a:pt x="432" y="2466"/>
                  </a:cubicBezTo>
                  <a:cubicBezTo>
                    <a:pt x="490" y="2458"/>
                    <a:pt x="539" y="2419"/>
                    <a:pt x="560" y="2364"/>
                  </a:cubicBezTo>
                  <a:cubicBezTo>
                    <a:pt x="682" y="2066"/>
                    <a:pt x="846" y="1787"/>
                    <a:pt x="1047" y="1535"/>
                  </a:cubicBezTo>
                  <a:cubicBezTo>
                    <a:pt x="1253" y="1286"/>
                    <a:pt x="1491" y="1066"/>
                    <a:pt x="1757" y="883"/>
                  </a:cubicBezTo>
                  <a:cubicBezTo>
                    <a:pt x="2027" y="706"/>
                    <a:pt x="2319" y="567"/>
                    <a:pt x="2627" y="468"/>
                  </a:cubicBezTo>
                  <a:cubicBezTo>
                    <a:pt x="2937" y="379"/>
                    <a:pt x="3258" y="330"/>
                    <a:pt x="3581" y="325"/>
                  </a:cubicBezTo>
                  <a:cubicBezTo>
                    <a:pt x="3583" y="325"/>
                    <a:pt x="3585" y="325"/>
                    <a:pt x="3588" y="325"/>
                  </a:cubicBezTo>
                  <a:cubicBezTo>
                    <a:pt x="4633" y="325"/>
                    <a:pt x="5614" y="826"/>
                    <a:pt x="6225" y="1671"/>
                  </a:cubicBezTo>
                  <a:cubicBezTo>
                    <a:pt x="6837" y="2519"/>
                    <a:pt x="7001" y="3609"/>
                    <a:pt x="6666" y="4598"/>
                  </a:cubicBezTo>
                  <a:lnTo>
                    <a:pt x="5601" y="4090"/>
                  </a:lnTo>
                  <a:cubicBezTo>
                    <a:pt x="5558" y="4069"/>
                    <a:pt x="5510" y="4058"/>
                    <a:pt x="5463" y="4058"/>
                  </a:cubicBezTo>
                  <a:cubicBezTo>
                    <a:pt x="5427" y="4058"/>
                    <a:pt x="5391" y="4064"/>
                    <a:pt x="5357" y="4076"/>
                  </a:cubicBezTo>
                  <a:cubicBezTo>
                    <a:pt x="5139" y="3892"/>
                    <a:pt x="4872" y="3777"/>
                    <a:pt x="4589" y="3744"/>
                  </a:cubicBezTo>
                  <a:cubicBezTo>
                    <a:pt x="4710" y="3597"/>
                    <a:pt x="4796" y="3426"/>
                    <a:pt x="4843" y="3242"/>
                  </a:cubicBezTo>
                  <a:cubicBezTo>
                    <a:pt x="5133" y="3224"/>
                    <a:pt x="5363" y="2989"/>
                    <a:pt x="5374" y="2699"/>
                  </a:cubicBezTo>
                  <a:cubicBezTo>
                    <a:pt x="5384" y="2409"/>
                    <a:pt x="5173" y="2158"/>
                    <a:pt x="4884" y="2119"/>
                  </a:cubicBezTo>
                  <a:lnTo>
                    <a:pt x="4884" y="2110"/>
                  </a:lnTo>
                  <a:cubicBezTo>
                    <a:pt x="4884" y="1393"/>
                    <a:pt x="4301" y="812"/>
                    <a:pt x="3582" y="812"/>
                  </a:cubicBezTo>
                  <a:cubicBezTo>
                    <a:pt x="2863" y="812"/>
                    <a:pt x="2280" y="1393"/>
                    <a:pt x="2280" y="2110"/>
                  </a:cubicBezTo>
                  <a:lnTo>
                    <a:pt x="2280" y="2119"/>
                  </a:lnTo>
                  <a:cubicBezTo>
                    <a:pt x="1991" y="2157"/>
                    <a:pt x="1780" y="2408"/>
                    <a:pt x="1792" y="2698"/>
                  </a:cubicBezTo>
                  <a:cubicBezTo>
                    <a:pt x="1802" y="2988"/>
                    <a:pt x="2031" y="3223"/>
                    <a:pt x="2322" y="3241"/>
                  </a:cubicBezTo>
                  <a:cubicBezTo>
                    <a:pt x="2368" y="3425"/>
                    <a:pt x="2454" y="3596"/>
                    <a:pt x="2575" y="3742"/>
                  </a:cubicBezTo>
                  <a:cubicBezTo>
                    <a:pt x="2187" y="3788"/>
                    <a:pt x="1833" y="3987"/>
                    <a:pt x="1592" y="4294"/>
                  </a:cubicBezTo>
                  <a:cubicBezTo>
                    <a:pt x="1423" y="4519"/>
                    <a:pt x="1323" y="4788"/>
                    <a:pt x="1307" y="5068"/>
                  </a:cubicBezTo>
                  <a:cubicBezTo>
                    <a:pt x="1286" y="5309"/>
                    <a:pt x="1368" y="5546"/>
                    <a:pt x="1531" y="5725"/>
                  </a:cubicBezTo>
                  <a:cubicBezTo>
                    <a:pt x="1695" y="5902"/>
                    <a:pt x="1926" y="6004"/>
                    <a:pt x="2168" y="6004"/>
                  </a:cubicBezTo>
                  <a:lnTo>
                    <a:pt x="4995" y="6004"/>
                  </a:lnTo>
                  <a:cubicBezTo>
                    <a:pt x="5134" y="6003"/>
                    <a:pt x="5271" y="5969"/>
                    <a:pt x="5395" y="5904"/>
                  </a:cubicBezTo>
                  <a:lnTo>
                    <a:pt x="5450" y="6224"/>
                  </a:lnTo>
                  <a:cubicBezTo>
                    <a:pt x="4906" y="6609"/>
                    <a:pt x="4254" y="6815"/>
                    <a:pt x="3586" y="6815"/>
                  </a:cubicBezTo>
                  <a:cubicBezTo>
                    <a:pt x="3585" y="6815"/>
                    <a:pt x="3583" y="6815"/>
                    <a:pt x="3581" y="6815"/>
                  </a:cubicBezTo>
                  <a:cubicBezTo>
                    <a:pt x="1784" y="6812"/>
                    <a:pt x="328" y="5361"/>
                    <a:pt x="326" y="3570"/>
                  </a:cubicBezTo>
                  <a:cubicBezTo>
                    <a:pt x="326" y="3481"/>
                    <a:pt x="252" y="3408"/>
                    <a:pt x="163" y="3408"/>
                  </a:cubicBezTo>
                  <a:cubicBezTo>
                    <a:pt x="73" y="3408"/>
                    <a:pt x="0" y="3481"/>
                    <a:pt x="0" y="3570"/>
                  </a:cubicBezTo>
                  <a:cubicBezTo>
                    <a:pt x="0" y="4874"/>
                    <a:pt x="713" y="6075"/>
                    <a:pt x="1862" y="6701"/>
                  </a:cubicBezTo>
                  <a:cubicBezTo>
                    <a:pt x="2399" y="6994"/>
                    <a:pt x="2991" y="7139"/>
                    <a:pt x="3581" y="7139"/>
                  </a:cubicBezTo>
                  <a:cubicBezTo>
                    <a:pt x="4254" y="7139"/>
                    <a:pt x="4925" y="6951"/>
                    <a:pt x="5512" y="6576"/>
                  </a:cubicBezTo>
                  <a:lnTo>
                    <a:pt x="5846" y="8488"/>
                  </a:lnTo>
                  <a:cubicBezTo>
                    <a:pt x="5864" y="8600"/>
                    <a:pt x="5947" y="8690"/>
                    <a:pt x="6057" y="8718"/>
                  </a:cubicBezTo>
                  <a:cubicBezTo>
                    <a:pt x="6082" y="8725"/>
                    <a:pt x="6108" y="8729"/>
                    <a:pt x="6133" y="8729"/>
                  </a:cubicBezTo>
                  <a:cubicBezTo>
                    <a:pt x="6219" y="8729"/>
                    <a:pt x="6303" y="8690"/>
                    <a:pt x="6359" y="8621"/>
                  </a:cubicBezTo>
                  <a:lnTo>
                    <a:pt x="7038" y="7777"/>
                  </a:lnTo>
                  <a:lnTo>
                    <a:pt x="8427" y="9605"/>
                  </a:lnTo>
                  <a:cubicBezTo>
                    <a:pt x="8480" y="9674"/>
                    <a:pt x="8557" y="9719"/>
                    <a:pt x="8642" y="9731"/>
                  </a:cubicBezTo>
                  <a:cubicBezTo>
                    <a:pt x="8658" y="9733"/>
                    <a:pt x="8673" y="9734"/>
                    <a:pt x="8689" y="9734"/>
                  </a:cubicBezTo>
                  <a:cubicBezTo>
                    <a:pt x="8759" y="9734"/>
                    <a:pt x="8828" y="9711"/>
                    <a:pt x="8885" y="9668"/>
                  </a:cubicBezTo>
                  <a:lnTo>
                    <a:pt x="9638" y="9101"/>
                  </a:lnTo>
                  <a:cubicBezTo>
                    <a:pt x="9782" y="8991"/>
                    <a:pt x="9810" y="8788"/>
                    <a:pt x="9701" y="8644"/>
                  </a:cubicBezTo>
                  <a:lnTo>
                    <a:pt x="8312" y="6816"/>
                  </a:lnTo>
                  <a:lnTo>
                    <a:pt x="9311" y="6392"/>
                  </a:lnTo>
                  <a:cubicBezTo>
                    <a:pt x="9416" y="6346"/>
                    <a:pt x="9485" y="6244"/>
                    <a:pt x="9486" y="6130"/>
                  </a:cubicBezTo>
                  <a:cubicBezTo>
                    <a:pt x="9488" y="6018"/>
                    <a:pt x="9424" y="5914"/>
                    <a:pt x="9321" y="5866"/>
                  </a:cubicBezTo>
                  <a:lnTo>
                    <a:pt x="6960" y="4739"/>
                  </a:lnTo>
                  <a:cubicBezTo>
                    <a:pt x="7094" y="4363"/>
                    <a:pt x="7162" y="3968"/>
                    <a:pt x="7163" y="3570"/>
                  </a:cubicBezTo>
                  <a:cubicBezTo>
                    <a:pt x="7161" y="1600"/>
                    <a:pt x="5558" y="3"/>
                    <a:pt x="3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4" name="Google Shape;5204;p117"/>
          <p:cNvGrpSpPr/>
          <p:nvPr/>
        </p:nvGrpSpPr>
        <p:grpSpPr>
          <a:xfrm>
            <a:off x="7232263" y="3157058"/>
            <a:ext cx="386242" cy="378350"/>
            <a:chOff x="7232263" y="2754658"/>
            <a:chExt cx="386242" cy="378350"/>
          </a:xfrm>
        </p:grpSpPr>
        <p:sp>
          <p:nvSpPr>
            <p:cNvPr id="5205" name="Google Shape;5205;p117"/>
            <p:cNvSpPr/>
            <p:nvPr/>
          </p:nvSpPr>
          <p:spPr>
            <a:xfrm>
              <a:off x="7238956" y="2761970"/>
              <a:ext cx="263711" cy="263672"/>
            </a:xfrm>
            <a:custGeom>
              <a:avLst/>
              <a:gdLst/>
              <a:ahLst/>
              <a:cxnLst/>
              <a:rect l="l" t="t" r="r" b="b"/>
              <a:pathLst>
                <a:path w="6816" h="6815" extrusionOk="0">
                  <a:moveTo>
                    <a:pt x="6814" y="3407"/>
                  </a:moveTo>
                  <a:cubicBezTo>
                    <a:pt x="6815" y="3682"/>
                    <a:pt x="6782" y="3955"/>
                    <a:pt x="6716" y="4222"/>
                  </a:cubicBezTo>
                  <a:cubicBezTo>
                    <a:pt x="5360" y="4272"/>
                    <a:pt x="4273" y="5360"/>
                    <a:pt x="4223" y="6716"/>
                  </a:cubicBezTo>
                  <a:cubicBezTo>
                    <a:pt x="3956" y="6782"/>
                    <a:pt x="3682" y="6814"/>
                    <a:pt x="3408" y="6814"/>
                  </a:cubicBezTo>
                  <a:cubicBezTo>
                    <a:pt x="1526" y="6814"/>
                    <a:pt x="0" y="5288"/>
                    <a:pt x="0" y="3407"/>
                  </a:cubicBezTo>
                  <a:cubicBezTo>
                    <a:pt x="0" y="1526"/>
                    <a:pt x="1526" y="0"/>
                    <a:pt x="3408" y="0"/>
                  </a:cubicBezTo>
                  <a:cubicBezTo>
                    <a:pt x="5290" y="0"/>
                    <a:pt x="6814" y="1525"/>
                    <a:pt x="6814" y="34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117"/>
            <p:cNvSpPr/>
            <p:nvPr/>
          </p:nvSpPr>
          <p:spPr>
            <a:xfrm>
              <a:off x="7361371" y="2761970"/>
              <a:ext cx="141257" cy="263672"/>
            </a:xfrm>
            <a:custGeom>
              <a:avLst/>
              <a:gdLst/>
              <a:ahLst/>
              <a:cxnLst/>
              <a:rect l="l" t="t" r="r" b="b"/>
              <a:pathLst>
                <a:path w="3651" h="6815" extrusionOk="0">
                  <a:moveTo>
                    <a:pt x="244" y="0"/>
                  </a:moveTo>
                  <a:cubicBezTo>
                    <a:pt x="162" y="0"/>
                    <a:pt x="81" y="7"/>
                    <a:pt x="0" y="12"/>
                  </a:cubicBezTo>
                  <a:cubicBezTo>
                    <a:pt x="1782" y="139"/>
                    <a:pt x="3163" y="1621"/>
                    <a:pt x="3164" y="3407"/>
                  </a:cubicBezTo>
                  <a:cubicBezTo>
                    <a:pt x="3164" y="3682"/>
                    <a:pt x="3131" y="3955"/>
                    <a:pt x="3064" y="4222"/>
                  </a:cubicBezTo>
                  <a:cubicBezTo>
                    <a:pt x="1710" y="4272"/>
                    <a:pt x="622" y="5360"/>
                    <a:pt x="572" y="6716"/>
                  </a:cubicBezTo>
                  <a:cubicBezTo>
                    <a:pt x="390" y="6760"/>
                    <a:pt x="206" y="6789"/>
                    <a:pt x="19" y="6803"/>
                  </a:cubicBezTo>
                  <a:cubicBezTo>
                    <a:pt x="94" y="6808"/>
                    <a:pt x="168" y="6814"/>
                    <a:pt x="243" y="6814"/>
                  </a:cubicBezTo>
                  <a:cubicBezTo>
                    <a:pt x="518" y="6814"/>
                    <a:pt x="791" y="6781"/>
                    <a:pt x="1058" y="6716"/>
                  </a:cubicBezTo>
                  <a:cubicBezTo>
                    <a:pt x="1109" y="5360"/>
                    <a:pt x="2196" y="4273"/>
                    <a:pt x="3552" y="4222"/>
                  </a:cubicBezTo>
                  <a:cubicBezTo>
                    <a:pt x="3618" y="3955"/>
                    <a:pt x="3650" y="3682"/>
                    <a:pt x="3650" y="3407"/>
                  </a:cubicBezTo>
                  <a:cubicBezTo>
                    <a:pt x="3650" y="1525"/>
                    <a:pt x="21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117"/>
            <p:cNvSpPr/>
            <p:nvPr/>
          </p:nvSpPr>
          <p:spPr>
            <a:xfrm>
              <a:off x="7289021" y="2906284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2" y="1183"/>
                  </a:moveTo>
                  <a:cubicBezTo>
                    <a:pt x="4229" y="1377"/>
                    <a:pt x="4164" y="1570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7"/>
                    <a:pt x="199" y="1713"/>
                  </a:cubicBezTo>
                  <a:cubicBezTo>
                    <a:pt x="66" y="1569"/>
                    <a:pt x="0" y="1377"/>
                    <a:pt x="17" y="1183"/>
                  </a:cubicBezTo>
                  <a:cubicBezTo>
                    <a:pt x="32" y="935"/>
                    <a:pt x="119" y="696"/>
                    <a:pt x="268" y="497"/>
                  </a:cubicBezTo>
                  <a:cubicBezTo>
                    <a:pt x="513" y="183"/>
                    <a:pt x="889" y="0"/>
                    <a:pt x="1288" y="0"/>
                  </a:cubicBezTo>
                  <a:lnTo>
                    <a:pt x="1307" y="0"/>
                  </a:lnTo>
                  <a:lnTo>
                    <a:pt x="1307" y="414"/>
                  </a:lnTo>
                  <a:cubicBezTo>
                    <a:pt x="1307" y="511"/>
                    <a:pt x="1351" y="602"/>
                    <a:pt x="1426" y="664"/>
                  </a:cubicBezTo>
                  <a:cubicBezTo>
                    <a:pt x="1501" y="725"/>
                    <a:pt x="1598" y="749"/>
                    <a:pt x="1694" y="730"/>
                  </a:cubicBezTo>
                  <a:lnTo>
                    <a:pt x="2115" y="646"/>
                  </a:lnTo>
                  <a:lnTo>
                    <a:pt x="2537" y="730"/>
                  </a:lnTo>
                  <a:cubicBezTo>
                    <a:pt x="2633" y="749"/>
                    <a:pt x="2730" y="725"/>
                    <a:pt x="2806" y="663"/>
                  </a:cubicBezTo>
                  <a:cubicBezTo>
                    <a:pt x="2881" y="602"/>
                    <a:pt x="2924" y="509"/>
                    <a:pt x="2924" y="413"/>
                  </a:cubicBezTo>
                  <a:lnTo>
                    <a:pt x="2924" y="0"/>
                  </a:lnTo>
                  <a:lnTo>
                    <a:pt x="2942" y="0"/>
                  </a:lnTo>
                  <a:cubicBezTo>
                    <a:pt x="3341" y="0"/>
                    <a:pt x="3717" y="184"/>
                    <a:pt x="3963" y="498"/>
                  </a:cubicBezTo>
                  <a:cubicBezTo>
                    <a:pt x="4111" y="696"/>
                    <a:pt x="4197" y="935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117"/>
            <p:cNvSpPr/>
            <p:nvPr/>
          </p:nvSpPr>
          <p:spPr>
            <a:xfrm>
              <a:off x="7402112" y="2906284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39" y="497"/>
                  </a:moveTo>
                  <a:cubicBezTo>
                    <a:pt x="793" y="183"/>
                    <a:pt x="417" y="0"/>
                    <a:pt x="19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9" y="172"/>
                    <a:pt x="410" y="313"/>
                    <a:pt x="555" y="498"/>
                  </a:cubicBezTo>
                  <a:cubicBezTo>
                    <a:pt x="703" y="696"/>
                    <a:pt x="790" y="935"/>
                    <a:pt x="805" y="1183"/>
                  </a:cubicBezTo>
                  <a:cubicBezTo>
                    <a:pt x="822" y="1377"/>
                    <a:pt x="757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5" y="1939"/>
                  </a:lnTo>
                  <a:cubicBezTo>
                    <a:pt x="790" y="1939"/>
                    <a:pt x="977" y="1857"/>
                    <a:pt x="1108" y="1714"/>
                  </a:cubicBezTo>
                  <a:cubicBezTo>
                    <a:pt x="1241" y="1570"/>
                    <a:pt x="1307" y="1377"/>
                    <a:pt x="1290" y="1183"/>
                  </a:cubicBezTo>
                  <a:cubicBezTo>
                    <a:pt x="1275" y="935"/>
                    <a:pt x="1188" y="696"/>
                    <a:pt x="1039" y="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117"/>
            <p:cNvSpPr/>
            <p:nvPr/>
          </p:nvSpPr>
          <p:spPr>
            <a:xfrm>
              <a:off x="7327092" y="2824880"/>
              <a:ext cx="87555" cy="89683"/>
            </a:xfrm>
            <a:custGeom>
              <a:avLst/>
              <a:gdLst/>
              <a:ahLst/>
              <a:cxnLst/>
              <a:rect l="l" t="t" r="r" b="b"/>
              <a:pathLst>
                <a:path w="2263" h="2318" extrusionOk="0">
                  <a:moveTo>
                    <a:pt x="2263" y="648"/>
                  </a:moveTo>
                  <a:lnTo>
                    <a:pt x="2263" y="1132"/>
                  </a:lnTo>
                  <a:cubicBezTo>
                    <a:pt x="2263" y="1530"/>
                    <a:pt x="2055" y="1898"/>
                    <a:pt x="1714" y="2102"/>
                  </a:cubicBezTo>
                  <a:cubicBezTo>
                    <a:pt x="1356" y="2317"/>
                    <a:pt x="907" y="2317"/>
                    <a:pt x="550" y="2102"/>
                  </a:cubicBezTo>
                  <a:cubicBezTo>
                    <a:pt x="209" y="1898"/>
                    <a:pt x="0" y="1530"/>
                    <a:pt x="0" y="1132"/>
                  </a:cubicBezTo>
                  <a:lnTo>
                    <a:pt x="0" y="486"/>
                  </a:lnTo>
                  <a:cubicBezTo>
                    <a:pt x="0" y="486"/>
                    <a:pt x="1454" y="648"/>
                    <a:pt x="1454" y="1"/>
                  </a:cubicBezTo>
                  <a:cubicBezTo>
                    <a:pt x="1454" y="1"/>
                    <a:pt x="1616" y="648"/>
                    <a:pt x="2263" y="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117"/>
            <p:cNvSpPr/>
            <p:nvPr/>
          </p:nvSpPr>
          <p:spPr>
            <a:xfrm>
              <a:off x="7360443" y="2849603"/>
              <a:ext cx="54205" cy="62833"/>
            </a:xfrm>
            <a:custGeom>
              <a:avLst/>
              <a:gdLst/>
              <a:ahLst/>
              <a:cxnLst/>
              <a:rect l="l" t="t" r="r" b="b"/>
              <a:pathLst>
                <a:path w="1401" h="1624" extrusionOk="0">
                  <a:moveTo>
                    <a:pt x="906" y="0"/>
                  </a:moveTo>
                  <a:lnTo>
                    <a:pt x="906" y="488"/>
                  </a:lnTo>
                  <a:cubicBezTo>
                    <a:pt x="907" y="887"/>
                    <a:pt x="694" y="1256"/>
                    <a:pt x="347" y="1461"/>
                  </a:cubicBezTo>
                  <a:cubicBezTo>
                    <a:pt x="240" y="1524"/>
                    <a:pt x="122" y="1569"/>
                    <a:pt x="0" y="1594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7" y="1624"/>
                    <a:pt x="662" y="1568"/>
                    <a:pt x="840" y="1461"/>
                  </a:cubicBezTo>
                  <a:cubicBezTo>
                    <a:pt x="1189" y="1256"/>
                    <a:pt x="1401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117"/>
            <p:cNvSpPr/>
            <p:nvPr/>
          </p:nvSpPr>
          <p:spPr>
            <a:xfrm>
              <a:off x="7327092" y="2790562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3" y="1224"/>
                  </a:moveTo>
                  <a:lnTo>
                    <a:pt x="2263" y="1529"/>
                  </a:lnTo>
                  <a:cubicBezTo>
                    <a:pt x="1616" y="1529"/>
                    <a:pt x="1454" y="883"/>
                    <a:pt x="1454" y="883"/>
                  </a:cubicBezTo>
                  <a:cubicBezTo>
                    <a:pt x="1454" y="1529"/>
                    <a:pt x="0" y="1368"/>
                    <a:pt x="0" y="1368"/>
                  </a:cubicBezTo>
                  <a:lnTo>
                    <a:pt x="0" y="1224"/>
                  </a:lnTo>
                  <a:cubicBezTo>
                    <a:pt x="0" y="861"/>
                    <a:pt x="166" y="514"/>
                    <a:pt x="458" y="298"/>
                  </a:cubicBezTo>
                  <a:cubicBezTo>
                    <a:pt x="859" y="1"/>
                    <a:pt x="1405" y="1"/>
                    <a:pt x="1806" y="298"/>
                  </a:cubicBezTo>
                  <a:cubicBezTo>
                    <a:pt x="2097" y="514"/>
                    <a:pt x="2263" y="861"/>
                    <a:pt x="2263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117"/>
            <p:cNvSpPr/>
            <p:nvPr/>
          </p:nvSpPr>
          <p:spPr>
            <a:xfrm>
              <a:off x="7360443" y="2792884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2" y="337"/>
                  </a:moveTo>
                  <a:cubicBezTo>
                    <a:pt x="847" y="121"/>
                    <a:pt x="554" y="0"/>
                    <a:pt x="247" y="0"/>
                  </a:cubicBezTo>
                  <a:cubicBezTo>
                    <a:pt x="164" y="1"/>
                    <a:pt x="81" y="10"/>
                    <a:pt x="0" y="28"/>
                  </a:cubicBezTo>
                  <a:cubicBezTo>
                    <a:pt x="529" y="144"/>
                    <a:pt x="906" y="613"/>
                    <a:pt x="906" y="1154"/>
                  </a:cubicBezTo>
                  <a:lnTo>
                    <a:pt x="906" y="1321"/>
                  </a:lnTo>
                  <a:cubicBezTo>
                    <a:pt x="1048" y="1430"/>
                    <a:pt x="1222" y="1487"/>
                    <a:pt x="1401" y="1483"/>
                  </a:cubicBezTo>
                  <a:lnTo>
                    <a:pt x="1401" y="1154"/>
                  </a:lnTo>
                  <a:cubicBezTo>
                    <a:pt x="1402" y="848"/>
                    <a:pt x="1279" y="554"/>
                    <a:pt x="1062" y="3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117"/>
            <p:cNvSpPr/>
            <p:nvPr/>
          </p:nvSpPr>
          <p:spPr>
            <a:xfrm>
              <a:off x="7306431" y="284372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4" y="1"/>
                  </a:moveTo>
                  <a:lnTo>
                    <a:pt x="534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2" y="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117"/>
            <p:cNvSpPr/>
            <p:nvPr/>
          </p:nvSpPr>
          <p:spPr>
            <a:xfrm>
              <a:off x="7414609" y="2843722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10"/>
                  </a:moveTo>
                  <a:cubicBezTo>
                    <a:pt x="491" y="635"/>
                    <a:pt x="309" y="818"/>
                    <a:pt x="83" y="818"/>
                  </a:cubicBezTo>
                  <a:lnTo>
                    <a:pt x="1" y="818"/>
                  </a:lnTo>
                  <a:lnTo>
                    <a:pt x="1" y="1"/>
                  </a:lnTo>
                  <a:lnTo>
                    <a:pt x="83" y="1"/>
                  </a:lnTo>
                  <a:cubicBezTo>
                    <a:pt x="191" y="0"/>
                    <a:pt x="295" y="43"/>
                    <a:pt x="372" y="120"/>
                  </a:cubicBezTo>
                  <a:cubicBezTo>
                    <a:pt x="448" y="196"/>
                    <a:pt x="491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117"/>
            <p:cNvSpPr/>
            <p:nvPr/>
          </p:nvSpPr>
          <p:spPr>
            <a:xfrm>
              <a:off x="7339589" y="2906245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7" y="1"/>
                  </a:moveTo>
                  <a:lnTo>
                    <a:pt x="1617" y="416"/>
                  </a:lnTo>
                  <a:cubicBezTo>
                    <a:pt x="1617" y="514"/>
                    <a:pt x="1574" y="605"/>
                    <a:pt x="1498" y="667"/>
                  </a:cubicBezTo>
                  <a:cubicBezTo>
                    <a:pt x="1423" y="728"/>
                    <a:pt x="1326" y="753"/>
                    <a:pt x="1230" y="734"/>
                  </a:cubicBezTo>
                  <a:lnTo>
                    <a:pt x="809" y="649"/>
                  </a:lnTo>
                  <a:lnTo>
                    <a:pt x="387" y="734"/>
                  </a:lnTo>
                  <a:cubicBezTo>
                    <a:pt x="291" y="753"/>
                    <a:pt x="194" y="728"/>
                    <a:pt x="119" y="666"/>
                  </a:cubicBezTo>
                  <a:cubicBezTo>
                    <a:pt x="44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7" y="0"/>
                  </a:lnTo>
                  <a:cubicBezTo>
                    <a:pt x="585" y="216"/>
                    <a:pt x="1033" y="216"/>
                    <a:pt x="1391" y="0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117"/>
            <p:cNvSpPr/>
            <p:nvPr/>
          </p:nvSpPr>
          <p:spPr>
            <a:xfrm>
              <a:off x="7402189" y="2925165"/>
              <a:ext cx="201111" cy="200840"/>
            </a:xfrm>
            <a:custGeom>
              <a:avLst/>
              <a:gdLst/>
              <a:ahLst/>
              <a:cxnLst/>
              <a:rect l="l" t="t" r="r" b="b"/>
              <a:pathLst>
                <a:path w="5198" h="5191" extrusionOk="0">
                  <a:moveTo>
                    <a:pt x="2595" y="648"/>
                  </a:moveTo>
                  <a:cubicBezTo>
                    <a:pt x="2988" y="648"/>
                    <a:pt x="3383" y="767"/>
                    <a:pt x="3723" y="1009"/>
                  </a:cubicBezTo>
                  <a:lnTo>
                    <a:pt x="1009" y="3723"/>
                  </a:lnTo>
                  <a:cubicBezTo>
                    <a:pt x="458" y="2949"/>
                    <a:pt x="548" y="1891"/>
                    <a:pt x="1219" y="1218"/>
                  </a:cubicBezTo>
                  <a:cubicBezTo>
                    <a:pt x="1596" y="841"/>
                    <a:pt x="2094" y="648"/>
                    <a:pt x="2595" y="648"/>
                  </a:cubicBezTo>
                  <a:close/>
                  <a:moveTo>
                    <a:pt x="4182" y="1467"/>
                  </a:moveTo>
                  <a:lnTo>
                    <a:pt x="4182" y="1467"/>
                  </a:lnTo>
                  <a:cubicBezTo>
                    <a:pt x="4732" y="2242"/>
                    <a:pt x="4644" y="3301"/>
                    <a:pt x="3973" y="3973"/>
                  </a:cubicBezTo>
                  <a:cubicBezTo>
                    <a:pt x="3596" y="4349"/>
                    <a:pt x="3098" y="4542"/>
                    <a:pt x="2597" y="4542"/>
                  </a:cubicBezTo>
                  <a:cubicBezTo>
                    <a:pt x="2204" y="4542"/>
                    <a:pt x="1809" y="4424"/>
                    <a:pt x="1469" y="4182"/>
                  </a:cubicBezTo>
                  <a:lnTo>
                    <a:pt x="4182" y="1467"/>
                  </a:lnTo>
                  <a:close/>
                  <a:moveTo>
                    <a:pt x="2595" y="1"/>
                  </a:moveTo>
                  <a:cubicBezTo>
                    <a:pt x="2261" y="1"/>
                    <a:pt x="1924" y="65"/>
                    <a:pt x="1603" y="198"/>
                  </a:cubicBezTo>
                  <a:cubicBezTo>
                    <a:pt x="633" y="600"/>
                    <a:pt x="1" y="1546"/>
                    <a:pt x="1" y="2595"/>
                  </a:cubicBezTo>
                  <a:cubicBezTo>
                    <a:pt x="1" y="3645"/>
                    <a:pt x="633" y="4591"/>
                    <a:pt x="1603" y="4993"/>
                  </a:cubicBezTo>
                  <a:cubicBezTo>
                    <a:pt x="1924" y="5126"/>
                    <a:pt x="2261" y="5190"/>
                    <a:pt x="2595" y="5190"/>
                  </a:cubicBezTo>
                  <a:cubicBezTo>
                    <a:pt x="3270" y="5190"/>
                    <a:pt x="3934" y="4926"/>
                    <a:pt x="4431" y="4430"/>
                  </a:cubicBezTo>
                  <a:cubicBezTo>
                    <a:pt x="4921" y="3946"/>
                    <a:pt x="5197" y="3285"/>
                    <a:pt x="5197" y="2595"/>
                  </a:cubicBezTo>
                  <a:cubicBezTo>
                    <a:pt x="5197" y="1905"/>
                    <a:pt x="4921" y="1245"/>
                    <a:pt x="4431" y="761"/>
                  </a:cubicBezTo>
                  <a:cubicBezTo>
                    <a:pt x="3934" y="264"/>
                    <a:pt x="327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117"/>
            <p:cNvSpPr/>
            <p:nvPr/>
          </p:nvSpPr>
          <p:spPr>
            <a:xfrm>
              <a:off x="7458986" y="2981923"/>
              <a:ext cx="126323" cy="126362"/>
            </a:xfrm>
            <a:custGeom>
              <a:avLst/>
              <a:gdLst/>
              <a:ahLst/>
              <a:cxnLst/>
              <a:rect l="l" t="t" r="r" b="b"/>
              <a:pathLst>
                <a:path w="3265" h="3266" extrusionOk="0">
                  <a:moveTo>
                    <a:pt x="2505" y="2506"/>
                  </a:moveTo>
                  <a:cubicBezTo>
                    <a:pt x="1833" y="3177"/>
                    <a:pt x="775" y="3265"/>
                    <a:pt x="1" y="2715"/>
                  </a:cubicBezTo>
                  <a:lnTo>
                    <a:pt x="2714" y="0"/>
                  </a:lnTo>
                  <a:cubicBezTo>
                    <a:pt x="3264" y="775"/>
                    <a:pt x="3176" y="1834"/>
                    <a:pt x="2505" y="25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117"/>
            <p:cNvSpPr/>
            <p:nvPr/>
          </p:nvSpPr>
          <p:spPr>
            <a:xfrm>
              <a:off x="7493188" y="2981923"/>
              <a:ext cx="89529" cy="122106"/>
            </a:xfrm>
            <a:custGeom>
              <a:avLst/>
              <a:gdLst/>
              <a:ahLst/>
              <a:cxnLst/>
              <a:rect l="l" t="t" r="r" b="b"/>
              <a:pathLst>
                <a:path w="2314" h="3156" extrusionOk="0">
                  <a:moveTo>
                    <a:pt x="1830" y="0"/>
                  </a:moveTo>
                  <a:lnTo>
                    <a:pt x="1522" y="309"/>
                  </a:lnTo>
                  <a:cubicBezTo>
                    <a:pt x="1785" y="872"/>
                    <a:pt x="1763" y="1527"/>
                    <a:pt x="1463" y="2071"/>
                  </a:cubicBezTo>
                  <a:cubicBezTo>
                    <a:pt x="1161" y="2615"/>
                    <a:pt x="618" y="2982"/>
                    <a:pt x="1" y="3058"/>
                  </a:cubicBezTo>
                  <a:cubicBezTo>
                    <a:pt x="767" y="3156"/>
                    <a:pt x="1519" y="2792"/>
                    <a:pt x="1916" y="2128"/>
                  </a:cubicBezTo>
                  <a:cubicBezTo>
                    <a:pt x="2313" y="1465"/>
                    <a:pt x="2279" y="629"/>
                    <a:pt x="1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117"/>
            <p:cNvSpPr/>
            <p:nvPr/>
          </p:nvSpPr>
          <p:spPr>
            <a:xfrm>
              <a:off x="7419948" y="2942924"/>
              <a:ext cx="126323" cy="126284"/>
            </a:xfrm>
            <a:custGeom>
              <a:avLst/>
              <a:gdLst/>
              <a:ahLst/>
              <a:cxnLst/>
              <a:rect l="l" t="t" r="r" b="b"/>
              <a:pathLst>
                <a:path w="3265" h="3264" extrusionOk="0">
                  <a:moveTo>
                    <a:pt x="3264" y="550"/>
                  </a:moveTo>
                  <a:lnTo>
                    <a:pt x="550" y="3264"/>
                  </a:lnTo>
                  <a:cubicBezTo>
                    <a:pt x="1" y="2490"/>
                    <a:pt x="91" y="1433"/>
                    <a:pt x="762" y="762"/>
                  </a:cubicBezTo>
                  <a:cubicBezTo>
                    <a:pt x="1433" y="90"/>
                    <a:pt x="2490" y="0"/>
                    <a:pt x="3264" y="5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117"/>
            <p:cNvSpPr/>
            <p:nvPr/>
          </p:nvSpPr>
          <p:spPr>
            <a:xfrm>
              <a:off x="7434302" y="2948534"/>
              <a:ext cx="111969" cy="120674"/>
            </a:xfrm>
            <a:custGeom>
              <a:avLst/>
              <a:gdLst/>
              <a:ahLst/>
              <a:cxnLst/>
              <a:rect l="l" t="t" r="r" b="b"/>
              <a:pathLst>
                <a:path w="2894" h="3119" extrusionOk="0">
                  <a:moveTo>
                    <a:pt x="1523" y="61"/>
                  </a:moveTo>
                  <a:cubicBezTo>
                    <a:pt x="1841" y="101"/>
                    <a:pt x="2146" y="219"/>
                    <a:pt x="2407" y="405"/>
                  </a:cubicBezTo>
                  <a:lnTo>
                    <a:pt x="0" y="2810"/>
                  </a:lnTo>
                  <a:cubicBezTo>
                    <a:pt x="51" y="2918"/>
                    <a:pt x="110" y="3022"/>
                    <a:pt x="179" y="3119"/>
                  </a:cubicBezTo>
                  <a:lnTo>
                    <a:pt x="2893" y="405"/>
                  </a:lnTo>
                  <a:cubicBezTo>
                    <a:pt x="2495" y="122"/>
                    <a:pt x="2006" y="0"/>
                    <a:pt x="1523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117"/>
            <p:cNvSpPr/>
            <p:nvPr/>
          </p:nvSpPr>
          <p:spPr>
            <a:xfrm>
              <a:off x="7238724" y="2761970"/>
              <a:ext cx="142263" cy="263672"/>
            </a:xfrm>
            <a:custGeom>
              <a:avLst/>
              <a:gdLst/>
              <a:ahLst/>
              <a:cxnLst/>
              <a:rect l="l" t="t" r="r" b="b"/>
              <a:pathLst>
                <a:path w="3677" h="6815" extrusionOk="0">
                  <a:moveTo>
                    <a:pt x="494" y="3407"/>
                  </a:moveTo>
                  <a:cubicBezTo>
                    <a:pt x="494" y="1621"/>
                    <a:pt x="1875" y="138"/>
                    <a:pt x="3658" y="12"/>
                  </a:cubicBezTo>
                  <a:cubicBezTo>
                    <a:pt x="3576" y="7"/>
                    <a:pt x="3496" y="0"/>
                    <a:pt x="3414" y="0"/>
                  </a:cubicBezTo>
                  <a:cubicBezTo>
                    <a:pt x="3331" y="0"/>
                    <a:pt x="3251" y="7"/>
                    <a:pt x="3170" y="13"/>
                  </a:cubicBezTo>
                  <a:cubicBezTo>
                    <a:pt x="1384" y="138"/>
                    <a:pt x="0" y="1626"/>
                    <a:pt x="5" y="3417"/>
                  </a:cubicBezTo>
                  <a:cubicBezTo>
                    <a:pt x="11" y="5208"/>
                    <a:pt x="1403" y="6688"/>
                    <a:pt x="3189" y="6803"/>
                  </a:cubicBezTo>
                  <a:cubicBezTo>
                    <a:pt x="3264" y="6808"/>
                    <a:pt x="3338" y="6814"/>
                    <a:pt x="3413" y="6814"/>
                  </a:cubicBezTo>
                  <a:cubicBezTo>
                    <a:pt x="3502" y="6814"/>
                    <a:pt x="3589" y="6809"/>
                    <a:pt x="3676" y="6803"/>
                  </a:cubicBezTo>
                  <a:cubicBezTo>
                    <a:pt x="1886" y="6686"/>
                    <a:pt x="494" y="5201"/>
                    <a:pt x="494" y="34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117"/>
            <p:cNvSpPr/>
            <p:nvPr/>
          </p:nvSpPr>
          <p:spPr>
            <a:xfrm>
              <a:off x="7232688" y="2842407"/>
              <a:ext cx="21666" cy="51380"/>
            </a:xfrm>
            <a:custGeom>
              <a:avLst/>
              <a:gdLst/>
              <a:ahLst/>
              <a:cxnLst/>
              <a:rect l="l" t="t" r="r" b="b"/>
              <a:pathLst>
                <a:path w="560" h="1328" extrusionOk="0">
                  <a:moveTo>
                    <a:pt x="258" y="0"/>
                  </a:moveTo>
                  <a:lnTo>
                    <a:pt x="559" y="121"/>
                  </a:lnTo>
                  <a:cubicBezTo>
                    <a:pt x="406" y="504"/>
                    <a:pt x="326" y="914"/>
                    <a:pt x="325" y="1328"/>
                  </a:cubicBezTo>
                  <a:lnTo>
                    <a:pt x="1" y="1328"/>
                  </a:lnTo>
                  <a:cubicBezTo>
                    <a:pt x="2" y="873"/>
                    <a:pt x="89" y="423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117"/>
            <p:cNvSpPr/>
            <p:nvPr/>
          </p:nvSpPr>
          <p:spPr>
            <a:xfrm>
              <a:off x="7233462" y="2862835"/>
              <a:ext cx="15863" cy="12652"/>
            </a:xfrm>
            <a:custGeom>
              <a:avLst/>
              <a:gdLst/>
              <a:ahLst/>
              <a:cxnLst/>
              <a:rect l="l" t="t" r="r" b="b"/>
              <a:pathLst>
                <a:path w="410" h="327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3" y="1"/>
                    <a:pt x="328" y="33"/>
                    <a:pt x="354" y="87"/>
                  </a:cubicBezTo>
                  <a:cubicBezTo>
                    <a:pt x="409" y="208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117"/>
            <p:cNvSpPr/>
            <p:nvPr/>
          </p:nvSpPr>
          <p:spPr>
            <a:xfrm>
              <a:off x="7452680" y="2975810"/>
              <a:ext cx="139477" cy="131353"/>
            </a:xfrm>
            <a:custGeom>
              <a:avLst/>
              <a:gdLst/>
              <a:ahLst/>
              <a:cxnLst/>
              <a:rect l="l" t="t" r="r" b="b"/>
              <a:pathLst>
                <a:path w="3605" h="3395" extrusionOk="0">
                  <a:moveTo>
                    <a:pt x="2849" y="418"/>
                  </a:moveTo>
                  <a:cubicBezTo>
                    <a:pt x="3240" y="1114"/>
                    <a:pt x="3120" y="1986"/>
                    <a:pt x="2553" y="2549"/>
                  </a:cubicBezTo>
                  <a:cubicBezTo>
                    <a:pt x="2211" y="2893"/>
                    <a:pt x="1754" y="3073"/>
                    <a:pt x="1293" y="3073"/>
                  </a:cubicBezTo>
                  <a:cubicBezTo>
                    <a:pt x="995" y="3073"/>
                    <a:pt x="695" y="2998"/>
                    <a:pt x="422" y="2845"/>
                  </a:cubicBezTo>
                  <a:lnTo>
                    <a:pt x="2849" y="418"/>
                  </a:lnTo>
                  <a:close/>
                  <a:moveTo>
                    <a:pt x="2879" y="1"/>
                  </a:moveTo>
                  <a:cubicBezTo>
                    <a:pt x="2836" y="1"/>
                    <a:pt x="2794" y="16"/>
                    <a:pt x="2763" y="45"/>
                  </a:cubicBezTo>
                  <a:lnTo>
                    <a:pt x="48" y="2758"/>
                  </a:lnTo>
                  <a:cubicBezTo>
                    <a:pt x="17" y="2794"/>
                    <a:pt x="1" y="2840"/>
                    <a:pt x="5" y="2887"/>
                  </a:cubicBezTo>
                  <a:cubicBezTo>
                    <a:pt x="9" y="2934"/>
                    <a:pt x="32" y="2977"/>
                    <a:pt x="69" y="3006"/>
                  </a:cubicBezTo>
                  <a:cubicBezTo>
                    <a:pt x="437" y="3267"/>
                    <a:pt x="864" y="3395"/>
                    <a:pt x="1289" y="3395"/>
                  </a:cubicBezTo>
                  <a:cubicBezTo>
                    <a:pt x="1832" y="3395"/>
                    <a:pt x="2372" y="3185"/>
                    <a:pt x="2780" y="2777"/>
                  </a:cubicBezTo>
                  <a:cubicBezTo>
                    <a:pt x="3508" y="2050"/>
                    <a:pt x="3605" y="904"/>
                    <a:pt x="3009" y="65"/>
                  </a:cubicBezTo>
                  <a:cubicBezTo>
                    <a:pt x="2980" y="28"/>
                    <a:pt x="2937" y="5"/>
                    <a:pt x="2891" y="1"/>
                  </a:cubicBezTo>
                  <a:cubicBezTo>
                    <a:pt x="2887" y="1"/>
                    <a:pt x="2883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117"/>
            <p:cNvSpPr/>
            <p:nvPr/>
          </p:nvSpPr>
          <p:spPr>
            <a:xfrm>
              <a:off x="7413100" y="2944046"/>
              <a:ext cx="139439" cy="131507"/>
            </a:xfrm>
            <a:custGeom>
              <a:avLst/>
              <a:gdLst/>
              <a:ahLst/>
              <a:cxnLst/>
              <a:rect l="l" t="t" r="r" b="b"/>
              <a:pathLst>
                <a:path w="3604" h="3399" extrusionOk="0">
                  <a:moveTo>
                    <a:pt x="2311" y="322"/>
                  </a:moveTo>
                  <a:cubicBezTo>
                    <a:pt x="2609" y="322"/>
                    <a:pt x="2910" y="397"/>
                    <a:pt x="3183" y="551"/>
                  </a:cubicBezTo>
                  <a:lnTo>
                    <a:pt x="756" y="2977"/>
                  </a:lnTo>
                  <a:cubicBezTo>
                    <a:pt x="364" y="2282"/>
                    <a:pt x="485" y="1409"/>
                    <a:pt x="1052" y="846"/>
                  </a:cubicBezTo>
                  <a:cubicBezTo>
                    <a:pt x="1394" y="502"/>
                    <a:pt x="1850" y="322"/>
                    <a:pt x="2311" y="322"/>
                  </a:cubicBezTo>
                  <a:close/>
                  <a:moveTo>
                    <a:pt x="2316" y="0"/>
                  </a:moveTo>
                  <a:cubicBezTo>
                    <a:pt x="1772" y="0"/>
                    <a:pt x="1232" y="210"/>
                    <a:pt x="823" y="618"/>
                  </a:cubicBezTo>
                  <a:cubicBezTo>
                    <a:pt x="97" y="1346"/>
                    <a:pt x="0" y="2492"/>
                    <a:pt x="595" y="3331"/>
                  </a:cubicBezTo>
                  <a:cubicBezTo>
                    <a:pt x="623" y="3369"/>
                    <a:pt x="666" y="3394"/>
                    <a:pt x="714" y="3398"/>
                  </a:cubicBezTo>
                  <a:cubicBezTo>
                    <a:pt x="719" y="3398"/>
                    <a:pt x="723" y="3398"/>
                    <a:pt x="728" y="3398"/>
                  </a:cubicBezTo>
                  <a:cubicBezTo>
                    <a:pt x="770" y="3398"/>
                    <a:pt x="812" y="3381"/>
                    <a:pt x="842" y="3350"/>
                  </a:cubicBezTo>
                  <a:lnTo>
                    <a:pt x="3557" y="636"/>
                  </a:lnTo>
                  <a:cubicBezTo>
                    <a:pt x="3588" y="601"/>
                    <a:pt x="3604" y="555"/>
                    <a:pt x="3600" y="508"/>
                  </a:cubicBezTo>
                  <a:cubicBezTo>
                    <a:pt x="3596" y="462"/>
                    <a:pt x="3572" y="419"/>
                    <a:pt x="3536" y="389"/>
                  </a:cubicBezTo>
                  <a:cubicBezTo>
                    <a:pt x="3168" y="128"/>
                    <a:pt x="2741" y="0"/>
                    <a:pt x="2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117"/>
            <p:cNvSpPr/>
            <p:nvPr/>
          </p:nvSpPr>
          <p:spPr>
            <a:xfrm>
              <a:off x="7232263" y="2754658"/>
              <a:ext cx="386242" cy="378350"/>
            </a:xfrm>
            <a:custGeom>
              <a:avLst/>
              <a:gdLst/>
              <a:ahLst/>
              <a:cxnLst/>
              <a:rect l="l" t="t" r="r" b="b"/>
              <a:pathLst>
                <a:path w="9983" h="9779" extrusionOk="0">
                  <a:moveTo>
                    <a:pt x="3574" y="1165"/>
                  </a:moveTo>
                  <a:cubicBezTo>
                    <a:pt x="4108" y="1165"/>
                    <a:pt x="4542" y="1599"/>
                    <a:pt x="4543" y="2134"/>
                  </a:cubicBezTo>
                  <a:lnTo>
                    <a:pt x="4543" y="2277"/>
                  </a:lnTo>
                  <a:cubicBezTo>
                    <a:pt x="4303" y="2203"/>
                    <a:pt x="4119" y="2013"/>
                    <a:pt x="4053" y="1772"/>
                  </a:cubicBezTo>
                  <a:cubicBezTo>
                    <a:pt x="4035" y="1700"/>
                    <a:pt x="3970" y="1650"/>
                    <a:pt x="3898" y="1650"/>
                  </a:cubicBezTo>
                  <a:cubicBezTo>
                    <a:pt x="3891" y="1650"/>
                    <a:pt x="3884" y="1650"/>
                    <a:pt x="3877" y="1651"/>
                  </a:cubicBezTo>
                  <a:cubicBezTo>
                    <a:pt x="3796" y="1660"/>
                    <a:pt x="3735" y="1730"/>
                    <a:pt x="3735" y="1811"/>
                  </a:cubicBezTo>
                  <a:cubicBezTo>
                    <a:pt x="3736" y="1872"/>
                    <a:pt x="3710" y="1929"/>
                    <a:pt x="3663" y="1968"/>
                  </a:cubicBezTo>
                  <a:cubicBezTo>
                    <a:pt x="3506" y="2109"/>
                    <a:pt x="3130" y="2153"/>
                    <a:pt x="2802" y="2153"/>
                  </a:cubicBezTo>
                  <a:cubicBezTo>
                    <a:pt x="2733" y="2153"/>
                    <a:pt x="2666" y="2151"/>
                    <a:pt x="2603" y="2148"/>
                  </a:cubicBezTo>
                  <a:lnTo>
                    <a:pt x="2603" y="2134"/>
                  </a:lnTo>
                  <a:cubicBezTo>
                    <a:pt x="2604" y="1599"/>
                    <a:pt x="3038" y="1165"/>
                    <a:pt x="3574" y="1165"/>
                  </a:cubicBezTo>
                  <a:close/>
                  <a:moveTo>
                    <a:pt x="2280" y="2474"/>
                  </a:moveTo>
                  <a:lnTo>
                    <a:pt x="2280" y="2933"/>
                  </a:lnTo>
                  <a:cubicBezTo>
                    <a:pt x="2183" y="2899"/>
                    <a:pt x="2118" y="2807"/>
                    <a:pt x="2118" y="2703"/>
                  </a:cubicBezTo>
                  <a:cubicBezTo>
                    <a:pt x="2118" y="2600"/>
                    <a:pt x="2183" y="2509"/>
                    <a:pt x="2280" y="2474"/>
                  </a:cubicBezTo>
                  <a:close/>
                  <a:moveTo>
                    <a:pt x="4885" y="2474"/>
                  </a:moveTo>
                  <a:cubicBezTo>
                    <a:pt x="4982" y="2509"/>
                    <a:pt x="5047" y="2600"/>
                    <a:pt x="5047" y="2703"/>
                  </a:cubicBezTo>
                  <a:cubicBezTo>
                    <a:pt x="5047" y="2807"/>
                    <a:pt x="4982" y="2899"/>
                    <a:pt x="4885" y="2933"/>
                  </a:cubicBezTo>
                  <a:lnTo>
                    <a:pt x="4885" y="2474"/>
                  </a:lnTo>
                  <a:close/>
                  <a:moveTo>
                    <a:pt x="3898" y="2195"/>
                  </a:moveTo>
                  <a:cubicBezTo>
                    <a:pt x="4046" y="2418"/>
                    <a:pt x="4279" y="2568"/>
                    <a:pt x="4543" y="2611"/>
                  </a:cubicBezTo>
                  <a:lnTo>
                    <a:pt x="4543" y="2930"/>
                  </a:lnTo>
                  <a:cubicBezTo>
                    <a:pt x="4543" y="3470"/>
                    <a:pt x="4110" y="3917"/>
                    <a:pt x="3572" y="3917"/>
                  </a:cubicBezTo>
                  <a:cubicBezTo>
                    <a:pt x="3566" y="3917"/>
                    <a:pt x="3560" y="3917"/>
                    <a:pt x="3554" y="3917"/>
                  </a:cubicBezTo>
                  <a:cubicBezTo>
                    <a:pt x="3027" y="3907"/>
                    <a:pt x="2603" y="3476"/>
                    <a:pt x="2603" y="2947"/>
                  </a:cubicBezTo>
                  <a:lnTo>
                    <a:pt x="2603" y="2475"/>
                  </a:lnTo>
                  <a:cubicBezTo>
                    <a:pt x="2672" y="2479"/>
                    <a:pt x="2747" y="2482"/>
                    <a:pt x="2826" y="2482"/>
                  </a:cubicBezTo>
                  <a:cubicBezTo>
                    <a:pt x="3204" y="2482"/>
                    <a:pt x="3662" y="2425"/>
                    <a:pt x="3898" y="2195"/>
                  </a:cubicBezTo>
                  <a:close/>
                  <a:moveTo>
                    <a:pt x="4238" y="4089"/>
                  </a:moveTo>
                  <a:lnTo>
                    <a:pt x="4238" y="4343"/>
                  </a:lnTo>
                  <a:cubicBezTo>
                    <a:pt x="4238" y="4392"/>
                    <a:pt x="4216" y="4438"/>
                    <a:pt x="4178" y="4468"/>
                  </a:cubicBezTo>
                  <a:cubicBezTo>
                    <a:pt x="4148" y="4492"/>
                    <a:pt x="4111" y="4505"/>
                    <a:pt x="4073" y="4505"/>
                  </a:cubicBezTo>
                  <a:cubicBezTo>
                    <a:pt x="4062" y="4505"/>
                    <a:pt x="4051" y="4504"/>
                    <a:pt x="4041" y="4502"/>
                  </a:cubicBezTo>
                  <a:lnTo>
                    <a:pt x="3744" y="4443"/>
                  </a:lnTo>
                  <a:lnTo>
                    <a:pt x="3744" y="4241"/>
                  </a:lnTo>
                  <a:cubicBezTo>
                    <a:pt x="3910" y="4221"/>
                    <a:pt x="4070" y="4169"/>
                    <a:pt x="4216" y="4089"/>
                  </a:cubicBezTo>
                  <a:close/>
                  <a:moveTo>
                    <a:pt x="2949" y="4089"/>
                  </a:moveTo>
                  <a:cubicBezTo>
                    <a:pt x="3095" y="4169"/>
                    <a:pt x="3255" y="4221"/>
                    <a:pt x="3421" y="4241"/>
                  </a:cubicBezTo>
                  <a:lnTo>
                    <a:pt x="3421" y="4443"/>
                  </a:lnTo>
                  <a:lnTo>
                    <a:pt x="3124" y="4502"/>
                  </a:lnTo>
                  <a:cubicBezTo>
                    <a:pt x="3113" y="4504"/>
                    <a:pt x="3103" y="4505"/>
                    <a:pt x="3092" y="4505"/>
                  </a:cubicBezTo>
                  <a:cubicBezTo>
                    <a:pt x="3034" y="4505"/>
                    <a:pt x="2978" y="4475"/>
                    <a:pt x="2947" y="4421"/>
                  </a:cubicBezTo>
                  <a:cubicBezTo>
                    <a:pt x="2932" y="4396"/>
                    <a:pt x="2927" y="4368"/>
                    <a:pt x="2927" y="4339"/>
                  </a:cubicBezTo>
                  <a:lnTo>
                    <a:pt x="2927" y="4089"/>
                  </a:lnTo>
                  <a:close/>
                  <a:moveTo>
                    <a:pt x="2603" y="4093"/>
                  </a:moveTo>
                  <a:lnTo>
                    <a:pt x="2603" y="4337"/>
                  </a:lnTo>
                  <a:cubicBezTo>
                    <a:pt x="2603" y="4482"/>
                    <a:pt x="2669" y="4621"/>
                    <a:pt x="2783" y="4713"/>
                  </a:cubicBezTo>
                  <a:cubicBezTo>
                    <a:pt x="2871" y="4785"/>
                    <a:pt x="2982" y="4823"/>
                    <a:pt x="3094" y="4823"/>
                  </a:cubicBezTo>
                  <a:cubicBezTo>
                    <a:pt x="3126" y="4823"/>
                    <a:pt x="3158" y="4820"/>
                    <a:pt x="3190" y="4814"/>
                  </a:cubicBezTo>
                  <a:lnTo>
                    <a:pt x="3421" y="4768"/>
                  </a:lnTo>
                  <a:lnTo>
                    <a:pt x="3421" y="5705"/>
                  </a:lnTo>
                  <a:lnTo>
                    <a:pt x="2451" y="5705"/>
                  </a:lnTo>
                  <a:lnTo>
                    <a:pt x="2451" y="5063"/>
                  </a:lnTo>
                  <a:cubicBezTo>
                    <a:pt x="2451" y="4990"/>
                    <a:pt x="2405" y="4923"/>
                    <a:pt x="2336" y="4903"/>
                  </a:cubicBezTo>
                  <a:cubicBezTo>
                    <a:pt x="2317" y="4897"/>
                    <a:pt x="2298" y="4895"/>
                    <a:pt x="2280" y="4895"/>
                  </a:cubicBezTo>
                  <a:cubicBezTo>
                    <a:pt x="2186" y="4895"/>
                    <a:pt x="2109" y="4967"/>
                    <a:pt x="2109" y="5056"/>
                  </a:cubicBezTo>
                  <a:lnTo>
                    <a:pt x="2109" y="5694"/>
                  </a:lnTo>
                  <a:cubicBezTo>
                    <a:pt x="1970" y="5682"/>
                    <a:pt x="1843" y="5615"/>
                    <a:pt x="1754" y="5509"/>
                  </a:cubicBezTo>
                  <a:cubicBezTo>
                    <a:pt x="1665" y="5402"/>
                    <a:pt x="1622" y="5264"/>
                    <a:pt x="1634" y="5126"/>
                  </a:cubicBezTo>
                  <a:lnTo>
                    <a:pt x="1634" y="5120"/>
                  </a:lnTo>
                  <a:cubicBezTo>
                    <a:pt x="1647" y="4903"/>
                    <a:pt x="1721" y="4695"/>
                    <a:pt x="1850" y="4521"/>
                  </a:cubicBezTo>
                  <a:cubicBezTo>
                    <a:pt x="2035" y="4285"/>
                    <a:pt x="2306" y="4130"/>
                    <a:pt x="2603" y="4093"/>
                  </a:cubicBezTo>
                  <a:close/>
                  <a:moveTo>
                    <a:pt x="4562" y="4093"/>
                  </a:moveTo>
                  <a:cubicBezTo>
                    <a:pt x="4842" y="4130"/>
                    <a:pt x="5097" y="4285"/>
                    <a:pt x="5271" y="4522"/>
                  </a:cubicBezTo>
                  <a:cubicBezTo>
                    <a:pt x="5317" y="4586"/>
                    <a:pt x="5355" y="4657"/>
                    <a:pt x="5383" y="4732"/>
                  </a:cubicBezTo>
                  <a:cubicBezTo>
                    <a:pt x="5253" y="4827"/>
                    <a:pt x="5131" y="4935"/>
                    <a:pt x="5019" y="5052"/>
                  </a:cubicBezTo>
                  <a:cubicBezTo>
                    <a:pt x="5011" y="4969"/>
                    <a:pt x="4945" y="4906"/>
                    <a:pt x="4866" y="4906"/>
                  </a:cubicBezTo>
                  <a:cubicBezTo>
                    <a:pt x="4865" y="4906"/>
                    <a:pt x="4865" y="4906"/>
                    <a:pt x="4864" y="4906"/>
                  </a:cubicBezTo>
                  <a:cubicBezTo>
                    <a:pt x="4785" y="4907"/>
                    <a:pt x="4719" y="4972"/>
                    <a:pt x="4714" y="5056"/>
                  </a:cubicBezTo>
                  <a:lnTo>
                    <a:pt x="4714" y="5441"/>
                  </a:lnTo>
                  <a:cubicBezTo>
                    <a:pt x="4658" y="5526"/>
                    <a:pt x="4606" y="5615"/>
                    <a:pt x="4560" y="5705"/>
                  </a:cubicBezTo>
                  <a:lnTo>
                    <a:pt x="3745" y="5705"/>
                  </a:lnTo>
                  <a:lnTo>
                    <a:pt x="3745" y="4768"/>
                  </a:lnTo>
                  <a:lnTo>
                    <a:pt x="3975" y="4814"/>
                  </a:lnTo>
                  <a:cubicBezTo>
                    <a:pt x="4007" y="4820"/>
                    <a:pt x="4039" y="4823"/>
                    <a:pt x="4071" y="4823"/>
                  </a:cubicBezTo>
                  <a:cubicBezTo>
                    <a:pt x="4184" y="4823"/>
                    <a:pt x="4294" y="4785"/>
                    <a:pt x="4382" y="4713"/>
                  </a:cubicBezTo>
                  <a:cubicBezTo>
                    <a:pt x="4496" y="4621"/>
                    <a:pt x="4562" y="4483"/>
                    <a:pt x="4562" y="4337"/>
                  </a:cubicBezTo>
                  <a:lnTo>
                    <a:pt x="4562" y="4093"/>
                  </a:lnTo>
                  <a:close/>
                  <a:moveTo>
                    <a:pt x="6987" y="4574"/>
                  </a:moveTo>
                  <a:cubicBezTo>
                    <a:pt x="7145" y="4574"/>
                    <a:pt x="7304" y="4589"/>
                    <a:pt x="7463" y="4621"/>
                  </a:cubicBezTo>
                  <a:cubicBezTo>
                    <a:pt x="8601" y="4847"/>
                    <a:pt x="9421" y="5847"/>
                    <a:pt x="9421" y="7009"/>
                  </a:cubicBezTo>
                  <a:cubicBezTo>
                    <a:pt x="9424" y="7654"/>
                    <a:pt x="9166" y="8274"/>
                    <a:pt x="8708" y="8729"/>
                  </a:cubicBezTo>
                  <a:cubicBezTo>
                    <a:pt x="8238" y="9199"/>
                    <a:pt x="7615" y="9441"/>
                    <a:pt x="6987" y="9441"/>
                  </a:cubicBezTo>
                  <a:cubicBezTo>
                    <a:pt x="6481" y="9441"/>
                    <a:pt x="5971" y="9284"/>
                    <a:pt x="5536" y="8962"/>
                  </a:cubicBezTo>
                  <a:cubicBezTo>
                    <a:pt x="4679" y="8325"/>
                    <a:pt x="4336" y="7194"/>
                    <a:pt x="4696" y="6189"/>
                  </a:cubicBezTo>
                  <a:cubicBezTo>
                    <a:pt x="5050" y="5201"/>
                    <a:pt x="5980" y="4574"/>
                    <a:pt x="6987" y="4574"/>
                  </a:cubicBezTo>
                  <a:close/>
                  <a:moveTo>
                    <a:pt x="3582" y="0"/>
                  </a:moveTo>
                  <a:cubicBezTo>
                    <a:pt x="3227" y="6"/>
                    <a:pt x="2874" y="58"/>
                    <a:pt x="2533" y="158"/>
                  </a:cubicBezTo>
                  <a:cubicBezTo>
                    <a:pt x="2194" y="266"/>
                    <a:pt x="1871" y="420"/>
                    <a:pt x="1575" y="617"/>
                  </a:cubicBezTo>
                  <a:cubicBezTo>
                    <a:pt x="1283" y="819"/>
                    <a:pt x="1021" y="1062"/>
                    <a:pt x="795" y="1337"/>
                  </a:cubicBezTo>
                  <a:cubicBezTo>
                    <a:pt x="574" y="1614"/>
                    <a:pt x="393" y="1923"/>
                    <a:pt x="260" y="2253"/>
                  </a:cubicBezTo>
                  <a:cubicBezTo>
                    <a:pt x="236" y="2307"/>
                    <a:pt x="246" y="2369"/>
                    <a:pt x="282" y="2415"/>
                  </a:cubicBezTo>
                  <a:cubicBezTo>
                    <a:pt x="312" y="2455"/>
                    <a:pt x="360" y="2478"/>
                    <a:pt x="409" y="2478"/>
                  </a:cubicBezTo>
                  <a:cubicBezTo>
                    <a:pt x="417" y="2478"/>
                    <a:pt x="425" y="2478"/>
                    <a:pt x="433" y="2476"/>
                  </a:cubicBezTo>
                  <a:cubicBezTo>
                    <a:pt x="491" y="2468"/>
                    <a:pt x="540" y="2429"/>
                    <a:pt x="561" y="2375"/>
                  </a:cubicBezTo>
                  <a:cubicBezTo>
                    <a:pt x="683" y="2074"/>
                    <a:pt x="847" y="1794"/>
                    <a:pt x="1048" y="1541"/>
                  </a:cubicBezTo>
                  <a:cubicBezTo>
                    <a:pt x="1254" y="1291"/>
                    <a:pt x="1492" y="1071"/>
                    <a:pt x="1758" y="886"/>
                  </a:cubicBezTo>
                  <a:cubicBezTo>
                    <a:pt x="2028" y="708"/>
                    <a:pt x="2321" y="568"/>
                    <a:pt x="2627" y="470"/>
                  </a:cubicBezTo>
                  <a:cubicBezTo>
                    <a:pt x="2938" y="379"/>
                    <a:pt x="3260" y="331"/>
                    <a:pt x="3582" y="327"/>
                  </a:cubicBezTo>
                  <a:cubicBezTo>
                    <a:pt x="3584" y="327"/>
                    <a:pt x="3587" y="327"/>
                    <a:pt x="3589" y="327"/>
                  </a:cubicBezTo>
                  <a:cubicBezTo>
                    <a:pt x="4567" y="327"/>
                    <a:pt x="5493" y="768"/>
                    <a:pt x="6110" y="1527"/>
                  </a:cubicBezTo>
                  <a:cubicBezTo>
                    <a:pt x="6728" y="2288"/>
                    <a:pt x="6971" y="3288"/>
                    <a:pt x="6769" y="4248"/>
                  </a:cubicBezTo>
                  <a:cubicBezTo>
                    <a:pt x="6401" y="4277"/>
                    <a:pt x="6043" y="4381"/>
                    <a:pt x="5717" y="4552"/>
                  </a:cubicBezTo>
                  <a:cubicBezTo>
                    <a:pt x="5677" y="4467"/>
                    <a:pt x="5629" y="4386"/>
                    <a:pt x="5571" y="4312"/>
                  </a:cubicBezTo>
                  <a:cubicBezTo>
                    <a:pt x="5330" y="4003"/>
                    <a:pt x="4978" y="3804"/>
                    <a:pt x="4589" y="3759"/>
                  </a:cubicBezTo>
                  <a:cubicBezTo>
                    <a:pt x="4710" y="3610"/>
                    <a:pt x="4796" y="3439"/>
                    <a:pt x="4843" y="3254"/>
                  </a:cubicBezTo>
                  <a:cubicBezTo>
                    <a:pt x="5133" y="3236"/>
                    <a:pt x="5363" y="3000"/>
                    <a:pt x="5373" y="2709"/>
                  </a:cubicBezTo>
                  <a:cubicBezTo>
                    <a:pt x="5384" y="2419"/>
                    <a:pt x="5173" y="2167"/>
                    <a:pt x="4885" y="2127"/>
                  </a:cubicBezTo>
                  <a:lnTo>
                    <a:pt x="4885" y="2118"/>
                  </a:lnTo>
                  <a:cubicBezTo>
                    <a:pt x="4885" y="1399"/>
                    <a:pt x="4301" y="815"/>
                    <a:pt x="3582" y="815"/>
                  </a:cubicBezTo>
                  <a:cubicBezTo>
                    <a:pt x="2863" y="815"/>
                    <a:pt x="2280" y="1399"/>
                    <a:pt x="2280" y="2118"/>
                  </a:cubicBezTo>
                  <a:lnTo>
                    <a:pt x="2280" y="2127"/>
                  </a:lnTo>
                  <a:cubicBezTo>
                    <a:pt x="1992" y="2167"/>
                    <a:pt x="1780" y="2419"/>
                    <a:pt x="1792" y="2709"/>
                  </a:cubicBezTo>
                  <a:cubicBezTo>
                    <a:pt x="1802" y="3000"/>
                    <a:pt x="2031" y="3237"/>
                    <a:pt x="2322" y="3254"/>
                  </a:cubicBezTo>
                  <a:cubicBezTo>
                    <a:pt x="2368" y="3439"/>
                    <a:pt x="2454" y="3610"/>
                    <a:pt x="2575" y="3757"/>
                  </a:cubicBezTo>
                  <a:cubicBezTo>
                    <a:pt x="2186" y="3804"/>
                    <a:pt x="1833" y="4003"/>
                    <a:pt x="1592" y="4312"/>
                  </a:cubicBezTo>
                  <a:cubicBezTo>
                    <a:pt x="1423" y="4538"/>
                    <a:pt x="1323" y="4808"/>
                    <a:pt x="1306" y="5089"/>
                  </a:cubicBezTo>
                  <a:cubicBezTo>
                    <a:pt x="1285" y="5330"/>
                    <a:pt x="1367" y="5570"/>
                    <a:pt x="1531" y="5748"/>
                  </a:cubicBezTo>
                  <a:cubicBezTo>
                    <a:pt x="1695" y="5927"/>
                    <a:pt x="1927" y="6029"/>
                    <a:pt x="2169" y="6029"/>
                  </a:cubicBezTo>
                  <a:lnTo>
                    <a:pt x="4413" y="6029"/>
                  </a:lnTo>
                  <a:cubicBezTo>
                    <a:pt x="4321" y="6268"/>
                    <a:pt x="4265" y="6518"/>
                    <a:pt x="4244" y="6773"/>
                  </a:cubicBezTo>
                  <a:cubicBezTo>
                    <a:pt x="4022" y="6820"/>
                    <a:pt x="3798" y="6843"/>
                    <a:pt x="3575" y="6843"/>
                  </a:cubicBezTo>
                  <a:cubicBezTo>
                    <a:pt x="2835" y="6843"/>
                    <a:pt x="2109" y="6590"/>
                    <a:pt x="1525" y="6114"/>
                  </a:cubicBezTo>
                  <a:cubicBezTo>
                    <a:pt x="765" y="5495"/>
                    <a:pt x="325" y="4566"/>
                    <a:pt x="326" y="3584"/>
                  </a:cubicBezTo>
                  <a:cubicBezTo>
                    <a:pt x="326" y="3495"/>
                    <a:pt x="253" y="3421"/>
                    <a:pt x="163" y="3421"/>
                  </a:cubicBezTo>
                  <a:cubicBezTo>
                    <a:pt x="74" y="3421"/>
                    <a:pt x="0" y="3495"/>
                    <a:pt x="0" y="3584"/>
                  </a:cubicBezTo>
                  <a:cubicBezTo>
                    <a:pt x="0" y="4650"/>
                    <a:pt x="474" y="5661"/>
                    <a:pt x="1293" y="6342"/>
                  </a:cubicBezTo>
                  <a:cubicBezTo>
                    <a:pt x="1941" y="6881"/>
                    <a:pt x="2752" y="7169"/>
                    <a:pt x="3581" y="7169"/>
                  </a:cubicBezTo>
                  <a:cubicBezTo>
                    <a:pt x="3800" y="7169"/>
                    <a:pt x="4020" y="7149"/>
                    <a:pt x="4238" y="7108"/>
                  </a:cubicBezTo>
                  <a:cubicBezTo>
                    <a:pt x="4291" y="8600"/>
                    <a:pt x="5516" y="9779"/>
                    <a:pt x="7003" y="9779"/>
                  </a:cubicBezTo>
                  <a:cubicBezTo>
                    <a:pt x="7138" y="9779"/>
                    <a:pt x="7274" y="9769"/>
                    <a:pt x="7412" y="9749"/>
                  </a:cubicBezTo>
                  <a:cubicBezTo>
                    <a:pt x="8615" y="9577"/>
                    <a:pt x="9568" y="8624"/>
                    <a:pt x="9742" y="7419"/>
                  </a:cubicBezTo>
                  <a:cubicBezTo>
                    <a:pt x="9982" y="5752"/>
                    <a:pt x="8729" y="4299"/>
                    <a:pt x="7104" y="4242"/>
                  </a:cubicBezTo>
                  <a:lnTo>
                    <a:pt x="7103" y="4242"/>
                  </a:lnTo>
                  <a:cubicBezTo>
                    <a:pt x="7298" y="3195"/>
                    <a:pt x="7018" y="2114"/>
                    <a:pt x="6337" y="1294"/>
                  </a:cubicBezTo>
                  <a:cubicBezTo>
                    <a:pt x="5657" y="474"/>
                    <a:pt x="4647" y="0"/>
                    <a:pt x="3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7" name="Google Shape;5227;p117"/>
          <p:cNvGrpSpPr/>
          <p:nvPr/>
        </p:nvGrpSpPr>
        <p:grpSpPr>
          <a:xfrm>
            <a:off x="8046223" y="3157754"/>
            <a:ext cx="377963" cy="377034"/>
            <a:chOff x="8046223" y="2755354"/>
            <a:chExt cx="377963" cy="377034"/>
          </a:xfrm>
        </p:grpSpPr>
        <p:sp>
          <p:nvSpPr>
            <p:cNvPr id="5228" name="Google Shape;5228;p117"/>
            <p:cNvSpPr/>
            <p:nvPr/>
          </p:nvSpPr>
          <p:spPr>
            <a:xfrm>
              <a:off x="8053303" y="2836642"/>
              <a:ext cx="263363" cy="289130"/>
            </a:xfrm>
            <a:custGeom>
              <a:avLst/>
              <a:gdLst/>
              <a:ahLst/>
              <a:cxnLst/>
              <a:rect l="l" t="t" r="r" b="b"/>
              <a:pathLst>
                <a:path w="6807" h="7473" extrusionOk="0">
                  <a:moveTo>
                    <a:pt x="6807" y="2624"/>
                  </a:moveTo>
                  <a:lnTo>
                    <a:pt x="6807" y="6985"/>
                  </a:lnTo>
                  <a:cubicBezTo>
                    <a:pt x="6807" y="7254"/>
                    <a:pt x="6588" y="7473"/>
                    <a:pt x="6320" y="7473"/>
                  </a:cubicBezTo>
                  <a:lnTo>
                    <a:pt x="486" y="7473"/>
                  </a:lnTo>
                  <a:cubicBezTo>
                    <a:pt x="218" y="7473"/>
                    <a:pt x="0" y="7254"/>
                    <a:pt x="0" y="6985"/>
                  </a:cubicBezTo>
                  <a:lnTo>
                    <a:pt x="0" y="488"/>
                  </a:lnTo>
                  <a:cubicBezTo>
                    <a:pt x="0" y="219"/>
                    <a:pt x="218" y="0"/>
                    <a:pt x="486" y="0"/>
                  </a:cubicBezTo>
                  <a:lnTo>
                    <a:pt x="5628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117"/>
            <p:cNvSpPr/>
            <p:nvPr/>
          </p:nvSpPr>
          <p:spPr>
            <a:xfrm>
              <a:off x="8251976" y="2836642"/>
              <a:ext cx="65425" cy="289130"/>
            </a:xfrm>
            <a:custGeom>
              <a:avLst/>
              <a:gdLst/>
              <a:ahLst/>
              <a:cxnLst/>
              <a:rect l="l" t="t" r="r" b="b"/>
              <a:pathLst>
                <a:path w="1691" h="7473" extrusionOk="0">
                  <a:moveTo>
                    <a:pt x="495" y="0"/>
                  </a:moveTo>
                  <a:lnTo>
                    <a:pt x="0" y="0"/>
                  </a:lnTo>
                  <a:lnTo>
                    <a:pt x="1196" y="2632"/>
                  </a:lnTo>
                  <a:lnTo>
                    <a:pt x="1196" y="6985"/>
                  </a:lnTo>
                  <a:cubicBezTo>
                    <a:pt x="1196" y="7254"/>
                    <a:pt x="974" y="7473"/>
                    <a:pt x="701" y="7473"/>
                  </a:cubicBezTo>
                  <a:lnTo>
                    <a:pt x="1203" y="7473"/>
                  </a:lnTo>
                  <a:cubicBezTo>
                    <a:pt x="1472" y="7473"/>
                    <a:pt x="1691" y="7254"/>
                    <a:pt x="1691" y="6985"/>
                  </a:cubicBezTo>
                  <a:lnTo>
                    <a:pt x="1691" y="26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117"/>
            <p:cNvSpPr/>
            <p:nvPr/>
          </p:nvSpPr>
          <p:spPr>
            <a:xfrm>
              <a:off x="8078336" y="2861675"/>
              <a:ext cx="213298" cy="238330"/>
            </a:xfrm>
            <a:custGeom>
              <a:avLst/>
              <a:gdLst/>
              <a:ahLst/>
              <a:cxnLst/>
              <a:rect l="l" t="t" r="r" b="b"/>
              <a:pathLst>
                <a:path w="5513" h="6160" extrusionOk="0">
                  <a:moveTo>
                    <a:pt x="5513" y="1403"/>
                  </a:moveTo>
                  <a:lnTo>
                    <a:pt x="5513" y="6160"/>
                  </a:lnTo>
                  <a:lnTo>
                    <a:pt x="0" y="6160"/>
                  </a:lnTo>
                  <a:lnTo>
                    <a:pt x="0" y="0"/>
                  </a:lnTo>
                  <a:lnTo>
                    <a:pt x="41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117"/>
            <p:cNvSpPr/>
            <p:nvPr/>
          </p:nvSpPr>
          <p:spPr>
            <a:xfrm>
              <a:off x="8293723" y="2785881"/>
              <a:ext cx="99395" cy="99433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2569" y="1293"/>
                  </a:moveTo>
                  <a:lnTo>
                    <a:pt x="1295" y="2569"/>
                  </a:lnTo>
                  <a:cubicBezTo>
                    <a:pt x="1213" y="1891"/>
                    <a:pt x="679" y="1355"/>
                    <a:pt x="0" y="127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117"/>
            <p:cNvSpPr/>
            <p:nvPr/>
          </p:nvSpPr>
          <p:spPr>
            <a:xfrm>
              <a:off x="8239479" y="2831342"/>
              <a:ext cx="108177" cy="108216"/>
            </a:xfrm>
            <a:custGeom>
              <a:avLst/>
              <a:gdLst/>
              <a:ahLst/>
              <a:cxnLst/>
              <a:rect l="l" t="t" r="r" b="b"/>
              <a:pathLst>
                <a:path w="2796" h="2797" extrusionOk="0">
                  <a:moveTo>
                    <a:pt x="2274" y="2625"/>
                  </a:moveTo>
                  <a:lnTo>
                    <a:pt x="2192" y="2707"/>
                  </a:lnTo>
                  <a:cubicBezTo>
                    <a:pt x="2103" y="2796"/>
                    <a:pt x="1958" y="2796"/>
                    <a:pt x="1868" y="2707"/>
                  </a:cubicBezTo>
                  <a:lnTo>
                    <a:pt x="90" y="928"/>
                  </a:lnTo>
                  <a:cubicBezTo>
                    <a:pt x="1" y="839"/>
                    <a:pt x="1" y="694"/>
                    <a:pt x="90" y="604"/>
                  </a:cubicBezTo>
                  <a:lnTo>
                    <a:pt x="171" y="523"/>
                  </a:lnTo>
                  <a:cubicBezTo>
                    <a:pt x="547" y="147"/>
                    <a:pt x="1094" y="1"/>
                    <a:pt x="1607" y="138"/>
                  </a:cubicBezTo>
                  <a:cubicBezTo>
                    <a:pt x="2121" y="275"/>
                    <a:pt x="2521" y="676"/>
                    <a:pt x="2658" y="1190"/>
                  </a:cubicBezTo>
                  <a:cubicBezTo>
                    <a:pt x="2796" y="1702"/>
                    <a:pt x="2649" y="2250"/>
                    <a:pt x="2274" y="26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117"/>
            <p:cNvSpPr/>
            <p:nvPr/>
          </p:nvSpPr>
          <p:spPr>
            <a:xfrm>
              <a:off x="8277434" y="2834514"/>
              <a:ext cx="68597" cy="105043"/>
            </a:xfrm>
            <a:custGeom>
              <a:avLst/>
              <a:gdLst/>
              <a:ahLst/>
              <a:cxnLst/>
              <a:rect l="l" t="t" r="r" b="b"/>
              <a:pathLst>
                <a:path w="1773" h="2715" extrusionOk="0">
                  <a:moveTo>
                    <a:pt x="1716" y="1312"/>
                  </a:moveTo>
                  <a:cubicBezTo>
                    <a:pt x="1634" y="634"/>
                    <a:pt x="1100" y="98"/>
                    <a:pt x="421" y="18"/>
                  </a:cubicBezTo>
                  <a:cubicBezTo>
                    <a:pt x="282" y="1"/>
                    <a:pt x="140" y="5"/>
                    <a:pt x="0" y="28"/>
                  </a:cubicBezTo>
                  <a:cubicBezTo>
                    <a:pt x="550" y="120"/>
                    <a:pt x="1000" y="511"/>
                    <a:pt x="1170" y="1040"/>
                  </a:cubicBezTo>
                  <a:cubicBezTo>
                    <a:pt x="1339" y="1570"/>
                    <a:pt x="1199" y="2150"/>
                    <a:pt x="806" y="2543"/>
                  </a:cubicBezTo>
                  <a:lnTo>
                    <a:pt x="887" y="2625"/>
                  </a:lnTo>
                  <a:cubicBezTo>
                    <a:pt x="977" y="2714"/>
                    <a:pt x="1122" y="2714"/>
                    <a:pt x="1211" y="2625"/>
                  </a:cubicBezTo>
                  <a:lnTo>
                    <a:pt x="1293" y="2543"/>
                  </a:lnTo>
                  <a:cubicBezTo>
                    <a:pt x="1616" y="2221"/>
                    <a:pt x="1773" y="1766"/>
                    <a:pt x="1716" y="1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117"/>
            <p:cNvSpPr/>
            <p:nvPr/>
          </p:nvSpPr>
          <p:spPr>
            <a:xfrm>
              <a:off x="8343053" y="2761274"/>
              <a:ext cx="74710" cy="74672"/>
            </a:xfrm>
            <a:custGeom>
              <a:avLst/>
              <a:gdLst/>
              <a:ahLst/>
              <a:cxnLst/>
              <a:rect l="l" t="t" r="r" b="b"/>
              <a:pathLst>
                <a:path w="1931" h="1930" extrusionOk="0">
                  <a:moveTo>
                    <a:pt x="1847" y="1747"/>
                  </a:moveTo>
                  <a:lnTo>
                    <a:pt x="1294" y="1929"/>
                  </a:lnTo>
                  <a:lnTo>
                    <a:pt x="0" y="637"/>
                  </a:lnTo>
                  <a:lnTo>
                    <a:pt x="184" y="83"/>
                  </a:lnTo>
                  <a:cubicBezTo>
                    <a:pt x="197" y="47"/>
                    <a:pt x="228" y="18"/>
                    <a:pt x="267" y="10"/>
                  </a:cubicBezTo>
                  <a:cubicBezTo>
                    <a:pt x="306" y="0"/>
                    <a:pt x="346" y="12"/>
                    <a:pt x="374" y="40"/>
                  </a:cubicBezTo>
                  <a:lnTo>
                    <a:pt x="1133" y="797"/>
                  </a:lnTo>
                  <a:lnTo>
                    <a:pt x="1890" y="1557"/>
                  </a:lnTo>
                  <a:cubicBezTo>
                    <a:pt x="1919" y="1585"/>
                    <a:pt x="1930" y="1625"/>
                    <a:pt x="1921" y="1664"/>
                  </a:cubicBezTo>
                  <a:cubicBezTo>
                    <a:pt x="1912" y="1703"/>
                    <a:pt x="1884" y="1733"/>
                    <a:pt x="1847" y="17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117"/>
            <p:cNvSpPr/>
            <p:nvPr/>
          </p:nvSpPr>
          <p:spPr>
            <a:xfrm>
              <a:off x="8103561" y="2999953"/>
              <a:ext cx="163581" cy="75059"/>
            </a:xfrm>
            <a:custGeom>
              <a:avLst/>
              <a:gdLst/>
              <a:ahLst/>
              <a:cxnLst/>
              <a:rect l="l" t="t" r="r" b="b"/>
              <a:pathLst>
                <a:path w="4228" h="1940" extrusionOk="0">
                  <a:moveTo>
                    <a:pt x="4212" y="1183"/>
                  </a:moveTo>
                  <a:cubicBezTo>
                    <a:pt x="4228" y="1377"/>
                    <a:pt x="4163" y="1571"/>
                    <a:pt x="4030" y="1713"/>
                  </a:cubicBezTo>
                  <a:cubicBezTo>
                    <a:pt x="3898" y="1857"/>
                    <a:pt x="3712" y="1939"/>
                    <a:pt x="3517" y="1939"/>
                  </a:cubicBezTo>
                  <a:lnTo>
                    <a:pt x="711" y="1939"/>
                  </a:lnTo>
                  <a:cubicBezTo>
                    <a:pt x="516" y="1939"/>
                    <a:pt x="330" y="1857"/>
                    <a:pt x="198" y="1713"/>
                  </a:cubicBezTo>
                  <a:cubicBezTo>
                    <a:pt x="65" y="1569"/>
                    <a:pt x="0" y="1377"/>
                    <a:pt x="16" y="1183"/>
                  </a:cubicBezTo>
                  <a:cubicBezTo>
                    <a:pt x="32" y="935"/>
                    <a:pt x="119" y="697"/>
                    <a:pt x="267" y="497"/>
                  </a:cubicBezTo>
                  <a:cubicBezTo>
                    <a:pt x="513" y="183"/>
                    <a:pt x="888" y="1"/>
                    <a:pt x="1286" y="1"/>
                  </a:cubicBezTo>
                  <a:lnTo>
                    <a:pt x="1306" y="1"/>
                  </a:lnTo>
                  <a:lnTo>
                    <a:pt x="1306" y="414"/>
                  </a:lnTo>
                  <a:cubicBezTo>
                    <a:pt x="1306" y="511"/>
                    <a:pt x="1349" y="602"/>
                    <a:pt x="1424" y="664"/>
                  </a:cubicBezTo>
                  <a:cubicBezTo>
                    <a:pt x="1499" y="725"/>
                    <a:pt x="1597" y="749"/>
                    <a:pt x="1692" y="730"/>
                  </a:cubicBezTo>
                  <a:lnTo>
                    <a:pt x="2114" y="646"/>
                  </a:lnTo>
                  <a:lnTo>
                    <a:pt x="2536" y="730"/>
                  </a:lnTo>
                  <a:cubicBezTo>
                    <a:pt x="2631" y="749"/>
                    <a:pt x="2729" y="725"/>
                    <a:pt x="2804" y="664"/>
                  </a:cubicBezTo>
                  <a:cubicBezTo>
                    <a:pt x="2878" y="602"/>
                    <a:pt x="2921" y="511"/>
                    <a:pt x="2922" y="414"/>
                  </a:cubicBezTo>
                  <a:lnTo>
                    <a:pt x="2922" y="1"/>
                  </a:lnTo>
                  <a:lnTo>
                    <a:pt x="2941" y="1"/>
                  </a:lnTo>
                  <a:cubicBezTo>
                    <a:pt x="3339" y="1"/>
                    <a:pt x="3716" y="184"/>
                    <a:pt x="3961" y="498"/>
                  </a:cubicBezTo>
                  <a:cubicBezTo>
                    <a:pt x="4109" y="697"/>
                    <a:pt x="4196" y="935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117"/>
            <p:cNvSpPr/>
            <p:nvPr/>
          </p:nvSpPr>
          <p:spPr>
            <a:xfrm>
              <a:off x="8216575" y="2999914"/>
              <a:ext cx="50568" cy="75097"/>
            </a:xfrm>
            <a:custGeom>
              <a:avLst/>
              <a:gdLst/>
              <a:ahLst/>
              <a:cxnLst/>
              <a:rect l="l" t="t" r="r" b="b"/>
              <a:pathLst>
                <a:path w="1307" h="1941" extrusionOk="0">
                  <a:moveTo>
                    <a:pt x="1040" y="498"/>
                  </a:moveTo>
                  <a:cubicBezTo>
                    <a:pt x="794" y="184"/>
                    <a:pt x="418" y="2"/>
                    <a:pt x="20" y="1"/>
                  </a:cubicBezTo>
                  <a:lnTo>
                    <a:pt x="0" y="1"/>
                  </a:lnTo>
                  <a:lnTo>
                    <a:pt x="0" y="89"/>
                  </a:lnTo>
                  <a:cubicBezTo>
                    <a:pt x="219" y="174"/>
                    <a:pt x="411" y="315"/>
                    <a:pt x="555" y="498"/>
                  </a:cubicBezTo>
                  <a:cubicBezTo>
                    <a:pt x="704" y="698"/>
                    <a:pt x="791" y="936"/>
                    <a:pt x="806" y="1184"/>
                  </a:cubicBezTo>
                  <a:cubicBezTo>
                    <a:pt x="823" y="1378"/>
                    <a:pt x="756" y="1572"/>
                    <a:pt x="624" y="1714"/>
                  </a:cubicBezTo>
                  <a:cubicBezTo>
                    <a:pt x="492" y="1858"/>
                    <a:pt x="306" y="1940"/>
                    <a:pt x="111" y="1940"/>
                  </a:cubicBezTo>
                  <a:lnTo>
                    <a:pt x="596" y="1940"/>
                  </a:lnTo>
                  <a:cubicBezTo>
                    <a:pt x="791" y="1940"/>
                    <a:pt x="977" y="1858"/>
                    <a:pt x="1109" y="1714"/>
                  </a:cubicBezTo>
                  <a:cubicBezTo>
                    <a:pt x="1242" y="1572"/>
                    <a:pt x="1307" y="1378"/>
                    <a:pt x="1291" y="1184"/>
                  </a:cubicBezTo>
                  <a:cubicBezTo>
                    <a:pt x="1275" y="936"/>
                    <a:pt x="1189" y="698"/>
                    <a:pt x="1040" y="4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117"/>
            <p:cNvSpPr/>
            <p:nvPr/>
          </p:nvSpPr>
          <p:spPr>
            <a:xfrm>
              <a:off x="8141516" y="2918588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7"/>
                  </a:moveTo>
                  <a:lnTo>
                    <a:pt x="2264" y="1132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7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2"/>
                  </a:cubicBezTo>
                  <a:lnTo>
                    <a:pt x="2" y="485"/>
                  </a:lnTo>
                  <a:cubicBezTo>
                    <a:pt x="2" y="485"/>
                    <a:pt x="1456" y="647"/>
                    <a:pt x="1456" y="0"/>
                  </a:cubicBezTo>
                  <a:cubicBezTo>
                    <a:pt x="1456" y="0"/>
                    <a:pt x="1618" y="647"/>
                    <a:pt x="2264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117"/>
            <p:cNvSpPr/>
            <p:nvPr/>
          </p:nvSpPr>
          <p:spPr>
            <a:xfrm>
              <a:off x="8174945" y="2943272"/>
              <a:ext cx="54205" cy="62871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906" y="1"/>
                  </a:moveTo>
                  <a:lnTo>
                    <a:pt x="906" y="488"/>
                  </a:lnTo>
                  <a:cubicBezTo>
                    <a:pt x="906" y="887"/>
                    <a:pt x="693" y="1257"/>
                    <a:pt x="346" y="1461"/>
                  </a:cubicBezTo>
                  <a:cubicBezTo>
                    <a:pt x="238" y="1524"/>
                    <a:pt x="122" y="1570"/>
                    <a:pt x="0" y="1595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6" y="1624"/>
                    <a:pt x="662" y="1569"/>
                    <a:pt x="840" y="1461"/>
                  </a:cubicBezTo>
                  <a:cubicBezTo>
                    <a:pt x="1188" y="1257"/>
                    <a:pt x="1401" y="887"/>
                    <a:pt x="1400" y="488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117"/>
            <p:cNvSpPr/>
            <p:nvPr/>
          </p:nvSpPr>
          <p:spPr>
            <a:xfrm>
              <a:off x="8141555" y="2884308"/>
              <a:ext cx="87555" cy="59118"/>
            </a:xfrm>
            <a:custGeom>
              <a:avLst/>
              <a:gdLst/>
              <a:ahLst/>
              <a:cxnLst/>
              <a:rect l="l" t="t" r="r" b="b"/>
              <a:pathLst>
                <a:path w="2263" h="1528" extrusionOk="0">
                  <a:moveTo>
                    <a:pt x="2263" y="1222"/>
                  </a:moveTo>
                  <a:lnTo>
                    <a:pt x="2263" y="1528"/>
                  </a:lnTo>
                  <a:cubicBezTo>
                    <a:pt x="1617" y="1528"/>
                    <a:pt x="1455" y="882"/>
                    <a:pt x="1455" y="882"/>
                  </a:cubicBezTo>
                  <a:cubicBezTo>
                    <a:pt x="1455" y="1528"/>
                    <a:pt x="1" y="1367"/>
                    <a:pt x="1" y="1367"/>
                  </a:cubicBezTo>
                  <a:lnTo>
                    <a:pt x="1" y="1222"/>
                  </a:lnTo>
                  <a:cubicBezTo>
                    <a:pt x="1" y="859"/>
                    <a:pt x="166" y="513"/>
                    <a:pt x="458" y="296"/>
                  </a:cubicBezTo>
                  <a:cubicBezTo>
                    <a:pt x="859" y="0"/>
                    <a:pt x="1405" y="0"/>
                    <a:pt x="1806" y="296"/>
                  </a:cubicBezTo>
                  <a:cubicBezTo>
                    <a:pt x="2098" y="513"/>
                    <a:pt x="2263" y="859"/>
                    <a:pt x="2263" y="1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117"/>
            <p:cNvSpPr/>
            <p:nvPr/>
          </p:nvSpPr>
          <p:spPr>
            <a:xfrm>
              <a:off x="8174906" y="2886552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4" y="339"/>
                  </a:moveTo>
                  <a:cubicBezTo>
                    <a:pt x="847" y="122"/>
                    <a:pt x="553" y="1"/>
                    <a:pt x="248" y="2"/>
                  </a:cubicBezTo>
                  <a:cubicBezTo>
                    <a:pt x="165" y="2"/>
                    <a:pt x="82" y="11"/>
                    <a:pt x="0" y="28"/>
                  </a:cubicBezTo>
                  <a:cubicBezTo>
                    <a:pt x="529" y="145"/>
                    <a:pt x="906" y="613"/>
                    <a:pt x="906" y="1155"/>
                  </a:cubicBezTo>
                  <a:lnTo>
                    <a:pt x="906" y="1322"/>
                  </a:lnTo>
                  <a:cubicBezTo>
                    <a:pt x="1048" y="1431"/>
                    <a:pt x="1222" y="1488"/>
                    <a:pt x="1401" y="1485"/>
                  </a:cubicBezTo>
                  <a:lnTo>
                    <a:pt x="1401" y="1155"/>
                  </a:lnTo>
                  <a:cubicBezTo>
                    <a:pt x="1402" y="848"/>
                    <a:pt x="1280" y="555"/>
                    <a:pt x="106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117"/>
            <p:cNvSpPr/>
            <p:nvPr/>
          </p:nvSpPr>
          <p:spPr>
            <a:xfrm>
              <a:off x="8120895" y="2937391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1"/>
                  </a:moveTo>
                  <a:lnTo>
                    <a:pt x="535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0" y="231"/>
                    <a:pt x="200" y="1"/>
                    <a:pt x="453" y="1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117"/>
            <p:cNvSpPr/>
            <p:nvPr/>
          </p:nvSpPr>
          <p:spPr>
            <a:xfrm>
              <a:off x="8154052" y="2999914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6" y="513"/>
                    <a:pt x="1573" y="605"/>
                    <a:pt x="1499" y="666"/>
                  </a:cubicBezTo>
                  <a:cubicBezTo>
                    <a:pt x="1424" y="728"/>
                    <a:pt x="1326" y="754"/>
                    <a:pt x="1231" y="735"/>
                  </a:cubicBezTo>
                  <a:lnTo>
                    <a:pt x="809" y="650"/>
                  </a:lnTo>
                  <a:lnTo>
                    <a:pt x="387" y="735"/>
                  </a:lnTo>
                  <a:cubicBezTo>
                    <a:pt x="292" y="754"/>
                    <a:pt x="194" y="728"/>
                    <a:pt x="119" y="666"/>
                  </a:cubicBezTo>
                  <a:cubicBezTo>
                    <a:pt x="44" y="605"/>
                    <a:pt x="1" y="513"/>
                    <a:pt x="0" y="416"/>
                  </a:cubicBezTo>
                  <a:lnTo>
                    <a:pt x="0" y="1"/>
                  </a:lnTo>
                  <a:lnTo>
                    <a:pt x="227" y="1"/>
                  </a:lnTo>
                  <a:cubicBezTo>
                    <a:pt x="585" y="217"/>
                    <a:pt x="1033" y="217"/>
                    <a:pt x="1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117"/>
            <p:cNvSpPr/>
            <p:nvPr/>
          </p:nvSpPr>
          <p:spPr>
            <a:xfrm>
              <a:off x="8203962" y="2892278"/>
              <a:ext cx="82835" cy="82758"/>
            </a:xfrm>
            <a:custGeom>
              <a:avLst/>
              <a:gdLst/>
              <a:ahLst/>
              <a:cxnLst/>
              <a:rect l="l" t="t" r="r" b="b"/>
              <a:pathLst>
                <a:path w="2141" h="2139" extrusionOk="0">
                  <a:moveTo>
                    <a:pt x="2141" y="486"/>
                  </a:moveTo>
                  <a:lnTo>
                    <a:pt x="576" y="2049"/>
                  </a:lnTo>
                  <a:cubicBezTo>
                    <a:pt x="560" y="2065"/>
                    <a:pt x="536" y="2077"/>
                    <a:pt x="511" y="2081"/>
                  </a:cubicBezTo>
                  <a:lnTo>
                    <a:pt x="133" y="2135"/>
                  </a:lnTo>
                  <a:cubicBezTo>
                    <a:pt x="99" y="2139"/>
                    <a:pt x="63" y="2127"/>
                    <a:pt x="38" y="2102"/>
                  </a:cubicBezTo>
                  <a:cubicBezTo>
                    <a:pt x="12" y="2077"/>
                    <a:pt x="1" y="2041"/>
                    <a:pt x="5" y="2007"/>
                  </a:cubicBezTo>
                  <a:lnTo>
                    <a:pt x="59" y="1629"/>
                  </a:lnTo>
                  <a:cubicBezTo>
                    <a:pt x="63" y="1603"/>
                    <a:pt x="74" y="1580"/>
                    <a:pt x="91" y="1563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117"/>
            <p:cNvSpPr/>
            <p:nvPr/>
          </p:nvSpPr>
          <p:spPr>
            <a:xfrm>
              <a:off x="8053303" y="2836642"/>
              <a:ext cx="38264" cy="289130"/>
            </a:xfrm>
            <a:custGeom>
              <a:avLst/>
              <a:gdLst/>
              <a:ahLst/>
              <a:cxnLst/>
              <a:rect l="l" t="t" r="r" b="b"/>
              <a:pathLst>
                <a:path w="989" h="7473" extrusionOk="0">
                  <a:moveTo>
                    <a:pt x="495" y="6984"/>
                  </a:moveTo>
                  <a:lnTo>
                    <a:pt x="495" y="488"/>
                  </a:lnTo>
                  <a:cubicBezTo>
                    <a:pt x="495" y="219"/>
                    <a:pt x="715" y="0"/>
                    <a:pt x="988" y="0"/>
                  </a:cubicBezTo>
                  <a:lnTo>
                    <a:pt x="486" y="0"/>
                  </a:lnTo>
                  <a:cubicBezTo>
                    <a:pt x="218" y="0"/>
                    <a:pt x="0" y="219"/>
                    <a:pt x="0" y="488"/>
                  </a:cubicBezTo>
                  <a:lnTo>
                    <a:pt x="0" y="6985"/>
                  </a:lnTo>
                  <a:cubicBezTo>
                    <a:pt x="0" y="7254"/>
                    <a:pt x="218" y="7473"/>
                    <a:pt x="486" y="7473"/>
                  </a:cubicBezTo>
                  <a:lnTo>
                    <a:pt x="988" y="7473"/>
                  </a:lnTo>
                  <a:cubicBezTo>
                    <a:pt x="716" y="7473"/>
                    <a:pt x="495" y="7254"/>
                    <a:pt x="495" y="69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117"/>
            <p:cNvSpPr/>
            <p:nvPr/>
          </p:nvSpPr>
          <p:spPr>
            <a:xfrm>
              <a:off x="8047384" y="2855755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117"/>
            <p:cNvSpPr/>
            <p:nvPr/>
          </p:nvSpPr>
          <p:spPr>
            <a:xfrm>
              <a:off x="8047151" y="2874520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2"/>
                  </a:moveTo>
                  <a:cubicBezTo>
                    <a:pt x="325" y="251"/>
                    <a:pt x="253" y="324"/>
                    <a:pt x="163" y="324"/>
                  </a:cubicBezTo>
                  <a:cubicBezTo>
                    <a:pt x="73" y="324"/>
                    <a:pt x="1" y="251"/>
                    <a:pt x="1" y="162"/>
                  </a:cubicBezTo>
                  <a:cubicBezTo>
                    <a:pt x="1" y="72"/>
                    <a:pt x="73" y="0"/>
                    <a:pt x="163" y="0"/>
                  </a:cubicBezTo>
                  <a:cubicBezTo>
                    <a:pt x="253" y="0"/>
                    <a:pt x="325" y="72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117"/>
            <p:cNvSpPr/>
            <p:nvPr/>
          </p:nvSpPr>
          <p:spPr>
            <a:xfrm>
              <a:off x="8046223" y="2755354"/>
              <a:ext cx="377963" cy="377034"/>
            </a:xfrm>
            <a:custGeom>
              <a:avLst/>
              <a:gdLst/>
              <a:ahLst/>
              <a:cxnLst/>
              <a:rect l="l" t="t" r="r" b="b"/>
              <a:pathLst>
                <a:path w="9769" h="9745" extrusionOk="0">
                  <a:moveTo>
                    <a:pt x="7986" y="362"/>
                  </a:moveTo>
                  <a:lnTo>
                    <a:pt x="9393" y="1771"/>
                  </a:lnTo>
                  <a:lnTo>
                    <a:pt x="9010" y="1898"/>
                  </a:lnTo>
                  <a:lnTo>
                    <a:pt x="7858" y="746"/>
                  </a:lnTo>
                  <a:lnTo>
                    <a:pt x="7986" y="362"/>
                  </a:lnTo>
                  <a:close/>
                  <a:moveTo>
                    <a:pt x="7672" y="1020"/>
                  </a:moveTo>
                  <a:lnTo>
                    <a:pt x="8737" y="2083"/>
                  </a:lnTo>
                  <a:lnTo>
                    <a:pt x="7785" y="3035"/>
                  </a:lnTo>
                  <a:cubicBezTo>
                    <a:pt x="7706" y="2786"/>
                    <a:pt x="7568" y="2558"/>
                    <a:pt x="7382" y="2373"/>
                  </a:cubicBezTo>
                  <a:cubicBezTo>
                    <a:pt x="7198" y="2189"/>
                    <a:pt x="6971" y="2050"/>
                    <a:pt x="6721" y="1971"/>
                  </a:cubicBezTo>
                  <a:lnTo>
                    <a:pt x="7672" y="1020"/>
                  </a:lnTo>
                  <a:close/>
                  <a:moveTo>
                    <a:pt x="6198" y="2235"/>
                  </a:moveTo>
                  <a:cubicBezTo>
                    <a:pt x="6537" y="2235"/>
                    <a:pt x="6876" y="2365"/>
                    <a:pt x="7135" y="2623"/>
                  </a:cubicBezTo>
                  <a:cubicBezTo>
                    <a:pt x="7644" y="3134"/>
                    <a:pt x="7652" y="3957"/>
                    <a:pt x="7154" y="4477"/>
                  </a:cubicBezTo>
                  <a:lnTo>
                    <a:pt x="7073" y="4557"/>
                  </a:lnTo>
                  <a:cubicBezTo>
                    <a:pt x="7062" y="4568"/>
                    <a:pt x="7050" y="4576"/>
                    <a:pt x="7036" y="4580"/>
                  </a:cubicBezTo>
                  <a:cubicBezTo>
                    <a:pt x="7024" y="4576"/>
                    <a:pt x="7013" y="4574"/>
                    <a:pt x="7001" y="4573"/>
                  </a:cubicBezTo>
                  <a:lnTo>
                    <a:pt x="6999" y="4573"/>
                  </a:lnTo>
                  <a:cubicBezTo>
                    <a:pt x="6992" y="4568"/>
                    <a:pt x="6984" y="4563"/>
                    <a:pt x="6978" y="4556"/>
                  </a:cubicBezTo>
                  <a:lnTo>
                    <a:pt x="5200" y="2779"/>
                  </a:lnTo>
                  <a:cubicBezTo>
                    <a:pt x="5188" y="2766"/>
                    <a:pt x="5180" y="2749"/>
                    <a:pt x="5180" y="2731"/>
                  </a:cubicBezTo>
                  <a:cubicBezTo>
                    <a:pt x="5180" y="2714"/>
                    <a:pt x="5188" y="2697"/>
                    <a:pt x="5200" y="2684"/>
                  </a:cubicBezTo>
                  <a:lnTo>
                    <a:pt x="5281" y="2603"/>
                  </a:lnTo>
                  <a:cubicBezTo>
                    <a:pt x="5538" y="2358"/>
                    <a:pt x="5868" y="2235"/>
                    <a:pt x="6198" y="2235"/>
                  </a:cubicBezTo>
                  <a:close/>
                  <a:moveTo>
                    <a:pt x="3591" y="3580"/>
                  </a:moveTo>
                  <a:cubicBezTo>
                    <a:pt x="4097" y="3580"/>
                    <a:pt x="4521" y="3970"/>
                    <a:pt x="4561" y="4478"/>
                  </a:cubicBezTo>
                  <a:lnTo>
                    <a:pt x="4415" y="4624"/>
                  </a:lnTo>
                  <a:cubicBezTo>
                    <a:pt x="4250" y="4520"/>
                    <a:pt x="4128" y="4361"/>
                    <a:pt x="4073" y="4175"/>
                  </a:cubicBezTo>
                  <a:cubicBezTo>
                    <a:pt x="4054" y="4102"/>
                    <a:pt x="3989" y="4052"/>
                    <a:pt x="3915" y="4052"/>
                  </a:cubicBezTo>
                  <a:cubicBezTo>
                    <a:pt x="3908" y="4052"/>
                    <a:pt x="3901" y="4053"/>
                    <a:pt x="3894" y="4053"/>
                  </a:cubicBezTo>
                  <a:cubicBezTo>
                    <a:pt x="3813" y="4064"/>
                    <a:pt x="3752" y="4133"/>
                    <a:pt x="3752" y="4215"/>
                  </a:cubicBezTo>
                  <a:cubicBezTo>
                    <a:pt x="3754" y="4276"/>
                    <a:pt x="3727" y="4334"/>
                    <a:pt x="3681" y="4373"/>
                  </a:cubicBezTo>
                  <a:cubicBezTo>
                    <a:pt x="3524" y="4513"/>
                    <a:pt x="3149" y="4558"/>
                    <a:pt x="2820" y="4558"/>
                  </a:cubicBezTo>
                  <a:cubicBezTo>
                    <a:pt x="2749" y="4558"/>
                    <a:pt x="2680" y="4556"/>
                    <a:pt x="2616" y="4552"/>
                  </a:cubicBezTo>
                  <a:lnTo>
                    <a:pt x="2616" y="4540"/>
                  </a:lnTo>
                  <a:cubicBezTo>
                    <a:pt x="2624" y="4020"/>
                    <a:pt x="3039" y="3598"/>
                    <a:pt x="3559" y="3581"/>
                  </a:cubicBezTo>
                  <a:cubicBezTo>
                    <a:pt x="3570" y="3581"/>
                    <a:pt x="3580" y="3580"/>
                    <a:pt x="3591" y="3580"/>
                  </a:cubicBezTo>
                  <a:close/>
                  <a:moveTo>
                    <a:pt x="2294" y="4878"/>
                  </a:moveTo>
                  <a:lnTo>
                    <a:pt x="2294" y="5337"/>
                  </a:lnTo>
                  <a:cubicBezTo>
                    <a:pt x="2196" y="5303"/>
                    <a:pt x="2131" y="5211"/>
                    <a:pt x="2131" y="5108"/>
                  </a:cubicBezTo>
                  <a:cubicBezTo>
                    <a:pt x="2131" y="5005"/>
                    <a:pt x="2196" y="4912"/>
                    <a:pt x="2294" y="4878"/>
                  </a:cubicBezTo>
                  <a:close/>
                  <a:moveTo>
                    <a:pt x="5732" y="3769"/>
                  </a:moveTo>
                  <a:lnTo>
                    <a:pt x="5987" y="4025"/>
                  </a:lnTo>
                  <a:lnTo>
                    <a:pt x="4550" y="5463"/>
                  </a:lnTo>
                  <a:lnTo>
                    <a:pt x="4251" y="5505"/>
                  </a:lnTo>
                  <a:lnTo>
                    <a:pt x="4294" y="5206"/>
                  </a:lnTo>
                  <a:lnTo>
                    <a:pt x="5732" y="3769"/>
                  </a:lnTo>
                  <a:close/>
                  <a:moveTo>
                    <a:pt x="3917" y="4593"/>
                  </a:moveTo>
                  <a:cubicBezTo>
                    <a:pt x="3988" y="4696"/>
                    <a:pt x="4077" y="4785"/>
                    <a:pt x="4179" y="4856"/>
                  </a:cubicBezTo>
                  <a:lnTo>
                    <a:pt x="4050" y="4986"/>
                  </a:lnTo>
                  <a:cubicBezTo>
                    <a:pt x="4006" y="5028"/>
                    <a:pt x="3979" y="5084"/>
                    <a:pt x="3971" y="5142"/>
                  </a:cubicBezTo>
                  <a:lnTo>
                    <a:pt x="3916" y="5520"/>
                  </a:lnTo>
                  <a:cubicBezTo>
                    <a:pt x="3904" y="5607"/>
                    <a:pt x="3933" y="5694"/>
                    <a:pt x="3995" y="5756"/>
                  </a:cubicBezTo>
                  <a:cubicBezTo>
                    <a:pt x="4047" y="5807"/>
                    <a:pt x="4117" y="5836"/>
                    <a:pt x="4190" y="5836"/>
                  </a:cubicBezTo>
                  <a:cubicBezTo>
                    <a:pt x="4203" y="5836"/>
                    <a:pt x="4216" y="5835"/>
                    <a:pt x="4229" y="5833"/>
                  </a:cubicBezTo>
                  <a:lnTo>
                    <a:pt x="4452" y="5801"/>
                  </a:lnTo>
                  <a:lnTo>
                    <a:pt x="4452" y="5801"/>
                  </a:lnTo>
                  <a:cubicBezTo>
                    <a:pt x="4369" y="5959"/>
                    <a:pt x="4244" y="6093"/>
                    <a:pt x="4089" y="6184"/>
                  </a:cubicBezTo>
                  <a:cubicBezTo>
                    <a:pt x="3941" y="6273"/>
                    <a:pt x="3772" y="6322"/>
                    <a:pt x="3598" y="6322"/>
                  </a:cubicBezTo>
                  <a:cubicBezTo>
                    <a:pt x="3596" y="6322"/>
                    <a:pt x="3595" y="6322"/>
                    <a:pt x="3593" y="6322"/>
                  </a:cubicBezTo>
                  <a:lnTo>
                    <a:pt x="3587" y="6322"/>
                  </a:lnTo>
                  <a:cubicBezTo>
                    <a:pt x="3051" y="6321"/>
                    <a:pt x="2617" y="5885"/>
                    <a:pt x="2616" y="5348"/>
                  </a:cubicBezTo>
                  <a:lnTo>
                    <a:pt x="2616" y="4875"/>
                  </a:lnTo>
                  <a:cubicBezTo>
                    <a:pt x="2679" y="4878"/>
                    <a:pt x="2754" y="4881"/>
                    <a:pt x="2837" y="4881"/>
                  </a:cubicBezTo>
                  <a:cubicBezTo>
                    <a:pt x="3179" y="4881"/>
                    <a:pt x="3647" y="4835"/>
                    <a:pt x="3896" y="4612"/>
                  </a:cubicBezTo>
                  <a:cubicBezTo>
                    <a:pt x="3904" y="4606"/>
                    <a:pt x="3911" y="4599"/>
                    <a:pt x="3917" y="4593"/>
                  </a:cubicBezTo>
                  <a:close/>
                  <a:moveTo>
                    <a:pt x="4252" y="6493"/>
                  </a:moveTo>
                  <a:lnTo>
                    <a:pt x="4252" y="6746"/>
                  </a:lnTo>
                  <a:cubicBezTo>
                    <a:pt x="4252" y="6794"/>
                    <a:pt x="4229" y="6840"/>
                    <a:pt x="4191" y="6871"/>
                  </a:cubicBezTo>
                  <a:cubicBezTo>
                    <a:pt x="4162" y="6895"/>
                    <a:pt x="4125" y="6908"/>
                    <a:pt x="4088" y="6908"/>
                  </a:cubicBezTo>
                  <a:cubicBezTo>
                    <a:pt x="4077" y="6908"/>
                    <a:pt x="4066" y="6907"/>
                    <a:pt x="4055" y="6904"/>
                  </a:cubicBezTo>
                  <a:lnTo>
                    <a:pt x="3758" y="6847"/>
                  </a:lnTo>
                  <a:lnTo>
                    <a:pt x="3758" y="6644"/>
                  </a:lnTo>
                  <a:cubicBezTo>
                    <a:pt x="3921" y="6624"/>
                    <a:pt x="4081" y="6573"/>
                    <a:pt x="4225" y="6493"/>
                  </a:cubicBezTo>
                  <a:close/>
                  <a:moveTo>
                    <a:pt x="2963" y="6493"/>
                  </a:moveTo>
                  <a:cubicBezTo>
                    <a:pt x="3109" y="6573"/>
                    <a:pt x="3268" y="6624"/>
                    <a:pt x="3434" y="6644"/>
                  </a:cubicBezTo>
                  <a:lnTo>
                    <a:pt x="3434" y="6847"/>
                  </a:lnTo>
                  <a:lnTo>
                    <a:pt x="3138" y="6904"/>
                  </a:lnTo>
                  <a:cubicBezTo>
                    <a:pt x="3127" y="6907"/>
                    <a:pt x="3116" y="6908"/>
                    <a:pt x="3105" y="6908"/>
                  </a:cubicBezTo>
                  <a:cubicBezTo>
                    <a:pt x="3046" y="6908"/>
                    <a:pt x="2990" y="6878"/>
                    <a:pt x="2960" y="6824"/>
                  </a:cubicBezTo>
                  <a:cubicBezTo>
                    <a:pt x="2946" y="6799"/>
                    <a:pt x="2940" y="6770"/>
                    <a:pt x="2940" y="6742"/>
                  </a:cubicBezTo>
                  <a:lnTo>
                    <a:pt x="2940" y="6493"/>
                  </a:lnTo>
                  <a:close/>
                  <a:moveTo>
                    <a:pt x="4556" y="6491"/>
                  </a:moveTo>
                  <a:cubicBezTo>
                    <a:pt x="4856" y="6528"/>
                    <a:pt x="5129" y="6683"/>
                    <a:pt x="5314" y="6921"/>
                  </a:cubicBezTo>
                  <a:cubicBezTo>
                    <a:pt x="5445" y="7098"/>
                    <a:pt x="5522" y="7309"/>
                    <a:pt x="5534" y="7528"/>
                  </a:cubicBezTo>
                  <a:cubicBezTo>
                    <a:pt x="5547" y="7679"/>
                    <a:pt x="5495" y="7828"/>
                    <a:pt x="5393" y="7940"/>
                  </a:cubicBezTo>
                  <a:lnTo>
                    <a:pt x="5393" y="7936"/>
                  </a:lnTo>
                  <a:cubicBezTo>
                    <a:pt x="5303" y="8032"/>
                    <a:pt x="5182" y="8092"/>
                    <a:pt x="5050" y="8103"/>
                  </a:cubicBezTo>
                  <a:lnTo>
                    <a:pt x="5050" y="7465"/>
                  </a:lnTo>
                  <a:cubicBezTo>
                    <a:pt x="5050" y="7384"/>
                    <a:pt x="4992" y="7311"/>
                    <a:pt x="4913" y="7299"/>
                  </a:cubicBezTo>
                  <a:cubicBezTo>
                    <a:pt x="4905" y="7298"/>
                    <a:pt x="4897" y="7298"/>
                    <a:pt x="4890" y="7298"/>
                  </a:cubicBezTo>
                  <a:cubicBezTo>
                    <a:pt x="4800" y="7298"/>
                    <a:pt x="4727" y="7371"/>
                    <a:pt x="4727" y="7460"/>
                  </a:cubicBezTo>
                  <a:lnTo>
                    <a:pt x="4727" y="8109"/>
                  </a:lnTo>
                  <a:lnTo>
                    <a:pt x="3758" y="8109"/>
                  </a:lnTo>
                  <a:lnTo>
                    <a:pt x="3758" y="7171"/>
                  </a:lnTo>
                  <a:lnTo>
                    <a:pt x="3982" y="7217"/>
                  </a:lnTo>
                  <a:cubicBezTo>
                    <a:pt x="4013" y="7224"/>
                    <a:pt x="4045" y="7227"/>
                    <a:pt x="4076" y="7227"/>
                  </a:cubicBezTo>
                  <a:cubicBezTo>
                    <a:pt x="4186" y="7227"/>
                    <a:pt x="4294" y="7188"/>
                    <a:pt x="4380" y="7117"/>
                  </a:cubicBezTo>
                  <a:cubicBezTo>
                    <a:pt x="4492" y="7024"/>
                    <a:pt x="4556" y="6885"/>
                    <a:pt x="4556" y="6740"/>
                  </a:cubicBezTo>
                  <a:lnTo>
                    <a:pt x="4556" y="6491"/>
                  </a:lnTo>
                  <a:close/>
                  <a:moveTo>
                    <a:pt x="2616" y="6483"/>
                  </a:moveTo>
                  <a:lnTo>
                    <a:pt x="2616" y="6740"/>
                  </a:lnTo>
                  <a:cubicBezTo>
                    <a:pt x="2616" y="6885"/>
                    <a:pt x="2682" y="7024"/>
                    <a:pt x="2796" y="7117"/>
                  </a:cubicBezTo>
                  <a:cubicBezTo>
                    <a:pt x="2884" y="7188"/>
                    <a:pt x="2995" y="7227"/>
                    <a:pt x="3107" y="7227"/>
                  </a:cubicBezTo>
                  <a:cubicBezTo>
                    <a:pt x="3139" y="7227"/>
                    <a:pt x="3171" y="7224"/>
                    <a:pt x="3203" y="7217"/>
                  </a:cubicBezTo>
                  <a:lnTo>
                    <a:pt x="3434" y="7171"/>
                  </a:lnTo>
                  <a:lnTo>
                    <a:pt x="3434" y="8109"/>
                  </a:lnTo>
                  <a:lnTo>
                    <a:pt x="2465" y="8109"/>
                  </a:lnTo>
                  <a:lnTo>
                    <a:pt x="2465" y="7466"/>
                  </a:lnTo>
                  <a:cubicBezTo>
                    <a:pt x="2465" y="7394"/>
                    <a:pt x="2418" y="7327"/>
                    <a:pt x="2348" y="7307"/>
                  </a:cubicBezTo>
                  <a:cubicBezTo>
                    <a:pt x="2329" y="7301"/>
                    <a:pt x="2311" y="7298"/>
                    <a:pt x="2293" y="7298"/>
                  </a:cubicBezTo>
                  <a:cubicBezTo>
                    <a:pt x="2199" y="7298"/>
                    <a:pt x="2123" y="7371"/>
                    <a:pt x="2123" y="7460"/>
                  </a:cubicBezTo>
                  <a:lnTo>
                    <a:pt x="2123" y="8115"/>
                  </a:lnTo>
                  <a:cubicBezTo>
                    <a:pt x="1979" y="8104"/>
                    <a:pt x="1846" y="8034"/>
                    <a:pt x="1755" y="7924"/>
                  </a:cubicBezTo>
                  <a:cubicBezTo>
                    <a:pt x="1663" y="7814"/>
                    <a:pt x="1618" y="7672"/>
                    <a:pt x="1630" y="7528"/>
                  </a:cubicBezTo>
                  <a:cubicBezTo>
                    <a:pt x="1644" y="7308"/>
                    <a:pt x="1720" y="7097"/>
                    <a:pt x="1852" y="6919"/>
                  </a:cubicBezTo>
                  <a:cubicBezTo>
                    <a:pt x="2039" y="6678"/>
                    <a:pt x="2314" y="6521"/>
                    <a:pt x="2616" y="6483"/>
                  </a:cubicBezTo>
                  <a:close/>
                  <a:moveTo>
                    <a:pt x="4892" y="2919"/>
                  </a:moveTo>
                  <a:cubicBezTo>
                    <a:pt x="4910" y="2952"/>
                    <a:pt x="4932" y="2982"/>
                    <a:pt x="4957" y="3009"/>
                  </a:cubicBezTo>
                  <a:lnTo>
                    <a:pt x="5487" y="3541"/>
                  </a:lnTo>
                  <a:lnTo>
                    <a:pt x="4832" y="4197"/>
                  </a:lnTo>
                  <a:cubicBezTo>
                    <a:pt x="4675" y="3630"/>
                    <a:pt x="4161" y="3247"/>
                    <a:pt x="3588" y="3247"/>
                  </a:cubicBezTo>
                  <a:cubicBezTo>
                    <a:pt x="3530" y="3247"/>
                    <a:pt x="3472" y="3251"/>
                    <a:pt x="3413" y="3259"/>
                  </a:cubicBezTo>
                  <a:cubicBezTo>
                    <a:pt x="2774" y="3345"/>
                    <a:pt x="2295" y="3892"/>
                    <a:pt x="2294" y="4541"/>
                  </a:cubicBezTo>
                  <a:lnTo>
                    <a:pt x="2294" y="4549"/>
                  </a:lnTo>
                  <a:cubicBezTo>
                    <a:pt x="2007" y="4589"/>
                    <a:pt x="1797" y="4839"/>
                    <a:pt x="1809" y="5129"/>
                  </a:cubicBezTo>
                  <a:cubicBezTo>
                    <a:pt x="1819" y="5419"/>
                    <a:pt x="2046" y="5653"/>
                    <a:pt x="2335" y="5672"/>
                  </a:cubicBezTo>
                  <a:cubicBezTo>
                    <a:pt x="2381" y="5855"/>
                    <a:pt x="2467" y="6025"/>
                    <a:pt x="2586" y="6172"/>
                  </a:cubicBezTo>
                  <a:cubicBezTo>
                    <a:pt x="2200" y="6218"/>
                    <a:pt x="1850" y="6416"/>
                    <a:pt x="1611" y="6724"/>
                  </a:cubicBezTo>
                  <a:cubicBezTo>
                    <a:pt x="1443" y="6947"/>
                    <a:pt x="1345" y="7217"/>
                    <a:pt x="1328" y="7497"/>
                  </a:cubicBezTo>
                  <a:cubicBezTo>
                    <a:pt x="1325" y="7527"/>
                    <a:pt x="1324" y="7558"/>
                    <a:pt x="1325" y="7587"/>
                  </a:cubicBezTo>
                  <a:cubicBezTo>
                    <a:pt x="1333" y="8056"/>
                    <a:pt x="1715" y="8432"/>
                    <a:pt x="2184" y="8432"/>
                  </a:cubicBezTo>
                  <a:lnTo>
                    <a:pt x="5004" y="8432"/>
                  </a:lnTo>
                  <a:cubicBezTo>
                    <a:pt x="5473" y="8432"/>
                    <a:pt x="5856" y="8058"/>
                    <a:pt x="5865" y="7591"/>
                  </a:cubicBezTo>
                  <a:cubicBezTo>
                    <a:pt x="5866" y="7561"/>
                    <a:pt x="5865" y="7531"/>
                    <a:pt x="5863" y="7501"/>
                  </a:cubicBezTo>
                  <a:cubicBezTo>
                    <a:pt x="5845" y="7222"/>
                    <a:pt x="5746" y="6953"/>
                    <a:pt x="5577" y="6729"/>
                  </a:cubicBezTo>
                  <a:cubicBezTo>
                    <a:pt x="5338" y="6423"/>
                    <a:pt x="4986" y="6225"/>
                    <a:pt x="4600" y="6180"/>
                  </a:cubicBezTo>
                  <a:cubicBezTo>
                    <a:pt x="4733" y="6016"/>
                    <a:pt x="4824" y="5823"/>
                    <a:pt x="4865" y="5617"/>
                  </a:cubicBezTo>
                  <a:lnTo>
                    <a:pt x="6191" y="4295"/>
                  </a:lnTo>
                  <a:lnTo>
                    <a:pt x="6191" y="8756"/>
                  </a:lnTo>
                  <a:lnTo>
                    <a:pt x="1001" y="8756"/>
                  </a:lnTo>
                  <a:lnTo>
                    <a:pt x="1001" y="2919"/>
                  </a:lnTo>
                  <a:close/>
                  <a:moveTo>
                    <a:pt x="7961" y="0"/>
                  </a:moveTo>
                  <a:cubicBezTo>
                    <a:pt x="7940" y="0"/>
                    <a:pt x="7919" y="3"/>
                    <a:pt x="7898" y="7"/>
                  </a:cubicBezTo>
                  <a:cubicBezTo>
                    <a:pt x="7805" y="30"/>
                    <a:pt x="7729" y="99"/>
                    <a:pt x="7700" y="190"/>
                  </a:cubicBezTo>
                  <a:lnTo>
                    <a:pt x="7527" y="706"/>
                  </a:lnTo>
                  <a:lnTo>
                    <a:pt x="6334" y="1902"/>
                  </a:lnTo>
                  <a:cubicBezTo>
                    <a:pt x="6295" y="1899"/>
                    <a:pt x="6256" y="1898"/>
                    <a:pt x="6216" y="1898"/>
                  </a:cubicBezTo>
                  <a:cubicBezTo>
                    <a:pt x="6078" y="1898"/>
                    <a:pt x="5941" y="1915"/>
                    <a:pt x="5807" y="1949"/>
                  </a:cubicBezTo>
                  <a:lnTo>
                    <a:pt x="672" y="1949"/>
                  </a:lnTo>
                  <a:cubicBezTo>
                    <a:pt x="300" y="1949"/>
                    <a:pt x="0" y="2265"/>
                    <a:pt x="28" y="2644"/>
                  </a:cubicBezTo>
                  <a:cubicBezTo>
                    <a:pt x="30" y="2668"/>
                    <a:pt x="41" y="2691"/>
                    <a:pt x="60" y="2707"/>
                  </a:cubicBezTo>
                  <a:cubicBezTo>
                    <a:pt x="103" y="2742"/>
                    <a:pt x="147" y="2757"/>
                    <a:pt x="188" y="2757"/>
                  </a:cubicBezTo>
                  <a:cubicBezTo>
                    <a:pt x="304" y="2757"/>
                    <a:pt x="391" y="2636"/>
                    <a:pt x="328" y="2513"/>
                  </a:cubicBezTo>
                  <a:cubicBezTo>
                    <a:pt x="272" y="2403"/>
                    <a:pt x="357" y="2273"/>
                    <a:pt x="481" y="2273"/>
                  </a:cubicBezTo>
                  <a:lnTo>
                    <a:pt x="5167" y="2273"/>
                  </a:lnTo>
                  <a:cubicBezTo>
                    <a:pt x="5127" y="2305"/>
                    <a:pt x="5088" y="2340"/>
                    <a:pt x="5051" y="2378"/>
                  </a:cubicBezTo>
                  <a:lnTo>
                    <a:pt x="4970" y="2457"/>
                  </a:lnTo>
                  <a:cubicBezTo>
                    <a:pt x="4932" y="2497"/>
                    <a:pt x="4901" y="2544"/>
                    <a:pt x="4882" y="2596"/>
                  </a:cubicBezTo>
                  <a:lnTo>
                    <a:pt x="839" y="2596"/>
                  </a:lnTo>
                  <a:cubicBezTo>
                    <a:pt x="750" y="2596"/>
                    <a:pt x="678" y="2668"/>
                    <a:pt x="678" y="2758"/>
                  </a:cubicBezTo>
                  <a:lnTo>
                    <a:pt x="678" y="8916"/>
                  </a:lnTo>
                  <a:cubicBezTo>
                    <a:pt x="678" y="9007"/>
                    <a:pt x="750" y="9079"/>
                    <a:pt x="839" y="9079"/>
                  </a:cubicBezTo>
                  <a:lnTo>
                    <a:pt x="6376" y="9079"/>
                  </a:lnTo>
                  <a:cubicBezTo>
                    <a:pt x="6452" y="9079"/>
                    <a:pt x="6514" y="9017"/>
                    <a:pt x="6514" y="8942"/>
                  </a:cubicBezTo>
                  <a:lnTo>
                    <a:pt x="6514" y="4566"/>
                  </a:lnTo>
                  <a:lnTo>
                    <a:pt x="6747" y="4799"/>
                  </a:lnTo>
                  <a:cubicBezTo>
                    <a:pt x="6774" y="4825"/>
                    <a:pt x="6804" y="4847"/>
                    <a:pt x="6837" y="4864"/>
                  </a:cubicBezTo>
                  <a:lnTo>
                    <a:pt x="6837" y="9127"/>
                  </a:lnTo>
                  <a:cubicBezTo>
                    <a:pt x="6837" y="9280"/>
                    <a:pt x="6714" y="9403"/>
                    <a:pt x="6562" y="9403"/>
                  </a:cubicBezTo>
                  <a:lnTo>
                    <a:pt x="522" y="9403"/>
                  </a:lnTo>
                  <a:cubicBezTo>
                    <a:pt x="429" y="9403"/>
                    <a:pt x="354" y="9327"/>
                    <a:pt x="354" y="9233"/>
                  </a:cubicBezTo>
                  <a:lnTo>
                    <a:pt x="354" y="3844"/>
                  </a:lnTo>
                  <a:cubicBezTo>
                    <a:pt x="354" y="3819"/>
                    <a:pt x="343" y="3795"/>
                    <a:pt x="324" y="3778"/>
                  </a:cubicBezTo>
                  <a:cubicBezTo>
                    <a:pt x="280" y="3740"/>
                    <a:pt x="234" y="3724"/>
                    <a:pt x="192" y="3724"/>
                  </a:cubicBezTo>
                  <a:cubicBezTo>
                    <a:pt x="103" y="3724"/>
                    <a:pt x="31" y="3797"/>
                    <a:pt x="31" y="3886"/>
                  </a:cubicBezTo>
                  <a:lnTo>
                    <a:pt x="31" y="9096"/>
                  </a:lnTo>
                  <a:cubicBezTo>
                    <a:pt x="31" y="9454"/>
                    <a:pt x="321" y="9745"/>
                    <a:pt x="680" y="9745"/>
                  </a:cubicBezTo>
                  <a:lnTo>
                    <a:pt x="6511" y="9745"/>
                  </a:lnTo>
                  <a:cubicBezTo>
                    <a:pt x="6870" y="9745"/>
                    <a:pt x="7161" y="9454"/>
                    <a:pt x="7161" y="9096"/>
                  </a:cubicBezTo>
                  <a:lnTo>
                    <a:pt x="7161" y="4883"/>
                  </a:lnTo>
                  <a:cubicBezTo>
                    <a:pt x="7212" y="4864"/>
                    <a:pt x="7260" y="4834"/>
                    <a:pt x="7298" y="4795"/>
                  </a:cubicBezTo>
                  <a:lnTo>
                    <a:pt x="7379" y="4714"/>
                  </a:lnTo>
                  <a:cubicBezTo>
                    <a:pt x="7717" y="4375"/>
                    <a:pt x="7891" y="3905"/>
                    <a:pt x="7855" y="3428"/>
                  </a:cubicBezTo>
                  <a:lnTo>
                    <a:pt x="9049" y="2232"/>
                  </a:lnTo>
                  <a:lnTo>
                    <a:pt x="9563" y="2059"/>
                  </a:lnTo>
                  <a:cubicBezTo>
                    <a:pt x="9655" y="2029"/>
                    <a:pt x="9724" y="1954"/>
                    <a:pt x="9746" y="1861"/>
                  </a:cubicBezTo>
                  <a:cubicBezTo>
                    <a:pt x="9768" y="1766"/>
                    <a:pt x="9740" y="1669"/>
                    <a:pt x="9672" y="1600"/>
                  </a:cubicBezTo>
                  <a:lnTo>
                    <a:pt x="8156" y="82"/>
                  </a:lnTo>
                  <a:cubicBezTo>
                    <a:pt x="8104" y="29"/>
                    <a:pt x="8034" y="0"/>
                    <a:pt x="79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8" name="Google Shape;5248;p117"/>
          <p:cNvGrpSpPr/>
          <p:nvPr/>
        </p:nvGrpSpPr>
        <p:grpSpPr>
          <a:xfrm>
            <a:off x="8047074" y="1991909"/>
            <a:ext cx="376647" cy="301318"/>
            <a:chOff x="8047074" y="1589509"/>
            <a:chExt cx="376647" cy="301318"/>
          </a:xfrm>
        </p:grpSpPr>
        <p:sp>
          <p:nvSpPr>
            <p:cNvPr id="5249" name="Google Shape;5249;p117"/>
            <p:cNvSpPr/>
            <p:nvPr/>
          </p:nvSpPr>
          <p:spPr>
            <a:xfrm>
              <a:off x="8053342" y="1595776"/>
              <a:ext cx="364073" cy="289169"/>
            </a:xfrm>
            <a:custGeom>
              <a:avLst/>
              <a:gdLst/>
              <a:ahLst/>
              <a:cxnLst/>
              <a:rect l="l" t="t" r="r" b="b"/>
              <a:pathLst>
                <a:path w="9410" h="7474" extrusionOk="0">
                  <a:moveTo>
                    <a:pt x="8340" y="5969"/>
                  </a:moveTo>
                  <a:lnTo>
                    <a:pt x="8597" y="7273"/>
                  </a:lnTo>
                  <a:cubicBezTo>
                    <a:pt x="8607" y="7332"/>
                    <a:pt x="8585" y="7390"/>
                    <a:pt x="8538" y="7427"/>
                  </a:cubicBezTo>
                  <a:cubicBezTo>
                    <a:pt x="8493" y="7465"/>
                    <a:pt x="8430" y="7473"/>
                    <a:pt x="8376" y="7451"/>
                  </a:cubicBezTo>
                  <a:lnTo>
                    <a:pt x="7032" y="6822"/>
                  </a:lnTo>
                  <a:cubicBezTo>
                    <a:pt x="6299" y="7142"/>
                    <a:pt x="5506" y="7306"/>
                    <a:pt x="4706" y="7301"/>
                  </a:cubicBezTo>
                  <a:cubicBezTo>
                    <a:pt x="2107" y="7301"/>
                    <a:pt x="0" y="5667"/>
                    <a:pt x="0" y="3651"/>
                  </a:cubicBezTo>
                  <a:cubicBezTo>
                    <a:pt x="0" y="1635"/>
                    <a:pt x="2107" y="1"/>
                    <a:pt x="4706" y="1"/>
                  </a:cubicBezTo>
                  <a:cubicBezTo>
                    <a:pt x="7305" y="1"/>
                    <a:pt x="9410" y="1635"/>
                    <a:pt x="9410" y="3651"/>
                  </a:cubicBezTo>
                  <a:cubicBezTo>
                    <a:pt x="9393" y="4539"/>
                    <a:pt x="9005" y="5380"/>
                    <a:pt x="8340" y="59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117"/>
            <p:cNvSpPr/>
            <p:nvPr/>
          </p:nvSpPr>
          <p:spPr>
            <a:xfrm>
              <a:off x="8225938" y="1595776"/>
              <a:ext cx="191477" cy="289208"/>
            </a:xfrm>
            <a:custGeom>
              <a:avLst/>
              <a:gdLst/>
              <a:ahLst/>
              <a:cxnLst/>
              <a:rect l="l" t="t" r="r" b="b"/>
              <a:pathLst>
                <a:path w="4949" h="7475" extrusionOk="0">
                  <a:moveTo>
                    <a:pt x="3879" y="5969"/>
                  </a:moveTo>
                  <a:cubicBezTo>
                    <a:pt x="4544" y="5379"/>
                    <a:pt x="4932" y="4539"/>
                    <a:pt x="4949" y="3651"/>
                  </a:cubicBezTo>
                  <a:cubicBezTo>
                    <a:pt x="4949" y="1634"/>
                    <a:pt x="2844" y="1"/>
                    <a:pt x="245" y="1"/>
                  </a:cubicBezTo>
                  <a:cubicBezTo>
                    <a:pt x="163" y="1"/>
                    <a:pt x="82" y="2"/>
                    <a:pt x="1" y="6"/>
                  </a:cubicBezTo>
                  <a:cubicBezTo>
                    <a:pt x="2486" y="103"/>
                    <a:pt x="4463" y="1697"/>
                    <a:pt x="4463" y="3651"/>
                  </a:cubicBezTo>
                  <a:cubicBezTo>
                    <a:pt x="4445" y="4539"/>
                    <a:pt x="4057" y="5380"/>
                    <a:pt x="3392" y="5970"/>
                  </a:cubicBezTo>
                  <a:lnTo>
                    <a:pt x="3649" y="7274"/>
                  </a:lnTo>
                  <a:cubicBezTo>
                    <a:pt x="3652" y="7292"/>
                    <a:pt x="3652" y="7309"/>
                    <a:pt x="3649" y="7327"/>
                  </a:cubicBezTo>
                  <a:lnTo>
                    <a:pt x="3915" y="7451"/>
                  </a:lnTo>
                  <a:cubicBezTo>
                    <a:pt x="3969" y="7474"/>
                    <a:pt x="4032" y="7465"/>
                    <a:pt x="4078" y="7428"/>
                  </a:cubicBezTo>
                  <a:cubicBezTo>
                    <a:pt x="4125" y="7390"/>
                    <a:pt x="4147" y="7332"/>
                    <a:pt x="4136" y="72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117"/>
            <p:cNvSpPr/>
            <p:nvPr/>
          </p:nvSpPr>
          <p:spPr>
            <a:xfrm>
              <a:off x="8147088" y="1660427"/>
              <a:ext cx="176581" cy="167992"/>
            </a:xfrm>
            <a:custGeom>
              <a:avLst/>
              <a:gdLst/>
              <a:ahLst/>
              <a:cxnLst/>
              <a:rect l="l" t="t" r="r" b="b"/>
              <a:pathLst>
                <a:path w="4564" h="4342" extrusionOk="0">
                  <a:moveTo>
                    <a:pt x="4505" y="1805"/>
                  </a:moveTo>
                  <a:lnTo>
                    <a:pt x="3510" y="2776"/>
                  </a:lnTo>
                  <a:lnTo>
                    <a:pt x="3564" y="3089"/>
                  </a:lnTo>
                  <a:lnTo>
                    <a:pt x="3745" y="4147"/>
                  </a:lnTo>
                  <a:cubicBezTo>
                    <a:pt x="3756" y="4206"/>
                    <a:pt x="3731" y="4266"/>
                    <a:pt x="3681" y="4302"/>
                  </a:cubicBezTo>
                  <a:cubicBezTo>
                    <a:pt x="3633" y="4336"/>
                    <a:pt x="3569" y="4341"/>
                    <a:pt x="3515" y="4312"/>
                  </a:cubicBezTo>
                  <a:lnTo>
                    <a:pt x="2284" y="3667"/>
                  </a:lnTo>
                  <a:lnTo>
                    <a:pt x="2283" y="3670"/>
                  </a:lnTo>
                  <a:lnTo>
                    <a:pt x="2280" y="3667"/>
                  </a:lnTo>
                  <a:lnTo>
                    <a:pt x="1050" y="4313"/>
                  </a:lnTo>
                  <a:cubicBezTo>
                    <a:pt x="996" y="4342"/>
                    <a:pt x="932" y="4337"/>
                    <a:pt x="883" y="4302"/>
                  </a:cubicBezTo>
                  <a:cubicBezTo>
                    <a:pt x="835" y="4267"/>
                    <a:pt x="809" y="4207"/>
                    <a:pt x="819" y="4147"/>
                  </a:cubicBezTo>
                  <a:lnTo>
                    <a:pt x="1000" y="3089"/>
                  </a:lnTo>
                  <a:lnTo>
                    <a:pt x="1054" y="2777"/>
                  </a:lnTo>
                  <a:lnTo>
                    <a:pt x="60" y="1805"/>
                  </a:lnTo>
                  <a:cubicBezTo>
                    <a:pt x="17" y="1763"/>
                    <a:pt x="1" y="1701"/>
                    <a:pt x="20" y="1643"/>
                  </a:cubicBezTo>
                  <a:cubicBezTo>
                    <a:pt x="39" y="1586"/>
                    <a:pt x="88" y="1544"/>
                    <a:pt x="148" y="1536"/>
                  </a:cubicBezTo>
                  <a:lnTo>
                    <a:pt x="1523" y="1336"/>
                  </a:lnTo>
                  <a:lnTo>
                    <a:pt x="1653" y="1074"/>
                  </a:lnTo>
                  <a:lnTo>
                    <a:pt x="2138" y="89"/>
                  </a:lnTo>
                  <a:cubicBezTo>
                    <a:pt x="2166" y="34"/>
                    <a:pt x="2222" y="1"/>
                    <a:pt x="2283" y="1"/>
                  </a:cubicBezTo>
                  <a:cubicBezTo>
                    <a:pt x="2343" y="1"/>
                    <a:pt x="2399" y="34"/>
                    <a:pt x="2426" y="89"/>
                  </a:cubicBezTo>
                  <a:lnTo>
                    <a:pt x="2912" y="1074"/>
                  </a:lnTo>
                  <a:lnTo>
                    <a:pt x="3042" y="1336"/>
                  </a:lnTo>
                  <a:lnTo>
                    <a:pt x="4417" y="1536"/>
                  </a:lnTo>
                  <a:cubicBezTo>
                    <a:pt x="4476" y="1544"/>
                    <a:pt x="4526" y="1586"/>
                    <a:pt x="4544" y="1643"/>
                  </a:cubicBezTo>
                  <a:cubicBezTo>
                    <a:pt x="4563" y="1700"/>
                    <a:pt x="4548" y="1763"/>
                    <a:pt x="4505" y="18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117"/>
            <p:cNvSpPr/>
            <p:nvPr/>
          </p:nvSpPr>
          <p:spPr>
            <a:xfrm>
              <a:off x="8178736" y="1802304"/>
              <a:ext cx="47240" cy="26000"/>
            </a:xfrm>
            <a:custGeom>
              <a:avLst/>
              <a:gdLst/>
              <a:ahLst/>
              <a:cxnLst/>
              <a:rect l="l" t="t" r="r" b="b"/>
              <a:pathLst>
                <a:path w="1221" h="672" extrusionOk="0">
                  <a:moveTo>
                    <a:pt x="979" y="0"/>
                  </a:moveTo>
                  <a:lnTo>
                    <a:pt x="977" y="3"/>
                  </a:lnTo>
                  <a:lnTo>
                    <a:pt x="976" y="0"/>
                  </a:lnTo>
                  <a:lnTo>
                    <a:pt x="1" y="512"/>
                  </a:lnTo>
                  <a:cubicBezTo>
                    <a:pt x="2" y="565"/>
                    <a:pt x="31" y="616"/>
                    <a:pt x="78" y="643"/>
                  </a:cubicBezTo>
                  <a:cubicBezTo>
                    <a:pt x="126" y="670"/>
                    <a:pt x="183" y="671"/>
                    <a:pt x="232" y="645"/>
                  </a:cubicBezTo>
                  <a:lnTo>
                    <a:pt x="1221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117"/>
            <p:cNvSpPr/>
            <p:nvPr/>
          </p:nvSpPr>
          <p:spPr>
            <a:xfrm>
              <a:off x="8225938" y="1660389"/>
              <a:ext cx="97731" cy="167992"/>
            </a:xfrm>
            <a:custGeom>
              <a:avLst/>
              <a:gdLst/>
              <a:ahLst/>
              <a:cxnLst/>
              <a:rect l="l" t="t" r="r" b="b"/>
              <a:pathLst>
                <a:path w="2526" h="4342" extrusionOk="0">
                  <a:moveTo>
                    <a:pt x="2379" y="1536"/>
                  </a:moveTo>
                  <a:lnTo>
                    <a:pt x="1004" y="1336"/>
                  </a:lnTo>
                  <a:lnTo>
                    <a:pt x="874" y="1074"/>
                  </a:lnTo>
                  <a:lnTo>
                    <a:pt x="388" y="89"/>
                  </a:lnTo>
                  <a:cubicBezTo>
                    <a:pt x="361" y="34"/>
                    <a:pt x="305" y="1"/>
                    <a:pt x="245" y="1"/>
                  </a:cubicBezTo>
                  <a:cubicBezTo>
                    <a:pt x="184" y="1"/>
                    <a:pt x="128" y="35"/>
                    <a:pt x="100" y="89"/>
                  </a:cubicBezTo>
                  <a:lnTo>
                    <a:pt x="1" y="289"/>
                  </a:lnTo>
                  <a:lnTo>
                    <a:pt x="387" y="1074"/>
                  </a:lnTo>
                  <a:lnTo>
                    <a:pt x="517" y="1336"/>
                  </a:lnTo>
                  <a:lnTo>
                    <a:pt x="1893" y="1536"/>
                  </a:lnTo>
                  <a:cubicBezTo>
                    <a:pt x="1952" y="1544"/>
                    <a:pt x="2001" y="1586"/>
                    <a:pt x="2020" y="1643"/>
                  </a:cubicBezTo>
                  <a:cubicBezTo>
                    <a:pt x="2039" y="1701"/>
                    <a:pt x="2023" y="1764"/>
                    <a:pt x="1980" y="1805"/>
                  </a:cubicBezTo>
                  <a:lnTo>
                    <a:pt x="986" y="2777"/>
                  </a:lnTo>
                  <a:lnTo>
                    <a:pt x="1039" y="3090"/>
                  </a:lnTo>
                  <a:lnTo>
                    <a:pt x="1221" y="4147"/>
                  </a:lnTo>
                  <a:cubicBezTo>
                    <a:pt x="1222" y="4158"/>
                    <a:pt x="1222" y="4169"/>
                    <a:pt x="1221" y="4179"/>
                  </a:cubicBezTo>
                  <a:lnTo>
                    <a:pt x="1476" y="4313"/>
                  </a:lnTo>
                  <a:cubicBezTo>
                    <a:pt x="1530" y="4342"/>
                    <a:pt x="1594" y="4337"/>
                    <a:pt x="1643" y="4302"/>
                  </a:cubicBezTo>
                  <a:cubicBezTo>
                    <a:pt x="1692" y="4267"/>
                    <a:pt x="1717" y="4207"/>
                    <a:pt x="1707" y="4148"/>
                  </a:cubicBezTo>
                  <a:lnTo>
                    <a:pt x="1526" y="3090"/>
                  </a:lnTo>
                  <a:lnTo>
                    <a:pt x="1472" y="2777"/>
                  </a:lnTo>
                  <a:lnTo>
                    <a:pt x="2467" y="1806"/>
                  </a:lnTo>
                  <a:cubicBezTo>
                    <a:pt x="2510" y="1764"/>
                    <a:pt x="2525" y="1701"/>
                    <a:pt x="2506" y="1644"/>
                  </a:cubicBezTo>
                  <a:cubicBezTo>
                    <a:pt x="2489" y="1586"/>
                    <a:pt x="2439" y="1545"/>
                    <a:pt x="2379" y="1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117"/>
            <p:cNvSpPr/>
            <p:nvPr/>
          </p:nvSpPr>
          <p:spPr>
            <a:xfrm>
              <a:off x="8090832" y="1658454"/>
              <a:ext cx="120210" cy="125936"/>
            </a:xfrm>
            <a:custGeom>
              <a:avLst/>
              <a:gdLst/>
              <a:ahLst/>
              <a:cxnLst/>
              <a:rect l="l" t="t" r="r" b="b"/>
              <a:pathLst>
                <a:path w="3107" h="3255" extrusionOk="0">
                  <a:moveTo>
                    <a:pt x="1514" y="1856"/>
                  </a:moveTo>
                  <a:lnTo>
                    <a:pt x="2508" y="2827"/>
                  </a:lnTo>
                  <a:lnTo>
                    <a:pt x="2454" y="3139"/>
                  </a:lnTo>
                  <a:lnTo>
                    <a:pt x="1712" y="2749"/>
                  </a:lnTo>
                  <a:lnTo>
                    <a:pt x="1710" y="2751"/>
                  </a:lnTo>
                  <a:lnTo>
                    <a:pt x="1708" y="2749"/>
                  </a:lnTo>
                  <a:lnTo>
                    <a:pt x="787" y="3233"/>
                  </a:lnTo>
                  <a:cubicBezTo>
                    <a:pt x="747" y="3254"/>
                    <a:pt x="699" y="3251"/>
                    <a:pt x="662" y="3225"/>
                  </a:cubicBezTo>
                  <a:cubicBezTo>
                    <a:pt x="625" y="3199"/>
                    <a:pt x="606" y="3155"/>
                    <a:pt x="614" y="3109"/>
                  </a:cubicBezTo>
                  <a:lnTo>
                    <a:pt x="790" y="2082"/>
                  </a:lnTo>
                  <a:lnTo>
                    <a:pt x="46" y="1354"/>
                  </a:lnTo>
                  <a:cubicBezTo>
                    <a:pt x="13" y="1323"/>
                    <a:pt x="0" y="1276"/>
                    <a:pt x="15" y="1233"/>
                  </a:cubicBezTo>
                  <a:cubicBezTo>
                    <a:pt x="29" y="1190"/>
                    <a:pt x="66" y="1159"/>
                    <a:pt x="111" y="1153"/>
                  </a:cubicBezTo>
                  <a:lnTo>
                    <a:pt x="1142" y="1004"/>
                  </a:lnTo>
                  <a:lnTo>
                    <a:pt x="1602" y="67"/>
                  </a:lnTo>
                  <a:cubicBezTo>
                    <a:pt x="1622" y="26"/>
                    <a:pt x="1665" y="1"/>
                    <a:pt x="1710" y="2"/>
                  </a:cubicBezTo>
                  <a:cubicBezTo>
                    <a:pt x="1756" y="0"/>
                    <a:pt x="1799" y="26"/>
                    <a:pt x="1819" y="67"/>
                  </a:cubicBezTo>
                  <a:lnTo>
                    <a:pt x="2279" y="1004"/>
                  </a:lnTo>
                  <a:lnTo>
                    <a:pt x="3107" y="1124"/>
                  </a:lnTo>
                  <a:lnTo>
                    <a:pt x="2977" y="1386"/>
                  </a:lnTo>
                  <a:lnTo>
                    <a:pt x="1602" y="1586"/>
                  </a:lnTo>
                  <a:cubicBezTo>
                    <a:pt x="1542" y="1594"/>
                    <a:pt x="1493" y="1636"/>
                    <a:pt x="1474" y="1694"/>
                  </a:cubicBezTo>
                  <a:cubicBezTo>
                    <a:pt x="1455" y="1751"/>
                    <a:pt x="1471" y="1814"/>
                    <a:pt x="1514" y="18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117"/>
            <p:cNvSpPr/>
            <p:nvPr/>
          </p:nvSpPr>
          <p:spPr>
            <a:xfrm>
              <a:off x="8128284" y="1658493"/>
              <a:ext cx="82758" cy="121409"/>
            </a:xfrm>
            <a:custGeom>
              <a:avLst/>
              <a:gdLst/>
              <a:ahLst/>
              <a:cxnLst/>
              <a:rect l="l" t="t" r="r" b="b"/>
              <a:pathLst>
                <a:path w="2139" h="3138" extrusionOk="0">
                  <a:moveTo>
                    <a:pt x="634" y="1585"/>
                  </a:moveTo>
                  <a:lnTo>
                    <a:pt x="2009" y="1385"/>
                  </a:lnTo>
                  <a:lnTo>
                    <a:pt x="2139" y="1123"/>
                  </a:lnTo>
                  <a:lnTo>
                    <a:pt x="1311" y="1003"/>
                  </a:lnTo>
                  <a:lnTo>
                    <a:pt x="850" y="67"/>
                  </a:lnTo>
                  <a:cubicBezTo>
                    <a:pt x="830" y="25"/>
                    <a:pt x="788" y="0"/>
                    <a:pt x="742" y="2"/>
                  </a:cubicBezTo>
                  <a:cubicBezTo>
                    <a:pt x="696" y="1"/>
                    <a:pt x="654" y="26"/>
                    <a:pt x="633" y="67"/>
                  </a:cubicBezTo>
                  <a:lnTo>
                    <a:pt x="498" y="341"/>
                  </a:lnTo>
                  <a:lnTo>
                    <a:pt x="825" y="1003"/>
                  </a:lnTo>
                  <a:lnTo>
                    <a:pt x="1652" y="1124"/>
                  </a:lnTo>
                  <a:lnTo>
                    <a:pt x="1522" y="1386"/>
                  </a:lnTo>
                  <a:lnTo>
                    <a:pt x="147" y="1586"/>
                  </a:lnTo>
                  <a:cubicBezTo>
                    <a:pt x="87" y="1594"/>
                    <a:pt x="37" y="1636"/>
                    <a:pt x="19" y="1693"/>
                  </a:cubicBezTo>
                  <a:cubicBezTo>
                    <a:pt x="1" y="1751"/>
                    <a:pt x="16" y="1813"/>
                    <a:pt x="59" y="1855"/>
                  </a:cubicBezTo>
                  <a:lnTo>
                    <a:pt x="1054" y="2827"/>
                  </a:lnTo>
                  <a:lnTo>
                    <a:pt x="1040" y="2905"/>
                  </a:lnTo>
                  <a:lnTo>
                    <a:pt x="1486" y="3138"/>
                  </a:lnTo>
                  <a:lnTo>
                    <a:pt x="1540" y="2826"/>
                  </a:lnTo>
                  <a:lnTo>
                    <a:pt x="546" y="1855"/>
                  </a:lnTo>
                  <a:cubicBezTo>
                    <a:pt x="503" y="1813"/>
                    <a:pt x="487" y="1750"/>
                    <a:pt x="506" y="1693"/>
                  </a:cubicBezTo>
                  <a:cubicBezTo>
                    <a:pt x="525" y="1635"/>
                    <a:pt x="574" y="1593"/>
                    <a:pt x="634" y="1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117"/>
            <p:cNvSpPr/>
            <p:nvPr/>
          </p:nvSpPr>
          <p:spPr>
            <a:xfrm>
              <a:off x="8114279" y="1764813"/>
              <a:ext cx="33351" cy="19577"/>
            </a:xfrm>
            <a:custGeom>
              <a:avLst/>
              <a:gdLst/>
              <a:ahLst/>
              <a:cxnLst/>
              <a:rect l="l" t="t" r="r" b="b"/>
              <a:pathLst>
                <a:path w="862" h="506" extrusionOk="0">
                  <a:moveTo>
                    <a:pt x="619" y="0"/>
                  </a:moveTo>
                  <a:lnTo>
                    <a:pt x="618" y="2"/>
                  </a:lnTo>
                  <a:lnTo>
                    <a:pt x="616" y="0"/>
                  </a:lnTo>
                  <a:lnTo>
                    <a:pt x="15" y="315"/>
                  </a:lnTo>
                  <a:lnTo>
                    <a:pt x="8" y="360"/>
                  </a:lnTo>
                  <a:cubicBezTo>
                    <a:pt x="0" y="406"/>
                    <a:pt x="19" y="450"/>
                    <a:pt x="56" y="476"/>
                  </a:cubicBezTo>
                  <a:cubicBezTo>
                    <a:pt x="93" y="502"/>
                    <a:pt x="141" y="505"/>
                    <a:pt x="181" y="483"/>
                  </a:cubicBezTo>
                  <a:lnTo>
                    <a:pt x="861" y="1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117"/>
            <p:cNvSpPr/>
            <p:nvPr/>
          </p:nvSpPr>
          <p:spPr>
            <a:xfrm>
              <a:off x="8259714" y="1658493"/>
              <a:ext cx="120365" cy="125897"/>
            </a:xfrm>
            <a:custGeom>
              <a:avLst/>
              <a:gdLst/>
              <a:ahLst/>
              <a:cxnLst/>
              <a:rect l="l" t="t" r="r" b="b"/>
              <a:pathLst>
                <a:path w="3111" h="3254" extrusionOk="0">
                  <a:moveTo>
                    <a:pt x="3067" y="1353"/>
                  </a:moveTo>
                  <a:lnTo>
                    <a:pt x="2322" y="2081"/>
                  </a:lnTo>
                  <a:lnTo>
                    <a:pt x="2498" y="3108"/>
                  </a:lnTo>
                  <a:cubicBezTo>
                    <a:pt x="2505" y="3153"/>
                    <a:pt x="2487" y="3198"/>
                    <a:pt x="2450" y="3224"/>
                  </a:cubicBezTo>
                  <a:cubicBezTo>
                    <a:pt x="2414" y="3250"/>
                    <a:pt x="2365" y="3253"/>
                    <a:pt x="2325" y="3231"/>
                  </a:cubicBezTo>
                  <a:lnTo>
                    <a:pt x="1402" y="2748"/>
                  </a:lnTo>
                  <a:lnTo>
                    <a:pt x="1401" y="2750"/>
                  </a:lnTo>
                  <a:lnTo>
                    <a:pt x="1399" y="2748"/>
                  </a:lnTo>
                  <a:lnTo>
                    <a:pt x="653" y="3140"/>
                  </a:lnTo>
                  <a:lnTo>
                    <a:pt x="599" y="2826"/>
                  </a:lnTo>
                  <a:lnTo>
                    <a:pt x="1595" y="1855"/>
                  </a:lnTo>
                  <a:cubicBezTo>
                    <a:pt x="1638" y="1813"/>
                    <a:pt x="1652" y="1750"/>
                    <a:pt x="1635" y="1693"/>
                  </a:cubicBezTo>
                  <a:cubicBezTo>
                    <a:pt x="1616" y="1635"/>
                    <a:pt x="1566" y="1594"/>
                    <a:pt x="1506" y="1585"/>
                  </a:cubicBezTo>
                  <a:lnTo>
                    <a:pt x="131" y="1385"/>
                  </a:lnTo>
                  <a:lnTo>
                    <a:pt x="1" y="1123"/>
                  </a:lnTo>
                  <a:lnTo>
                    <a:pt x="833" y="1003"/>
                  </a:lnTo>
                  <a:lnTo>
                    <a:pt x="1292" y="66"/>
                  </a:lnTo>
                  <a:cubicBezTo>
                    <a:pt x="1313" y="25"/>
                    <a:pt x="1355" y="0"/>
                    <a:pt x="1401" y="2"/>
                  </a:cubicBezTo>
                  <a:cubicBezTo>
                    <a:pt x="1447" y="0"/>
                    <a:pt x="1490" y="25"/>
                    <a:pt x="1510" y="66"/>
                  </a:cubicBezTo>
                  <a:lnTo>
                    <a:pt x="1971" y="1003"/>
                  </a:lnTo>
                  <a:lnTo>
                    <a:pt x="3001" y="1152"/>
                  </a:lnTo>
                  <a:cubicBezTo>
                    <a:pt x="3045" y="1158"/>
                    <a:pt x="3083" y="1189"/>
                    <a:pt x="3096" y="1232"/>
                  </a:cubicBezTo>
                  <a:cubicBezTo>
                    <a:pt x="3111" y="1275"/>
                    <a:pt x="3099" y="1321"/>
                    <a:pt x="3067" y="1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117"/>
            <p:cNvSpPr/>
            <p:nvPr/>
          </p:nvSpPr>
          <p:spPr>
            <a:xfrm>
              <a:off x="8304479" y="1658493"/>
              <a:ext cx="75600" cy="125936"/>
            </a:xfrm>
            <a:custGeom>
              <a:avLst/>
              <a:gdLst/>
              <a:ahLst/>
              <a:cxnLst/>
              <a:rect l="l" t="t" r="r" b="b"/>
              <a:pathLst>
                <a:path w="1954" h="3255" extrusionOk="0">
                  <a:moveTo>
                    <a:pt x="1844" y="1152"/>
                  </a:moveTo>
                  <a:lnTo>
                    <a:pt x="814" y="1003"/>
                  </a:lnTo>
                  <a:lnTo>
                    <a:pt x="353" y="67"/>
                  </a:lnTo>
                  <a:cubicBezTo>
                    <a:pt x="333" y="25"/>
                    <a:pt x="290" y="0"/>
                    <a:pt x="244" y="2"/>
                  </a:cubicBezTo>
                  <a:cubicBezTo>
                    <a:pt x="198" y="1"/>
                    <a:pt x="156" y="26"/>
                    <a:pt x="135" y="67"/>
                  </a:cubicBezTo>
                  <a:lnTo>
                    <a:pt x="1" y="341"/>
                  </a:lnTo>
                  <a:lnTo>
                    <a:pt x="326" y="1003"/>
                  </a:lnTo>
                  <a:lnTo>
                    <a:pt x="1356" y="1152"/>
                  </a:lnTo>
                  <a:cubicBezTo>
                    <a:pt x="1402" y="1158"/>
                    <a:pt x="1438" y="1190"/>
                    <a:pt x="1453" y="1232"/>
                  </a:cubicBezTo>
                  <a:cubicBezTo>
                    <a:pt x="1467" y="1275"/>
                    <a:pt x="1455" y="1322"/>
                    <a:pt x="1424" y="1354"/>
                  </a:cubicBezTo>
                  <a:lnTo>
                    <a:pt x="679" y="2082"/>
                  </a:lnTo>
                  <a:lnTo>
                    <a:pt x="846" y="3063"/>
                  </a:lnTo>
                  <a:lnTo>
                    <a:pt x="1168" y="3232"/>
                  </a:lnTo>
                  <a:cubicBezTo>
                    <a:pt x="1208" y="3254"/>
                    <a:pt x="1257" y="3251"/>
                    <a:pt x="1293" y="3225"/>
                  </a:cubicBezTo>
                  <a:cubicBezTo>
                    <a:pt x="1330" y="3199"/>
                    <a:pt x="1348" y="3154"/>
                    <a:pt x="1341" y="3109"/>
                  </a:cubicBezTo>
                  <a:lnTo>
                    <a:pt x="1165" y="2082"/>
                  </a:lnTo>
                  <a:lnTo>
                    <a:pt x="1910" y="1354"/>
                  </a:lnTo>
                  <a:cubicBezTo>
                    <a:pt x="1942" y="1322"/>
                    <a:pt x="1954" y="1275"/>
                    <a:pt x="1940" y="1232"/>
                  </a:cubicBezTo>
                  <a:cubicBezTo>
                    <a:pt x="1926" y="1189"/>
                    <a:pt x="1889" y="1158"/>
                    <a:pt x="1844" y="1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117"/>
            <p:cNvSpPr/>
            <p:nvPr/>
          </p:nvSpPr>
          <p:spPr>
            <a:xfrm>
              <a:off x="8053342" y="1595776"/>
              <a:ext cx="191515" cy="282553"/>
            </a:xfrm>
            <a:custGeom>
              <a:avLst/>
              <a:gdLst/>
              <a:ahLst/>
              <a:cxnLst/>
              <a:rect l="l" t="t" r="r" b="b"/>
              <a:pathLst>
                <a:path w="4950" h="7303" extrusionOk="0">
                  <a:moveTo>
                    <a:pt x="487" y="3651"/>
                  </a:moveTo>
                  <a:cubicBezTo>
                    <a:pt x="487" y="1698"/>
                    <a:pt x="2463" y="104"/>
                    <a:pt x="4949" y="5"/>
                  </a:cubicBezTo>
                  <a:cubicBezTo>
                    <a:pt x="4868" y="2"/>
                    <a:pt x="4787" y="1"/>
                    <a:pt x="4706" y="1"/>
                  </a:cubicBezTo>
                  <a:cubicBezTo>
                    <a:pt x="2107" y="1"/>
                    <a:pt x="0" y="1634"/>
                    <a:pt x="0" y="3651"/>
                  </a:cubicBezTo>
                  <a:cubicBezTo>
                    <a:pt x="0" y="5668"/>
                    <a:pt x="2107" y="7302"/>
                    <a:pt x="4706" y="7302"/>
                  </a:cubicBezTo>
                  <a:cubicBezTo>
                    <a:pt x="4781" y="7302"/>
                    <a:pt x="4857" y="7299"/>
                    <a:pt x="4932" y="7296"/>
                  </a:cubicBezTo>
                  <a:cubicBezTo>
                    <a:pt x="2454" y="7191"/>
                    <a:pt x="487" y="5600"/>
                    <a:pt x="487" y="36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117"/>
            <p:cNvSpPr/>
            <p:nvPr/>
          </p:nvSpPr>
          <p:spPr>
            <a:xfrm>
              <a:off x="8047074" y="1686002"/>
              <a:ext cx="23253" cy="51187"/>
            </a:xfrm>
            <a:custGeom>
              <a:avLst/>
              <a:gdLst/>
              <a:ahLst/>
              <a:cxnLst/>
              <a:rect l="l" t="t" r="r" b="b"/>
              <a:pathLst>
                <a:path w="601" h="1323" extrusionOk="0">
                  <a:moveTo>
                    <a:pt x="306" y="0"/>
                  </a:moveTo>
                  <a:lnTo>
                    <a:pt x="600" y="139"/>
                  </a:lnTo>
                  <a:cubicBezTo>
                    <a:pt x="424" y="508"/>
                    <a:pt x="330" y="913"/>
                    <a:pt x="325" y="1322"/>
                  </a:cubicBezTo>
                  <a:lnTo>
                    <a:pt x="0" y="1322"/>
                  </a:lnTo>
                  <a:cubicBezTo>
                    <a:pt x="6" y="864"/>
                    <a:pt x="110" y="413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117"/>
            <p:cNvSpPr/>
            <p:nvPr/>
          </p:nvSpPr>
          <p:spPr>
            <a:xfrm>
              <a:off x="8048390" y="1705540"/>
              <a:ext cx="15824" cy="12574"/>
            </a:xfrm>
            <a:custGeom>
              <a:avLst/>
              <a:gdLst/>
              <a:ahLst/>
              <a:cxnLst/>
              <a:rect l="l" t="t" r="r" b="b"/>
              <a:pathLst>
                <a:path w="409" h="325" extrusionOk="0">
                  <a:moveTo>
                    <a:pt x="208" y="325"/>
                  </a:moveTo>
                  <a:cubicBezTo>
                    <a:pt x="89" y="325"/>
                    <a:pt x="0" y="198"/>
                    <a:pt x="69" y="72"/>
                  </a:cubicBezTo>
                  <a:cubicBezTo>
                    <a:pt x="95" y="26"/>
                    <a:pt x="143" y="0"/>
                    <a:pt x="194" y="0"/>
                  </a:cubicBezTo>
                  <a:lnTo>
                    <a:pt x="213" y="0"/>
                  </a:lnTo>
                  <a:cubicBezTo>
                    <a:pt x="272" y="0"/>
                    <a:pt x="328" y="33"/>
                    <a:pt x="353" y="86"/>
                  </a:cubicBezTo>
                  <a:cubicBezTo>
                    <a:pt x="409" y="207"/>
                    <a:pt x="322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117"/>
            <p:cNvSpPr/>
            <p:nvPr/>
          </p:nvSpPr>
          <p:spPr>
            <a:xfrm>
              <a:off x="8047074" y="1589509"/>
              <a:ext cx="376647" cy="301318"/>
            </a:xfrm>
            <a:custGeom>
              <a:avLst/>
              <a:gdLst/>
              <a:ahLst/>
              <a:cxnLst/>
              <a:rect l="l" t="t" r="r" b="b"/>
              <a:pathLst>
                <a:path w="9735" h="7788" extrusionOk="0">
                  <a:moveTo>
                    <a:pt x="4868" y="0"/>
                  </a:moveTo>
                  <a:cubicBezTo>
                    <a:pt x="4415" y="4"/>
                    <a:pt x="3963" y="55"/>
                    <a:pt x="3520" y="151"/>
                  </a:cubicBezTo>
                  <a:cubicBezTo>
                    <a:pt x="3077" y="250"/>
                    <a:pt x="2648" y="402"/>
                    <a:pt x="2240" y="605"/>
                  </a:cubicBezTo>
                  <a:cubicBezTo>
                    <a:pt x="1833" y="812"/>
                    <a:pt x="1455" y="1072"/>
                    <a:pt x="1118" y="1381"/>
                  </a:cubicBezTo>
                  <a:cubicBezTo>
                    <a:pt x="782" y="1698"/>
                    <a:pt x="507" y="2074"/>
                    <a:pt x="307" y="2491"/>
                  </a:cubicBezTo>
                  <a:cubicBezTo>
                    <a:pt x="287" y="2530"/>
                    <a:pt x="284" y="2575"/>
                    <a:pt x="299" y="2616"/>
                  </a:cubicBezTo>
                  <a:cubicBezTo>
                    <a:pt x="313" y="2657"/>
                    <a:pt x="344" y="2689"/>
                    <a:pt x="385" y="2706"/>
                  </a:cubicBezTo>
                  <a:cubicBezTo>
                    <a:pt x="466" y="2741"/>
                    <a:pt x="559" y="2707"/>
                    <a:pt x="600" y="2629"/>
                  </a:cubicBezTo>
                  <a:cubicBezTo>
                    <a:pt x="783" y="2249"/>
                    <a:pt x="1034" y="1906"/>
                    <a:pt x="1341" y="1617"/>
                  </a:cubicBezTo>
                  <a:cubicBezTo>
                    <a:pt x="1654" y="1330"/>
                    <a:pt x="2006" y="1087"/>
                    <a:pt x="2386" y="896"/>
                  </a:cubicBezTo>
                  <a:cubicBezTo>
                    <a:pt x="2770" y="705"/>
                    <a:pt x="3174" y="561"/>
                    <a:pt x="3592" y="468"/>
                  </a:cubicBezTo>
                  <a:cubicBezTo>
                    <a:pt x="4011" y="377"/>
                    <a:pt x="4438" y="329"/>
                    <a:pt x="4868" y="325"/>
                  </a:cubicBezTo>
                  <a:cubicBezTo>
                    <a:pt x="7372" y="325"/>
                    <a:pt x="9410" y="1890"/>
                    <a:pt x="9410" y="3813"/>
                  </a:cubicBezTo>
                  <a:cubicBezTo>
                    <a:pt x="9391" y="4656"/>
                    <a:pt x="9022" y="5453"/>
                    <a:pt x="8391" y="6014"/>
                  </a:cubicBezTo>
                  <a:cubicBezTo>
                    <a:pt x="8350" y="6052"/>
                    <a:pt x="8331" y="6108"/>
                    <a:pt x="8342" y="6163"/>
                  </a:cubicBezTo>
                  <a:lnTo>
                    <a:pt x="8606" y="7466"/>
                  </a:lnTo>
                  <a:lnTo>
                    <a:pt x="7262" y="6838"/>
                  </a:lnTo>
                  <a:cubicBezTo>
                    <a:pt x="7220" y="6818"/>
                    <a:pt x="7170" y="6817"/>
                    <a:pt x="7127" y="6836"/>
                  </a:cubicBezTo>
                  <a:cubicBezTo>
                    <a:pt x="6414" y="7147"/>
                    <a:pt x="5645" y="7304"/>
                    <a:pt x="4868" y="7301"/>
                  </a:cubicBezTo>
                  <a:cubicBezTo>
                    <a:pt x="2362" y="7301"/>
                    <a:pt x="325" y="5737"/>
                    <a:pt x="325" y="3813"/>
                  </a:cubicBezTo>
                  <a:cubicBezTo>
                    <a:pt x="325" y="3724"/>
                    <a:pt x="253" y="3651"/>
                    <a:pt x="162" y="3651"/>
                  </a:cubicBezTo>
                  <a:cubicBezTo>
                    <a:pt x="73" y="3651"/>
                    <a:pt x="0" y="3724"/>
                    <a:pt x="0" y="3813"/>
                  </a:cubicBezTo>
                  <a:cubicBezTo>
                    <a:pt x="0" y="5915"/>
                    <a:pt x="2184" y="7626"/>
                    <a:pt x="4868" y="7626"/>
                  </a:cubicBezTo>
                  <a:cubicBezTo>
                    <a:pt x="5666" y="7629"/>
                    <a:pt x="6455" y="7471"/>
                    <a:pt x="7191" y="7163"/>
                  </a:cubicBezTo>
                  <a:lnTo>
                    <a:pt x="8476" y="7763"/>
                  </a:lnTo>
                  <a:cubicBezTo>
                    <a:pt x="8514" y="7779"/>
                    <a:pt x="8557" y="7788"/>
                    <a:pt x="8599" y="7788"/>
                  </a:cubicBezTo>
                  <a:cubicBezTo>
                    <a:pt x="8695" y="7788"/>
                    <a:pt x="8786" y="7746"/>
                    <a:pt x="8848" y="7671"/>
                  </a:cubicBezTo>
                  <a:cubicBezTo>
                    <a:pt x="8910" y="7596"/>
                    <a:pt x="8936" y="7499"/>
                    <a:pt x="8918" y="7404"/>
                  </a:cubicBezTo>
                  <a:lnTo>
                    <a:pt x="8678" y="6187"/>
                  </a:lnTo>
                  <a:cubicBezTo>
                    <a:pt x="9337" y="5572"/>
                    <a:pt x="9718" y="4715"/>
                    <a:pt x="9735" y="3813"/>
                  </a:cubicBezTo>
                  <a:cubicBezTo>
                    <a:pt x="9735" y="1711"/>
                    <a:pt x="7552" y="0"/>
                    <a:pt x="4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117"/>
            <p:cNvSpPr/>
            <p:nvPr/>
          </p:nvSpPr>
          <p:spPr>
            <a:xfrm>
              <a:off x="8084100" y="1652109"/>
              <a:ext cx="302711" cy="182075"/>
            </a:xfrm>
            <a:custGeom>
              <a:avLst/>
              <a:gdLst/>
              <a:ahLst/>
              <a:cxnLst/>
              <a:rect l="l" t="t" r="r" b="b"/>
              <a:pathLst>
                <a:path w="7824" h="4706" extrusionOk="0">
                  <a:moveTo>
                    <a:pt x="5940" y="380"/>
                  </a:moveTo>
                  <a:lnTo>
                    <a:pt x="6365" y="1242"/>
                  </a:lnTo>
                  <a:cubicBezTo>
                    <a:pt x="6388" y="1290"/>
                    <a:pt x="6434" y="1322"/>
                    <a:pt x="6486" y="1330"/>
                  </a:cubicBezTo>
                  <a:lnTo>
                    <a:pt x="7428" y="1465"/>
                  </a:lnTo>
                  <a:lnTo>
                    <a:pt x="6749" y="2131"/>
                  </a:lnTo>
                  <a:cubicBezTo>
                    <a:pt x="6711" y="2169"/>
                    <a:pt x="6693" y="2222"/>
                    <a:pt x="6703" y="2275"/>
                  </a:cubicBezTo>
                  <a:lnTo>
                    <a:pt x="6862" y="3213"/>
                  </a:lnTo>
                  <a:lnTo>
                    <a:pt x="6862" y="3213"/>
                  </a:lnTo>
                  <a:lnTo>
                    <a:pt x="6017" y="2770"/>
                  </a:lnTo>
                  <a:cubicBezTo>
                    <a:pt x="5999" y="2761"/>
                    <a:pt x="5979" y="2755"/>
                    <a:pt x="5958" y="2753"/>
                  </a:cubicBezTo>
                  <a:cubicBezTo>
                    <a:pt x="5952" y="2752"/>
                    <a:pt x="5945" y="2751"/>
                    <a:pt x="5939" y="2751"/>
                  </a:cubicBezTo>
                  <a:cubicBezTo>
                    <a:pt x="5913" y="2751"/>
                    <a:pt x="5887" y="2758"/>
                    <a:pt x="5864" y="2770"/>
                  </a:cubicBezTo>
                  <a:lnTo>
                    <a:pt x="5316" y="3057"/>
                  </a:lnTo>
                  <a:lnTo>
                    <a:pt x="5313" y="3049"/>
                  </a:lnTo>
                  <a:lnTo>
                    <a:pt x="6247" y="2137"/>
                  </a:lnTo>
                  <a:cubicBezTo>
                    <a:pt x="6334" y="2052"/>
                    <a:pt x="6366" y="1925"/>
                    <a:pt x="6329" y="1809"/>
                  </a:cubicBezTo>
                  <a:cubicBezTo>
                    <a:pt x="6291" y="1693"/>
                    <a:pt x="6190" y="1608"/>
                    <a:pt x="6070" y="1591"/>
                  </a:cubicBezTo>
                  <a:lnTo>
                    <a:pt x="4828" y="1411"/>
                  </a:lnTo>
                  <a:lnTo>
                    <a:pt x="5396" y="1330"/>
                  </a:lnTo>
                  <a:cubicBezTo>
                    <a:pt x="5449" y="1322"/>
                    <a:pt x="5495" y="1289"/>
                    <a:pt x="5518" y="1240"/>
                  </a:cubicBezTo>
                  <a:lnTo>
                    <a:pt x="5940" y="380"/>
                  </a:lnTo>
                  <a:close/>
                  <a:moveTo>
                    <a:pt x="1883" y="379"/>
                  </a:moveTo>
                  <a:lnTo>
                    <a:pt x="2307" y="1240"/>
                  </a:lnTo>
                  <a:cubicBezTo>
                    <a:pt x="2331" y="1289"/>
                    <a:pt x="2376" y="1321"/>
                    <a:pt x="2430" y="1330"/>
                  </a:cubicBezTo>
                  <a:lnTo>
                    <a:pt x="2994" y="1412"/>
                  </a:lnTo>
                  <a:lnTo>
                    <a:pt x="1751" y="1591"/>
                  </a:lnTo>
                  <a:cubicBezTo>
                    <a:pt x="1630" y="1609"/>
                    <a:pt x="1530" y="1694"/>
                    <a:pt x="1493" y="1811"/>
                  </a:cubicBezTo>
                  <a:cubicBezTo>
                    <a:pt x="1456" y="1926"/>
                    <a:pt x="1487" y="2052"/>
                    <a:pt x="1574" y="2136"/>
                  </a:cubicBezTo>
                  <a:lnTo>
                    <a:pt x="2508" y="3049"/>
                  </a:lnTo>
                  <a:lnTo>
                    <a:pt x="2507" y="3056"/>
                  </a:lnTo>
                  <a:lnTo>
                    <a:pt x="1961" y="2770"/>
                  </a:lnTo>
                  <a:cubicBezTo>
                    <a:pt x="1943" y="2761"/>
                    <a:pt x="1923" y="2755"/>
                    <a:pt x="1903" y="2753"/>
                  </a:cubicBezTo>
                  <a:cubicBezTo>
                    <a:pt x="1896" y="2752"/>
                    <a:pt x="1889" y="2751"/>
                    <a:pt x="1883" y="2751"/>
                  </a:cubicBezTo>
                  <a:cubicBezTo>
                    <a:pt x="1856" y="2751"/>
                    <a:pt x="1830" y="2758"/>
                    <a:pt x="1807" y="2770"/>
                  </a:cubicBezTo>
                  <a:lnTo>
                    <a:pt x="962" y="3214"/>
                  </a:lnTo>
                  <a:lnTo>
                    <a:pt x="1125" y="2275"/>
                  </a:lnTo>
                  <a:cubicBezTo>
                    <a:pt x="1133" y="2222"/>
                    <a:pt x="1116" y="2169"/>
                    <a:pt x="1077" y="2131"/>
                  </a:cubicBezTo>
                  <a:lnTo>
                    <a:pt x="397" y="1465"/>
                  </a:lnTo>
                  <a:lnTo>
                    <a:pt x="1339" y="1329"/>
                  </a:lnTo>
                  <a:cubicBezTo>
                    <a:pt x="1393" y="1321"/>
                    <a:pt x="1438" y="1288"/>
                    <a:pt x="1462" y="1239"/>
                  </a:cubicBezTo>
                  <a:lnTo>
                    <a:pt x="1883" y="379"/>
                  </a:lnTo>
                  <a:close/>
                  <a:moveTo>
                    <a:pt x="3913" y="379"/>
                  </a:moveTo>
                  <a:lnTo>
                    <a:pt x="4526" y="1625"/>
                  </a:lnTo>
                  <a:cubicBezTo>
                    <a:pt x="4550" y="1672"/>
                    <a:pt x="4595" y="1706"/>
                    <a:pt x="4648" y="1713"/>
                  </a:cubicBezTo>
                  <a:lnTo>
                    <a:pt x="6021" y="1905"/>
                  </a:lnTo>
                  <a:lnTo>
                    <a:pt x="5027" y="2878"/>
                  </a:lnTo>
                  <a:cubicBezTo>
                    <a:pt x="4989" y="2914"/>
                    <a:pt x="4971" y="2968"/>
                    <a:pt x="4981" y="3020"/>
                  </a:cubicBezTo>
                  <a:lnTo>
                    <a:pt x="5032" y="3314"/>
                  </a:lnTo>
                  <a:cubicBezTo>
                    <a:pt x="5033" y="3321"/>
                    <a:pt x="5034" y="3326"/>
                    <a:pt x="5035" y="3331"/>
                  </a:cubicBezTo>
                  <a:lnTo>
                    <a:pt x="5219" y="4385"/>
                  </a:lnTo>
                  <a:lnTo>
                    <a:pt x="3988" y="3740"/>
                  </a:lnTo>
                  <a:cubicBezTo>
                    <a:pt x="3969" y="3729"/>
                    <a:pt x="3949" y="3724"/>
                    <a:pt x="3927" y="3722"/>
                  </a:cubicBezTo>
                  <a:cubicBezTo>
                    <a:pt x="3922" y="3721"/>
                    <a:pt x="3916" y="3721"/>
                    <a:pt x="3911" y="3721"/>
                  </a:cubicBezTo>
                  <a:cubicBezTo>
                    <a:pt x="3884" y="3721"/>
                    <a:pt x="3858" y="3727"/>
                    <a:pt x="3834" y="3740"/>
                  </a:cubicBezTo>
                  <a:lnTo>
                    <a:pt x="2607" y="4391"/>
                  </a:lnTo>
                  <a:lnTo>
                    <a:pt x="2843" y="3019"/>
                  </a:lnTo>
                  <a:cubicBezTo>
                    <a:pt x="2852" y="2967"/>
                    <a:pt x="2834" y="2913"/>
                    <a:pt x="2796" y="2876"/>
                  </a:cubicBezTo>
                  <a:lnTo>
                    <a:pt x="1799" y="1911"/>
                  </a:lnTo>
                  <a:lnTo>
                    <a:pt x="3176" y="1712"/>
                  </a:lnTo>
                  <a:cubicBezTo>
                    <a:pt x="3228" y="1705"/>
                    <a:pt x="3274" y="1671"/>
                    <a:pt x="3297" y="1624"/>
                  </a:cubicBezTo>
                  <a:lnTo>
                    <a:pt x="3420" y="1373"/>
                  </a:lnTo>
                  <a:lnTo>
                    <a:pt x="3907" y="379"/>
                  </a:lnTo>
                  <a:close/>
                  <a:moveTo>
                    <a:pt x="5954" y="0"/>
                  </a:moveTo>
                  <a:cubicBezTo>
                    <a:pt x="5951" y="0"/>
                    <a:pt x="5948" y="0"/>
                    <a:pt x="5946" y="0"/>
                  </a:cubicBezTo>
                  <a:cubicBezTo>
                    <a:pt x="5944" y="0"/>
                    <a:pt x="5942" y="0"/>
                    <a:pt x="5940" y="0"/>
                  </a:cubicBezTo>
                  <a:cubicBezTo>
                    <a:pt x="5834" y="0"/>
                    <a:pt x="5736" y="61"/>
                    <a:pt x="5686" y="156"/>
                  </a:cubicBezTo>
                  <a:lnTo>
                    <a:pt x="5264" y="1016"/>
                  </a:lnTo>
                  <a:lnTo>
                    <a:pt x="4634" y="1106"/>
                  </a:lnTo>
                  <a:lnTo>
                    <a:pt x="4201" y="228"/>
                  </a:lnTo>
                  <a:cubicBezTo>
                    <a:pt x="4148" y="119"/>
                    <a:pt x="4038" y="50"/>
                    <a:pt x="3916" y="50"/>
                  </a:cubicBezTo>
                  <a:lnTo>
                    <a:pt x="3906" y="50"/>
                  </a:lnTo>
                  <a:cubicBezTo>
                    <a:pt x="3785" y="50"/>
                    <a:pt x="3674" y="119"/>
                    <a:pt x="3621" y="228"/>
                  </a:cubicBezTo>
                  <a:lnTo>
                    <a:pt x="3188" y="1107"/>
                  </a:lnTo>
                  <a:lnTo>
                    <a:pt x="2561" y="1017"/>
                  </a:lnTo>
                  <a:lnTo>
                    <a:pt x="2140" y="158"/>
                  </a:lnTo>
                  <a:cubicBezTo>
                    <a:pt x="2097" y="63"/>
                    <a:pt x="2002" y="0"/>
                    <a:pt x="1898" y="0"/>
                  </a:cubicBezTo>
                  <a:cubicBezTo>
                    <a:pt x="1895" y="0"/>
                    <a:pt x="1893" y="0"/>
                    <a:pt x="1890" y="0"/>
                  </a:cubicBezTo>
                  <a:cubicBezTo>
                    <a:pt x="1888" y="0"/>
                    <a:pt x="1887" y="0"/>
                    <a:pt x="1885" y="0"/>
                  </a:cubicBezTo>
                  <a:cubicBezTo>
                    <a:pt x="1778" y="0"/>
                    <a:pt x="1679" y="60"/>
                    <a:pt x="1630" y="156"/>
                  </a:cubicBezTo>
                  <a:lnTo>
                    <a:pt x="1208" y="1016"/>
                  </a:lnTo>
                  <a:lnTo>
                    <a:pt x="259" y="1152"/>
                  </a:lnTo>
                  <a:cubicBezTo>
                    <a:pt x="153" y="1167"/>
                    <a:pt x="65" y="1242"/>
                    <a:pt x="33" y="1344"/>
                  </a:cubicBezTo>
                  <a:cubicBezTo>
                    <a:pt x="0" y="1445"/>
                    <a:pt x="28" y="1557"/>
                    <a:pt x="105" y="1629"/>
                  </a:cubicBezTo>
                  <a:lnTo>
                    <a:pt x="789" y="2298"/>
                  </a:lnTo>
                  <a:lnTo>
                    <a:pt x="627" y="3244"/>
                  </a:lnTo>
                  <a:cubicBezTo>
                    <a:pt x="610" y="3350"/>
                    <a:pt x="654" y="3456"/>
                    <a:pt x="741" y="3518"/>
                  </a:cubicBezTo>
                  <a:cubicBezTo>
                    <a:pt x="790" y="3553"/>
                    <a:pt x="846" y="3570"/>
                    <a:pt x="904" y="3570"/>
                  </a:cubicBezTo>
                  <a:cubicBezTo>
                    <a:pt x="949" y="3570"/>
                    <a:pt x="995" y="3559"/>
                    <a:pt x="1037" y="3537"/>
                  </a:cubicBezTo>
                  <a:lnTo>
                    <a:pt x="1884" y="3092"/>
                  </a:lnTo>
                  <a:lnTo>
                    <a:pt x="2449" y="3388"/>
                  </a:lnTo>
                  <a:lnTo>
                    <a:pt x="2287" y="4332"/>
                  </a:lnTo>
                  <a:cubicBezTo>
                    <a:pt x="2266" y="4453"/>
                    <a:pt x="2317" y="4573"/>
                    <a:pt x="2415" y="4645"/>
                  </a:cubicBezTo>
                  <a:cubicBezTo>
                    <a:pt x="2471" y="4685"/>
                    <a:pt x="2537" y="4706"/>
                    <a:pt x="2603" y="4706"/>
                  </a:cubicBezTo>
                  <a:cubicBezTo>
                    <a:pt x="2654" y="4706"/>
                    <a:pt x="2706" y="4693"/>
                    <a:pt x="2752" y="4668"/>
                  </a:cubicBezTo>
                  <a:lnTo>
                    <a:pt x="3911" y="4060"/>
                  </a:lnTo>
                  <a:lnTo>
                    <a:pt x="5068" y="4667"/>
                  </a:lnTo>
                  <a:cubicBezTo>
                    <a:pt x="5115" y="4692"/>
                    <a:pt x="5167" y="4705"/>
                    <a:pt x="5218" y="4705"/>
                  </a:cubicBezTo>
                  <a:cubicBezTo>
                    <a:pt x="5284" y="4705"/>
                    <a:pt x="5349" y="4684"/>
                    <a:pt x="5405" y="4644"/>
                  </a:cubicBezTo>
                  <a:cubicBezTo>
                    <a:pt x="5505" y="4573"/>
                    <a:pt x="5554" y="4452"/>
                    <a:pt x="5534" y="4332"/>
                  </a:cubicBezTo>
                  <a:lnTo>
                    <a:pt x="5372" y="3389"/>
                  </a:lnTo>
                  <a:lnTo>
                    <a:pt x="5939" y="3092"/>
                  </a:lnTo>
                  <a:lnTo>
                    <a:pt x="6788" y="3536"/>
                  </a:lnTo>
                  <a:cubicBezTo>
                    <a:pt x="6829" y="3559"/>
                    <a:pt x="6875" y="3570"/>
                    <a:pt x="6920" y="3570"/>
                  </a:cubicBezTo>
                  <a:cubicBezTo>
                    <a:pt x="6978" y="3570"/>
                    <a:pt x="7035" y="3552"/>
                    <a:pt x="7084" y="3517"/>
                  </a:cubicBezTo>
                  <a:cubicBezTo>
                    <a:pt x="7171" y="3454"/>
                    <a:pt x="7214" y="3348"/>
                    <a:pt x="7196" y="3243"/>
                  </a:cubicBezTo>
                  <a:lnTo>
                    <a:pt x="7036" y="2299"/>
                  </a:lnTo>
                  <a:lnTo>
                    <a:pt x="7719" y="1630"/>
                  </a:lnTo>
                  <a:cubicBezTo>
                    <a:pt x="7796" y="1557"/>
                    <a:pt x="7823" y="1445"/>
                    <a:pt x="7791" y="1343"/>
                  </a:cubicBezTo>
                  <a:cubicBezTo>
                    <a:pt x="7757" y="1242"/>
                    <a:pt x="7669" y="1167"/>
                    <a:pt x="7563" y="1152"/>
                  </a:cubicBezTo>
                  <a:lnTo>
                    <a:pt x="6618" y="1015"/>
                  </a:lnTo>
                  <a:lnTo>
                    <a:pt x="6196" y="157"/>
                  </a:lnTo>
                  <a:cubicBezTo>
                    <a:pt x="6153" y="62"/>
                    <a:pt x="6059" y="0"/>
                    <a:pt x="5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4" name="Google Shape;5264;p117"/>
          <p:cNvGrpSpPr/>
          <p:nvPr/>
        </p:nvGrpSpPr>
        <p:grpSpPr>
          <a:xfrm>
            <a:off x="8201024" y="4204636"/>
            <a:ext cx="838326" cy="797729"/>
            <a:chOff x="1667725" y="2994800"/>
            <a:chExt cx="1109925" cy="1056175"/>
          </a:xfrm>
        </p:grpSpPr>
        <p:sp>
          <p:nvSpPr>
            <p:cNvPr id="5265" name="Google Shape;5265;p117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117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1" name="Google Shape;5271;p1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 icon pack</a:t>
            </a:r>
            <a:endParaRPr/>
          </a:p>
        </p:txBody>
      </p:sp>
      <p:grpSp>
        <p:nvGrpSpPr>
          <p:cNvPr id="5272" name="Google Shape;5272;p118"/>
          <p:cNvGrpSpPr/>
          <p:nvPr/>
        </p:nvGrpSpPr>
        <p:grpSpPr>
          <a:xfrm>
            <a:off x="8049230" y="2777131"/>
            <a:ext cx="373968" cy="373191"/>
            <a:chOff x="8049230" y="2777131"/>
            <a:chExt cx="373968" cy="373191"/>
          </a:xfrm>
        </p:grpSpPr>
        <p:sp>
          <p:nvSpPr>
            <p:cNvPr id="5273" name="Google Shape;5273;p118"/>
            <p:cNvSpPr/>
            <p:nvPr/>
          </p:nvSpPr>
          <p:spPr>
            <a:xfrm>
              <a:off x="8075467" y="3071415"/>
              <a:ext cx="321338" cy="73037"/>
            </a:xfrm>
            <a:custGeom>
              <a:avLst/>
              <a:gdLst/>
              <a:ahLst/>
              <a:cxnLst/>
              <a:rect l="l" t="t" r="r" b="b"/>
              <a:pathLst>
                <a:path w="8267" h="1879" extrusionOk="0">
                  <a:moveTo>
                    <a:pt x="564" y="0"/>
                  </a:moveTo>
                  <a:cubicBezTo>
                    <a:pt x="253" y="0"/>
                    <a:pt x="1" y="252"/>
                    <a:pt x="1" y="564"/>
                  </a:cubicBezTo>
                  <a:lnTo>
                    <a:pt x="1" y="1878"/>
                  </a:lnTo>
                  <a:lnTo>
                    <a:pt x="8267" y="1878"/>
                  </a:lnTo>
                  <a:lnTo>
                    <a:pt x="8267" y="564"/>
                  </a:lnTo>
                  <a:cubicBezTo>
                    <a:pt x="8267" y="252"/>
                    <a:pt x="8015" y="0"/>
                    <a:pt x="7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118"/>
            <p:cNvSpPr/>
            <p:nvPr/>
          </p:nvSpPr>
          <p:spPr>
            <a:xfrm>
              <a:off x="8055099" y="2957487"/>
              <a:ext cx="131458" cy="43845"/>
            </a:xfrm>
            <a:custGeom>
              <a:avLst/>
              <a:gdLst/>
              <a:ahLst/>
              <a:cxnLst/>
              <a:rect l="l" t="t" r="r" b="b"/>
              <a:pathLst>
                <a:path w="3382" h="1128" extrusionOk="0">
                  <a:moveTo>
                    <a:pt x="0" y="0"/>
                  </a:moveTo>
                  <a:lnTo>
                    <a:pt x="0" y="1127"/>
                  </a:lnTo>
                  <a:lnTo>
                    <a:pt x="3382" y="1127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118"/>
            <p:cNvSpPr/>
            <p:nvPr/>
          </p:nvSpPr>
          <p:spPr>
            <a:xfrm>
              <a:off x="8055099" y="2826029"/>
              <a:ext cx="131458" cy="131497"/>
            </a:xfrm>
            <a:custGeom>
              <a:avLst/>
              <a:gdLst/>
              <a:ahLst/>
              <a:cxnLst/>
              <a:rect l="l" t="t" r="r" b="b"/>
              <a:pathLst>
                <a:path w="3382" h="3383" extrusionOk="0">
                  <a:moveTo>
                    <a:pt x="0" y="1"/>
                  </a:moveTo>
                  <a:lnTo>
                    <a:pt x="0" y="3382"/>
                  </a:lnTo>
                  <a:lnTo>
                    <a:pt x="3382" y="3382"/>
                  </a:lnTo>
                  <a:lnTo>
                    <a:pt x="338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118"/>
            <p:cNvSpPr/>
            <p:nvPr/>
          </p:nvSpPr>
          <p:spPr>
            <a:xfrm>
              <a:off x="8055099" y="2782184"/>
              <a:ext cx="131458" cy="43884"/>
            </a:xfrm>
            <a:custGeom>
              <a:avLst/>
              <a:gdLst/>
              <a:ahLst/>
              <a:cxnLst/>
              <a:rect l="l" t="t" r="r" b="b"/>
              <a:pathLst>
                <a:path w="3382" h="1129" extrusionOk="0">
                  <a:moveTo>
                    <a:pt x="0" y="1"/>
                  </a:moveTo>
                  <a:lnTo>
                    <a:pt x="0" y="1129"/>
                  </a:lnTo>
                  <a:lnTo>
                    <a:pt x="3382" y="1129"/>
                  </a:lnTo>
                  <a:lnTo>
                    <a:pt x="33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118"/>
            <p:cNvSpPr/>
            <p:nvPr/>
          </p:nvSpPr>
          <p:spPr>
            <a:xfrm>
              <a:off x="8220063" y="2782184"/>
              <a:ext cx="197265" cy="185565"/>
            </a:xfrm>
            <a:custGeom>
              <a:avLst/>
              <a:gdLst/>
              <a:ahLst/>
              <a:cxnLst/>
              <a:rect l="l" t="t" r="r" b="b"/>
              <a:pathLst>
                <a:path w="5075" h="4774" extrusionOk="0">
                  <a:moveTo>
                    <a:pt x="376" y="1"/>
                  </a:moveTo>
                  <a:cubicBezTo>
                    <a:pt x="170" y="1"/>
                    <a:pt x="1" y="170"/>
                    <a:pt x="1" y="376"/>
                  </a:cubicBezTo>
                  <a:lnTo>
                    <a:pt x="1" y="4397"/>
                  </a:lnTo>
                  <a:cubicBezTo>
                    <a:pt x="1" y="4605"/>
                    <a:pt x="170" y="4774"/>
                    <a:pt x="376" y="4774"/>
                  </a:cubicBezTo>
                  <a:lnTo>
                    <a:pt x="4699" y="4774"/>
                  </a:lnTo>
                  <a:cubicBezTo>
                    <a:pt x="4907" y="4774"/>
                    <a:pt x="5075" y="4605"/>
                    <a:pt x="5075" y="4397"/>
                  </a:cubicBezTo>
                  <a:lnTo>
                    <a:pt x="5075" y="376"/>
                  </a:lnTo>
                  <a:cubicBezTo>
                    <a:pt x="5075" y="170"/>
                    <a:pt x="4906" y="1"/>
                    <a:pt x="469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118"/>
            <p:cNvSpPr/>
            <p:nvPr/>
          </p:nvSpPr>
          <p:spPr>
            <a:xfrm>
              <a:off x="8266047" y="2804301"/>
              <a:ext cx="109536" cy="109536"/>
            </a:xfrm>
            <a:custGeom>
              <a:avLst/>
              <a:gdLst/>
              <a:ahLst/>
              <a:cxnLst/>
              <a:rect l="l" t="t" r="r" b="b"/>
              <a:pathLst>
                <a:path w="2818" h="2818" extrusionOk="0">
                  <a:moveTo>
                    <a:pt x="1409" y="1"/>
                  </a:moveTo>
                  <a:cubicBezTo>
                    <a:pt x="631" y="1"/>
                    <a:pt x="0" y="630"/>
                    <a:pt x="0" y="1409"/>
                  </a:cubicBezTo>
                  <a:cubicBezTo>
                    <a:pt x="0" y="2187"/>
                    <a:pt x="631" y="2818"/>
                    <a:pt x="1409" y="2818"/>
                  </a:cubicBezTo>
                  <a:cubicBezTo>
                    <a:pt x="2188" y="2818"/>
                    <a:pt x="2817" y="2187"/>
                    <a:pt x="2817" y="1409"/>
                  </a:cubicBezTo>
                  <a:cubicBezTo>
                    <a:pt x="2817" y="630"/>
                    <a:pt x="2188" y="1"/>
                    <a:pt x="1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118"/>
            <p:cNvSpPr/>
            <p:nvPr/>
          </p:nvSpPr>
          <p:spPr>
            <a:xfrm>
              <a:off x="8084252" y="2855376"/>
              <a:ext cx="73076" cy="102111"/>
            </a:xfrm>
            <a:custGeom>
              <a:avLst/>
              <a:gdLst/>
              <a:ahLst/>
              <a:cxnLst/>
              <a:rect l="l" t="t" r="r" b="b"/>
              <a:pathLst>
                <a:path w="1880" h="2627" extrusionOk="0">
                  <a:moveTo>
                    <a:pt x="940" y="1"/>
                  </a:moveTo>
                  <a:cubicBezTo>
                    <a:pt x="680" y="1"/>
                    <a:pt x="470" y="211"/>
                    <a:pt x="470" y="471"/>
                  </a:cubicBezTo>
                  <a:lnTo>
                    <a:pt x="470" y="653"/>
                  </a:lnTo>
                  <a:cubicBezTo>
                    <a:pt x="470" y="773"/>
                    <a:pt x="514" y="883"/>
                    <a:pt x="588" y="967"/>
                  </a:cubicBezTo>
                  <a:cubicBezTo>
                    <a:pt x="243" y="1105"/>
                    <a:pt x="0" y="1442"/>
                    <a:pt x="0" y="1838"/>
                  </a:cubicBezTo>
                  <a:lnTo>
                    <a:pt x="0" y="2626"/>
                  </a:lnTo>
                  <a:lnTo>
                    <a:pt x="1879" y="2626"/>
                  </a:lnTo>
                  <a:lnTo>
                    <a:pt x="1879" y="1838"/>
                  </a:lnTo>
                  <a:cubicBezTo>
                    <a:pt x="1879" y="1442"/>
                    <a:pt x="1637" y="1105"/>
                    <a:pt x="1292" y="967"/>
                  </a:cubicBezTo>
                  <a:cubicBezTo>
                    <a:pt x="1366" y="883"/>
                    <a:pt x="1410" y="773"/>
                    <a:pt x="1410" y="653"/>
                  </a:cubicBezTo>
                  <a:lnTo>
                    <a:pt x="1410" y="479"/>
                  </a:lnTo>
                  <a:cubicBezTo>
                    <a:pt x="1410" y="240"/>
                    <a:pt x="1215" y="19"/>
                    <a:pt x="975" y="2"/>
                  </a:cubicBezTo>
                  <a:cubicBezTo>
                    <a:pt x="963" y="1"/>
                    <a:pt x="952" y="1"/>
                    <a:pt x="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118"/>
            <p:cNvSpPr/>
            <p:nvPr/>
          </p:nvSpPr>
          <p:spPr>
            <a:xfrm>
              <a:off x="8049230" y="2777131"/>
              <a:ext cx="373968" cy="373191"/>
            </a:xfrm>
            <a:custGeom>
              <a:avLst/>
              <a:gdLst/>
              <a:ahLst/>
              <a:cxnLst/>
              <a:rect l="l" t="t" r="r" b="b"/>
              <a:pathLst>
                <a:path w="9621" h="9601" extrusionOk="0">
                  <a:moveTo>
                    <a:pt x="602" y="563"/>
                  </a:moveTo>
                  <a:lnTo>
                    <a:pt x="602" y="845"/>
                  </a:lnTo>
                  <a:lnTo>
                    <a:pt x="884" y="845"/>
                  </a:lnTo>
                  <a:lnTo>
                    <a:pt x="884" y="563"/>
                  </a:lnTo>
                  <a:close/>
                  <a:moveTo>
                    <a:pt x="1165" y="563"/>
                  </a:moveTo>
                  <a:lnTo>
                    <a:pt x="1165" y="845"/>
                  </a:lnTo>
                  <a:lnTo>
                    <a:pt x="1447" y="845"/>
                  </a:lnTo>
                  <a:lnTo>
                    <a:pt x="1447" y="563"/>
                  </a:lnTo>
                  <a:close/>
                  <a:moveTo>
                    <a:pt x="3383" y="281"/>
                  </a:moveTo>
                  <a:lnTo>
                    <a:pt x="3383" y="1127"/>
                  </a:lnTo>
                  <a:lnTo>
                    <a:pt x="283" y="1127"/>
                  </a:lnTo>
                  <a:lnTo>
                    <a:pt x="283" y="281"/>
                  </a:lnTo>
                  <a:close/>
                  <a:moveTo>
                    <a:pt x="6820" y="1720"/>
                  </a:moveTo>
                  <a:lnTo>
                    <a:pt x="7373" y="2106"/>
                  </a:lnTo>
                  <a:lnTo>
                    <a:pt x="6820" y="2492"/>
                  </a:lnTo>
                  <a:lnTo>
                    <a:pt x="6820" y="1720"/>
                  </a:lnTo>
                  <a:close/>
                  <a:moveTo>
                    <a:pt x="1833" y="2154"/>
                  </a:moveTo>
                  <a:cubicBezTo>
                    <a:pt x="2015" y="2154"/>
                    <a:pt x="2161" y="2301"/>
                    <a:pt x="2161" y="2482"/>
                  </a:cubicBezTo>
                  <a:lnTo>
                    <a:pt x="2161" y="2663"/>
                  </a:lnTo>
                  <a:cubicBezTo>
                    <a:pt x="2161" y="2828"/>
                    <a:pt x="2027" y="2983"/>
                    <a:pt x="1862" y="2997"/>
                  </a:cubicBezTo>
                  <a:cubicBezTo>
                    <a:pt x="1852" y="2999"/>
                    <a:pt x="1841" y="2999"/>
                    <a:pt x="1830" y="2999"/>
                  </a:cubicBezTo>
                  <a:cubicBezTo>
                    <a:pt x="1649" y="2999"/>
                    <a:pt x="1504" y="2852"/>
                    <a:pt x="1504" y="2670"/>
                  </a:cubicBezTo>
                  <a:lnTo>
                    <a:pt x="1504" y="2490"/>
                  </a:lnTo>
                  <a:cubicBezTo>
                    <a:pt x="1504" y="2325"/>
                    <a:pt x="1637" y="2169"/>
                    <a:pt x="1802" y="2156"/>
                  </a:cubicBezTo>
                  <a:cubicBezTo>
                    <a:pt x="1813" y="2155"/>
                    <a:pt x="1823" y="2154"/>
                    <a:pt x="1833" y="2154"/>
                  </a:cubicBezTo>
                  <a:close/>
                  <a:moveTo>
                    <a:pt x="6540" y="1180"/>
                  </a:moveTo>
                  <a:lnTo>
                    <a:pt x="6540" y="3035"/>
                  </a:lnTo>
                  <a:lnTo>
                    <a:pt x="7865" y="2108"/>
                  </a:lnTo>
                  <a:lnTo>
                    <a:pt x="6540" y="1180"/>
                  </a:lnTo>
                  <a:close/>
                  <a:moveTo>
                    <a:pt x="6988" y="839"/>
                  </a:moveTo>
                  <a:cubicBezTo>
                    <a:pt x="7686" y="839"/>
                    <a:pt x="8256" y="1407"/>
                    <a:pt x="8256" y="2108"/>
                  </a:cubicBezTo>
                  <a:cubicBezTo>
                    <a:pt x="8256" y="2806"/>
                    <a:pt x="7688" y="3376"/>
                    <a:pt x="6988" y="3376"/>
                  </a:cubicBezTo>
                  <a:cubicBezTo>
                    <a:pt x="6288" y="3376"/>
                    <a:pt x="5719" y="2808"/>
                    <a:pt x="5719" y="2108"/>
                  </a:cubicBezTo>
                  <a:cubicBezTo>
                    <a:pt x="5720" y="1409"/>
                    <a:pt x="6288" y="839"/>
                    <a:pt x="6988" y="839"/>
                  </a:cubicBezTo>
                  <a:close/>
                  <a:moveTo>
                    <a:pt x="6988" y="558"/>
                  </a:moveTo>
                  <a:cubicBezTo>
                    <a:pt x="6133" y="558"/>
                    <a:pt x="5438" y="1253"/>
                    <a:pt x="5438" y="2108"/>
                  </a:cubicBezTo>
                  <a:cubicBezTo>
                    <a:pt x="5438" y="2962"/>
                    <a:pt x="6133" y="3657"/>
                    <a:pt x="6988" y="3657"/>
                  </a:cubicBezTo>
                  <a:cubicBezTo>
                    <a:pt x="7843" y="3657"/>
                    <a:pt x="8537" y="2962"/>
                    <a:pt x="8537" y="2108"/>
                  </a:cubicBezTo>
                  <a:cubicBezTo>
                    <a:pt x="8537" y="1253"/>
                    <a:pt x="7843" y="558"/>
                    <a:pt x="6988" y="558"/>
                  </a:cubicBezTo>
                  <a:close/>
                  <a:moveTo>
                    <a:pt x="5469" y="3644"/>
                  </a:moveTo>
                  <a:lnTo>
                    <a:pt x="5469" y="3945"/>
                  </a:lnTo>
                  <a:lnTo>
                    <a:pt x="4867" y="3945"/>
                  </a:lnTo>
                  <a:lnTo>
                    <a:pt x="4867" y="4208"/>
                  </a:lnTo>
                  <a:lnTo>
                    <a:pt x="5469" y="4208"/>
                  </a:lnTo>
                  <a:lnTo>
                    <a:pt x="5469" y="4508"/>
                  </a:lnTo>
                  <a:lnTo>
                    <a:pt x="5750" y="4508"/>
                  </a:lnTo>
                  <a:lnTo>
                    <a:pt x="5750" y="4208"/>
                  </a:lnTo>
                  <a:lnTo>
                    <a:pt x="9001" y="4208"/>
                  </a:lnTo>
                  <a:lnTo>
                    <a:pt x="9001" y="3945"/>
                  </a:lnTo>
                  <a:lnTo>
                    <a:pt x="5750" y="3945"/>
                  </a:lnTo>
                  <a:lnTo>
                    <a:pt x="5750" y="3644"/>
                  </a:lnTo>
                  <a:close/>
                  <a:moveTo>
                    <a:pt x="2210" y="3156"/>
                  </a:moveTo>
                  <a:cubicBezTo>
                    <a:pt x="2468" y="3295"/>
                    <a:pt x="2631" y="3562"/>
                    <a:pt x="2631" y="3861"/>
                  </a:cubicBezTo>
                  <a:lnTo>
                    <a:pt x="2631" y="4509"/>
                  </a:lnTo>
                  <a:lnTo>
                    <a:pt x="1033" y="4509"/>
                  </a:lnTo>
                  <a:lnTo>
                    <a:pt x="1033" y="3861"/>
                  </a:lnTo>
                  <a:cubicBezTo>
                    <a:pt x="1033" y="3562"/>
                    <a:pt x="1196" y="3295"/>
                    <a:pt x="1454" y="3156"/>
                  </a:cubicBezTo>
                  <a:cubicBezTo>
                    <a:pt x="1560" y="3238"/>
                    <a:pt x="1689" y="3287"/>
                    <a:pt x="1832" y="3287"/>
                  </a:cubicBezTo>
                  <a:cubicBezTo>
                    <a:pt x="1974" y="3287"/>
                    <a:pt x="2105" y="3238"/>
                    <a:pt x="2210" y="3156"/>
                  </a:cubicBezTo>
                  <a:close/>
                  <a:moveTo>
                    <a:pt x="3383" y="1409"/>
                  </a:moveTo>
                  <a:lnTo>
                    <a:pt x="3383" y="4509"/>
                  </a:lnTo>
                  <a:lnTo>
                    <a:pt x="2913" y="4509"/>
                  </a:lnTo>
                  <a:lnTo>
                    <a:pt x="2913" y="3861"/>
                  </a:lnTo>
                  <a:cubicBezTo>
                    <a:pt x="2913" y="3474"/>
                    <a:pt x="2712" y="3125"/>
                    <a:pt x="2388" y="2933"/>
                  </a:cubicBezTo>
                  <a:cubicBezTo>
                    <a:pt x="2423" y="2855"/>
                    <a:pt x="2444" y="2769"/>
                    <a:pt x="2444" y="2678"/>
                  </a:cubicBezTo>
                  <a:lnTo>
                    <a:pt x="2444" y="2495"/>
                  </a:lnTo>
                  <a:cubicBezTo>
                    <a:pt x="2444" y="2180"/>
                    <a:pt x="2187" y="1895"/>
                    <a:pt x="1873" y="1874"/>
                  </a:cubicBezTo>
                  <a:cubicBezTo>
                    <a:pt x="1860" y="1873"/>
                    <a:pt x="1847" y="1873"/>
                    <a:pt x="1834" y="1873"/>
                  </a:cubicBezTo>
                  <a:cubicBezTo>
                    <a:pt x="1497" y="1873"/>
                    <a:pt x="1223" y="2147"/>
                    <a:pt x="1223" y="2484"/>
                  </a:cubicBezTo>
                  <a:lnTo>
                    <a:pt x="1223" y="2678"/>
                  </a:lnTo>
                  <a:cubicBezTo>
                    <a:pt x="1223" y="2769"/>
                    <a:pt x="1243" y="2855"/>
                    <a:pt x="1280" y="2933"/>
                  </a:cubicBezTo>
                  <a:cubicBezTo>
                    <a:pt x="955" y="3126"/>
                    <a:pt x="754" y="3474"/>
                    <a:pt x="754" y="3861"/>
                  </a:cubicBezTo>
                  <a:lnTo>
                    <a:pt x="754" y="4509"/>
                  </a:lnTo>
                  <a:lnTo>
                    <a:pt x="284" y="4509"/>
                  </a:lnTo>
                  <a:lnTo>
                    <a:pt x="284" y="1409"/>
                  </a:lnTo>
                  <a:close/>
                  <a:moveTo>
                    <a:pt x="9084" y="281"/>
                  </a:moveTo>
                  <a:cubicBezTo>
                    <a:pt x="9214" y="281"/>
                    <a:pt x="9320" y="386"/>
                    <a:pt x="9320" y="516"/>
                  </a:cubicBezTo>
                  <a:lnTo>
                    <a:pt x="9320" y="4537"/>
                  </a:lnTo>
                  <a:cubicBezTo>
                    <a:pt x="9320" y="4666"/>
                    <a:pt x="9214" y="4771"/>
                    <a:pt x="9084" y="4771"/>
                  </a:cubicBezTo>
                  <a:lnTo>
                    <a:pt x="4763" y="4771"/>
                  </a:lnTo>
                  <a:cubicBezTo>
                    <a:pt x="4633" y="4771"/>
                    <a:pt x="4528" y="4666"/>
                    <a:pt x="4528" y="4537"/>
                  </a:cubicBezTo>
                  <a:lnTo>
                    <a:pt x="4528" y="516"/>
                  </a:lnTo>
                  <a:cubicBezTo>
                    <a:pt x="4528" y="386"/>
                    <a:pt x="4633" y="281"/>
                    <a:pt x="4763" y="281"/>
                  </a:cubicBezTo>
                  <a:close/>
                  <a:moveTo>
                    <a:pt x="1128" y="5073"/>
                  </a:moveTo>
                  <a:lnTo>
                    <a:pt x="1128" y="5354"/>
                  </a:lnTo>
                  <a:lnTo>
                    <a:pt x="1410" y="5354"/>
                  </a:lnTo>
                  <a:lnTo>
                    <a:pt x="1410" y="5073"/>
                  </a:lnTo>
                  <a:close/>
                  <a:moveTo>
                    <a:pt x="1692" y="5073"/>
                  </a:moveTo>
                  <a:lnTo>
                    <a:pt x="1692" y="5354"/>
                  </a:lnTo>
                  <a:lnTo>
                    <a:pt x="1973" y="5354"/>
                  </a:lnTo>
                  <a:lnTo>
                    <a:pt x="1973" y="5073"/>
                  </a:lnTo>
                  <a:close/>
                  <a:moveTo>
                    <a:pt x="2254" y="5073"/>
                  </a:moveTo>
                  <a:lnTo>
                    <a:pt x="2254" y="5354"/>
                  </a:lnTo>
                  <a:lnTo>
                    <a:pt x="2537" y="5354"/>
                  </a:lnTo>
                  <a:lnTo>
                    <a:pt x="2537" y="5073"/>
                  </a:lnTo>
                  <a:close/>
                  <a:moveTo>
                    <a:pt x="3382" y="4790"/>
                  </a:moveTo>
                  <a:lnTo>
                    <a:pt x="3382" y="5635"/>
                  </a:lnTo>
                  <a:lnTo>
                    <a:pt x="283" y="5635"/>
                  </a:lnTo>
                  <a:lnTo>
                    <a:pt x="283" y="4790"/>
                  </a:lnTo>
                  <a:close/>
                  <a:moveTo>
                    <a:pt x="0" y="0"/>
                  </a:moveTo>
                  <a:lnTo>
                    <a:pt x="0" y="5899"/>
                  </a:lnTo>
                  <a:lnTo>
                    <a:pt x="1692" y="5899"/>
                  </a:lnTo>
                  <a:lnTo>
                    <a:pt x="1692" y="6594"/>
                  </a:lnTo>
                  <a:lnTo>
                    <a:pt x="1973" y="6594"/>
                  </a:lnTo>
                  <a:lnTo>
                    <a:pt x="1973" y="5899"/>
                  </a:lnTo>
                  <a:lnTo>
                    <a:pt x="3665" y="5899"/>
                  </a:lnTo>
                  <a:lnTo>
                    <a:pt x="3665" y="0"/>
                  </a:lnTo>
                  <a:close/>
                  <a:moveTo>
                    <a:pt x="4763" y="0"/>
                  </a:moveTo>
                  <a:cubicBezTo>
                    <a:pt x="4478" y="0"/>
                    <a:pt x="4246" y="231"/>
                    <a:pt x="4246" y="517"/>
                  </a:cubicBezTo>
                  <a:lnTo>
                    <a:pt x="4246" y="4538"/>
                  </a:lnTo>
                  <a:cubicBezTo>
                    <a:pt x="4247" y="4822"/>
                    <a:pt x="4478" y="5054"/>
                    <a:pt x="4763" y="5054"/>
                  </a:cubicBezTo>
                  <a:lnTo>
                    <a:pt x="7139" y="5054"/>
                  </a:lnTo>
                  <a:lnTo>
                    <a:pt x="7139" y="5420"/>
                  </a:lnTo>
                  <a:cubicBezTo>
                    <a:pt x="7139" y="5550"/>
                    <a:pt x="7033" y="5655"/>
                    <a:pt x="6905" y="5655"/>
                  </a:cubicBezTo>
                  <a:lnTo>
                    <a:pt x="5213" y="5655"/>
                  </a:lnTo>
                  <a:cubicBezTo>
                    <a:pt x="4929" y="5655"/>
                    <a:pt x="4696" y="5886"/>
                    <a:pt x="4696" y="6172"/>
                  </a:cubicBezTo>
                  <a:lnTo>
                    <a:pt x="4696" y="6595"/>
                  </a:lnTo>
                  <a:lnTo>
                    <a:pt x="4979" y="6595"/>
                  </a:lnTo>
                  <a:lnTo>
                    <a:pt x="4979" y="6192"/>
                  </a:lnTo>
                  <a:cubicBezTo>
                    <a:pt x="4979" y="6062"/>
                    <a:pt x="5085" y="5957"/>
                    <a:pt x="5213" y="5957"/>
                  </a:cubicBezTo>
                  <a:lnTo>
                    <a:pt x="6905" y="5957"/>
                  </a:lnTo>
                  <a:cubicBezTo>
                    <a:pt x="7190" y="5957"/>
                    <a:pt x="7422" y="5726"/>
                    <a:pt x="7422" y="5440"/>
                  </a:cubicBezTo>
                  <a:lnTo>
                    <a:pt x="7422" y="5055"/>
                  </a:lnTo>
                  <a:lnTo>
                    <a:pt x="9084" y="5055"/>
                  </a:lnTo>
                  <a:cubicBezTo>
                    <a:pt x="9369" y="5055"/>
                    <a:pt x="9601" y="4824"/>
                    <a:pt x="9601" y="4538"/>
                  </a:cubicBezTo>
                  <a:lnTo>
                    <a:pt x="9601" y="517"/>
                  </a:lnTo>
                  <a:cubicBezTo>
                    <a:pt x="9601" y="232"/>
                    <a:pt x="9370" y="0"/>
                    <a:pt x="9084" y="0"/>
                  </a:cubicBezTo>
                  <a:close/>
                  <a:moveTo>
                    <a:pt x="1692" y="6875"/>
                  </a:moveTo>
                  <a:lnTo>
                    <a:pt x="1692" y="7158"/>
                  </a:lnTo>
                  <a:lnTo>
                    <a:pt x="1973" y="7158"/>
                  </a:lnTo>
                  <a:lnTo>
                    <a:pt x="1973" y="6875"/>
                  </a:lnTo>
                  <a:close/>
                  <a:moveTo>
                    <a:pt x="4696" y="6875"/>
                  </a:moveTo>
                  <a:lnTo>
                    <a:pt x="4696" y="7158"/>
                  </a:lnTo>
                  <a:lnTo>
                    <a:pt x="4979" y="7158"/>
                  </a:lnTo>
                  <a:lnTo>
                    <a:pt x="4979" y="6875"/>
                  </a:lnTo>
                  <a:close/>
                  <a:moveTo>
                    <a:pt x="2029" y="8284"/>
                  </a:moveTo>
                  <a:lnTo>
                    <a:pt x="2029" y="8755"/>
                  </a:lnTo>
                  <a:lnTo>
                    <a:pt x="1560" y="8755"/>
                  </a:lnTo>
                  <a:lnTo>
                    <a:pt x="1560" y="8284"/>
                  </a:lnTo>
                  <a:close/>
                  <a:moveTo>
                    <a:pt x="3533" y="8284"/>
                  </a:moveTo>
                  <a:lnTo>
                    <a:pt x="3533" y="8755"/>
                  </a:lnTo>
                  <a:lnTo>
                    <a:pt x="3063" y="8755"/>
                  </a:lnTo>
                  <a:lnTo>
                    <a:pt x="3063" y="8284"/>
                  </a:lnTo>
                  <a:close/>
                  <a:moveTo>
                    <a:pt x="5036" y="8284"/>
                  </a:moveTo>
                  <a:lnTo>
                    <a:pt x="5036" y="8755"/>
                  </a:lnTo>
                  <a:lnTo>
                    <a:pt x="4567" y="8755"/>
                  </a:lnTo>
                  <a:lnTo>
                    <a:pt x="4567" y="8284"/>
                  </a:lnTo>
                  <a:close/>
                  <a:moveTo>
                    <a:pt x="6537" y="8284"/>
                  </a:moveTo>
                  <a:lnTo>
                    <a:pt x="6537" y="8755"/>
                  </a:lnTo>
                  <a:lnTo>
                    <a:pt x="6068" y="8755"/>
                  </a:lnTo>
                  <a:lnTo>
                    <a:pt x="6068" y="8284"/>
                  </a:lnTo>
                  <a:close/>
                  <a:moveTo>
                    <a:pt x="8041" y="8284"/>
                  </a:moveTo>
                  <a:lnTo>
                    <a:pt x="8041" y="8755"/>
                  </a:lnTo>
                  <a:lnTo>
                    <a:pt x="7571" y="8755"/>
                  </a:lnTo>
                  <a:lnTo>
                    <a:pt x="7571" y="8284"/>
                  </a:lnTo>
                  <a:close/>
                  <a:moveTo>
                    <a:pt x="1278" y="8003"/>
                  </a:moveTo>
                  <a:lnTo>
                    <a:pt x="1278" y="9037"/>
                  </a:lnTo>
                  <a:lnTo>
                    <a:pt x="2312" y="9037"/>
                  </a:lnTo>
                  <a:lnTo>
                    <a:pt x="2312" y="8003"/>
                  </a:lnTo>
                  <a:close/>
                  <a:moveTo>
                    <a:pt x="2780" y="8003"/>
                  </a:moveTo>
                  <a:lnTo>
                    <a:pt x="2780" y="9037"/>
                  </a:lnTo>
                  <a:lnTo>
                    <a:pt x="3814" y="9037"/>
                  </a:lnTo>
                  <a:lnTo>
                    <a:pt x="3814" y="8003"/>
                  </a:lnTo>
                  <a:close/>
                  <a:moveTo>
                    <a:pt x="4284" y="8003"/>
                  </a:moveTo>
                  <a:lnTo>
                    <a:pt x="4284" y="9037"/>
                  </a:lnTo>
                  <a:lnTo>
                    <a:pt x="5318" y="9037"/>
                  </a:lnTo>
                  <a:lnTo>
                    <a:pt x="5318" y="8003"/>
                  </a:lnTo>
                  <a:close/>
                  <a:moveTo>
                    <a:pt x="5787" y="8003"/>
                  </a:moveTo>
                  <a:lnTo>
                    <a:pt x="5787" y="9037"/>
                  </a:lnTo>
                  <a:lnTo>
                    <a:pt x="6821" y="9037"/>
                  </a:lnTo>
                  <a:lnTo>
                    <a:pt x="6821" y="8003"/>
                  </a:lnTo>
                  <a:close/>
                  <a:moveTo>
                    <a:pt x="7291" y="8003"/>
                  </a:moveTo>
                  <a:lnTo>
                    <a:pt x="7291" y="9037"/>
                  </a:lnTo>
                  <a:lnTo>
                    <a:pt x="8325" y="9037"/>
                  </a:lnTo>
                  <a:lnTo>
                    <a:pt x="8325" y="8003"/>
                  </a:lnTo>
                  <a:close/>
                  <a:moveTo>
                    <a:pt x="8371" y="7721"/>
                  </a:moveTo>
                  <a:cubicBezTo>
                    <a:pt x="8604" y="7721"/>
                    <a:pt x="8794" y="7911"/>
                    <a:pt x="8794" y="8144"/>
                  </a:cubicBezTo>
                  <a:lnTo>
                    <a:pt x="8794" y="9317"/>
                  </a:lnTo>
                  <a:lnTo>
                    <a:pt x="807" y="9317"/>
                  </a:lnTo>
                  <a:lnTo>
                    <a:pt x="807" y="8144"/>
                  </a:lnTo>
                  <a:cubicBezTo>
                    <a:pt x="807" y="7911"/>
                    <a:pt x="997" y="7721"/>
                    <a:pt x="1230" y="7721"/>
                  </a:cubicBezTo>
                  <a:close/>
                  <a:moveTo>
                    <a:pt x="1230" y="7439"/>
                  </a:moveTo>
                  <a:cubicBezTo>
                    <a:pt x="842" y="7439"/>
                    <a:pt x="527" y="7755"/>
                    <a:pt x="527" y="8144"/>
                  </a:cubicBezTo>
                  <a:lnTo>
                    <a:pt x="527" y="9317"/>
                  </a:lnTo>
                  <a:lnTo>
                    <a:pt x="0" y="9317"/>
                  </a:lnTo>
                  <a:lnTo>
                    <a:pt x="0" y="9600"/>
                  </a:lnTo>
                  <a:lnTo>
                    <a:pt x="9620" y="9600"/>
                  </a:lnTo>
                  <a:lnTo>
                    <a:pt x="9620" y="9317"/>
                  </a:lnTo>
                  <a:lnTo>
                    <a:pt x="9075" y="9317"/>
                  </a:lnTo>
                  <a:lnTo>
                    <a:pt x="9075" y="8144"/>
                  </a:lnTo>
                  <a:cubicBezTo>
                    <a:pt x="9075" y="7755"/>
                    <a:pt x="8761" y="7439"/>
                    <a:pt x="8371" y="74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1" name="Google Shape;5281;p118"/>
          <p:cNvGrpSpPr/>
          <p:nvPr/>
        </p:nvGrpSpPr>
        <p:grpSpPr>
          <a:xfrm>
            <a:off x="8047403" y="3980351"/>
            <a:ext cx="376689" cy="373929"/>
            <a:chOff x="8047403" y="3980351"/>
            <a:chExt cx="376689" cy="373929"/>
          </a:xfrm>
        </p:grpSpPr>
        <p:sp>
          <p:nvSpPr>
            <p:cNvPr id="5282" name="Google Shape;5282;p118"/>
            <p:cNvSpPr/>
            <p:nvPr/>
          </p:nvSpPr>
          <p:spPr>
            <a:xfrm>
              <a:off x="8068937" y="4209684"/>
              <a:ext cx="139077" cy="139077"/>
            </a:xfrm>
            <a:custGeom>
              <a:avLst/>
              <a:gdLst/>
              <a:ahLst/>
              <a:cxnLst/>
              <a:rect l="l" t="t" r="r" b="b"/>
              <a:pathLst>
                <a:path w="3578" h="3578" extrusionOk="0">
                  <a:moveTo>
                    <a:pt x="1789" y="1"/>
                  </a:moveTo>
                  <a:cubicBezTo>
                    <a:pt x="802" y="1"/>
                    <a:pt x="1" y="802"/>
                    <a:pt x="1" y="1789"/>
                  </a:cubicBezTo>
                  <a:cubicBezTo>
                    <a:pt x="1" y="2778"/>
                    <a:pt x="802" y="3577"/>
                    <a:pt x="1789" y="3577"/>
                  </a:cubicBezTo>
                  <a:cubicBezTo>
                    <a:pt x="2777" y="3577"/>
                    <a:pt x="3577" y="2778"/>
                    <a:pt x="3577" y="1789"/>
                  </a:cubicBezTo>
                  <a:cubicBezTo>
                    <a:pt x="3577" y="802"/>
                    <a:pt x="2777" y="1"/>
                    <a:pt x="178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118"/>
            <p:cNvSpPr/>
            <p:nvPr/>
          </p:nvSpPr>
          <p:spPr>
            <a:xfrm>
              <a:off x="8226982" y="4127008"/>
              <a:ext cx="109885" cy="109885"/>
            </a:xfrm>
            <a:custGeom>
              <a:avLst/>
              <a:gdLst/>
              <a:ahLst/>
              <a:cxnLst/>
              <a:rect l="l" t="t" r="r" b="b"/>
              <a:pathLst>
                <a:path w="2827" h="2827" extrusionOk="0">
                  <a:moveTo>
                    <a:pt x="1414" y="1"/>
                  </a:moveTo>
                  <a:cubicBezTo>
                    <a:pt x="633" y="1"/>
                    <a:pt x="1" y="634"/>
                    <a:pt x="1" y="1414"/>
                  </a:cubicBezTo>
                  <a:cubicBezTo>
                    <a:pt x="1" y="2193"/>
                    <a:pt x="633" y="2826"/>
                    <a:pt x="1414" y="2826"/>
                  </a:cubicBezTo>
                  <a:cubicBezTo>
                    <a:pt x="2193" y="2826"/>
                    <a:pt x="2826" y="2193"/>
                    <a:pt x="2826" y="1414"/>
                  </a:cubicBezTo>
                  <a:cubicBezTo>
                    <a:pt x="2826" y="634"/>
                    <a:pt x="2193" y="1"/>
                    <a:pt x="141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118"/>
            <p:cNvSpPr/>
            <p:nvPr/>
          </p:nvSpPr>
          <p:spPr>
            <a:xfrm>
              <a:off x="8307521" y="3997454"/>
              <a:ext cx="109808" cy="109885"/>
            </a:xfrm>
            <a:custGeom>
              <a:avLst/>
              <a:gdLst/>
              <a:ahLst/>
              <a:cxnLst/>
              <a:rect l="l" t="t" r="r" b="b"/>
              <a:pathLst>
                <a:path w="2825" h="2827" extrusionOk="0">
                  <a:moveTo>
                    <a:pt x="1412" y="1"/>
                  </a:moveTo>
                  <a:cubicBezTo>
                    <a:pt x="632" y="1"/>
                    <a:pt x="0" y="634"/>
                    <a:pt x="0" y="1414"/>
                  </a:cubicBezTo>
                  <a:cubicBezTo>
                    <a:pt x="0" y="2194"/>
                    <a:pt x="632" y="2826"/>
                    <a:pt x="1412" y="2826"/>
                  </a:cubicBezTo>
                  <a:cubicBezTo>
                    <a:pt x="2193" y="2826"/>
                    <a:pt x="2825" y="2194"/>
                    <a:pt x="2825" y="1414"/>
                  </a:cubicBezTo>
                  <a:cubicBezTo>
                    <a:pt x="2825" y="634"/>
                    <a:pt x="2193" y="1"/>
                    <a:pt x="141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118"/>
            <p:cNvSpPr/>
            <p:nvPr/>
          </p:nvSpPr>
          <p:spPr>
            <a:xfrm>
              <a:off x="8054322" y="3985832"/>
              <a:ext cx="109808" cy="109808"/>
            </a:xfrm>
            <a:custGeom>
              <a:avLst/>
              <a:gdLst/>
              <a:ahLst/>
              <a:cxnLst/>
              <a:rect l="l" t="t" r="r" b="b"/>
              <a:pathLst>
                <a:path w="2825" h="2825" extrusionOk="0">
                  <a:moveTo>
                    <a:pt x="1412" y="0"/>
                  </a:moveTo>
                  <a:cubicBezTo>
                    <a:pt x="632" y="0"/>
                    <a:pt x="0" y="632"/>
                    <a:pt x="0" y="1412"/>
                  </a:cubicBezTo>
                  <a:cubicBezTo>
                    <a:pt x="0" y="2193"/>
                    <a:pt x="632" y="2825"/>
                    <a:pt x="1412" y="2825"/>
                  </a:cubicBezTo>
                  <a:cubicBezTo>
                    <a:pt x="2193" y="2825"/>
                    <a:pt x="2825" y="2193"/>
                    <a:pt x="2825" y="1412"/>
                  </a:cubicBezTo>
                  <a:cubicBezTo>
                    <a:pt x="2825" y="632"/>
                    <a:pt x="2193" y="0"/>
                    <a:pt x="141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118"/>
            <p:cNvSpPr/>
            <p:nvPr/>
          </p:nvSpPr>
          <p:spPr>
            <a:xfrm>
              <a:off x="8351444" y="4236777"/>
              <a:ext cx="58538" cy="58577"/>
            </a:xfrm>
            <a:custGeom>
              <a:avLst/>
              <a:gdLst/>
              <a:ahLst/>
              <a:cxnLst/>
              <a:rect l="l" t="t" r="r" b="b"/>
              <a:pathLst>
                <a:path w="1506" h="1507" extrusionOk="0">
                  <a:moveTo>
                    <a:pt x="753" y="0"/>
                  </a:moveTo>
                  <a:cubicBezTo>
                    <a:pt x="337" y="0"/>
                    <a:pt x="0" y="338"/>
                    <a:pt x="0" y="753"/>
                  </a:cubicBezTo>
                  <a:cubicBezTo>
                    <a:pt x="0" y="1169"/>
                    <a:pt x="337" y="1507"/>
                    <a:pt x="753" y="1507"/>
                  </a:cubicBezTo>
                  <a:cubicBezTo>
                    <a:pt x="1169" y="1507"/>
                    <a:pt x="1506" y="1169"/>
                    <a:pt x="1506" y="753"/>
                  </a:cubicBezTo>
                  <a:cubicBezTo>
                    <a:pt x="1506" y="338"/>
                    <a:pt x="1169" y="0"/>
                    <a:pt x="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118"/>
            <p:cNvSpPr/>
            <p:nvPr/>
          </p:nvSpPr>
          <p:spPr>
            <a:xfrm>
              <a:off x="8246767" y="4279961"/>
              <a:ext cx="58616" cy="58538"/>
            </a:xfrm>
            <a:custGeom>
              <a:avLst/>
              <a:gdLst/>
              <a:ahLst/>
              <a:cxnLst/>
              <a:rect l="l" t="t" r="r" b="b"/>
              <a:pathLst>
                <a:path w="1508" h="1506" extrusionOk="0">
                  <a:moveTo>
                    <a:pt x="754" y="0"/>
                  </a:moveTo>
                  <a:cubicBezTo>
                    <a:pt x="338" y="0"/>
                    <a:pt x="1" y="338"/>
                    <a:pt x="1" y="753"/>
                  </a:cubicBezTo>
                  <a:cubicBezTo>
                    <a:pt x="1" y="1169"/>
                    <a:pt x="338" y="1506"/>
                    <a:pt x="754" y="1506"/>
                  </a:cubicBezTo>
                  <a:cubicBezTo>
                    <a:pt x="1170" y="1506"/>
                    <a:pt x="1507" y="1169"/>
                    <a:pt x="1507" y="753"/>
                  </a:cubicBezTo>
                  <a:cubicBezTo>
                    <a:pt x="1507" y="338"/>
                    <a:pt x="1170" y="0"/>
                    <a:pt x="7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118"/>
            <p:cNvSpPr/>
            <p:nvPr/>
          </p:nvSpPr>
          <p:spPr>
            <a:xfrm>
              <a:off x="8205060" y="4000447"/>
              <a:ext cx="58616" cy="58577"/>
            </a:xfrm>
            <a:custGeom>
              <a:avLst/>
              <a:gdLst/>
              <a:ahLst/>
              <a:cxnLst/>
              <a:rect l="l" t="t" r="r" b="b"/>
              <a:pathLst>
                <a:path w="1508" h="1507" extrusionOk="0">
                  <a:moveTo>
                    <a:pt x="754" y="1"/>
                  </a:moveTo>
                  <a:cubicBezTo>
                    <a:pt x="338" y="1"/>
                    <a:pt x="1" y="338"/>
                    <a:pt x="1" y="754"/>
                  </a:cubicBezTo>
                  <a:cubicBezTo>
                    <a:pt x="1" y="1170"/>
                    <a:pt x="338" y="1506"/>
                    <a:pt x="754" y="1506"/>
                  </a:cubicBezTo>
                  <a:cubicBezTo>
                    <a:pt x="1170" y="1506"/>
                    <a:pt x="1507" y="1170"/>
                    <a:pt x="1507" y="754"/>
                  </a:cubicBezTo>
                  <a:cubicBezTo>
                    <a:pt x="1507" y="338"/>
                    <a:pt x="1170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118"/>
            <p:cNvSpPr/>
            <p:nvPr/>
          </p:nvSpPr>
          <p:spPr>
            <a:xfrm>
              <a:off x="8131906" y="4117485"/>
              <a:ext cx="58577" cy="58577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754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4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118"/>
            <p:cNvSpPr/>
            <p:nvPr/>
          </p:nvSpPr>
          <p:spPr>
            <a:xfrm>
              <a:off x="8102132" y="4243385"/>
              <a:ext cx="73076" cy="105454"/>
            </a:xfrm>
            <a:custGeom>
              <a:avLst/>
              <a:gdLst/>
              <a:ahLst/>
              <a:cxnLst/>
              <a:rect l="l" t="t" r="r" b="b"/>
              <a:pathLst>
                <a:path w="1880" h="2713" extrusionOk="0">
                  <a:moveTo>
                    <a:pt x="941" y="1"/>
                  </a:moveTo>
                  <a:cubicBezTo>
                    <a:pt x="930" y="1"/>
                    <a:pt x="918" y="1"/>
                    <a:pt x="907" y="2"/>
                  </a:cubicBezTo>
                  <a:cubicBezTo>
                    <a:pt x="663" y="19"/>
                    <a:pt x="470" y="223"/>
                    <a:pt x="470" y="471"/>
                  </a:cubicBezTo>
                  <a:lnTo>
                    <a:pt x="470" y="660"/>
                  </a:lnTo>
                  <a:cubicBezTo>
                    <a:pt x="470" y="781"/>
                    <a:pt x="514" y="889"/>
                    <a:pt x="588" y="973"/>
                  </a:cubicBezTo>
                  <a:cubicBezTo>
                    <a:pt x="243" y="1111"/>
                    <a:pt x="0" y="1449"/>
                    <a:pt x="0" y="1844"/>
                  </a:cubicBezTo>
                  <a:lnTo>
                    <a:pt x="0" y="2445"/>
                  </a:lnTo>
                  <a:cubicBezTo>
                    <a:pt x="274" y="2613"/>
                    <a:pt x="595" y="2713"/>
                    <a:pt x="939" y="2713"/>
                  </a:cubicBezTo>
                  <a:cubicBezTo>
                    <a:pt x="1283" y="2713"/>
                    <a:pt x="1605" y="2614"/>
                    <a:pt x="1878" y="2445"/>
                  </a:cubicBezTo>
                  <a:lnTo>
                    <a:pt x="1878" y="1844"/>
                  </a:lnTo>
                  <a:cubicBezTo>
                    <a:pt x="1879" y="1449"/>
                    <a:pt x="1637" y="1111"/>
                    <a:pt x="1292" y="973"/>
                  </a:cubicBezTo>
                  <a:cubicBezTo>
                    <a:pt x="1366" y="889"/>
                    <a:pt x="1410" y="781"/>
                    <a:pt x="1410" y="660"/>
                  </a:cubicBezTo>
                  <a:lnTo>
                    <a:pt x="1410" y="482"/>
                  </a:lnTo>
                  <a:cubicBezTo>
                    <a:pt x="1410" y="217"/>
                    <a:pt x="1202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118"/>
            <p:cNvSpPr/>
            <p:nvPr/>
          </p:nvSpPr>
          <p:spPr>
            <a:xfrm>
              <a:off x="8245290" y="4149008"/>
              <a:ext cx="73114" cy="87768"/>
            </a:xfrm>
            <a:custGeom>
              <a:avLst/>
              <a:gdLst/>
              <a:ahLst/>
              <a:cxnLst/>
              <a:rect l="l" t="t" r="r" b="b"/>
              <a:pathLst>
                <a:path w="1881" h="2258" extrusionOk="0">
                  <a:moveTo>
                    <a:pt x="940" y="0"/>
                  </a:moveTo>
                  <a:cubicBezTo>
                    <a:pt x="929" y="0"/>
                    <a:pt x="917" y="0"/>
                    <a:pt x="906" y="1"/>
                  </a:cubicBezTo>
                  <a:cubicBezTo>
                    <a:pt x="662" y="18"/>
                    <a:pt x="470" y="221"/>
                    <a:pt x="470" y="469"/>
                  </a:cubicBezTo>
                  <a:lnTo>
                    <a:pt x="470" y="659"/>
                  </a:lnTo>
                  <a:cubicBezTo>
                    <a:pt x="470" y="779"/>
                    <a:pt x="515" y="889"/>
                    <a:pt x="589" y="972"/>
                  </a:cubicBezTo>
                  <a:cubicBezTo>
                    <a:pt x="243" y="1110"/>
                    <a:pt x="1" y="1448"/>
                    <a:pt x="1" y="1843"/>
                  </a:cubicBezTo>
                  <a:lnTo>
                    <a:pt x="1" y="1898"/>
                  </a:lnTo>
                  <a:cubicBezTo>
                    <a:pt x="251" y="2122"/>
                    <a:pt x="580" y="2257"/>
                    <a:pt x="940" y="2257"/>
                  </a:cubicBezTo>
                  <a:cubicBezTo>
                    <a:pt x="1300" y="2257"/>
                    <a:pt x="1630" y="2122"/>
                    <a:pt x="1879" y="1898"/>
                  </a:cubicBezTo>
                  <a:lnTo>
                    <a:pt x="1879" y="1843"/>
                  </a:lnTo>
                  <a:cubicBezTo>
                    <a:pt x="1881" y="1449"/>
                    <a:pt x="1636" y="1111"/>
                    <a:pt x="1291" y="972"/>
                  </a:cubicBezTo>
                  <a:cubicBezTo>
                    <a:pt x="1365" y="889"/>
                    <a:pt x="1409" y="779"/>
                    <a:pt x="1409" y="659"/>
                  </a:cubicBezTo>
                  <a:lnTo>
                    <a:pt x="1409" y="481"/>
                  </a:lnTo>
                  <a:cubicBezTo>
                    <a:pt x="1409" y="216"/>
                    <a:pt x="1201" y="0"/>
                    <a:pt x="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118"/>
            <p:cNvSpPr/>
            <p:nvPr/>
          </p:nvSpPr>
          <p:spPr>
            <a:xfrm>
              <a:off x="8325634" y="4019493"/>
              <a:ext cx="73076" cy="87807"/>
            </a:xfrm>
            <a:custGeom>
              <a:avLst/>
              <a:gdLst/>
              <a:ahLst/>
              <a:cxnLst/>
              <a:rect l="l" t="t" r="r" b="b"/>
              <a:pathLst>
                <a:path w="1880" h="2259" extrusionOk="0">
                  <a:moveTo>
                    <a:pt x="941" y="0"/>
                  </a:moveTo>
                  <a:cubicBezTo>
                    <a:pt x="930" y="0"/>
                    <a:pt x="918" y="1"/>
                    <a:pt x="907" y="1"/>
                  </a:cubicBezTo>
                  <a:cubicBezTo>
                    <a:pt x="663" y="18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4" y="889"/>
                    <a:pt x="588" y="972"/>
                  </a:cubicBezTo>
                  <a:cubicBezTo>
                    <a:pt x="243" y="1110"/>
                    <a:pt x="0" y="1448"/>
                    <a:pt x="0" y="1844"/>
                  </a:cubicBezTo>
                  <a:lnTo>
                    <a:pt x="0" y="1899"/>
                  </a:lnTo>
                  <a:cubicBezTo>
                    <a:pt x="249" y="2122"/>
                    <a:pt x="580" y="2258"/>
                    <a:pt x="939" y="2258"/>
                  </a:cubicBezTo>
                  <a:cubicBezTo>
                    <a:pt x="1299" y="2258"/>
                    <a:pt x="1629" y="2122"/>
                    <a:pt x="1878" y="1899"/>
                  </a:cubicBezTo>
                  <a:lnTo>
                    <a:pt x="1878" y="1844"/>
                  </a:lnTo>
                  <a:cubicBezTo>
                    <a:pt x="1880" y="1448"/>
                    <a:pt x="1636" y="1110"/>
                    <a:pt x="1292" y="972"/>
                  </a:cubicBezTo>
                  <a:cubicBezTo>
                    <a:pt x="1366" y="889"/>
                    <a:pt x="1410" y="780"/>
                    <a:pt x="1410" y="660"/>
                  </a:cubicBezTo>
                  <a:lnTo>
                    <a:pt x="1410" y="481"/>
                  </a:lnTo>
                  <a:cubicBezTo>
                    <a:pt x="1410" y="216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118"/>
            <p:cNvSpPr/>
            <p:nvPr/>
          </p:nvSpPr>
          <p:spPr>
            <a:xfrm>
              <a:off x="8072902" y="4007794"/>
              <a:ext cx="73153" cy="87807"/>
            </a:xfrm>
            <a:custGeom>
              <a:avLst/>
              <a:gdLst/>
              <a:ahLst/>
              <a:cxnLst/>
              <a:rect l="l" t="t" r="r" b="b"/>
              <a:pathLst>
                <a:path w="1882" h="2259" extrusionOk="0">
                  <a:moveTo>
                    <a:pt x="941" y="0"/>
                  </a:moveTo>
                  <a:cubicBezTo>
                    <a:pt x="929" y="0"/>
                    <a:pt x="918" y="1"/>
                    <a:pt x="906" y="2"/>
                  </a:cubicBezTo>
                  <a:cubicBezTo>
                    <a:pt x="663" y="19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5" y="889"/>
                    <a:pt x="589" y="972"/>
                  </a:cubicBezTo>
                  <a:cubicBezTo>
                    <a:pt x="243" y="1111"/>
                    <a:pt x="0" y="1448"/>
                    <a:pt x="0" y="1844"/>
                  </a:cubicBezTo>
                  <a:lnTo>
                    <a:pt x="0" y="1900"/>
                  </a:lnTo>
                  <a:cubicBezTo>
                    <a:pt x="250" y="2122"/>
                    <a:pt x="579" y="2259"/>
                    <a:pt x="940" y="2259"/>
                  </a:cubicBezTo>
                  <a:cubicBezTo>
                    <a:pt x="1301" y="2259"/>
                    <a:pt x="1629" y="2122"/>
                    <a:pt x="1879" y="1900"/>
                  </a:cubicBezTo>
                  <a:lnTo>
                    <a:pt x="1879" y="1844"/>
                  </a:lnTo>
                  <a:cubicBezTo>
                    <a:pt x="1881" y="1448"/>
                    <a:pt x="1638" y="1111"/>
                    <a:pt x="1291" y="972"/>
                  </a:cubicBezTo>
                  <a:cubicBezTo>
                    <a:pt x="1365" y="889"/>
                    <a:pt x="1411" y="780"/>
                    <a:pt x="1411" y="660"/>
                  </a:cubicBezTo>
                  <a:lnTo>
                    <a:pt x="1411" y="482"/>
                  </a:lnTo>
                  <a:cubicBezTo>
                    <a:pt x="1411" y="217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118"/>
            <p:cNvSpPr/>
            <p:nvPr/>
          </p:nvSpPr>
          <p:spPr>
            <a:xfrm>
              <a:off x="8047403" y="3980351"/>
              <a:ext cx="376689" cy="373929"/>
            </a:xfrm>
            <a:custGeom>
              <a:avLst/>
              <a:gdLst/>
              <a:ahLst/>
              <a:cxnLst/>
              <a:rect l="l" t="t" r="r" b="b"/>
              <a:pathLst>
                <a:path w="9691" h="9620" extrusionOk="0">
                  <a:moveTo>
                    <a:pt x="1587" y="847"/>
                  </a:moveTo>
                  <a:cubicBezTo>
                    <a:pt x="1596" y="847"/>
                    <a:pt x="1605" y="847"/>
                    <a:pt x="1614" y="848"/>
                  </a:cubicBezTo>
                  <a:cubicBezTo>
                    <a:pt x="1783" y="862"/>
                    <a:pt x="1916" y="1003"/>
                    <a:pt x="1916" y="1176"/>
                  </a:cubicBezTo>
                  <a:lnTo>
                    <a:pt x="1916" y="1354"/>
                  </a:lnTo>
                  <a:cubicBezTo>
                    <a:pt x="1916" y="1541"/>
                    <a:pt x="1771" y="1693"/>
                    <a:pt x="1588" y="1693"/>
                  </a:cubicBezTo>
                  <a:cubicBezTo>
                    <a:pt x="1579" y="1693"/>
                    <a:pt x="1570" y="1693"/>
                    <a:pt x="1561" y="1692"/>
                  </a:cubicBezTo>
                  <a:cubicBezTo>
                    <a:pt x="1392" y="1678"/>
                    <a:pt x="1260" y="1536"/>
                    <a:pt x="1260" y="1363"/>
                  </a:cubicBezTo>
                  <a:lnTo>
                    <a:pt x="1260" y="1186"/>
                  </a:lnTo>
                  <a:cubicBezTo>
                    <a:pt x="1260" y="1000"/>
                    <a:pt x="1404" y="847"/>
                    <a:pt x="1587" y="847"/>
                  </a:cubicBezTo>
                  <a:close/>
                  <a:moveTo>
                    <a:pt x="4810" y="659"/>
                  </a:moveTo>
                  <a:cubicBezTo>
                    <a:pt x="5147" y="659"/>
                    <a:pt x="5422" y="934"/>
                    <a:pt x="5422" y="1271"/>
                  </a:cubicBezTo>
                  <a:cubicBezTo>
                    <a:pt x="5422" y="1609"/>
                    <a:pt x="5147" y="1883"/>
                    <a:pt x="4810" y="1883"/>
                  </a:cubicBezTo>
                  <a:cubicBezTo>
                    <a:pt x="4472" y="1883"/>
                    <a:pt x="4198" y="1609"/>
                    <a:pt x="4198" y="1271"/>
                  </a:cubicBezTo>
                  <a:cubicBezTo>
                    <a:pt x="4198" y="934"/>
                    <a:pt x="4473" y="659"/>
                    <a:pt x="4810" y="659"/>
                  </a:cubicBezTo>
                  <a:close/>
                  <a:moveTo>
                    <a:pt x="8106" y="1149"/>
                  </a:moveTo>
                  <a:cubicBezTo>
                    <a:pt x="8115" y="1149"/>
                    <a:pt x="8124" y="1149"/>
                    <a:pt x="8133" y="1150"/>
                  </a:cubicBezTo>
                  <a:cubicBezTo>
                    <a:pt x="8302" y="1162"/>
                    <a:pt x="8435" y="1305"/>
                    <a:pt x="8435" y="1478"/>
                  </a:cubicBezTo>
                  <a:lnTo>
                    <a:pt x="8435" y="1656"/>
                  </a:lnTo>
                  <a:cubicBezTo>
                    <a:pt x="8435" y="1842"/>
                    <a:pt x="8290" y="1995"/>
                    <a:pt x="8107" y="1995"/>
                  </a:cubicBezTo>
                  <a:cubicBezTo>
                    <a:pt x="8099" y="1995"/>
                    <a:pt x="8090" y="1995"/>
                    <a:pt x="8081" y="1994"/>
                  </a:cubicBezTo>
                  <a:cubicBezTo>
                    <a:pt x="7913" y="1980"/>
                    <a:pt x="7779" y="1838"/>
                    <a:pt x="7779" y="1666"/>
                  </a:cubicBezTo>
                  <a:lnTo>
                    <a:pt x="7779" y="1487"/>
                  </a:lnTo>
                  <a:cubicBezTo>
                    <a:pt x="7779" y="1301"/>
                    <a:pt x="7924" y="1149"/>
                    <a:pt x="8106" y="1149"/>
                  </a:cubicBezTo>
                  <a:close/>
                  <a:moveTo>
                    <a:pt x="1587" y="284"/>
                  </a:moveTo>
                  <a:cubicBezTo>
                    <a:pt x="2277" y="284"/>
                    <a:pt x="2853" y="850"/>
                    <a:pt x="2855" y="1548"/>
                  </a:cubicBezTo>
                  <a:cubicBezTo>
                    <a:pt x="2857" y="1816"/>
                    <a:pt x="2774" y="2065"/>
                    <a:pt x="2631" y="2270"/>
                  </a:cubicBezTo>
                  <a:cubicBezTo>
                    <a:pt x="2559" y="1999"/>
                    <a:pt x="2384" y="1766"/>
                    <a:pt x="2141" y="1620"/>
                  </a:cubicBezTo>
                  <a:cubicBezTo>
                    <a:pt x="2176" y="1542"/>
                    <a:pt x="2196" y="1456"/>
                    <a:pt x="2196" y="1365"/>
                  </a:cubicBezTo>
                  <a:lnTo>
                    <a:pt x="2196" y="1191"/>
                  </a:lnTo>
                  <a:cubicBezTo>
                    <a:pt x="2196" y="846"/>
                    <a:pt x="1925" y="565"/>
                    <a:pt x="1586" y="565"/>
                  </a:cubicBezTo>
                  <a:cubicBezTo>
                    <a:pt x="1573" y="565"/>
                    <a:pt x="1560" y="566"/>
                    <a:pt x="1548" y="566"/>
                  </a:cubicBezTo>
                  <a:cubicBezTo>
                    <a:pt x="1229" y="586"/>
                    <a:pt x="976" y="853"/>
                    <a:pt x="976" y="1176"/>
                  </a:cubicBezTo>
                  <a:lnTo>
                    <a:pt x="976" y="1363"/>
                  </a:lnTo>
                  <a:cubicBezTo>
                    <a:pt x="976" y="1455"/>
                    <a:pt x="996" y="1541"/>
                    <a:pt x="1033" y="1619"/>
                  </a:cubicBezTo>
                  <a:cubicBezTo>
                    <a:pt x="788" y="1764"/>
                    <a:pt x="613" y="1998"/>
                    <a:pt x="542" y="2269"/>
                  </a:cubicBezTo>
                  <a:cubicBezTo>
                    <a:pt x="402" y="2067"/>
                    <a:pt x="319" y="1819"/>
                    <a:pt x="319" y="1552"/>
                  </a:cubicBezTo>
                  <a:cubicBezTo>
                    <a:pt x="319" y="874"/>
                    <a:pt x="853" y="318"/>
                    <a:pt x="1523" y="286"/>
                  </a:cubicBezTo>
                  <a:cubicBezTo>
                    <a:pt x="1545" y="285"/>
                    <a:pt x="1566" y="284"/>
                    <a:pt x="1587" y="284"/>
                  </a:cubicBezTo>
                  <a:close/>
                  <a:moveTo>
                    <a:pt x="8108" y="585"/>
                  </a:moveTo>
                  <a:cubicBezTo>
                    <a:pt x="8808" y="585"/>
                    <a:pt x="9377" y="1154"/>
                    <a:pt x="9377" y="1854"/>
                  </a:cubicBezTo>
                  <a:cubicBezTo>
                    <a:pt x="9377" y="2120"/>
                    <a:pt x="9294" y="2368"/>
                    <a:pt x="9153" y="2573"/>
                  </a:cubicBezTo>
                  <a:cubicBezTo>
                    <a:pt x="9082" y="2301"/>
                    <a:pt x="8906" y="2068"/>
                    <a:pt x="8662" y="1922"/>
                  </a:cubicBezTo>
                  <a:cubicBezTo>
                    <a:pt x="8698" y="1845"/>
                    <a:pt x="8719" y="1758"/>
                    <a:pt x="8719" y="1667"/>
                  </a:cubicBezTo>
                  <a:lnTo>
                    <a:pt x="8719" y="1493"/>
                  </a:lnTo>
                  <a:cubicBezTo>
                    <a:pt x="8719" y="1149"/>
                    <a:pt x="8447" y="868"/>
                    <a:pt x="8110" y="868"/>
                  </a:cubicBezTo>
                  <a:cubicBezTo>
                    <a:pt x="8097" y="868"/>
                    <a:pt x="8083" y="868"/>
                    <a:pt x="8070" y="869"/>
                  </a:cubicBezTo>
                  <a:cubicBezTo>
                    <a:pt x="7750" y="888"/>
                    <a:pt x="7497" y="1155"/>
                    <a:pt x="7497" y="1478"/>
                  </a:cubicBezTo>
                  <a:lnTo>
                    <a:pt x="7497" y="1666"/>
                  </a:lnTo>
                  <a:cubicBezTo>
                    <a:pt x="7497" y="1756"/>
                    <a:pt x="7517" y="1843"/>
                    <a:pt x="7554" y="1921"/>
                  </a:cubicBezTo>
                  <a:cubicBezTo>
                    <a:pt x="7310" y="2067"/>
                    <a:pt x="7135" y="2300"/>
                    <a:pt x="7063" y="2571"/>
                  </a:cubicBezTo>
                  <a:cubicBezTo>
                    <a:pt x="6922" y="2367"/>
                    <a:pt x="6839" y="2119"/>
                    <a:pt x="6839" y="1852"/>
                  </a:cubicBezTo>
                  <a:cubicBezTo>
                    <a:pt x="6840" y="1154"/>
                    <a:pt x="7407" y="585"/>
                    <a:pt x="8108" y="585"/>
                  </a:cubicBezTo>
                  <a:close/>
                  <a:moveTo>
                    <a:pt x="1969" y="1844"/>
                  </a:moveTo>
                  <a:cubicBezTo>
                    <a:pt x="2225" y="1981"/>
                    <a:pt x="2387" y="2244"/>
                    <a:pt x="2391" y="2538"/>
                  </a:cubicBezTo>
                  <a:cubicBezTo>
                    <a:pt x="2172" y="2717"/>
                    <a:pt x="1894" y="2823"/>
                    <a:pt x="1591" y="2823"/>
                  </a:cubicBezTo>
                  <a:cubicBezTo>
                    <a:pt x="1287" y="2823"/>
                    <a:pt x="1008" y="2717"/>
                    <a:pt x="790" y="2538"/>
                  </a:cubicBezTo>
                  <a:cubicBezTo>
                    <a:pt x="793" y="2244"/>
                    <a:pt x="956" y="1980"/>
                    <a:pt x="1212" y="1844"/>
                  </a:cubicBezTo>
                  <a:cubicBezTo>
                    <a:pt x="1315" y="1926"/>
                    <a:pt x="1446" y="1976"/>
                    <a:pt x="1591" y="1976"/>
                  </a:cubicBezTo>
                  <a:cubicBezTo>
                    <a:pt x="1732" y="1976"/>
                    <a:pt x="1864" y="1927"/>
                    <a:pt x="1969" y="1844"/>
                  </a:cubicBezTo>
                  <a:close/>
                  <a:moveTo>
                    <a:pt x="8483" y="2147"/>
                  </a:moveTo>
                  <a:cubicBezTo>
                    <a:pt x="8739" y="2284"/>
                    <a:pt x="8900" y="2547"/>
                    <a:pt x="8905" y="2840"/>
                  </a:cubicBezTo>
                  <a:cubicBezTo>
                    <a:pt x="8686" y="3018"/>
                    <a:pt x="8408" y="3125"/>
                    <a:pt x="8104" y="3125"/>
                  </a:cubicBezTo>
                  <a:cubicBezTo>
                    <a:pt x="7801" y="3125"/>
                    <a:pt x="7522" y="3018"/>
                    <a:pt x="7304" y="2840"/>
                  </a:cubicBezTo>
                  <a:cubicBezTo>
                    <a:pt x="7307" y="2547"/>
                    <a:pt x="7470" y="2283"/>
                    <a:pt x="7726" y="2147"/>
                  </a:cubicBezTo>
                  <a:cubicBezTo>
                    <a:pt x="7829" y="2228"/>
                    <a:pt x="7960" y="2279"/>
                    <a:pt x="8104" y="2279"/>
                  </a:cubicBezTo>
                  <a:cubicBezTo>
                    <a:pt x="8248" y="2279"/>
                    <a:pt x="8378" y="2230"/>
                    <a:pt x="8483" y="2147"/>
                  </a:cubicBezTo>
                  <a:close/>
                  <a:moveTo>
                    <a:pt x="3931" y="1430"/>
                  </a:moveTo>
                  <a:cubicBezTo>
                    <a:pt x="3977" y="1682"/>
                    <a:pt x="4128" y="1896"/>
                    <a:pt x="4335" y="2028"/>
                  </a:cubicBezTo>
                  <a:lnTo>
                    <a:pt x="3395" y="3521"/>
                  </a:lnTo>
                  <a:cubicBezTo>
                    <a:pt x="3259" y="3438"/>
                    <a:pt x="3100" y="3389"/>
                    <a:pt x="2929" y="3389"/>
                  </a:cubicBezTo>
                  <a:cubicBezTo>
                    <a:pt x="2796" y="3389"/>
                    <a:pt x="2670" y="3418"/>
                    <a:pt x="2557" y="3471"/>
                  </a:cubicBezTo>
                  <a:lnTo>
                    <a:pt x="2285" y="2942"/>
                  </a:lnTo>
                  <a:cubicBezTo>
                    <a:pt x="2795" y="2686"/>
                    <a:pt x="3144" y="2160"/>
                    <a:pt x="3144" y="1553"/>
                  </a:cubicBezTo>
                  <a:lnTo>
                    <a:pt x="3144" y="1539"/>
                  </a:lnTo>
                  <a:lnTo>
                    <a:pt x="3931" y="1430"/>
                  </a:lnTo>
                  <a:close/>
                  <a:moveTo>
                    <a:pt x="5642" y="1599"/>
                  </a:moveTo>
                  <a:lnTo>
                    <a:pt x="6555" y="1785"/>
                  </a:lnTo>
                  <a:cubicBezTo>
                    <a:pt x="6553" y="1808"/>
                    <a:pt x="6553" y="1831"/>
                    <a:pt x="6553" y="1854"/>
                  </a:cubicBezTo>
                  <a:cubicBezTo>
                    <a:pt x="6553" y="2368"/>
                    <a:pt x="6805" y="2826"/>
                    <a:pt x="7193" y="3108"/>
                  </a:cubicBezTo>
                  <a:lnTo>
                    <a:pt x="6766" y="3815"/>
                  </a:lnTo>
                  <a:cubicBezTo>
                    <a:pt x="6548" y="3699"/>
                    <a:pt x="6300" y="3633"/>
                    <a:pt x="6036" y="3633"/>
                  </a:cubicBezTo>
                  <a:cubicBezTo>
                    <a:pt x="5932" y="3633"/>
                    <a:pt x="5830" y="3644"/>
                    <a:pt x="5733" y="3663"/>
                  </a:cubicBezTo>
                  <a:lnTo>
                    <a:pt x="5190" y="2082"/>
                  </a:lnTo>
                  <a:cubicBezTo>
                    <a:pt x="5392" y="1984"/>
                    <a:pt x="5556" y="1811"/>
                    <a:pt x="5642" y="1599"/>
                  </a:cubicBezTo>
                  <a:close/>
                  <a:moveTo>
                    <a:pt x="2928" y="3670"/>
                  </a:moveTo>
                  <a:cubicBezTo>
                    <a:pt x="3265" y="3670"/>
                    <a:pt x="3540" y="3945"/>
                    <a:pt x="3540" y="4282"/>
                  </a:cubicBezTo>
                  <a:cubicBezTo>
                    <a:pt x="3540" y="4620"/>
                    <a:pt x="3265" y="4894"/>
                    <a:pt x="2928" y="4894"/>
                  </a:cubicBezTo>
                  <a:cubicBezTo>
                    <a:pt x="2590" y="4894"/>
                    <a:pt x="2316" y="4620"/>
                    <a:pt x="2316" y="4282"/>
                  </a:cubicBezTo>
                  <a:cubicBezTo>
                    <a:pt x="2316" y="3945"/>
                    <a:pt x="2590" y="3670"/>
                    <a:pt x="2928" y="3670"/>
                  </a:cubicBezTo>
                  <a:close/>
                  <a:moveTo>
                    <a:pt x="6041" y="4480"/>
                  </a:moveTo>
                  <a:cubicBezTo>
                    <a:pt x="6049" y="4480"/>
                    <a:pt x="6058" y="4480"/>
                    <a:pt x="6067" y="4481"/>
                  </a:cubicBezTo>
                  <a:cubicBezTo>
                    <a:pt x="6236" y="4495"/>
                    <a:pt x="6370" y="4637"/>
                    <a:pt x="6370" y="4810"/>
                  </a:cubicBezTo>
                  <a:lnTo>
                    <a:pt x="6370" y="4987"/>
                  </a:lnTo>
                  <a:cubicBezTo>
                    <a:pt x="6370" y="5173"/>
                    <a:pt x="6224" y="5326"/>
                    <a:pt x="6042" y="5326"/>
                  </a:cubicBezTo>
                  <a:cubicBezTo>
                    <a:pt x="6033" y="5326"/>
                    <a:pt x="6024" y="5325"/>
                    <a:pt x="6015" y="5325"/>
                  </a:cubicBezTo>
                  <a:cubicBezTo>
                    <a:pt x="5846" y="5312"/>
                    <a:pt x="5713" y="5170"/>
                    <a:pt x="5713" y="4997"/>
                  </a:cubicBezTo>
                  <a:lnTo>
                    <a:pt x="5713" y="4818"/>
                  </a:lnTo>
                  <a:cubicBezTo>
                    <a:pt x="5713" y="4632"/>
                    <a:pt x="5858" y="4480"/>
                    <a:pt x="6041" y="4480"/>
                  </a:cubicBezTo>
                  <a:close/>
                  <a:moveTo>
                    <a:pt x="6040" y="3918"/>
                  </a:moveTo>
                  <a:cubicBezTo>
                    <a:pt x="6731" y="3918"/>
                    <a:pt x="7306" y="4484"/>
                    <a:pt x="7309" y="5181"/>
                  </a:cubicBezTo>
                  <a:cubicBezTo>
                    <a:pt x="7310" y="5449"/>
                    <a:pt x="7227" y="5698"/>
                    <a:pt x="7085" y="5904"/>
                  </a:cubicBezTo>
                  <a:cubicBezTo>
                    <a:pt x="7014" y="5633"/>
                    <a:pt x="6838" y="5399"/>
                    <a:pt x="6594" y="5254"/>
                  </a:cubicBezTo>
                  <a:cubicBezTo>
                    <a:pt x="6630" y="5176"/>
                    <a:pt x="6651" y="5089"/>
                    <a:pt x="6651" y="4998"/>
                  </a:cubicBezTo>
                  <a:lnTo>
                    <a:pt x="6651" y="4824"/>
                  </a:lnTo>
                  <a:cubicBezTo>
                    <a:pt x="6651" y="4480"/>
                    <a:pt x="6378" y="4199"/>
                    <a:pt x="6040" y="4199"/>
                  </a:cubicBezTo>
                  <a:cubicBezTo>
                    <a:pt x="6028" y="4199"/>
                    <a:pt x="6015" y="4199"/>
                    <a:pt x="6002" y="4200"/>
                  </a:cubicBezTo>
                  <a:cubicBezTo>
                    <a:pt x="5682" y="4220"/>
                    <a:pt x="5429" y="4486"/>
                    <a:pt x="5429" y="4810"/>
                  </a:cubicBezTo>
                  <a:lnTo>
                    <a:pt x="5429" y="4997"/>
                  </a:lnTo>
                  <a:cubicBezTo>
                    <a:pt x="5429" y="5087"/>
                    <a:pt x="5449" y="5175"/>
                    <a:pt x="5486" y="5253"/>
                  </a:cubicBezTo>
                  <a:cubicBezTo>
                    <a:pt x="5242" y="5398"/>
                    <a:pt x="5066" y="5631"/>
                    <a:pt x="4996" y="5903"/>
                  </a:cubicBezTo>
                  <a:cubicBezTo>
                    <a:pt x="4856" y="5699"/>
                    <a:pt x="4773" y="5451"/>
                    <a:pt x="4773" y="5185"/>
                  </a:cubicBezTo>
                  <a:cubicBezTo>
                    <a:pt x="4773" y="4507"/>
                    <a:pt x="5307" y="3952"/>
                    <a:pt x="5977" y="3919"/>
                  </a:cubicBezTo>
                  <a:cubicBezTo>
                    <a:pt x="5998" y="3918"/>
                    <a:pt x="6019" y="3918"/>
                    <a:pt x="6040" y="3918"/>
                  </a:cubicBezTo>
                  <a:close/>
                  <a:moveTo>
                    <a:pt x="6414" y="5480"/>
                  </a:moveTo>
                  <a:cubicBezTo>
                    <a:pt x="6669" y="5616"/>
                    <a:pt x="6831" y="5879"/>
                    <a:pt x="6836" y="6173"/>
                  </a:cubicBezTo>
                  <a:cubicBezTo>
                    <a:pt x="6616" y="6351"/>
                    <a:pt x="6339" y="6458"/>
                    <a:pt x="6035" y="6458"/>
                  </a:cubicBezTo>
                  <a:cubicBezTo>
                    <a:pt x="5732" y="6457"/>
                    <a:pt x="5452" y="6350"/>
                    <a:pt x="5234" y="6173"/>
                  </a:cubicBezTo>
                  <a:cubicBezTo>
                    <a:pt x="5238" y="5879"/>
                    <a:pt x="5401" y="5615"/>
                    <a:pt x="5656" y="5480"/>
                  </a:cubicBezTo>
                  <a:cubicBezTo>
                    <a:pt x="5760" y="5561"/>
                    <a:pt x="5891" y="5612"/>
                    <a:pt x="6035" y="5612"/>
                  </a:cubicBezTo>
                  <a:cubicBezTo>
                    <a:pt x="6178" y="5612"/>
                    <a:pt x="6309" y="5562"/>
                    <a:pt x="6414" y="5480"/>
                  </a:cubicBezTo>
                  <a:close/>
                  <a:moveTo>
                    <a:pt x="4599" y="2138"/>
                  </a:moveTo>
                  <a:cubicBezTo>
                    <a:pt x="4667" y="2156"/>
                    <a:pt x="4737" y="2164"/>
                    <a:pt x="4811" y="2164"/>
                  </a:cubicBezTo>
                  <a:cubicBezTo>
                    <a:pt x="4847" y="2164"/>
                    <a:pt x="4881" y="2162"/>
                    <a:pt x="4915" y="2157"/>
                  </a:cubicBezTo>
                  <a:lnTo>
                    <a:pt x="5460" y="3742"/>
                  </a:lnTo>
                  <a:cubicBezTo>
                    <a:pt x="4888" y="3972"/>
                    <a:pt x="4481" y="4531"/>
                    <a:pt x="4481" y="5185"/>
                  </a:cubicBezTo>
                  <a:cubicBezTo>
                    <a:pt x="4481" y="5448"/>
                    <a:pt x="4547" y="5694"/>
                    <a:pt x="4662" y="5910"/>
                  </a:cubicBezTo>
                  <a:lnTo>
                    <a:pt x="3889" y="6536"/>
                  </a:lnTo>
                  <a:cubicBezTo>
                    <a:pt x="3617" y="6172"/>
                    <a:pt x="3218" y="5906"/>
                    <a:pt x="2759" y="5805"/>
                  </a:cubicBezTo>
                  <a:lnTo>
                    <a:pt x="2885" y="5175"/>
                  </a:lnTo>
                  <a:cubicBezTo>
                    <a:pt x="2900" y="5175"/>
                    <a:pt x="2913" y="5176"/>
                    <a:pt x="2928" y="5176"/>
                  </a:cubicBezTo>
                  <a:cubicBezTo>
                    <a:pt x="3421" y="5176"/>
                    <a:pt x="3822" y="4775"/>
                    <a:pt x="3822" y="4282"/>
                  </a:cubicBezTo>
                  <a:cubicBezTo>
                    <a:pt x="3822" y="4062"/>
                    <a:pt x="3743" y="3861"/>
                    <a:pt x="3611" y="3705"/>
                  </a:cubicBezTo>
                  <a:lnTo>
                    <a:pt x="4599" y="2138"/>
                  </a:lnTo>
                  <a:close/>
                  <a:moveTo>
                    <a:pt x="7433" y="3254"/>
                  </a:moveTo>
                  <a:cubicBezTo>
                    <a:pt x="7636" y="3351"/>
                    <a:pt x="7864" y="3407"/>
                    <a:pt x="8104" y="3407"/>
                  </a:cubicBezTo>
                  <a:cubicBezTo>
                    <a:pt x="8117" y="3407"/>
                    <a:pt x="8130" y="3404"/>
                    <a:pt x="8145" y="3404"/>
                  </a:cubicBezTo>
                  <a:lnTo>
                    <a:pt x="8422" y="6468"/>
                  </a:lnTo>
                  <a:cubicBezTo>
                    <a:pt x="8245" y="6499"/>
                    <a:pt x="8086" y="6582"/>
                    <a:pt x="7960" y="6701"/>
                  </a:cubicBezTo>
                  <a:lnTo>
                    <a:pt x="7268" y="6127"/>
                  </a:lnTo>
                  <a:cubicBezTo>
                    <a:pt x="7469" y="5866"/>
                    <a:pt x="7587" y="5539"/>
                    <a:pt x="7587" y="5185"/>
                  </a:cubicBezTo>
                  <a:cubicBezTo>
                    <a:pt x="7587" y="4694"/>
                    <a:pt x="7358" y="4256"/>
                    <a:pt x="7000" y="3971"/>
                  </a:cubicBezTo>
                  <a:lnTo>
                    <a:pt x="7433" y="3254"/>
                  </a:lnTo>
                  <a:close/>
                  <a:moveTo>
                    <a:pt x="2339" y="6909"/>
                  </a:moveTo>
                  <a:cubicBezTo>
                    <a:pt x="2348" y="6909"/>
                    <a:pt x="2357" y="6910"/>
                    <a:pt x="2366" y="6910"/>
                  </a:cubicBezTo>
                  <a:cubicBezTo>
                    <a:pt x="2535" y="6923"/>
                    <a:pt x="2668" y="7066"/>
                    <a:pt x="2668" y="7239"/>
                  </a:cubicBezTo>
                  <a:lnTo>
                    <a:pt x="2668" y="7417"/>
                  </a:lnTo>
                  <a:cubicBezTo>
                    <a:pt x="2668" y="7603"/>
                    <a:pt x="2523" y="7756"/>
                    <a:pt x="2340" y="7756"/>
                  </a:cubicBezTo>
                  <a:cubicBezTo>
                    <a:pt x="2332" y="7756"/>
                    <a:pt x="2323" y="7755"/>
                    <a:pt x="2314" y="7755"/>
                  </a:cubicBezTo>
                  <a:cubicBezTo>
                    <a:pt x="2145" y="7741"/>
                    <a:pt x="2011" y="7598"/>
                    <a:pt x="2011" y="7426"/>
                  </a:cubicBezTo>
                  <a:lnTo>
                    <a:pt x="2011" y="7248"/>
                  </a:lnTo>
                  <a:cubicBezTo>
                    <a:pt x="2011" y="7062"/>
                    <a:pt x="2157" y="6909"/>
                    <a:pt x="2339" y="6909"/>
                  </a:cubicBezTo>
                  <a:close/>
                  <a:moveTo>
                    <a:pt x="8575" y="6739"/>
                  </a:moveTo>
                  <a:cubicBezTo>
                    <a:pt x="8913" y="6739"/>
                    <a:pt x="9187" y="7013"/>
                    <a:pt x="9187" y="7350"/>
                  </a:cubicBezTo>
                  <a:cubicBezTo>
                    <a:pt x="9187" y="7688"/>
                    <a:pt x="8913" y="7962"/>
                    <a:pt x="8575" y="7962"/>
                  </a:cubicBezTo>
                  <a:cubicBezTo>
                    <a:pt x="8238" y="7962"/>
                    <a:pt x="7963" y="7688"/>
                    <a:pt x="7963" y="7350"/>
                  </a:cubicBezTo>
                  <a:cubicBezTo>
                    <a:pt x="7963" y="7013"/>
                    <a:pt x="8238" y="6739"/>
                    <a:pt x="8575" y="6739"/>
                  </a:cubicBezTo>
                  <a:close/>
                  <a:moveTo>
                    <a:pt x="7082" y="6337"/>
                  </a:moveTo>
                  <a:lnTo>
                    <a:pt x="7795" y="6927"/>
                  </a:lnTo>
                  <a:cubicBezTo>
                    <a:pt x="7726" y="7054"/>
                    <a:pt x="7687" y="7197"/>
                    <a:pt x="7687" y="7353"/>
                  </a:cubicBezTo>
                  <a:cubicBezTo>
                    <a:pt x="7686" y="7445"/>
                    <a:pt x="7701" y="7538"/>
                    <a:pt x="7728" y="7624"/>
                  </a:cubicBezTo>
                  <a:lnTo>
                    <a:pt x="6699" y="8087"/>
                  </a:lnTo>
                  <a:cubicBezTo>
                    <a:pt x="6577" y="7823"/>
                    <a:pt x="6329" y="7628"/>
                    <a:pt x="6033" y="7580"/>
                  </a:cubicBezTo>
                  <a:lnTo>
                    <a:pt x="6046" y="6741"/>
                  </a:lnTo>
                  <a:cubicBezTo>
                    <a:pt x="6445" y="6739"/>
                    <a:pt x="6808" y="6586"/>
                    <a:pt x="7082" y="6337"/>
                  </a:cubicBezTo>
                  <a:close/>
                  <a:moveTo>
                    <a:pt x="2337" y="6046"/>
                  </a:moveTo>
                  <a:cubicBezTo>
                    <a:pt x="3246" y="6046"/>
                    <a:pt x="3984" y="6784"/>
                    <a:pt x="3984" y="7691"/>
                  </a:cubicBezTo>
                  <a:cubicBezTo>
                    <a:pt x="3984" y="8183"/>
                    <a:pt x="3765" y="8626"/>
                    <a:pt x="3419" y="8928"/>
                  </a:cubicBezTo>
                  <a:lnTo>
                    <a:pt x="3419" y="8611"/>
                  </a:lnTo>
                  <a:cubicBezTo>
                    <a:pt x="3419" y="8225"/>
                    <a:pt x="3218" y="7877"/>
                    <a:pt x="2894" y="7685"/>
                  </a:cubicBezTo>
                  <a:cubicBezTo>
                    <a:pt x="2929" y="7607"/>
                    <a:pt x="2950" y="7519"/>
                    <a:pt x="2950" y="7429"/>
                  </a:cubicBezTo>
                  <a:lnTo>
                    <a:pt x="2950" y="7253"/>
                  </a:lnTo>
                  <a:cubicBezTo>
                    <a:pt x="2950" y="6909"/>
                    <a:pt x="2679" y="6629"/>
                    <a:pt x="2341" y="6629"/>
                  </a:cubicBezTo>
                  <a:cubicBezTo>
                    <a:pt x="2328" y="6629"/>
                    <a:pt x="2314" y="6629"/>
                    <a:pt x="2301" y="6630"/>
                  </a:cubicBezTo>
                  <a:cubicBezTo>
                    <a:pt x="1982" y="6649"/>
                    <a:pt x="1729" y="6916"/>
                    <a:pt x="1729" y="7239"/>
                  </a:cubicBezTo>
                  <a:lnTo>
                    <a:pt x="1729" y="7429"/>
                  </a:lnTo>
                  <a:cubicBezTo>
                    <a:pt x="1729" y="7519"/>
                    <a:pt x="1749" y="7607"/>
                    <a:pt x="1785" y="7685"/>
                  </a:cubicBezTo>
                  <a:cubicBezTo>
                    <a:pt x="1461" y="7877"/>
                    <a:pt x="1260" y="8225"/>
                    <a:pt x="1260" y="8611"/>
                  </a:cubicBezTo>
                  <a:lnTo>
                    <a:pt x="1260" y="8928"/>
                  </a:lnTo>
                  <a:cubicBezTo>
                    <a:pt x="907" y="8621"/>
                    <a:pt x="687" y="8166"/>
                    <a:pt x="696" y="7661"/>
                  </a:cubicBezTo>
                  <a:cubicBezTo>
                    <a:pt x="712" y="6793"/>
                    <a:pt x="1408" y="6081"/>
                    <a:pt x="2275" y="6047"/>
                  </a:cubicBezTo>
                  <a:cubicBezTo>
                    <a:pt x="2295" y="6047"/>
                    <a:pt x="2316" y="6046"/>
                    <a:pt x="2337" y="6046"/>
                  </a:cubicBezTo>
                  <a:close/>
                  <a:moveTo>
                    <a:pt x="5883" y="7850"/>
                  </a:moveTo>
                  <a:cubicBezTo>
                    <a:pt x="6220" y="7850"/>
                    <a:pt x="6495" y="8124"/>
                    <a:pt x="6495" y="8461"/>
                  </a:cubicBezTo>
                  <a:cubicBezTo>
                    <a:pt x="6495" y="8799"/>
                    <a:pt x="6220" y="9073"/>
                    <a:pt x="5883" y="9073"/>
                  </a:cubicBezTo>
                  <a:cubicBezTo>
                    <a:pt x="5545" y="9073"/>
                    <a:pt x="5271" y="8799"/>
                    <a:pt x="5271" y="8461"/>
                  </a:cubicBezTo>
                  <a:cubicBezTo>
                    <a:pt x="5271" y="8124"/>
                    <a:pt x="5545" y="7850"/>
                    <a:pt x="5883" y="7850"/>
                  </a:cubicBezTo>
                  <a:close/>
                  <a:moveTo>
                    <a:pt x="2717" y="7909"/>
                  </a:moveTo>
                  <a:cubicBezTo>
                    <a:pt x="2975" y="8047"/>
                    <a:pt x="3138" y="8315"/>
                    <a:pt x="3138" y="8613"/>
                  </a:cubicBezTo>
                  <a:lnTo>
                    <a:pt x="3138" y="9128"/>
                  </a:lnTo>
                  <a:cubicBezTo>
                    <a:pt x="2901" y="9260"/>
                    <a:pt x="2628" y="9336"/>
                    <a:pt x="2340" y="9336"/>
                  </a:cubicBezTo>
                  <a:cubicBezTo>
                    <a:pt x="2051" y="9336"/>
                    <a:pt x="1778" y="9260"/>
                    <a:pt x="1541" y="9128"/>
                  </a:cubicBezTo>
                  <a:lnTo>
                    <a:pt x="1541" y="8613"/>
                  </a:lnTo>
                  <a:cubicBezTo>
                    <a:pt x="1541" y="8315"/>
                    <a:pt x="1704" y="8047"/>
                    <a:pt x="1962" y="7909"/>
                  </a:cubicBezTo>
                  <a:cubicBezTo>
                    <a:pt x="2067" y="7991"/>
                    <a:pt x="2198" y="8039"/>
                    <a:pt x="2340" y="8039"/>
                  </a:cubicBezTo>
                  <a:cubicBezTo>
                    <a:pt x="2482" y="8039"/>
                    <a:pt x="2612" y="7990"/>
                    <a:pt x="2717" y="7909"/>
                  </a:cubicBezTo>
                  <a:close/>
                  <a:moveTo>
                    <a:pt x="1601" y="1"/>
                  </a:moveTo>
                  <a:cubicBezTo>
                    <a:pt x="781" y="1"/>
                    <a:pt x="94" y="650"/>
                    <a:pt x="48" y="1468"/>
                  </a:cubicBezTo>
                  <a:cubicBezTo>
                    <a:pt x="1" y="2363"/>
                    <a:pt x="715" y="3107"/>
                    <a:pt x="1599" y="3107"/>
                  </a:cubicBezTo>
                  <a:cubicBezTo>
                    <a:pt x="1749" y="3107"/>
                    <a:pt x="1893" y="3086"/>
                    <a:pt x="2030" y="3046"/>
                  </a:cubicBezTo>
                  <a:lnTo>
                    <a:pt x="2327" y="3629"/>
                  </a:lnTo>
                  <a:cubicBezTo>
                    <a:pt x="2152" y="3793"/>
                    <a:pt x="2041" y="4025"/>
                    <a:pt x="2041" y="4283"/>
                  </a:cubicBezTo>
                  <a:cubicBezTo>
                    <a:pt x="2041" y="4664"/>
                    <a:pt x="2282" y="4990"/>
                    <a:pt x="2616" y="5118"/>
                  </a:cubicBezTo>
                  <a:lnTo>
                    <a:pt x="2488" y="5766"/>
                  </a:lnTo>
                  <a:cubicBezTo>
                    <a:pt x="2442" y="5763"/>
                    <a:pt x="2398" y="5760"/>
                    <a:pt x="2352" y="5760"/>
                  </a:cubicBezTo>
                  <a:cubicBezTo>
                    <a:pt x="1262" y="5760"/>
                    <a:pt x="381" y="6668"/>
                    <a:pt x="423" y="7766"/>
                  </a:cubicBezTo>
                  <a:cubicBezTo>
                    <a:pt x="462" y="8767"/>
                    <a:pt x="1274" y="9580"/>
                    <a:pt x="2275" y="9618"/>
                  </a:cubicBezTo>
                  <a:cubicBezTo>
                    <a:pt x="2300" y="9619"/>
                    <a:pt x="2325" y="9619"/>
                    <a:pt x="2350" y="9619"/>
                  </a:cubicBezTo>
                  <a:cubicBezTo>
                    <a:pt x="3415" y="9619"/>
                    <a:pt x="4281" y="8754"/>
                    <a:pt x="4281" y="7690"/>
                  </a:cubicBezTo>
                  <a:cubicBezTo>
                    <a:pt x="4281" y="7359"/>
                    <a:pt x="4197" y="7048"/>
                    <a:pt x="4050" y="6774"/>
                  </a:cubicBezTo>
                  <a:lnTo>
                    <a:pt x="4825" y="6150"/>
                  </a:lnTo>
                  <a:cubicBezTo>
                    <a:pt x="5055" y="6440"/>
                    <a:pt x="5387" y="6647"/>
                    <a:pt x="5767" y="6714"/>
                  </a:cubicBezTo>
                  <a:lnTo>
                    <a:pt x="5753" y="7577"/>
                  </a:lnTo>
                  <a:cubicBezTo>
                    <a:pt x="5305" y="7647"/>
                    <a:pt x="4964" y="8054"/>
                    <a:pt x="5000" y="8529"/>
                  </a:cubicBezTo>
                  <a:cubicBezTo>
                    <a:pt x="5032" y="8967"/>
                    <a:pt x="5385" y="9320"/>
                    <a:pt x="5823" y="9353"/>
                  </a:cubicBezTo>
                  <a:cubicBezTo>
                    <a:pt x="5846" y="9355"/>
                    <a:pt x="5868" y="9356"/>
                    <a:pt x="5891" y="9356"/>
                  </a:cubicBezTo>
                  <a:cubicBezTo>
                    <a:pt x="6384" y="9356"/>
                    <a:pt x="6785" y="8955"/>
                    <a:pt x="6785" y="8461"/>
                  </a:cubicBezTo>
                  <a:cubicBezTo>
                    <a:pt x="6785" y="8427"/>
                    <a:pt x="6783" y="8394"/>
                    <a:pt x="6780" y="8361"/>
                  </a:cubicBezTo>
                  <a:lnTo>
                    <a:pt x="7860" y="7876"/>
                  </a:lnTo>
                  <a:cubicBezTo>
                    <a:pt x="8023" y="8100"/>
                    <a:pt x="8286" y="8246"/>
                    <a:pt x="8582" y="8246"/>
                  </a:cubicBezTo>
                  <a:cubicBezTo>
                    <a:pt x="8591" y="8246"/>
                    <a:pt x="8601" y="8245"/>
                    <a:pt x="8610" y="8245"/>
                  </a:cubicBezTo>
                  <a:cubicBezTo>
                    <a:pt x="9074" y="8231"/>
                    <a:pt x="9456" y="7857"/>
                    <a:pt x="9477" y="7393"/>
                  </a:cubicBezTo>
                  <a:cubicBezTo>
                    <a:pt x="9500" y="6925"/>
                    <a:pt x="9159" y="6532"/>
                    <a:pt x="8715" y="6466"/>
                  </a:cubicBezTo>
                  <a:lnTo>
                    <a:pt x="8435" y="3373"/>
                  </a:lnTo>
                  <a:cubicBezTo>
                    <a:pt x="9154" y="3222"/>
                    <a:pt x="9691" y="2571"/>
                    <a:pt x="9667" y="1804"/>
                  </a:cubicBezTo>
                  <a:cubicBezTo>
                    <a:pt x="9641" y="985"/>
                    <a:pt x="8972" y="322"/>
                    <a:pt x="8153" y="302"/>
                  </a:cubicBezTo>
                  <a:cubicBezTo>
                    <a:pt x="8141" y="301"/>
                    <a:pt x="8128" y="301"/>
                    <a:pt x="8116" y="301"/>
                  </a:cubicBezTo>
                  <a:cubicBezTo>
                    <a:pt x="7379" y="301"/>
                    <a:pt x="6760" y="815"/>
                    <a:pt x="6600" y="1505"/>
                  </a:cubicBezTo>
                  <a:lnTo>
                    <a:pt x="5712" y="1325"/>
                  </a:lnTo>
                  <a:cubicBezTo>
                    <a:pt x="5713" y="1308"/>
                    <a:pt x="5713" y="1289"/>
                    <a:pt x="5713" y="1271"/>
                  </a:cubicBezTo>
                  <a:cubicBezTo>
                    <a:pt x="5713" y="777"/>
                    <a:pt x="5312" y="376"/>
                    <a:pt x="4819" y="376"/>
                  </a:cubicBezTo>
                  <a:cubicBezTo>
                    <a:pt x="4368" y="376"/>
                    <a:pt x="3994" y="712"/>
                    <a:pt x="3934" y="1147"/>
                  </a:cubicBezTo>
                  <a:lnTo>
                    <a:pt x="3124" y="1260"/>
                  </a:lnTo>
                  <a:cubicBezTo>
                    <a:pt x="2986" y="544"/>
                    <a:pt x="2356" y="1"/>
                    <a:pt x="160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5" name="Google Shape;5295;p118"/>
          <p:cNvGrpSpPr/>
          <p:nvPr/>
        </p:nvGrpSpPr>
        <p:grpSpPr>
          <a:xfrm>
            <a:off x="8058714" y="1573171"/>
            <a:ext cx="354961" cy="373774"/>
            <a:chOff x="8058714" y="1573171"/>
            <a:chExt cx="354961" cy="373774"/>
          </a:xfrm>
        </p:grpSpPr>
        <p:sp>
          <p:nvSpPr>
            <p:cNvPr id="5296" name="Google Shape;5296;p118"/>
            <p:cNvSpPr/>
            <p:nvPr/>
          </p:nvSpPr>
          <p:spPr>
            <a:xfrm>
              <a:off x="8086467" y="1593578"/>
              <a:ext cx="300154" cy="21962"/>
            </a:xfrm>
            <a:custGeom>
              <a:avLst/>
              <a:gdLst/>
              <a:ahLst/>
              <a:cxnLst/>
              <a:rect l="l" t="t" r="r" b="b"/>
              <a:pathLst>
                <a:path w="7722" h="565" extrusionOk="0">
                  <a:moveTo>
                    <a:pt x="0" y="1"/>
                  </a:moveTo>
                  <a:lnTo>
                    <a:pt x="0" y="564"/>
                  </a:lnTo>
                  <a:lnTo>
                    <a:pt x="7721" y="564"/>
                  </a:lnTo>
                  <a:lnTo>
                    <a:pt x="77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118"/>
            <p:cNvSpPr/>
            <p:nvPr/>
          </p:nvSpPr>
          <p:spPr>
            <a:xfrm>
              <a:off x="8064545" y="1578768"/>
              <a:ext cx="21962" cy="51114"/>
            </a:xfrm>
            <a:custGeom>
              <a:avLst/>
              <a:gdLst/>
              <a:ahLst/>
              <a:cxnLst/>
              <a:rect l="l" t="t" r="r" b="b"/>
              <a:pathLst>
                <a:path w="565" h="1315" extrusionOk="0">
                  <a:moveTo>
                    <a:pt x="281" y="1"/>
                  </a:moveTo>
                  <a:cubicBezTo>
                    <a:pt x="278" y="1"/>
                    <a:pt x="274" y="1"/>
                    <a:pt x="270" y="1"/>
                  </a:cubicBezTo>
                  <a:cubicBezTo>
                    <a:pt x="118" y="7"/>
                    <a:pt x="1" y="139"/>
                    <a:pt x="1" y="291"/>
                  </a:cubicBezTo>
                  <a:lnTo>
                    <a:pt x="1" y="1024"/>
                  </a:lnTo>
                  <a:cubicBezTo>
                    <a:pt x="1" y="1177"/>
                    <a:pt x="118" y="1308"/>
                    <a:pt x="270" y="1314"/>
                  </a:cubicBezTo>
                  <a:cubicBezTo>
                    <a:pt x="275" y="1315"/>
                    <a:pt x="280" y="1315"/>
                    <a:pt x="285" y="1315"/>
                  </a:cubicBezTo>
                  <a:cubicBezTo>
                    <a:pt x="438" y="1315"/>
                    <a:pt x="564" y="1188"/>
                    <a:pt x="564" y="1034"/>
                  </a:cubicBezTo>
                  <a:lnTo>
                    <a:pt x="564" y="281"/>
                  </a:lnTo>
                  <a:cubicBezTo>
                    <a:pt x="564" y="126"/>
                    <a:pt x="437" y="1"/>
                    <a:pt x="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118"/>
            <p:cNvSpPr/>
            <p:nvPr/>
          </p:nvSpPr>
          <p:spPr>
            <a:xfrm>
              <a:off x="8386660" y="1578768"/>
              <a:ext cx="21884" cy="51114"/>
            </a:xfrm>
            <a:custGeom>
              <a:avLst/>
              <a:gdLst/>
              <a:ahLst/>
              <a:cxnLst/>
              <a:rect l="l" t="t" r="r" b="b"/>
              <a:pathLst>
                <a:path w="563" h="1315" extrusionOk="0">
                  <a:moveTo>
                    <a:pt x="282" y="1"/>
                  </a:moveTo>
                  <a:cubicBezTo>
                    <a:pt x="127" y="1"/>
                    <a:pt x="0" y="126"/>
                    <a:pt x="0" y="281"/>
                  </a:cubicBezTo>
                  <a:lnTo>
                    <a:pt x="0" y="1034"/>
                  </a:lnTo>
                  <a:cubicBezTo>
                    <a:pt x="0" y="1188"/>
                    <a:pt x="125" y="1315"/>
                    <a:pt x="279" y="1315"/>
                  </a:cubicBezTo>
                  <a:cubicBezTo>
                    <a:pt x="284" y="1315"/>
                    <a:pt x="289" y="1315"/>
                    <a:pt x="294" y="1314"/>
                  </a:cubicBezTo>
                  <a:cubicBezTo>
                    <a:pt x="446" y="1308"/>
                    <a:pt x="563" y="1177"/>
                    <a:pt x="563" y="1024"/>
                  </a:cubicBezTo>
                  <a:lnTo>
                    <a:pt x="563" y="291"/>
                  </a:lnTo>
                  <a:cubicBezTo>
                    <a:pt x="563" y="139"/>
                    <a:pt x="446" y="7"/>
                    <a:pt x="294" y="1"/>
                  </a:cubicBezTo>
                  <a:cubicBezTo>
                    <a:pt x="290" y="1"/>
                    <a:pt x="286" y="1"/>
                    <a:pt x="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118"/>
            <p:cNvSpPr/>
            <p:nvPr/>
          </p:nvSpPr>
          <p:spPr>
            <a:xfrm>
              <a:off x="8108390" y="1615539"/>
              <a:ext cx="256387" cy="324526"/>
            </a:xfrm>
            <a:custGeom>
              <a:avLst/>
              <a:gdLst/>
              <a:ahLst/>
              <a:cxnLst/>
              <a:rect l="l" t="t" r="r" b="b"/>
              <a:pathLst>
                <a:path w="6596" h="8349" extrusionOk="0">
                  <a:moveTo>
                    <a:pt x="1" y="0"/>
                  </a:moveTo>
                  <a:lnTo>
                    <a:pt x="1" y="8349"/>
                  </a:lnTo>
                  <a:lnTo>
                    <a:pt x="3298" y="7406"/>
                  </a:lnTo>
                  <a:lnTo>
                    <a:pt x="6595" y="8349"/>
                  </a:lnTo>
                  <a:lnTo>
                    <a:pt x="6596" y="8349"/>
                  </a:lnTo>
                  <a:lnTo>
                    <a:pt x="65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118"/>
            <p:cNvSpPr/>
            <p:nvPr/>
          </p:nvSpPr>
          <p:spPr>
            <a:xfrm>
              <a:off x="8138242" y="1808995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1"/>
                  </a:moveTo>
                  <a:lnTo>
                    <a:pt x="470" y="714"/>
                  </a:lnTo>
                  <a:lnTo>
                    <a:pt x="1" y="714"/>
                  </a:lnTo>
                  <a:lnTo>
                    <a:pt x="1" y="1843"/>
                  </a:lnTo>
                  <a:lnTo>
                    <a:pt x="322" y="1843"/>
                  </a:lnTo>
                  <a:lnTo>
                    <a:pt x="659" y="2031"/>
                  </a:lnTo>
                  <a:lnTo>
                    <a:pt x="1264" y="2031"/>
                  </a:lnTo>
                  <a:cubicBezTo>
                    <a:pt x="1510" y="2031"/>
                    <a:pt x="1729" y="1870"/>
                    <a:pt x="1803" y="1635"/>
                  </a:cubicBezTo>
                  <a:lnTo>
                    <a:pt x="1937" y="1205"/>
                  </a:lnTo>
                  <a:cubicBezTo>
                    <a:pt x="2014" y="962"/>
                    <a:pt x="1831" y="715"/>
                    <a:pt x="1577" y="715"/>
                  </a:cubicBezTo>
                  <a:lnTo>
                    <a:pt x="1223" y="715"/>
                  </a:lnTo>
                  <a:lnTo>
                    <a:pt x="1223" y="508"/>
                  </a:lnTo>
                  <a:cubicBezTo>
                    <a:pt x="1223" y="229"/>
                    <a:pt x="996" y="1"/>
                    <a:pt x="71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118"/>
            <p:cNvSpPr/>
            <p:nvPr/>
          </p:nvSpPr>
          <p:spPr>
            <a:xfrm>
              <a:off x="8058714" y="1573171"/>
              <a:ext cx="354961" cy="373774"/>
            </a:xfrm>
            <a:custGeom>
              <a:avLst/>
              <a:gdLst/>
              <a:ahLst/>
              <a:cxnLst/>
              <a:rect l="l" t="t" r="r" b="b"/>
              <a:pathLst>
                <a:path w="9132" h="9616" extrusionOk="0">
                  <a:moveTo>
                    <a:pt x="8287" y="658"/>
                  </a:moveTo>
                  <a:lnTo>
                    <a:pt x="8287" y="940"/>
                  </a:lnTo>
                  <a:lnTo>
                    <a:pt x="846" y="940"/>
                  </a:lnTo>
                  <a:lnTo>
                    <a:pt x="846" y="658"/>
                  </a:lnTo>
                  <a:close/>
                  <a:moveTo>
                    <a:pt x="422" y="284"/>
                  </a:moveTo>
                  <a:cubicBezTo>
                    <a:pt x="500" y="284"/>
                    <a:pt x="563" y="348"/>
                    <a:pt x="563" y="424"/>
                  </a:cubicBezTo>
                  <a:lnTo>
                    <a:pt x="563" y="1178"/>
                  </a:lnTo>
                  <a:cubicBezTo>
                    <a:pt x="563" y="1256"/>
                    <a:pt x="501" y="1318"/>
                    <a:pt x="423" y="1318"/>
                  </a:cubicBezTo>
                  <a:cubicBezTo>
                    <a:pt x="412" y="1318"/>
                    <a:pt x="401" y="1317"/>
                    <a:pt x="390" y="1315"/>
                  </a:cubicBezTo>
                  <a:cubicBezTo>
                    <a:pt x="325" y="1300"/>
                    <a:pt x="282" y="1240"/>
                    <a:pt x="282" y="1172"/>
                  </a:cubicBezTo>
                  <a:lnTo>
                    <a:pt x="282" y="430"/>
                  </a:lnTo>
                  <a:cubicBezTo>
                    <a:pt x="282" y="362"/>
                    <a:pt x="326" y="302"/>
                    <a:pt x="390" y="287"/>
                  </a:cubicBezTo>
                  <a:cubicBezTo>
                    <a:pt x="401" y="285"/>
                    <a:pt x="412" y="284"/>
                    <a:pt x="422" y="284"/>
                  </a:cubicBezTo>
                  <a:close/>
                  <a:moveTo>
                    <a:pt x="8708" y="284"/>
                  </a:moveTo>
                  <a:cubicBezTo>
                    <a:pt x="8786" y="284"/>
                    <a:pt x="8850" y="348"/>
                    <a:pt x="8850" y="424"/>
                  </a:cubicBezTo>
                  <a:lnTo>
                    <a:pt x="8850" y="1178"/>
                  </a:lnTo>
                  <a:cubicBezTo>
                    <a:pt x="8850" y="1256"/>
                    <a:pt x="8788" y="1318"/>
                    <a:pt x="8709" y="1318"/>
                  </a:cubicBezTo>
                  <a:cubicBezTo>
                    <a:pt x="8699" y="1318"/>
                    <a:pt x="8688" y="1317"/>
                    <a:pt x="8677" y="1315"/>
                  </a:cubicBezTo>
                  <a:cubicBezTo>
                    <a:pt x="8611" y="1300"/>
                    <a:pt x="8567" y="1240"/>
                    <a:pt x="8567" y="1172"/>
                  </a:cubicBezTo>
                  <a:lnTo>
                    <a:pt x="8567" y="430"/>
                  </a:lnTo>
                  <a:cubicBezTo>
                    <a:pt x="8567" y="362"/>
                    <a:pt x="8613" y="302"/>
                    <a:pt x="8677" y="287"/>
                  </a:cubicBezTo>
                  <a:cubicBezTo>
                    <a:pt x="8687" y="285"/>
                    <a:pt x="8698" y="284"/>
                    <a:pt x="8708" y="284"/>
                  </a:cubicBezTo>
                  <a:close/>
                  <a:moveTo>
                    <a:pt x="4858" y="1786"/>
                  </a:moveTo>
                  <a:cubicBezTo>
                    <a:pt x="4988" y="1786"/>
                    <a:pt x="5093" y="1892"/>
                    <a:pt x="5093" y="2022"/>
                  </a:cubicBezTo>
                  <a:lnTo>
                    <a:pt x="5093" y="2256"/>
                  </a:lnTo>
                  <a:lnTo>
                    <a:pt x="4028" y="2256"/>
                  </a:lnTo>
                  <a:lnTo>
                    <a:pt x="3911" y="1786"/>
                  </a:lnTo>
                  <a:lnTo>
                    <a:pt x="4856" y="1786"/>
                  </a:lnTo>
                  <a:cubicBezTo>
                    <a:pt x="4857" y="1786"/>
                    <a:pt x="4858" y="1786"/>
                    <a:pt x="4858" y="1786"/>
                  </a:cubicBezTo>
                  <a:close/>
                  <a:moveTo>
                    <a:pt x="5093" y="2538"/>
                  </a:moveTo>
                  <a:lnTo>
                    <a:pt x="5093" y="3120"/>
                  </a:lnTo>
                  <a:cubicBezTo>
                    <a:pt x="5093" y="3402"/>
                    <a:pt x="4872" y="3641"/>
                    <a:pt x="4590" y="3649"/>
                  </a:cubicBezTo>
                  <a:cubicBezTo>
                    <a:pt x="4584" y="3649"/>
                    <a:pt x="4579" y="3649"/>
                    <a:pt x="4574" y="3649"/>
                  </a:cubicBezTo>
                  <a:cubicBezTo>
                    <a:pt x="4290" y="3649"/>
                    <a:pt x="4059" y="3417"/>
                    <a:pt x="4059" y="3131"/>
                  </a:cubicBezTo>
                  <a:lnTo>
                    <a:pt x="4059" y="2538"/>
                  </a:lnTo>
                  <a:close/>
                  <a:moveTo>
                    <a:pt x="5075" y="3764"/>
                  </a:moveTo>
                  <a:cubicBezTo>
                    <a:pt x="5674" y="3975"/>
                    <a:pt x="6087" y="4553"/>
                    <a:pt x="6087" y="5194"/>
                  </a:cubicBezTo>
                  <a:lnTo>
                    <a:pt x="6087" y="5393"/>
                  </a:lnTo>
                  <a:lnTo>
                    <a:pt x="5655" y="5393"/>
                  </a:lnTo>
                  <a:lnTo>
                    <a:pt x="5655" y="4772"/>
                  </a:lnTo>
                  <a:lnTo>
                    <a:pt x="5373" y="4772"/>
                  </a:lnTo>
                  <a:lnTo>
                    <a:pt x="5373" y="5393"/>
                  </a:lnTo>
                  <a:lnTo>
                    <a:pt x="3776" y="5393"/>
                  </a:lnTo>
                  <a:lnTo>
                    <a:pt x="3776" y="4772"/>
                  </a:lnTo>
                  <a:lnTo>
                    <a:pt x="3494" y="4772"/>
                  </a:lnTo>
                  <a:lnTo>
                    <a:pt x="3494" y="5393"/>
                  </a:lnTo>
                  <a:lnTo>
                    <a:pt x="3062" y="5393"/>
                  </a:lnTo>
                  <a:lnTo>
                    <a:pt x="3062" y="5194"/>
                  </a:lnTo>
                  <a:cubicBezTo>
                    <a:pt x="3062" y="4553"/>
                    <a:pt x="3473" y="3975"/>
                    <a:pt x="4073" y="3764"/>
                  </a:cubicBezTo>
                  <a:cubicBezTo>
                    <a:pt x="4210" y="3874"/>
                    <a:pt x="4384" y="3942"/>
                    <a:pt x="4574" y="3942"/>
                  </a:cubicBezTo>
                  <a:cubicBezTo>
                    <a:pt x="4764" y="3942"/>
                    <a:pt x="4938" y="3874"/>
                    <a:pt x="5075" y="3764"/>
                  </a:cubicBezTo>
                  <a:close/>
                  <a:moveTo>
                    <a:pt x="3549" y="1502"/>
                  </a:moveTo>
                  <a:lnTo>
                    <a:pt x="3776" y="2415"/>
                  </a:lnTo>
                  <a:lnTo>
                    <a:pt x="3776" y="3135"/>
                  </a:lnTo>
                  <a:cubicBezTo>
                    <a:pt x="3776" y="3278"/>
                    <a:pt x="3814" y="3412"/>
                    <a:pt x="3881" y="3531"/>
                  </a:cubicBezTo>
                  <a:cubicBezTo>
                    <a:pt x="3591" y="3653"/>
                    <a:pt x="3336" y="3850"/>
                    <a:pt x="3144" y="4103"/>
                  </a:cubicBezTo>
                  <a:cubicBezTo>
                    <a:pt x="2906" y="4419"/>
                    <a:pt x="2780" y="4797"/>
                    <a:pt x="2780" y="5193"/>
                  </a:cubicBezTo>
                  <a:lnTo>
                    <a:pt x="2780" y="5391"/>
                  </a:lnTo>
                  <a:lnTo>
                    <a:pt x="2498" y="5391"/>
                  </a:lnTo>
                  <a:lnTo>
                    <a:pt x="2498" y="5673"/>
                  </a:lnTo>
                  <a:lnTo>
                    <a:pt x="6651" y="5673"/>
                  </a:lnTo>
                  <a:lnTo>
                    <a:pt x="6651" y="5393"/>
                  </a:lnTo>
                  <a:lnTo>
                    <a:pt x="6369" y="5393"/>
                  </a:lnTo>
                  <a:lnTo>
                    <a:pt x="6369" y="5194"/>
                  </a:lnTo>
                  <a:cubicBezTo>
                    <a:pt x="6369" y="4798"/>
                    <a:pt x="6243" y="4421"/>
                    <a:pt x="6005" y="4106"/>
                  </a:cubicBezTo>
                  <a:cubicBezTo>
                    <a:pt x="5816" y="3853"/>
                    <a:pt x="5558" y="3654"/>
                    <a:pt x="5269" y="3532"/>
                  </a:cubicBezTo>
                  <a:cubicBezTo>
                    <a:pt x="5335" y="3414"/>
                    <a:pt x="5373" y="3279"/>
                    <a:pt x="5373" y="3136"/>
                  </a:cubicBezTo>
                  <a:lnTo>
                    <a:pt x="5373" y="2541"/>
                  </a:lnTo>
                  <a:lnTo>
                    <a:pt x="5373" y="2257"/>
                  </a:lnTo>
                  <a:lnTo>
                    <a:pt x="5373" y="2020"/>
                  </a:lnTo>
                  <a:cubicBezTo>
                    <a:pt x="5373" y="1734"/>
                    <a:pt x="5141" y="1502"/>
                    <a:pt x="4855" y="1502"/>
                  </a:cubicBezTo>
                  <a:close/>
                  <a:moveTo>
                    <a:pt x="5300" y="7384"/>
                  </a:moveTo>
                  <a:lnTo>
                    <a:pt x="5300" y="7760"/>
                  </a:lnTo>
                  <a:lnTo>
                    <a:pt x="4830" y="7760"/>
                  </a:lnTo>
                  <a:lnTo>
                    <a:pt x="4830" y="7384"/>
                  </a:lnTo>
                  <a:close/>
                  <a:moveTo>
                    <a:pt x="2851" y="6213"/>
                  </a:moveTo>
                  <a:cubicBezTo>
                    <a:pt x="3006" y="6255"/>
                    <a:pt x="3121" y="6397"/>
                    <a:pt x="3121" y="6566"/>
                  </a:cubicBezTo>
                  <a:lnTo>
                    <a:pt x="3121" y="6914"/>
                  </a:lnTo>
                  <a:lnTo>
                    <a:pt x="3611" y="6914"/>
                  </a:lnTo>
                  <a:cubicBezTo>
                    <a:pt x="3685" y="6914"/>
                    <a:pt x="3756" y="6945"/>
                    <a:pt x="3801" y="7003"/>
                  </a:cubicBezTo>
                  <a:cubicBezTo>
                    <a:pt x="3851" y="7065"/>
                    <a:pt x="3866" y="7145"/>
                    <a:pt x="3843" y="7220"/>
                  </a:cubicBezTo>
                  <a:lnTo>
                    <a:pt x="3706" y="7653"/>
                  </a:lnTo>
                  <a:cubicBezTo>
                    <a:pt x="3651" y="7830"/>
                    <a:pt x="3489" y="7948"/>
                    <a:pt x="3302" y="7948"/>
                  </a:cubicBezTo>
                  <a:lnTo>
                    <a:pt x="2735" y="7948"/>
                  </a:lnTo>
                  <a:lnTo>
                    <a:pt x="2397" y="7761"/>
                  </a:lnTo>
                  <a:lnTo>
                    <a:pt x="2182" y="7761"/>
                  </a:lnTo>
                  <a:lnTo>
                    <a:pt x="2182" y="6914"/>
                  </a:lnTo>
                  <a:lnTo>
                    <a:pt x="2610" y="6914"/>
                  </a:lnTo>
                  <a:lnTo>
                    <a:pt x="2851" y="6213"/>
                  </a:lnTo>
                  <a:close/>
                  <a:moveTo>
                    <a:pt x="4546" y="6445"/>
                  </a:moveTo>
                  <a:lnTo>
                    <a:pt x="4546" y="8042"/>
                  </a:lnTo>
                  <a:lnTo>
                    <a:pt x="5580" y="8042"/>
                  </a:lnTo>
                  <a:lnTo>
                    <a:pt x="5580" y="7103"/>
                  </a:lnTo>
                  <a:lnTo>
                    <a:pt x="4829" y="7103"/>
                  </a:lnTo>
                  <a:lnTo>
                    <a:pt x="4829" y="6727"/>
                  </a:lnTo>
                  <a:lnTo>
                    <a:pt x="5542" y="6727"/>
                  </a:lnTo>
                  <a:lnTo>
                    <a:pt x="5542" y="6445"/>
                  </a:lnTo>
                  <a:close/>
                  <a:moveTo>
                    <a:pt x="5861" y="6445"/>
                  </a:moveTo>
                  <a:lnTo>
                    <a:pt x="5861" y="8061"/>
                  </a:lnTo>
                  <a:lnTo>
                    <a:pt x="6144" y="8061"/>
                  </a:lnTo>
                  <a:lnTo>
                    <a:pt x="6144" y="7013"/>
                  </a:lnTo>
                  <a:lnTo>
                    <a:pt x="6470" y="7552"/>
                  </a:lnTo>
                  <a:lnTo>
                    <a:pt x="6665" y="7552"/>
                  </a:lnTo>
                  <a:lnTo>
                    <a:pt x="6989" y="7013"/>
                  </a:lnTo>
                  <a:lnTo>
                    <a:pt x="6989" y="8061"/>
                  </a:lnTo>
                  <a:lnTo>
                    <a:pt x="7272" y="8061"/>
                  </a:lnTo>
                  <a:lnTo>
                    <a:pt x="7272" y="6445"/>
                  </a:lnTo>
                  <a:lnTo>
                    <a:pt x="7014" y="6445"/>
                  </a:lnTo>
                  <a:lnTo>
                    <a:pt x="6567" y="7178"/>
                  </a:lnTo>
                  <a:lnTo>
                    <a:pt x="6118" y="6445"/>
                  </a:lnTo>
                  <a:close/>
                  <a:moveTo>
                    <a:pt x="2652" y="5920"/>
                  </a:moveTo>
                  <a:lnTo>
                    <a:pt x="2409" y="6633"/>
                  </a:lnTo>
                  <a:lnTo>
                    <a:pt x="1898" y="6633"/>
                  </a:lnTo>
                  <a:lnTo>
                    <a:pt x="1898" y="8042"/>
                  </a:lnTo>
                  <a:lnTo>
                    <a:pt x="2321" y="8042"/>
                  </a:lnTo>
                  <a:lnTo>
                    <a:pt x="2661" y="8231"/>
                  </a:lnTo>
                  <a:lnTo>
                    <a:pt x="3313" y="8231"/>
                  </a:lnTo>
                  <a:cubicBezTo>
                    <a:pt x="3623" y="8231"/>
                    <a:pt x="3892" y="8033"/>
                    <a:pt x="3986" y="7737"/>
                  </a:cubicBezTo>
                  <a:lnTo>
                    <a:pt x="4118" y="7317"/>
                  </a:lnTo>
                  <a:cubicBezTo>
                    <a:pt x="4168" y="7156"/>
                    <a:pt x="4144" y="6976"/>
                    <a:pt x="4043" y="6842"/>
                  </a:cubicBezTo>
                  <a:cubicBezTo>
                    <a:pt x="3944" y="6711"/>
                    <a:pt x="3793" y="6633"/>
                    <a:pt x="3628" y="6633"/>
                  </a:cubicBezTo>
                  <a:lnTo>
                    <a:pt x="3402" y="6633"/>
                  </a:lnTo>
                  <a:lnTo>
                    <a:pt x="3402" y="6570"/>
                  </a:lnTo>
                  <a:cubicBezTo>
                    <a:pt x="3402" y="6211"/>
                    <a:pt x="3110" y="5920"/>
                    <a:pt x="2752" y="5920"/>
                  </a:cubicBezTo>
                  <a:close/>
                  <a:moveTo>
                    <a:pt x="7723" y="1223"/>
                  </a:moveTo>
                  <a:lnTo>
                    <a:pt x="7723" y="9243"/>
                  </a:lnTo>
                  <a:lnTo>
                    <a:pt x="7722" y="9243"/>
                  </a:lnTo>
                  <a:lnTo>
                    <a:pt x="4604" y="8352"/>
                  </a:lnTo>
                  <a:lnTo>
                    <a:pt x="4566" y="8342"/>
                  </a:lnTo>
                  <a:lnTo>
                    <a:pt x="1411" y="9244"/>
                  </a:lnTo>
                  <a:lnTo>
                    <a:pt x="1411" y="1223"/>
                  </a:lnTo>
                  <a:close/>
                  <a:moveTo>
                    <a:pt x="422" y="0"/>
                  </a:moveTo>
                  <a:cubicBezTo>
                    <a:pt x="412" y="0"/>
                    <a:pt x="401" y="1"/>
                    <a:pt x="390" y="1"/>
                  </a:cubicBezTo>
                  <a:cubicBezTo>
                    <a:pt x="168" y="18"/>
                    <a:pt x="0" y="211"/>
                    <a:pt x="0" y="434"/>
                  </a:cubicBezTo>
                  <a:lnTo>
                    <a:pt x="0" y="1163"/>
                  </a:lnTo>
                  <a:cubicBezTo>
                    <a:pt x="0" y="1386"/>
                    <a:pt x="169" y="1579"/>
                    <a:pt x="390" y="1596"/>
                  </a:cubicBezTo>
                  <a:cubicBezTo>
                    <a:pt x="401" y="1596"/>
                    <a:pt x="412" y="1597"/>
                    <a:pt x="422" y="1597"/>
                  </a:cubicBezTo>
                  <a:cubicBezTo>
                    <a:pt x="640" y="1597"/>
                    <a:pt x="821" y="1432"/>
                    <a:pt x="844" y="1221"/>
                  </a:cubicBezTo>
                  <a:lnTo>
                    <a:pt x="1127" y="1221"/>
                  </a:lnTo>
                  <a:lnTo>
                    <a:pt x="1127" y="9615"/>
                  </a:lnTo>
                  <a:lnTo>
                    <a:pt x="4565" y="8633"/>
                  </a:lnTo>
                  <a:lnTo>
                    <a:pt x="8003" y="9615"/>
                  </a:lnTo>
                  <a:lnTo>
                    <a:pt x="8003" y="1221"/>
                  </a:lnTo>
                  <a:lnTo>
                    <a:pt x="8285" y="1221"/>
                  </a:lnTo>
                  <a:cubicBezTo>
                    <a:pt x="8310" y="1432"/>
                    <a:pt x="8489" y="1597"/>
                    <a:pt x="8707" y="1597"/>
                  </a:cubicBezTo>
                  <a:cubicBezTo>
                    <a:pt x="8718" y="1597"/>
                    <a:pt x="8728" y="1596"/>
                    <a:pt x="8739" y="1596"/>
                  </a:cubicBezTo>
                  <a:cubicBezTo>
                    <a:pt x="8962" y="1579"/>
                    <a:pt x="9130" y="1386"/>
                    <a:pt x="9130" y="1163"/>
                  </a:cubicBezTo>
                  <a:lnTo>
                    <a:pt x="9130" y="434"/>
                  </a:lnTo>
                  <a:cubicBezTo>
                    <a:pt x="9132" y="211"/>
                    <a:pt x="8963" y="18"/>
                    <a:pt x="8740" y="1"/>
                  </a:cubicBezTo>
                  <a:cubicBezTo>
                    <a:pt x="8730" y="1"/>
                    <a:pt x="8719" y="0"/>
                    <a:pt x="8708" y="0"/>
                  </a:cubicBezTo>
                  <a:cubicBezTo>
                    <a:pt x="8490" y="0"/>
                    <a:pt x="8311" y="164"/>
                    <a:pt x="8287" y="376"/>
                  </a:cubicBezTo>
                  <a:lnTo>
                    <a:pt x="844" y="376"/>
                  </a:lnTo>
                  <a:cubicBezTo>
                    <a:pt x="821" y="164"/>
                    <a:pt x="640" y="0"/>
                    <a:pt x="42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2" name="Google Shape;5302;p118"/>
          <p:cNvGrpSpPr/>
          <p:nvPr/>
        </p:nvGrpSpPr>
        <p:grpSpPr>
          <a:xfrm>
            <a:off x="8049230" y="2180165"/>
            <a:ext cx="373968" cy="373929"/>
            <a:chOff x="8049230" y="2180165"/>
            <a:chExt cx="373968" cy="373929"/>
          </a:xfrm>
        </p:grpSpPr>
        <p:sp>
          <p:nvSpPr>
            <p:cNvPr id="5303" name="Google Shape;5303;p118"/>
            <p:cNvSpPr/>
            <p:nvPr/>
          </p:nvSpPr>
          <p:spPr>
            <a:xfrm>
              <a:off x="8054361" y="2185996"/>
              <a:ext cx="363007" cy="168035"/>
            </a:xfrm>
            <a:custGeom>
              <a:avLst/>
              <a:gdLst/>
              <a:ahLst/>
              <a:cxnLst/>
              <a:rect l="l" t="t" r="r" b="b"/>
              <a:pathLst>
                <a:path w="9339" h="4323" extrusionOk="0">
                  <a:moveTo>
                    <a:pt x="0" y="0"/>
                  </a:moveTo>
                  <a:lnTo>
                    <a:pt x="0" y="4323"/>
                  </a:lnTo>
                  <a:lnTo>
                    <a:pt x="9339" y="4323"/>
                  </a:lnTo>
                  <a:lnTo>
                    <a:pt x="93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118"/>
            <p:cNvSpPr/>
            <p:nvPr/>
          </p:nvSpPr>
          <p:spPr>
            <a:xfrm>
              <a:off x="8083941" y="2214915"/>
              <a:ext cx="36693" cy="36654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3" y="0"/>
                  </a:moveTo>
                  <a:cubicBezTo>
                    <a:pt x="212" y="0"/>
                    <a:pt x="1" y="211"/>
                    <a:pt x="1" y="472"/>
                  </a:cubicBezTo>
                  <a:cubicBezTo>
                    <a:pt x="1" y="731"/>
                    <a:pt x="212" y="942"/>
                    <a:pt x="473" y="942"/>
                  </a:cubicBezTo>
                  <a:cubicBezTo>
                    <a:pt x="732" y="942"/>
                    <a:pt x="943" y="731"/>
                    <a:pt x="943" y="472"/>
                  </a:cubicBezTo>
                  <a:cubicBezTo>
                    <a:pt x="943" y="211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118"/>
            <p:cNvSpPr/>
            <p:nvPr/>
          </p:nvSpPr>
          <p:spPr>
            <a:xfrm>
              <a:off x="8055099" y="2215265"/>
              <a:ext cx="363007" cy="332999"/>
            </a:xfrm>
            <a:custGeom>
              <a:avLst/>
              <a:gdLst/>
              <a:ahLst/>
              <a:cxnLst/>
              <a:rect l="l" t="t" r="r" b="b"/>
              <a:pathLst>
                <a:path w="9339" h="8567" extrusionOk="0">
                  <a:moveTo>
                    <a:pt x="6679" y="1"/>
                  </a:moveTo>
                  <a:lnTo>
                    <a:pt x="4472" y="2003"/>
                  </a:lnTo>
                  <a:lnTo>
                    <a:pt x="4472" y="1338"/>
                  </a:lnTo>
                  <a:lnTo>
                    <a:pt x="3514" y="378"/>
                  </a:lnTo>
                  <a:lnTo>
                    <a:pt x="0" y="3559"/>
                  </a:lnTo>
                  <a:lnTo>
                    <a:pt x="0" y="8567"/>
                  </a:lnTo>
                  <a:lnTo>
                    <a:pt x="9339" y="8567"/>
                  </a:lnTo>
                  <a:lnTo>
                    <a:pt x="9339" y="3559"/>
                  </a:lnTo>
                  <a:lnTo>
                    <a:pt x="9339" y="2485"/>
                  </a:lnTo>
                  <a:lnTo>
                    <a:pt x="66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118"/>
            <p:cNvSpPr/>
            <p:nvPr/>
          </p:nvSpPr>
          <p:spPr>
            <a:xfrm>
              <a:off x="8148348" y="2266107"/>
              <a:ext cx="175692" cy="175692"/>
            </a:xfrm>
            <a:custGeom>
              <a:avLst/>
              <a:gdLst/>
              <a:ahLst/>
              <a:cxnLst/>
              <a:rect l="l" t="t" r="r" b="b"/>
              <a:pathLst>
                <a:path w="4520" h="4520" extrusionOk="0">
                  <a:moveTo>
                    <a:pt x="2260" y="1"/>
                  </a:moveTo>
                  <a:cubicBezTo>
                    <a:pt x="1012" y="1"/>
                    <a:pt x="0" y="1013"/>
                    <a:pt x="0" y="2260"/>
                  </a:cubicBezTo>
                  <a:cubicBezTo>
                    <a:pt x="0" y="3508"/>
                    <a:pt x="1012" y="4520"/>
                    <a:pt x="2260" y="4520"/>
                  </a:cubicBezTo>
                  <a:cubicBezTo>
                    <a:pt x="3507" y="4520"/>
                    <a:pt x="4519" y="3508"/>
                    <a:pt x="4519" y="2260"/>
                  </a:cubicBezTo>
                  <a:cubicBezTo>
                    <a:pt x="4519" y="1013"/>
                    <a:pt x="3507" y="1"/>
                    <a:pt x="226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118"/>
            <p:cNvSpPr/>
            <p:nvPr/>
          </p:nvSpPr>
          <p:spPr>
            <a:xfrm>
              <a:off x="8175363" y="2303538"/>
              <a:ext cx="121624" cy="138338"/>
            </a:xfrm>
            <a:custGeom>
              <a:avLst/>
              <a:gdLst/>
              <a:ahLst/>
              <a:cxnLst/>
              <a:rect l="l" t="t" r="r" b="b"/>
              <a:pathLst>
                <a:path w="3129" h="3559" extrusionOk="0">
                  <a:moveTo>
                    <a:pt x="720" y="0"/>
                  </a:moveTo>
                  <a:lnTo>
                    <a:pt x="907" y="753"/>
                  </a:lnTo>
                  <a:lnTo>
                    <a:pt x="907" y="1413"/>
                  </a:lnTo>
                  <a:cubicBezTo>
                    <a:pt x="907" y="1594"/>
                    <a:pt x="980" y="1758"/>
                    <a:pt x="1097" y="1876"/>
                  </a:cubicBezTo>
                  <a:cubicBezTo>
                    <a:pt x="584" y="2028"/>
                    <a:pt x="174" y="2422"/>
                    <a:pt x="1" y="2927"/>
                  </a:cubicBezTo>
                  <a:cubicBezTo>
                    <a:pt x="406" y="3319"/>
                    <a:pt x="958" y="3559"/>
                    <a:pt x="1565" y="3559"/>
                  </a:cubicBezTo>
                  <a:cubicBezTo>
                    <a:pt x="2173" y="3559"/>
                    <a:pt x="2725" y="3317"/>
                    <a:pt x="3129" y="2927"/>
                  </a:cubicBezTo>
                  <a:cubicBezTo>
                    <a:pt x="2957" y="2422"/>
                    <a:pt x="2547" y="2028"/>
                    <a:pt x="2034" y="1876"/>
                  </a:cubicBezTo>
                  <a:cubicBezTo>
                    <a:pt x="2151" y="1758"/>
                    <a:pt x="2224" y="1594"/>
                    <a:pt x="2224" y="1413"/>
                  </a:cubicBezTo>
                  <a:lnTo>
                    <a:pt x="2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118"/>
            <p:cNvSpPr/>
            <p:nvPr/>
          </p:nvSpPr>
          <p:spPr>
            <a:xfrm>
              <a:off x="8049230" y="2180165"/>
              <a:ext cx="373968" cy="373929"/>
            </a:xfrm>
            <a:custGeom>
              <a:avLst/>
              <a:gdLst/>
              <a:ahLst/>
              <a:cxnLst/>
              <a:rect l="l" t="t" r="r" b="b"/>
              <a:pathLst>
                <a:path w="9621" h="9620" extrusionOk="0">
                  <a:moveTo>
                    <a:pt x="1366" y="1035"/>
                  </a:moveTo>
                  <a:cubicBezTo>
                    <a:pt x="1547" y="1035"/>
                    <a:pt x="1695" y="1183"/>
                    <a:pt x="1695" y="1366"/>
                  </a:cubicBezTo>
                  <a:cubicBezTo>
                    <a:pt x="1695" y="1547"/>
                    <a:pt x="1547" y="1695"/>
                    <a:pt x="1366" y="1695"/>
                  </a:cubicBezTo>
                  <a:cubicBezTo>
                    <a:pt x="1183" y="1695"/>
                    <a:pt x="1035" y="1547"/>
                    <a:pt x="1035" y="1366"/>
                  </a:cubicBezTo>
                  <a:cubicBezTo>
                    <a:pt x="1035" y="1183"/>
                    <a:pt x="1183" y="1035"/>
                    <a:pt x="1366" y="1035"/>
                  </a:cubicBezTo>
                  <a:close/>
                  <a:moveTo>
                    <a:pt x="1366" y="752"/>
                  </a:moveTo>
                  <a:cubicBezTo>
                    <a:pt x="1028" y="752"/>
                    <a:pt x="754" y="1026"/>
                    <a:pt x="754" y="1364"/>
                  </a:cubicBezTo>
                  <a:cubicBezTo>
                    <a:pt x="754" y="1701"/>
                    <a:pt x="1028" y="1975"/>
                    <a:pt x="1366" y="1975"/>
                  </a:cubicBezTo>
                  <a:cubicBezTo>
                    <a:pt x="1703" y="1975"/>
                    <a:pt x="1977" y="1701"/>
                    <a:pt x="1977" y="1364"/>
                  </a:cubicBezTo>
                  <a:cubicBezTo>
                    <a:pt x="1977" y="1026"/>
                    <a:pt x="1703" y="752"/>
                    <a:pt x="1366" y="752"/>
                  </a:cubicBezTo>
                  <a:close/>
                  <a:moveTo>
                    <a:pt x="5337" y="3306"/>
                  </a:moveTo>
                  <a:lnTo>
                    <a:pt x="5337" y="3776"/>
                  </a:lnTo>
                  <a:lnTo>
                    <a:pt x="4272" y="3776"/>
                  </a:lnTo>
                  <a:lnTo>
                    <a:pt x="4155" y="3306"/>
                  </a:lnTo>
                  <a:close/>
                  <a:moveTo>
                    <a:pt x="9339" y="282"/>
                  </a:moveTo>
                  <a:lnTo>
                    <a:pt x="9339" y="3072"/>
                  </a:lnTo>
                  <a:lnTo>
                    <a:pt x="9338" y="3072"/>
                  </a:lnTo>
                  <a:lnTo>
                    <a:pt x="6826" y="720"/>
                  </a:lnTo>
                  <a:lnTo>
                    <a:pt x="5287" y="2118"/>
                  </a:lnTo>
                  <a:cubicBezTo>
                    <a:pt x="5133" y="2086"/>
                    <a:pt x="4974" y="2070"/>
                    <a:pt x="4810" y="2070"/>
                  </a:cubicBezTo>
                  <a:cubicBezTo>
                    <a:pt x="4755" y="2070"/>
                    <a:pt x="4702" y="2074"/>
                    <a:pt x="4648" y="2076"/>
                  </a:cubicBezTo>
                  <a:lnTo>
                    <a:pt x="3667" y="1094"/>
                  </a:lnTo>
                  <a:lnTo>
                    <a:pt x="283" y="4153"/>
                  </a:lnTo>
                  <a:lnTo>
                    <a:pt x="283" y="282"/>
                  </a:lnTo>
                  <a:close/>
                  <a:moveTo>
                    <a:pt x="3656" y="1476"/>
                  </a:moveTo>
                  <a:lnTo>
                    <a:pt x="4298" y="2117"/>
                  </a:lnTo>
                  <a:cubicBezTo>
                    <a:pt x="3265" y="2343"/>
                    <a:pt x="2478" y="3236"/>
                    <a:pt x="2414" y="4321"/>
                  </a:cubicBezTo>
                  <a:lnTo>
                    <a:pt x="508" y="4321"/>
                  </a:lnTo>
                  <a:lnTo>
                    <a:pt x="3656" y="1476"/>
                  </a:lnTo>
                  <a:close/>
                  <a:moveTo>
                    <a:pt x="6822" y="1097"/>
                  </a:moveTo>
                  <a:lnTo>
                    <a:pt x="9338" y="3450"/>
                  </a:lnTo>
                  <a:lnTo>
                    <a:pt x="9338" y="4321"/>
                  </a:lnTo>
                  <a:lnTo>
                    <a:pt x="7206" y="4321"/>
                  </a:lnTo>
                  <a:cubicBezTo>
                    <a:pt x="7149" y="3339"/>
                    <a:pt x="6499" y="2514"/>
                    <a:pt x="5609" y="2199"/>
                  </a:cubicBezTo>
                  <a:lnTo>
                    <a:pt x="6822" y="1097"/>
                  </a:lnTo>
                  <a:close/>
                  <a:moveTo>
                    <a:pt x="5318" y="4058"/>
                  </a:moveTo>
                  <a:lnTo>
                    <a:pt x="5318" y="4565"/>
                  </a:lnTo>
                  <a:cubicBezTo>
                    <a:pt x="5318" y="4847"/>
                    <a:pt x="5097" y="5086"/>
                    <a:pt x="4817" y="5093"/>
                  </a:cubicBezTo>
                  <a:cubicBezTo>
                    <a:pt x="4812" y="5093"/>
                    <a:pt x="4807" y="5093"/>
                    <a:pt x="4801" y="5093"/>
                  </a:cubicBezTo>
                  <a:cubicBezTo>
                    <a:pt x="4517" y="5093"/>
                    <a:pt x="4285" y="4861"/>
                    <a:pt x="4285" y="4576"/>
                  </a:cubicBezTo>
                  <a:lnTo>
                    <a:pt x="4285" y="4058"/>
                  </a:lnTo>
                  <a:close/>
                  <a:moveTo>
                    <a:pt x="4801" y="2346"/>
                  </a:moveTo>
                  <a:cubicBezTo>
                    <a:pt x="5966" y="2346"/>
                    <a:pt x="6915" y="3296"/>
                    <a:pt x="6915" y="4464"/>
                  </a:cubicBezTo>
                  <a:cubicBezTo>
                    <a:pt x="6915" y="4987"/>
                    <a:pt x="6725" y="5466"/>
                    <a:pt x="6411" y="5835"/>
                  </a:cubicBezTo>
                  <a:cubicBezTo>
                    <a:pt x="6220" y="5447"/>
                    <a:pt x="5894" y="5140"/>
                    <a:pt x="5495" y="4972"/>
                  </a:cubicBezTo>
                  <a:cubicBezTo>
                    <a:pt x="5560" y="4856"/>
                    <a:pt x="5598" y="4722"/>
                    <a:pt x="5598" y="4578"/>
                  </a:cubicBezTo>
                  <a:lnTo>
                    <a:pt x="5598" y="3778"/>
                  </a:lnTo>
                  <a:lnTo>
                    <a:pt x="5598" y="3024"/>
                  </a:lnTo>
                  <a:lnTo>
                    <a:pt x="3775" y="3024"/>
                  </a:lnTo>
                  <a:lnTo>
                    <a:pt x="4002" y="3936"/>
                  </a:lnTo>
                  <a:lnTo>
                    <a:pt x="4002" y="4576"/>
                  </a:lnTo>
                  <a:cubicBezTo>
                    <a:pt x="4002" y="4721"/>
                    <a:pt x="4040" y="4855"/>
                    <a:pt x="4106" y="4971"/>
                  </a:cubicBezTo>
                  <a:cubicBezTo>
                    <a:pt x="3708" y="5139"/>
                    <a:pt x="3382" y="5446"/>
                    <a:pt x="3191" y="5835"/>
                  </a:cubicBezTo>
                  <a:cubicBezTo>
                    <a:pt x="2855" y="5440"/>
                    <a:pt x="2662" y="4922"/>
                    <a:pt x="2690" y="4359"/>
                  </a:cubicBezTo>
                  <a:cubicBezTo>
                    <a:pt x="2742" y="3268"/>
                    <a:pt x="3628" y="2390"/>
                    <a:pt x="4717" y="2348"/>
                  </a:cubicBezTo>
                  <a:cubicBezTo>
                    <a:pt x="4745" y="2347"/>
                    <a:pt x="4773" y="2346"/>
                    <a:pt x="4801" y="2346"/>
                  </a:cubicBezTo>
                  <a:close/>
                  <a:moveTo>
                    <a:pt x="5313" y="5206"/>
                  </a:moveTo>
                  <a:cubicBezTo>
                    <a:pt x="5719" y="5349"/>
                    <a:pt x="6047" y="5660"/>
                    <a:pt x="6210" y="6058"/>
                  </a:cubicBezTo>
                  <a:cubicBezTo>
                    <a:pt x="5838" y="6389"/>
                    <a:pt x="5347" y="6589"/>
                    <a:pt x="4810" y="6589"/>
                  </a:cubicBezTo>
                  <a:cubicBezTo>
                    <a:pt x="4273" y="6589"/>
                    <a:pt x="3783" y="6389"/>
                    <a:pt x="3409" y="6058"/>
                  </a:cubicBezTo>
                  <a:cubicBezTo>
                    <a:pt x="3573" y="5660"/>
                    <a:pt x="3902" y="5350"/>
                    <a:pt x="4308" y="5206"/>
                  </a:cubicBezTo>
                  <a:cubicBezTo>
                    <a:pt x="4445" y="5317"/>
                    <a:pt x="4620" y="5383"/>
                    <a:pt x="4810" y="5383"/>
                  </a:cubicBezTo>
                  <a:cubicBezTo>
                    <a:pt x="5000" y="5383"/>
                    <a:pt x="5175" y="5317"/>
                    <a:pt x="5313" y="5206"/>
                  </a:cubicBezTo>
                  <a:close/>
                  <a:moveTo>
                    <a:pt x="2161" y="7610"/>
                  </a:moveTo>
                  <a:lnTo>
                    <a:pt x="2161" y="7892"/>
                  </a:lnTo>
                  <a:lnTo>
                    <a:pt x="7440" y="7892"/>
                  </a:lnTo>
                  <a:lnTo>
                    <a:pt x="7440" y="7610"/>
                  </a:lnTo>
                  <a:close/>
                  <a:moveTo>
                    <a:pt x="3119" y="8361"/>
                  </a:moveTo>
                  <a:lnTo>
                    <a:pt x="3119" y="8642"/>
                  </a:lnTo>
                  <a:lnTo>
                    <a:pt x="6501" y="8642"/>
                  </a:lnTo>
                  <a:lnTo>
                    <a:pt x="6501" y="8361"/>
                  </a:lnTo>
                  <a:close/>
                  <a:moveTo>
                    <a:pt x="9337" y="4622"/>
                  </a:moveTo>
                  <a:lnTo>
                    <a:pt x="9337" y="9338"/>
                  </a:lnTo>
                  <a:lnTo>
                    <a:pt x="281" y="9338"/>
                  </a:lnTo>
                  <a:lnTo>
                    <a:pt x="281" y="4622"/>
                  </a:lnTo>
                  <a:lnTo>
                    <a:pt x="2412" y="4622"/>
                  </a:lnTo>
                  <a:cubicBezTo>
                    <a:pt x="2486" y="5877"/>
                    <a:pt x="3532" y="6876"/>
                    <a:pt x="4809" y="6876"/>
                  </a:cubicBezTo>
                  <a:cubicBezTo>
                    <a:pt x="6086" y="6876"/>
                    <a:pt x="7131" y="5877"/>
                    <a:pt x="7205" y="4622"/>
                  </a:cubicBezTo>
                  <a:close/>
                  <a:moveTo>
                    <a:pt x="0" y="0"/>
                  </a:moveTo>
                  <a:lnTo>
                    <a:pt x="0" y="4471"/>
                  </a:lnTo>
                  <a:lnTo>
                    <a:pt x="0" y="4612"/>
                  </a:lnTo>
                  <a:lnTo>
                    <a:pt x="0" y="9619"/>
                  </a:lnTo>
                  <a:lnTo>
                    <a:pt x="9620" y="9619"/>
                  </a:lnTo>
                  <a:lnTo>
                    <a:pt x="9620" y="4612"/>
                  </a:lnTo>
                  <a:lnTo>
                    <a:pt x="9620" y="4471"/>
                  </a:lnTo>
                  <a:lnTo>
                    <a:pt x="962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9" name="Google Shape;5309;p118"/>
          <p:cNvGrpSpPr/>
          <p:nvPr/>
        </p:nvGrpSpPr>
        <p:grpSpPr>
          <a:xfrm>
            <a:off x="8113754" y="3383813"/>
            <a:ext cx="244764" cy="373968"/>
            <a:chOff x="8113754" y="3383813"/>
            <a:chExt cx="244764" cy="373968"/>
          </a:xfrm>
        </p:grpSpPr>
        <p:sp>
          <p:nvSpPr>
            <p:cNvPr id="5310" name="Google Shape;5310;p118"/>
            <p:cNvSpPr/>
            <p:nvPr/>
          </p:nvSpPr>
          <p:spPr>
            <a:xfrm>
              <a:off x="8119701" y="3532724"/>
              <a:ext cx="233764" cy="65729"/>
            </a:xfrm>
            <a:custGeom>
              <a:avLst/>
              <a:gdLst/>
              <a:ahLst/>
              <a:cxnLst/>
              <a:rect l="l" t="t" r="r" b="b"/>
              <a:pathLst>
                <a:path w="6014" h="1691" extrusionOk="0">
                  <a:moveTo>
                    <a:pt x="377" y="1"/>
                  </a:moveTo>
                  <a:cubicBezTo>
                    <a:pt x="170" y="1"/>
                    <a:pt x="1" y="168"/>
                    <a:pt x="1" y="376"/>
                  </a:cubicBezTo>
                  <a:lnTo>
                    <a:pt x="1" y="1315"/>
                  </a:lnTo>
                  <a:cubicBezTo>
                    <a:pt x="1" y="1523"/>
                    <a:pt x="169" y="1691"/>
                    <a:pt x="377" y="1691"/>
                  </a:cubicBezTo>
                  <a:lnTo>
                    <a:pt x="5636" y="1691"/>
                  </a:lnTo>
                  <a:cubicBezTo>
                    <a:pt x="5845" y="1691"/>
                    <a:pt x="6014" y="1523"/>
                    <a:pt x="6012" y="1315"/>
                  </a:cubicBezTo>
                  <a:lnTo>
                    <a:pt x="6012" y="376"/>
                  </a:lnTo>
                  <a:cubicBezTo>
                    <a:pt x="6012" y="170"/>
                    <a:pt x="5845" y="1"/>
                    <a:pt x="56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118"/>
            <p:cNvSpPr/>
            <p:nvPr/>
          </p:nvSpPr>
          <p:spPr>
            <a:xfrm>
              <a:off x="8206576" y="3561838"/>
              <a:ext cx="138805" cy="195866"/>
            </a:xfrm>
            <a:custGeom>
              <a:avLst/>
              <a:gdLst/>
              <a:ahLst/>
              <a:cxnLst/>
              <a:rect l="l" t="t" r="r" b="b"/>
              <a:pathLst>
                <a:path w="3571" h="5039" extrusionOk="0">
                  <a:moveTo>
                    <a:pt x="1138" y="1"/>
                  </a:moveTo>
                  <a:cubicBezTo>
                    <a:pt x="1110" y="1"/>
                    <a:pt x="1081" y="4"/>
                    <a:pt x="1051" y="9"/>
                  </a:cubicBezTo>
                  <a:cubicBezTo>
                    <a:pt x="853" y="48"/>
                    <a:pt x="715" y="227"/>
                    <a:pt x="715" y="428"/>
                  </a:cubicBezTo>
                  <a:lnTo>
                    <a:pt x="715" y="2708"/>
                  </a:lnTo>
                  <a:lnTo>
                    <a:pt x="1" y="2708"/>
                  </a:lnTo>
                  <a:lnTo>
                    <a:pt x="1" y="3779"/>
                  </a:lnTo>
                  <a:lnTo>
                    <a:pt x="602" y="4832"/>
                  </a:lnTo>
                  <a:lnTo>
                    <a:pt x="602" y="5039"/>
                  </a:lnTo>
                  <a:lnTo>
                    <a:pt x="3176" y="5039"/>
                  </a:lnTo>
                  <a:lnTo>
                    <a:pt x="3176" y="4832"/>
                  </a:lnTo>
                  <a:lnTo>
                    <a:pt x="3571" y="3873"/>
                  </a:lnTo>
                  <a:lnTo>
                    <a:pt x="3571" y="2107"/>
                  </a:lnTo>
                  <a:lnTo>
                    <a:pt x="2895" y="2107"/>
                  </a:lnTo>
                  <a:lnTo>
                    <a:pt x="2895" y="1845"/>
                  </a:lnTo>
                  <a:lnTo>
                    <a:pt x="2236" y="1845"/>
                  </a:lnTo>
                  <a:lnTo>
                    <a:pt x="2236" y="1544"/>
                  </a:lnTo>
                  <a:lnTo>
                    <a:pt x="1560" y="1544"/>
                  </a:lnTo>
                  <a:lnTo>
                    <a:pt x="1560" y="419"/>
                  </a:lnTo>
                  <a:cubicBezTo>
                    <a:pt x="1560" y="187"/>
                    <a:pt x="1371" y="1"/>
                    <a:pt x="1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118"/>
            <p:cNvSpPr/>
            <p:nvPr/>
          </p:nvSpPr>
          <p:spPr>
            <a:xfrm>
              <a:off x="8172253" y="3389566"/>
              <a:ext cx="128621" cy="143197"/>
            </a:xfrm>
            <a:custGeom>
              <a:avLst/>
              <a:gdLst/>
              <a:ahLst/>
              <a:cxnLst/>
              <a:rect l="l" t="t" r="r" b="b"/>
              <a:pathLst>
                <a:path w="3309" h="3684" extrusionOk="0">
                  <a:moveTo>
                    <a:pt x="809" y="0"/>
                  </a:moveTo>
                  <a:lnTo>
                    <a:pt x="996" y="752"/>
                  </a:lnTo>
                  <a:lnTo>
                    <a:pt x="996" y="1485"/>
                  </a:lnTo>
                  <a:cubicBezTo>
                    <a:pt x="996" y="1666"/>
                    <a:pt x="1069" y="1828"/>
                    <a:pt x="1186" y="1947"/>
                  </a:cubicBezTo>
                  <a:cubicBezTo>
                    <a:pt x="501" y="2149"/>
                    <a:pt x="0" y="2783"/>
                    <a:pt x="0" y="3533"/>
                  </a:cubicBezTo>
                  <a:lnTo>
                    <a:pt x="0" y="3684"/>
                  </a:lnTo>
                  <a:lnTo>
                    <a:pt x="3307" y="3684"/>
                  </a:lnTo>
                  <a:lnTo>
                    <a:pt x="3307" y="3533"/>
                  </a:lnTo>
                  <a:cubicBezTo>
                    <a:pt x="3308" y="2783"/>
                    <a:pt x="2808" y="2149"/>
                    <a:pt x="2122" y="1947"/>
                  </a:cubicBezTo>
                  <a:cubicBezTo>
                    <a:pt x="2240" y="1828"/>
                    <a:pt x="2312" y="1664"/>
                    <a:pt x="2312" y="1485"/>
                  </a:cubicBezTo>
                  <a:lnTo>
                    <a:pt x="2312" y="752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118"/>
            <p:cNvSpPr/>
            <p:nvPr/>
          </p:nvSpPr>
          <p:spPr>
            <a:xfrm>
              <a:off x="8113754" y="3383813"/>
              <a:ext cx="244764" cy="373968"/>
            </a:xfrm>
            <a:custGeom>
              <a:avLst/>
              <a:gdLst/>
              <a:ahLst/>
              <a:cxnLst/>
              <a:rect l="l" t="t" r="r" b="b"/>
              <a:pathLst>
                <a:path w="6297" h="9621" extrusionOk="0">
                  <a:moveTo>
                    <a:pt x="3819" y="280"/>
                  </a:moveTo>
                  <a:lnTo>
                    <a:pt x="3701" y="750"/>
                  </a:lnTo>
                  <a:lnTo>
                    <a:pt x="2607" y="750"/>
                  </a:lnTo>
                  <a:lnTo>
                    <a:pt x="2490" y="280"/>
                  </a:lnTo>
                  <a:close/>
                  <a:moveTo>
                    <a:pt x="3667" y="1032"/>
                  </a:moveTo>
                  <a:lnTo>
                    <a:pt x="3667" y="1614"/>
                  </a:lnTo>
                  <a:cubicBezTo>
                    <a:pt x="3667" y="1885"/>
                    <a:pt x="3462" y="2119"/>
                    <a:pt x="3189" y="2139"/>
                  </a:cubicBezTo>
                  <a:cubicBezTo>
                    <a:pt x="3176" y="2140"/>
                    <a:pt x="3162" y="2141"/>
                    <a:pt x="3149" y="2141"/>
                  </a:cubicBezTo>
                  <a:cubicBezTo>
                    <a:pt x="2865" y="2141"/>
                    <a:pt x="2633" y="1909"/>
                    <a:pt x="2633" y="1623"/>
                  </a:cubicBezTo>
                  <a:lnTo>
                    <a:pt x="2633" y="1032"/>
                  </a:lnTo>
                  <a:close/>
                  <a:moveTo>
                    <a:pt x="3651" y="2244"/>
                  </a:moveTo>
                  <a:cubicBezTo>
                    <a:pt x="4250" y="2455"/>
                    <a:pt x="4663" y="3031"/>
                    <a:pt x="4663" y="3672"/>
                  </a:cubicBezTo>
                  <a:lnTo>
                    <a:pt x="4663" y="3682"/>
                  </a:lnTo>
                  <a:lnTo>
                    <a:pt x="4175" y="3682"/>
                  </a:lnTo>
                  <a:lnTo>
                    <a:pt x="4175" y="3249"/>
                  </a:lnTo>
                  <a:lnTo>
                    <a:pt x="3893" y="3249"/>
                  </a:lnTo>
                  <a:lnTo>
                    <a:pt x="3893" y="3682"/>
                  </a:lnTo>
                  <a:lnTo>
                    <a:pt x="2409" y="3682"/>
                  </a:lnTo>
                  <a:lnTo>
                    <a:pt x="2409" y="3249"/>
                  </a:lnTo>
                  <a:lnTo>
                    <a:pt x="2127" y="3249"/>
                  </a:lnTo>
                  <a:lnTo>
                    <a:pt x="2127" y="3682"/>
                  </a:lnTo>
                  <a:lnTo>
                    <a:pt x="1638" y="3682"/>
                  </a:lnTo>
                  <a:lnTo>
                    <a:pt x="1638" y="3672"/>
                  </a:lnTo>
                  <a:lnTo>
                    <a:pt x="1637" y="3672"/>
                  </a:lnTo>
                  <a:cubicBezTo>
                    <a:pt x="1637" y="3031"/>
                    <a:pt x="2049" y="2455"/>
                    <a:pt x="2649" y="2244"/>
                  </a:cubicBezTo>
                  <a:cubicBezTo>
                    <a:pt x="2786" y="2355"/>
                    <a:pt x="2960" y="2422"/>
                    <a:pt x="3150" y="2422"/>
                  </a:cubicBezTo>
                  <a:cubicBezTo>
                    <a:pt x="3340" y="2422"/>
                    <a:pt x="3514" y="2355"/>
                    <a:pt x="3651" y="2244"/>
                  </a:cubicBezTo>
                  <a:close/>
                  <a:moveTo>
                    <a:pt x="886" y="4226"/>
                  </a:moveTo>
                  <a:lnTo>
                    <a:pt x="886" y="4527"/>
                  </a:lnTo>
                  <a:lnTo>
                    <a:pt x="585" y="4527"/>
                  </a:lnTo>
                  <a:lnTo>
                    <a:pt x="585" y="4809"/>
                  </a:lnTo>
                  <a:lnTo>
                    <a:pt x="886" y="4809"/>
                  </a:lnTo>
                  <a:lnTo>
                    <a:pt x="886" y="5109"/>
                  </a:lnTo>
                  <a:lnTo>
                    <a:pt x="1168" y="5109"/>
                  </a:lnTo>
                  <a:lnTo>
                    <a:pt x="1168" y="4809"/>
                  </a:lnTo>
                  <a:lnTo>
                    <a:pt x="1469" y="4809"/>
                  </a:lnTo>
                  <a:lnTo>
                    <a:pt x="1469" y="4527"/>
                  </a:lnTo>
                  <a:lnTo>
                    <a:pt x="1168" y="4527"/>
                  </a:lnTo>
                  <a:lnTo>
                    <a:pt x="1168" y="4226"/>
                  </a:lnTo>
                  <a:close/>
                  <a:moveTo>
                    <a:pt x="5782" y="3964"/>
                  </a:moveTo>
                  <a:cubicBezTo>
                    <a:pt x="5910" y="3964"/>
                    <a:pt x="6016" y="4069"/>
                    <a:pt x="6016" y="4198"/>
                  </a:cubicBezTo>
                  <a:lnTo>
                    <a:pt x="6016" y="5138"/>
                  </a:lnTo>
                  <a:cubicBezTo>
                    <a:pt x="6016" y="5267"/>
                    <a:pt x="5910" y="5372"/>
                    <a:pt x="5782" y="5372"/>
                  </a:cubicBezTo>
                  <a:lnTo>
                    <a:pt x="4100" y="5372"/>
                  </a:lnTo>
                  <a:lnTo>
                    <a:pt x="4100" y="5002"/>
                  </a:lnTo>
                  <a:cubicBezTo>
                    <a:pt x="4100" y="4727"/>
                    <a:pt x="3906" y="4486"/>
                    <a:pt x="3635" y="4439"/>
                  </a:cubicBezTo>
                  <a:cubicBezTo>
                    <a:pt x="3602" y="4434"/>
                    <a:pt x="3569" y="4431"/>
                    <a:pt x="3537" y="4431"/>
                  </a:cubicBezTo>
                  <a:cubicBezTo>
                    <a:pt x="3226" y="4431"/>
                    <a:pt x="2972" y="4682"/>
                    <a:pt x="2972" y="4991"/>
                  </a:cubicBezTo>
                  <a:lnTo>
                    <a:pt x="2972" y="5372"/>
                  </a:lnTo>
                  <a:lnTo>
                    <a:pt x="520" y="5372"/>
                  </a:lnTo>
                  <a:cubicBezTo>
                    <a:pt x="391" y="5372"/>
                    <a:pt x="286" y="5267"/>
                    <a:pt x="286" y="5137"/>
                  </a:cubicBezTo>
                  <a:lnTo>
                    <a:pt x="286" y="4198"/>
                  </a:lnTo>
                  <a:cubicBezTo>
                    <a:pt x="286" y="4069"/>
                    <a:pt x="391" y="3964"/>
                    <a:pt x="520" y="3964"/>
                  </a:cubicBezTo>
                  <a:close/>
                  <a:moveTo>
                    <a:pt x="2123" y="1"/>
                  </a:moveTo>
                  <a:lnTo>
                    <a:pt x="2350" y="911"/>
                  </a:lnTo>
                  <a:lnTo>
                    <a:pt x="2350" y="1628"/>
                  </a:lnTo>
                  <a:cubicBezTo>
                    <a:pt x="2350" y="1771"/>
                    <a:pt x="2388" y="1905"/>
                    <a:pt x="2454" y="2022"/>
                  </a:cubicBezTo>
                  <a:cubicBezTo>
                    <a:pt x="2165" y="2144"/>
                    <a:pt x="1910" y="2343"/>
                    <a:pt x="1718" y="2593"/>
                  </a:cubicBezTo>
                  <a:cubicBezTo>
                    <a:pt x="1479" y="2907"/>
                    <a:pt x="1354" y="3283"/>
                    <a:pt x="1354" y="3679"/>
                  </a:cubicBezTo>
                  <a:lnTo>
                    <a:pt x="1354" y="3684"/>
                  </a:lnTo>
                  <a:lnTo>
                    <a:pt x="518" y="3684"/>
                  </a:lnTo>
                  <a:cubicBezTo>
                    <a:pt x="232" y="3684"/>
                    <a:pt x="1" y="3916"/>
                    <a:pt x="1" y="4201"/>
                  </a:cubicBezTo>
                  <a:lnTo>
                    <a:pt x="1" y="5140"/>
                  </a:lnTo>
                  <a:cubicBezTo>
                    <a:pt x="1" y="5426"/>
                    <a:pt x="233" y="5657"/>
                    <a:pt x="518" y="5657"/>
                  </a:cubicBezTo>
                  <a:lnTo>
                    <a:pt x="2970" y="5657"/>
                  </a:lnTo>
                  <a:lnTo>
                    <a:pt x="2970" y="7140"/>
                  </a:lnTo>
                  <a:lnTo>
                    <a:pt x="2237" y="7140"/>
                  </a:lnTo>
                  <a:lnTo>
                    <a:pt x="2237" y="8395"/>
                  </a:lnTo>
                  <a:lnTo>
                    <a:pt x="2838" y="9451"/>
                  </a:lnTo>
                  <a:lnTo>
                    <a:pt x="2838" y="9621"/>
                  </a:lnTo>
                  <a:lnTo>
                    <a:pt x="3120" y="9621"/>
                  </a:lnTo>
                  <a:lnTo>
                    <a:pt x="3120" y="9379"/>
                  </a:lnTo>
                  <a:lnTo>
                    <a:pt x="2518" y="8332"/>
                  </a:lnTo>
                  <a:lnTo>
                    <a:pt x="2518" y="7443"/>
                  </a:lnTo>
                  <a:lnTo>
                    <a:pt x="3252" y="7443"/>
                  </a:lnTo>
                  <a:lnTo>
                    <a:pt x="3252" y="5000"/>
                  </a:lnTo>
                  <a:cubicBezTo>
                    <a:pt x="3247" y="4847"/>
                    <a:pt x="3372" y="4723"/>
                    <a:pt x="3525" y="4723"/>
                  </a:cubicBezTo>
                  <a:cubicBezTo>
                    <a:pt x="3678" y="4723"/>
                    <a:pt x="3801" y="4847"/>
                    <a:pt x="3815" y="5000"/>
                  </a:cubicBezTo>
                  <a:lnTo>
                    <a:pt x="3815" y="7329"/>
                  </a:lnTo>
                  <a:lnTo>
                    <a:pt x="4078" y="7329"/>
                  </a:lnTo>
                  <a:lnTo>
                    <a:pt x="4078" y="6258"/>
                  </a:lnTo>
                  <a:lnTo>
                    <a:pt x="4471" y="6258"/>
                  </a:lnTo>
                  <a:lnTo>
                    <a:pt x="4471" y="7329"/>
                  </a:lnTo>
                  <a:lnTo>
                    <a:pt x="4754" y="7329"/>
                  </a:lnTo>
                  <a:lnTo>
                    <a:pt x="4754" y="6559"/>
                  </a:lnTo>
                  <a:lnTo>
                    <a:pt x="5149" y="6559"/>
                  </a:lnTo>
                  <a:lnTo>
                    <a:pt x="5149" y="7329"/>
                  </a:lnTo>
                  <a:lnTo>
                    <a:pt x="5430" y="7329"/>
                  </a:lnTo>
                  <a:lnTo>
                    <a:pt x="5430" y="6822"/>
                  </a:lnTo>
                  <a:lnTo>
                    <a:pt x="5806" y="6822"/>
                  </a:lnTo>
                  <a:lnTo>
                    <a:pt x="5806" y="8424"/>
                  </a:lnTo>
                  <a:lnTo>
                    <a:pt x="5412" y="9386"/>
                  </a:lnTo>
                  <a:lnTo>
                    <a:pt x="5412" y="9620"/>
                  </a:lnTo>
                  <a:lnTo>
                    <a:pt x="5694" y="9620"/>
                  </a:lnTo>
                  <a:lnTo>
                    <a:pt x="5694" y="9440"/>
                  </a:lnTo>
                  <a:lnTo>
                    <a:pt x="6089" y="8481"/>
                  </a:lnTo>
                  <a:lnTo>
                    <a:pt x="6089" y="6539"/>
                  </a:lnTo>
                  <a:lnTo>
                    <a:pt x="5412" y="6539"/>
                  </a:lnTo>
                  <a:lnTo>
                    <a:pt x="5412" y="6276"/>
                  </a:lnTo>
                  <a:lnTo>
                    <a:pt x="4754" y="6276"/>
                  </a:lnTo>
                  <a:lnTo>
                    <a:pt x="4754" y="5976"/>
                  </a:lnTo>
                  <a:lnTo>
                    <a:pt x="4078" y="5976"/>
                  </a:lnTo>
                  <a:lnTo>
                    <a:pt x="4078" y="5657"/>
                  </a:lnTo>
                  <a:lnTo>
                    <a:pt x="5777" y="5657"/>
                  </a:lnTo>
                  <a:cubicBezTo>
                    <a:pt x="6063" y="5657"/>
                    <a:pt x="6294" y="5425"/>
                    <a:pt x="6294" y="5140"/>
                  </a:cubicBezTo>
                  <a:lnTo>
                    <a:pt x="6294" y="4201"/>
                  </a:lnTo>
                  <a:cubicBezTo>
                    <a:pt x="6297" y="3913"/>
                    <a:pt x="6067" y="3682"/>
                    <a:pt x="5780" y="3682"/>
                  </a:cubicBezTo>
                  <a:lnTo>
                    <a:pt x="4944" y="3682"/>
                  </a:lnTo>
                  <a:lnTo>
                    <a:pt x="4944" y="3672"/>
                  </a:lnTo>
                  <a:cubicBezTo>
                    <a:pt x="4944" y="3277"/>
                    <a:pt x="4817" y="2902"/>
                    <a:pt x="4580" y="2588"/>
                  </a:cubicBezTo>
                  <a:cubicBezTo>
                    <a:pt x="4390" y="2338"/>
                    <a:pt x="4133" y="2139"/>
                    <a:pt x="3844" y="2018"/>
                  </a:cubicBezTo>
                  <a:cubicBezTo>
                    <a:pt x="3910" y="1902"/>
                    <a:pt x="3948" y="1768"/>
                    <a:pt x="3948" y="1626"/>
                  </a:cubicBezTo>
                  <a:lnTo>
                    <a:pt x="3948" y="910"/>
                  </a:lnTo>
                  <a:lnTo>
                    <a:pt x="4175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4" name="Google Shape;5314;p118"/>
          <p:cNvGrpSpPr/>
          <p:nvPr/>
        </p:nvGrpSpPr>
        <p:grpSpPr>
          <a:xfrm>
            <a:off x="7293830" y="2776703"/>
            <a:ext cx="252189" cy="373968"/>
            <a:chOff x="7293830" y="2776703"/>
            <a:chExt cx="252189" cy="373968"/>
          </a:xfrm>
        </p:grpSpPr>
        <p:sp>
          <p:nvSpPr>
            <p:cNvPr id="5315" name="Google Shape;5315;p118"/>
            <p:cNvSpPr/>
            <p:nvPr/>
          </p:nvSpPr>
          <p:spPr>
            <a:xfrm>
              <a:off x="7299700" y="3026443"/>
              <a:ext cx="241033" cy="124190"/>
            </a:xfrm>
            <a:custGeom>
              <a:avLst/>
              <a:gdLst/>
              <a:ahLst/>
              <a:cxnLst/>
              <a:rect l="l" t="t" r="r" b="b"/>
              <a:pathLst>
                <a:path w="6201" h="3195" extrusionOk="0">
                  <a:moveTo>
                    <a:pt x="2329" y="1"/>
                  </a:moveTo>
                  <a:lnTo>
                    <a:pt x="747" y="333"/>
                  </a:lnTo>
                  <a:cubicBezTo>
                    <a:pt x="312" y="424"/>
                    <a:pt x="1" y="808"/>
                    <a:pt x="1" y="1252"/>
                  </a:cubicBezTo>
                  <a:lnTo>
                    <a:pt x="1" y="3195"/>
                  </a:lnTo>
                  <a:lnTo>
                    <a:pt x="6200" y="3195"/>
                  </a:lnTo>
                  <a:lnTo>
                    <a:pt x="6200" y="1254"/>
                  </a:lnTo>
                  <a:cubicBezTo>
                    <a:pt x="6200" y="809"/>
                    <a:pt x="5889" y="424"/>
                    <a:pt x="5452" y="333"/>
                  </a:cubicBezTo>
                  <a:lnTo>
                    <a:pt x="387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118"/>
            <p:cNvSpPr/>
            <p:nvPr/>
          </p:nvSpPr>
          <p:spPr>
            <a:xfrm>
              <a:off x="7390228" y="3001644"/>
              <a:ext cx="59899" cy="54846"/>
            </a:xfrm>
            <a:custGeom>
              <a:avLst/>
              <a:gdLst/>
              <a:ahLst/>
              <a:cxnLst/>
              <a:rect l="l" t="t" r="r" b="b"/>
              <a:pathLst>
                <a:path w="1541" h="1411" extrusionOk="0">
                  <a:moveTo>
                    <a:pt x="0" y="1"/>
                  </a:moveTo>
                  <a:lnTo>
                    <a:pt x="0" y="624"/>
                  </a:lnTo>
                  <a:cubicBezTo>
                    <a:pt x="0" y="1051"/>
                    <a:pt x="345" y="1410"/>
                    <a:pt x="770" y="1410"/>
                  </a:cubicBezTo>
                  <a:cubicBezTo>
                    <a:pt x="775" y="1410"/>
                    <a:pt x="781" y="1410"/>
                    <a:pt x="786" y="1410"/>
                  </a:cubicBezTo>
                  <a:cubicBezTo>
                    <a:pt x="1205" y="1403"/>
                    <a:pt x="1541" y="1060"/>
                    <a:pt x="1541" y="639"/>
                  </a:cubicBezTo>
                  <a:lnTo>
                    <a:pt x="1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118"/>
            <p:cNvSpPr/>
            <p:nvPr/>
          </p:nvSpPr>
          <p:spPr>
            <a:xfrm>
              <a:off x="7306968" y="2826379"/>
              <a:ext cx="226418" cy="175304"/>
            </a:xfrm>
            <a:custGeom>
              <a:avLst/>
              <a:gdLst/>
              <a:ahLst/>
              <a:cxnLst/>
              <a:rect l="l" t="t" r="r" b="b"/>
              <a:pathLst>
                <a:path w="5825" h="4510" extrusionOk="0">
                  <a:moveTo>
                    <a:pt x="1" y="0"/>
                  </a:moveTo>
                  <a:lnTo>
                    <a:pt x="1" y="3945"/>
                  </a:lnTo>
                  <a:cubicBezTo>
                    <a:pt x="1" y="4256"/>
                    <a:pt x="254" y="4510"/>
                    <a:pt x="565" y="4510"/>
                  </a:cubicBezTo>
                  <a:lnTo>
                    <a:pt x="5262" y="4510"/>
                  </a:lnTo>
                  <a:cubicBezTo>
                    <a:pt x="5573" y="4510"/>
                    <a:pt x="5825" y="4256"/>
                    <a:pt x="5825" y="3945"/>
                  </a:cubicBezTo>
                  <a:lnTo>
                    <a:pt x="58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118"/>
            <p:cNvSpPr/>
            <p:nvPr/>
          </p:nvSpPr>
          <p:spPr>
            <a:xfrm>
              <a:off x="7306968" y="2782572"/>
              <a:ext cx="226418" cy="43845"/>
            </a:xfrm>
            <a:custGeom>
              <a:avLst/>
              <a:gdLst/>
              <a:ahLst/>
              <a:cxnLst/>
              <a:rect l="l" t="t" r="r" b="b"/>
              <a:pathLst>
                <a:path w="5825" h="1128" extrusionOk="0">
                  <a:moveTo>
                    <a:pt x="1" y="0"/>
                  </a:moveTo>
                  <a:lnTo>
                    <a:pt x="1" y="1127"/>
                  </a:lnTo>
                  <a:lnTo>
                    <a:pt x="5825" y="1127"/>
                  </a:lnTo>
                  <a:lnTo>
                    <a:pt x="58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118"/>
            <p:cNvSpPr/>
            <p:nvPr/>
          </p:nvSpPr>
          <p:spPr>
            <a:xfrm>
              <a:off x="7348676" y="2848301"/>
              <a:ext cx="152098" cy="131575"/>
            </a:xfrm>
            <a:custGeom>
              <a:avLst/>
              <a:gdLst/>
              <a:ahLst/>
              <a:cxnLst/>
              <a:rect l="l" t="t" r="r" b="b"/>
              <a:pathLst>
                <a:path w="3913" h="3385" extrusionOk="0">
                  <a:moveTo>
                    <a:pt x="2011" y="1"/>
                  </a:moveTo>
                  <a:lnTo>
                    <a:pt x="1728" y="1090"/>
                  </a:lnTo>
                  <a:lnTo>
                    <a:pt x="1164" y="1090"/>
                  </a:lnTo>
                  <a:lnTo>
                    <a:pt x="1164" y="828"/>
                  </a:lnTo>
                  <a:lnTo>
                    <a:pt x="1" y="828"/>
                  </a:lnTo>
                  <a:lnTo>
                    <a:pt x="1" y="3384"/>
                  </a:lnTo>
                  <a:lnTo>
                    <a:pt x="1164" y="3384"/>
                  </a:lnTo>
                  <a:lnTo>
                    <a:pt x="1164" y="3122"/>
                  </a:lnTo>
                  <a:lnTo>
                    <a:pt x="1484" y="3122"/>
                  </a:lnTo>
                  <a:lnTo>
                    <a:pt x="1954" y="3347"/>
                  </a:lnTo>
                  <a:lnTo>
                    <a:pt x="3009" y="3347"/>
                  </a:lnTo>
                  <a:cubicBezTo>
                    <a:pt x="3272" y="3347"/>
                    <a:pt x="3501" y="3164"/>
                    <a:pt x="3558" y="2906"/>
                  </a:cubicBezTo>
                  <a:lnTo>
                    <a:pt x="3860" y="1551"/>
                  </a:lnTo>
                  <a:cubicBezTo>
                    <a:pt x="3913" y="1312"/>
                    <a:pt x="3733" y="1090"/>
                    <a:pt x="3494" y="1090"/>
                  </a:cubicBezTo>
                  <a:lnTo>
                    <a:pt x="2612" y="1090"/>
                  </a:lnTo>
                  <a:lnTo>
                    <a:pt x="2612" y="602"/>
                  </a:lnTo>
                  <a:cubicBezTo>
                    <a:pt x="2612" y="270"/>
                    <a:pt x="2343" y="1"/>
                    <a:pt x="201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118"/>
            <p:cNvSpPr/>
            <p:nvPr/>
          </p:nvSpPr>
          <p:spPr>
            <a:xfrm>
              <a:off x="7293830" y="2776703"/>
              <a:ext cx="252189" cy="373968"/>
            </a:xfrm>
            <a:custGeom>
              <a:avLst/>
              <a:gdLst/>
              <a:ahLst/>
              <a:cxnLst/>
              <a:rect l="l" t="t" r="r" b="b"/>
              <a:pathLst>
                <a:path w="6488" h="9621" extrusionOk="0">
                  <a:moveTo>
                    <a:pt x="827" y="564"/>
                  </a:moveTo>
                  <a:lnTo>
                    <a:pt x="827" y="846"/>
                  </a:lnTo>
                  <a:lnTo>
                    <a:pt x="1109" y="846"/>
                  </a:lnTo>
                  <a:lnTo>
                    <a:pt x="1109" y="564"/>
                  </a:lnTo>
                  <a:close/>
                  <a:moveTo>
                    <a:pt x="1392" y="564"/>
                  </a:moveTo>
                  <a:lnTo>
                    <a:pt x="1392" y="846"/>
                  </a:lnTo>
                  <a:lnTo>
                    <a:pt x="1673" y="846"/>
                  </a:lnTo>
                  <a:lnTo>
                    <a:pt x="1673" y="564"/>
                  </a:lnTo>
                  <a:close/>
                  <a:moveTo>
                    <a:pt x="1955" y="564"/>
                  </a:moveTo>
                  <a:lnTo>
                    <a:pt x="1955" y="846"/>
                  </a:lnTo>
                  <a:lnTo>
                    <a:pt x="2237" y="846"/>
                  </a:lnTo>
                  <a:lnTo>
                    <a:pt x="2237" y="564"/>
                  </a:lnTo>
                  <a:close/>
                  <a:moveTo>
                    <a:pt x="6014" y="283"/>
                  </a:moveTo>
                  <a:lnTo>
                    <a:pt x="6014" y="1128"/>
                  </a:lnTo>
                  <a:lnTo>
                    <a:pt x="470" y="1128"/>
                  </a:lnTo>
                  <a:lnTo>
                    <a:pt x="470" y="283"/>
                  </a:lnTo>
                  <a:close/>
                  <a:moveTo>
                    <a:pt x="3518" y="1985"/>
                  </a:moveTo>
                  <a:cubicBezTo>
                    <a:pt x="3720" y="2033"/>
                    <a:pt x="3872" y="2216"/>
                    <a:pt x="3872" y="2433"/>
                  </a:cubicBezTo>
                  <a:lnTo>
                    <a:pt x="3872" y="3063"/>
                  </a:lnTo>
                  <a:lnTo>
                    <a:pt x="4890" y="3063"/>
                  </a:lnTo>
                  <a:cubicBezTo>
                    <a:pt x="4947" y="3063"/>
                    <a:pt x="5004" y="3081"/>
                    <a:pt x="5046" y="3117"/>
                  </a:cubicBezTo>
                  <a:cubicBezTo>
                    <a:pt x="5115" y="3176"/>
                    <a:pt x="5143" y="3265"/>
                    <a:pt x="5125" y="3349"/>
                  </a:cubicBezTo>
                  <a:lnTo>
                    <a:pt x="4823" y="4705"/>
                  </a:lnTo>
                  <a:cubicBezTo>
                    <a:pt x="4779" y="4900"/>
                    <a:pt x="4610" y="5036"/>
                    <a:pt x="4410" y="5036"/>
                  </a:cubicBezTo>
                  <a:lnTo>
                    <a:pt x="3388" y="5036"/>
                  </a:lnTo>
                  <a:lnTo>
                    <a:pt x="2918" y="4811"/>
                  </a:lnTo>
                  <a:lnTo>
                    <a:pt x="2707" y="4811"/>
                  </a:lnTo>
                  <a:lnTo>
                    <a:pt x="2707" y="3063"/>
                  </a:lnTo>
                  <a:lnTo>
                    <a:pt x="3239" y="3063"/>
                  </a:lnTo>
                  <a:lnTo>
                    <a:pt x="3518" y="1985"/>
                  </a:lnTo>
                  <a:close/>
                  <a:moveTo>
                    <a:pt x="2424" y="2801"/>
                  </a:moveTo>
                  <a:lnTo>
                    <a:pt x="2424" y="5074"/>
                  </a:lnTo>
                  <a:lnTo>
                    <a:pt x="1540" y="5074"/>
                  </a:lnTo>
                  <a:lnTo>
                    <a:pt x="1540" y="2801"/>
                  </a:lnTo>
                  <a:close/>
                  <a:moveTo>
                    <a:pt x="3302" y="1693"/>
                  </a:moveTo>
                  <a:lnTo>
                    <a:pt x="3021" y="2782"/>
                  </a:lnTo>
                  <a:lnTo>
                    <a:pt x="2706" y="2782"/>
                  </a:lnTo>
                  <a:lnTo>
                    <a:pt x="2706" y="2520"/>
                  </a:lnTo>
                  <a:lnTo>
                    <a:pt x="1260" y="2520"/>
                  </a:lnTo>
                  <a:lnTo>
                    <a:pt x="1260" y="5356"/>
                  </a:lnTo>
                  <a:lnTo>
                    <a:pt x="2706" y="5356"/>
                  </a:lnTo>
                  <a:lnTo>
                    <a:pt x="2706" y="5094"/>
                  </a:lnTo>
                  <a:lnTo>
                    <a:pt x="2853" y="5094"/>
                  </a:lnTo>
                  <a:lnTo>
                    <a:pt x="3322" y="5319"/>
                  </a:lnTo>
                  <a:lnTo>
                    <a:pt x="4414" y="5319"/>
                  </a:lnTo>
                  <a:cubicBezTo>
                    <a:pt x="4747" y="5319"/>
                    <a:pt x="5030" y="5092"/>
                    <a:pt x="5101" y="4768"/>
                  </a:cubicBezTo>
                  <a:lnTo>
                    <a:pt x="5403" y="3413"/>
                  </a:lnTo>
                  <a:cubicBezTo>
                    <a:pt x="5438" y="3259"/>
                    <a:pt x="5401" y="3100"/>
                    <a:pt x="5302" y="2977"/>
                  </a:cubicBezTo>
                  <a:cubicBezTo>
                    <a:pt x="5205" y="2852"/>
                    <a:pt x="5058" y="2782"/>
                    <a:pt x="4900" y="2782"/>
                  </a:cubicBezTo>
                  <a:lnTo>
                    <a:pt x="4153" y="2782"/>
                  </a:lnTo>
                  <a:lnTo>
                    <a:pt x="4153" y="2436"/>
                  </a:lnTo>
                  <a:cubicBezTo>
                    <a:pt x="4153" y="2025"/>
                    <a:pt x="3820" y="1693"/>
                    <a:pt x="3411" y="1693"/>
                  </a:cubicBezTo>
                  <a:close/>
                  <a:moveTo>
                    <a:pt x="6014" y="1409"/>
                  </a:moveTo>
                  <a:lnTo>
                    <a:pt x="6014" y="5214"/>
                  </a:lnTo>
                  <a:cubicBezTo>
                    <a:pt x="6014" y="5448"/>
                    <a:pt x="5824" y="5638"/>
                    <a:pt x="5591" y="5638"/>
                  </a:cubicBezTo>
                  <a:lnTo>
                    <a:pt x="895" y="5638"/>
                  </a:lnTo>
                  <a:cubicBezTo>
                    <a:pt x="659" y="5638"/>
                    <a:pt x="470" y="5447"/>
                    <a:pt x="470" y="5214"/>
                  </a:cubicBezTo>
                  <a:lnTo>
                    <a:pt x="470" y="1409"/>
                  </a:lnTo>
                  <a:close/>
                  <a:moveTo>
                    <a:pt x="3871" y="5919"/>
                  </a:moveTo>
                  <a:lnTo>
                    <a:pt x="3871" y="6418"/>
                  </a:lnTo>
                  <a:cubicBezTo>
                    <a:pt x="3871" y="6752"/>
                    <a:pt x="3609" y="7026"/>
                    <a:pt x="3280" y="7047"/>
                  </a:cubicBezTo>
                  <a:cubicBezTo>
                    <a:pt x="3267" y="7048"/>
                    <a:pt x="3254" y="7048"/>
                    <a:pt x="3241" y="7048"/>
                  </a:cubicBezTo>
                  <a:cubicBezTo>
                    <a:pt x="2891" y="7048"/>
                    <a:pt x="2611" y="6760"/>
                    <a:pt x="2611" y="6405"/>
                  </a:cubicBezTo>
                  <a:lnTo>
                    <a:pt x="2611" y="5919"/>
                  </a:lnTo>
                  <a:close/>
                  <a:moveTo>
                    <a:pt x="1241" y="8230"/>
                  </a:moveTo>
                  <a:lnTo>
                    <a:pt x="1241" y="9620"/>
                  </a:lnTo>
                  <a:lnTo>
                    <a:pt x="1523" y="9620"/>
                  </a:lnTo>
                  <a:lnTo>
                    <a:pt x="1523" y="8230"/>
                  </a:lnTo>
                  <a:close/>
                  <a:moveTo>
                    <a:pt x="4962" y="8230"/>
                  </a:moveTo>
                  <a:lnTo>
                    <a:pt x="4962" y="9620"/>
                  </a:lnTo>
                  <a:lnTo>
                    <a:pt x="5244" y="9620"/>
                  </a:lnTo>
                  <a:lnTo>
                    <a:pt x="5244" y="8230"/>
                  </a:lnTo>
                  <a:close/>
                  <a:moveTo>
                    <a:pt x="189" y="0"/>
                  </a:moveTo>
                  <a:lnTo>
                    <a:pt x="189" y="5214"/>
                  </a:lnTo>
                  <a:cubicBezTo>
                    <a:pt x="189" y="5603"/>
                    <a:pt x="504" y="5919"/>
                    <a:pt x="895" y="5919"/>
                  </a:cubicBezTo>
                  <a:lnTo>
                    <a:pt x="2331" y="5919"/>
                  </a:lnTo>
                  <a:lnTo>
                    <a:pt x="2331" y="6305"/>
                  </a:lnTo>
                  <a:lnTo>
                    <a:pt x="860" y="6614"/>
                  </a:lnTo>
                  <a:cubicBezTo>
                    <a:pt x="359" y="6719"/>
                    <a:pt x="1" y="7160"/>
                    <a:pt x="1" y="7671"/>
                  </a:cubicBezTo>
                  <a:lnTo>
                    <a:pt x="1" y="9621"/>
                  </a:lnTo>
                  <a:lnTo>
                    <a:pt x="284" y="9621"/>
                  </a:lnTo>
                  <a:lnTo>
                    <a:pt x="284" y="7675"/>
                  </a:lnTo>
                  <a:cubicBezTo>
                    <a:pt x="284" y="7296"/>
                    <a:pt x="549" y="6970"/>
                    <a:pt x="919" y="6893"/>
                  </a:cubicBezTo>
                  <a:lnTo>
                    <a:pt x="2349" y="6594"/>
                  </a:lnTo>
                  <a:cubicBezTo>
                    <a:pt x="2430" y="7016"/>
                    <a:pt x="2800" y="7336"/>
                    <a:pt x="3244" y="7336"/>
                  </a:cubicBezTo>
                  <a:cubicBezTo>
                    <a:pt x="3688" y="7336"/>
                    <a:pt x="4059" y="7016"/>
                    <a:pt x="4140" y="6594"/>
                  </a:cubicBezTo>
                  <a:lnTo>
                    <a:pt x="5570" y="6893"/>
                  </a:lnTo>
                  <a:cubicBezTo>
                    <a:pt x="5940" y="6970"/>
                    <a:pt x="6205" y="7296"/>
                    <a:pt x="6205" y="7675"/>
                  </a:cubicBezTo>
                  <a:lnTo>
                    <a:pt x="6205" y="9621"/>
                  </a:lnTo>
                  <a:lnTo>
                    <a:pt x="6488" y="9621"/>
                  </a:lnTo>
                  <a:lnTo>
                    <a:pt x="6488" y="7671"/>
                  </a:lnTo>
                  <a:cubicBezTo>
                    <a:pt x="6483" y="7159"/>
                    <a:pt x="6125" y="6717"/>
                    <a:pt x="5623" y="6614"/>
                  </a:cubicBezTo>
                  <a:lnTo>
                    <a:pt x="4153" y="6305"/>
                  </a:lnTo>
                  <a:lnTo>
                    <a:pt x="4153" y="5919"/>
                  </a:lnTo>
                  <a:lnTo>
                    <a:pt x="5590" y="5919"/>
                  </a:lnTo>
                  <a:cubicBezTo>
                    <a:pt x="5978" y="5919"/>
                    <a:pt x="6294" y="5604"/>
                    <a:pt x="6294" y="5214"/>
                  </a:cubicBezTo>
                  <a:lnTo>
                    <a:pt x="62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1" name="Google Shape;5321;p118"/>
          <p:cNvGrpSpPr/>
          <p:nvPr/>
        </p:nvGrpSpPr>
        <p:grpSpPr>
          <a:xfrm>
            <a:off x="7282519" y="3383775"/>
            <a:ext cx="274655" cy="373929"/>
            <a:chOff x="7282519" y="3383775"/>
            <a:chExt cx="274655" cy="373929"/>
          </a:xfrm>
        </p:grpSpPr>
        <p:sp>
          <p:nvSpPr>
            <p:cNvPr id="5322" name="Google Shape;5322;p118"/>
            <p:cNvSpPr/>
            <p:nvPr/>
          </p:nvSpPr>
          <p:spPr>
            <a:xfrm>
              <a:off x="7287650" y="3388828"/>
              <a:ext cx="263694" cy="363046"/>
            </a:xfrm>
            <a:custGeom>
              <a:avLst/>
              <a:gdLst/>
              <a:ahLst/>
              <a:cxnLst/>
              <a:rect l="l" t="t" r="r" b="b"/>
              <a:pathLst>
                <a:path w="6784" h="9340" extrusionOk="0">
                  <a:moveTo>
                    <a:pt x="1" y="0"/>
                  </a:moveTo>
                  <a:lnTo>
                    <a:pt x="1" y="9340"/>
                  </a:lnTo>
                  <a:lnTo>
                    <a:pt x="6784" y="9340"/>
                  </a:lnTo>
                  <a:lnTo>
                    <a:pt x="6784" y="1318"/>
                  </a:lnTo>
                  <a:lnTo>
                    <a:pt x="54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118"/>
            <p:cNvSpPr/>
            <p:nvPr/>
          </p:nvSpPr>
          <p:spPr>
            <a:xfrm>
              <a:off x="7328502" y="3620337"/>
              <a:ext cx="182650" cy="102306"/>
            </a:xfrm>
            <a:custGeom>
              <a:avLst/>
              <a:gdLst/>
              <a:ahLst/>
              <a:cxnLst/>
              <a:rect l="l" t="t" r="r" b="b"/>
              <a:pathLst>
                <a:path w="4699" h="2632" extrusionOk="0">
                  <a:moveTo>
                    <a:pt x="1" y="1128"/>
                  </a:moveTo>
                  <a:lnTo>
                    <a:pt x="1" y="2632"/>
                  </a:lnTo>
                  <a:lnTo>
                    <a:pt x="753" y="2632"/>
                  </a:lnTo>
                  <a:lnTo>
                    <a:pt x="753" y="1128"/>
                  </a:lnTo>
                  <a:close/>
                  <a:moveTo>
                    <a:pt x="1316" y="0"/>
                  </a:moveTo>
                  <a:lnTo>
                    <a:pt x="1316" y="2632"/>
                  </a:lnTo>
                  <a:lnTo>
                    <a:pt x="2067" y="2632"/>
                  </a:lnTo>
                  <a:lnTo>
                    <a:pt x="2067" y="0"/>
                  </a:lnTo>
                  <a:close/>
                  <a:moveTo>
                    <a:pt x="2632" y="1693"/>
                  </a:moveTo>
                  <a:lnTo>
                    <a:pt x="2632" y="2632"/>
                  </a:lnTo>
                  <a:lnTo>
                    <a:pt x="3384" y="2632"/>
                  </a:lnTo>
                  <a:lnTo>
                    <a:pt x="3384" y="1693"/>
                  </a:lnTo>
                  <a:close/>
                  <a:moveTo>
                    <a:pt x="3946" y="565"/>
                  </a:moveTo>
                  <a:lnTo>
                    <a:pt x="3946" y="2632"/>
                  </a:lnTo>
                  <a:lnTo>
                    <a:pt x="4699" y="2632"/>
                  </a:lnTo>
                  <a:lnTo>
                    <a:pt x="4699" y="56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118"/>
            <p:cNvSpPr/>
            <p:nvPr/>
          </p:nvSpPr>
          <p:spPr>
            <a:xfrm>
              <a:off x="7376662" y="3412927"/>
              <a:ext cx="88196" cy="90645"/>
            </a:xfrm>
            <a:custGeom>
              <a:avLst/>
              <a:gdLst/>
              <a:ahLst/>
              <a:cxnLst/>
              <a:rect l="l" t="t" r="r" b="b"/>
              <a:pathLst>
                <a:path w="2269" h="2332" extrusionOk="0">
                  <a:moveTo>
                    <a:pt x="902" y="1"/>
                  </a:moveTo>
                  <a:lnTo>
                    <a:pt x="659" y="828"/>
                  </a:lnTo>
                  <a:lnTo>
                    <a:pt x="0" y="828"/>
                  </a:lnTo>
                  <a:lnTo>
                    <a:pt x="0" y="2144"/>
                  </a:lnTo>
                  <a:lnTo>
                    <a:pt x="401" y="2144"/>
                  </a:lnTo>
                  <a:lnTo>
                    <a:pt x="739" y="2332"/>
                  </a:lnTo>
                  <a:lnTo>
                    <a:pt x="1502" y="2332"/>
                  </a:lnTo>
                  <a:cubicBezTo>
                    <a:pt x="1758" y="2332"/>
                    <a:pt x="1983" y="2157"/>
                    <a:pt x="2047" y="1909"/>
                  </a:cubicBezTo>
                  <a:lnTo>
                    <a:pt x="2206" y="1299"/>
                  </a:lnTo>
                  <a:cubicBezTo>
                    <a:pt x="2269" y="1060"/>
                    <a:pt x="2089" y="828"/>
                    <a:pt x="1842" y="828"/>
                  </a:cubicBezTo>
                  <a:lnTo>
                    <a:pt x="1410" y="828"/>
                  </a:lnTo>
                  <a:lnTo>
                    <a:pt x="1410" y="508"/>
                  </a:lnTo>
                  <a:cubicBezTo>
                    <a:pt x="1410" y="229"/>
                    <a:pt x="1183" y="1"/>
                    <a:pt x="90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118"/>
            <p:cNvSpPr/>
            <p:nvPr/>
          </p:nvSpPr>
          <p:spPr>
            <a:xfrm>
              <a:off x="7282519" y="3383775"/>
              <a:ext cx="274655" cy="373929"/>
            </a:xfrm>
            <a:custGeom>
              <a:avLst/>
              <a:gdLst/>
              <a:ahLst/>
              <a:cxnLst/>
              <a:rect l="l" t="t" r="r" b="b"/>
              <a:pathLst>
                <a:path w="7066" h="9620" extrusionOk="0">
                  <a:moveTo>
                    <a:pt x="5750" y="479"/>
                  </a:moveTo>
                  <a:lnTo>
                    <a:pt x="6585" y="1315"/>
                  </a:lnTo>
                  <a:lnTo>
                    <a:pt x="5750" y="1315"/>
                  </a:lnTo>
                  <a:lnTo>
                    <a:pt x="5750" y="479"/>
                  </a:lnTo>
                  <a:close/>
                  <a:moveTo>
                    <a:pt x="3418" y="898"/>
                  </a:moveTo>
                  <a:cubicBezTo>
                    <a:pt x="3571" y="941"/>
                    <a:pt x="3683" y="1082"/>
                    <a:pt x="3683" y="1249"/>
                  </a:cubicBezTo>
                  <a:lnTo>
                    <a:pt x="3683" y="1710"/>
                  </a:lnTo>
                  <a:lnTo>
                    <a:pt x="4251" y="1710"/>
                  </a:lnTo>
                  <a:cubicBezTo>
                    <a:pt x="4315" y="1710"/>
                    <a:pt x="4378" y="1733"/>
                    <a:pt x="4423" y="1780"/>
                  </a:cubicBezTo>
                  <a:cubicBezTo>
                    <a:pt x="4483" y="1840"/>
                    <a:pt x="4505" y="1924"/>
                    <a:pt x="4484" y="2003"/>
                  </a:cubicBezTo>
                  <a:lnTo>
                    <a:pt x="4324" y="2614"/>
                  </a:lnTo>
                  <a:cubicBezTo>
                    <a:pt x="4275" y="2800"/>
                    <a:pt x="4106" y="2931"/>
                    <a:pt x="3914" y="2931"/>
                  </a:cubicBezTo>
                  <a:lnTo>
                    <a:pt x="3188" y="2931"/>
                  </a:lnTo>
                  <a:lnTo>
                    <a:pt x="2851" y="2743"/>
                  </a:lnTo>
                  <a:lnTo>
                    <a:pt x="2557" y="2743"/>
                  </a:lnTo>
                  <a:lnTo>
                    <a:pt x="2557" y="1710"/>
                  </a:lnTo>
                  <a:lnTo>
                    <a:pt x="3178" y="1710"/>
                  </a:lnTo>
                  <a:lnTo>
                    <a:pt x="3418" y="898"/>
                  </a:lnTo>
                  <a:close/>
                  <a:moveTo>
                    <a:pt x="3213" y="603"/>
                  </a:moveTo>
                  <a:lnTo>
                    <a:pt x="2970" y="1430"/>
                  </a:lnTo>
                  <a:lnTo>
                    <a:pt x="2276" y="1430"/>
                  </a:lnTo>
                  <a:lnTo>
                    <a:pt x="2276" y="3027"/>
                  </a:lnTo>
                  <a:lnTo>
                    <a:pt x="2780" y="3027"/>
                  </a:lnTo>
                  <a:lnTo>
                    <a:pt x="3116" y="3213"/>
                  </a:lnTo>
                  <a:lnTo>
                    <a:pt x="3924" y="3213"/>
                  </a:lnTo>
                  <a:cubicBezTo>
                    <a:pt x="4245" y="3213"/>
                    <a:pt x="4525" y="2997"/>
                    <a:pt x="4606" y="2686"/>
                  </a:cubicBezTo>
                  <a:lnTo>
                    <a:pt x="4765" y="2075"/>
                  </a:lnTo>
                  <a:cubicBezTo>
                    <a:pt x="4807" y="1919"/>
                    <a:pt x="4774" y="1755"/>
                    <a:pt x="4675" y="1629"/>
                  </a:cubicBezTo>
                  <a:cubicBezTo>
                    <a:pt x="4576" y="1501"/>
                    <a:pt x="4427" y="1428"/>
                    <a:pt x="4266" y="1428"/>
                  </a:cubicBezTo>
                  <a:lnTo>
                    <a:pt x="3967" y="1428"/>
                  </a:lnTo>
                  <a:lnTo>
                    <a:pt x="3967" y="1252"/>
                  </a:lnTo>
                  <a:cubicBezTo>
                    <a:pt x="3967" y="893"/>
                    <a:pt x="3677" y="603"/>
                    <a:pt x="3318" y="603"/>
                  </a:cubicBezTo>
                  <a:close/>
                  <a:moveTo>
                    <a:pt x="2872" y="3917"/>
                  </a:moveTo>
                  <a:cubicBezTo>
                    <a:pt x="3001" y="3917"/>
                    <a:pt x="3107" y="4023"/>
                    <a:pt x="3107" y="4152"/>
                  </a:cubicBezTo>
                  <a:cubicBezTo>
                    <a:pt x="3107" y="4281"/>
                    <a:pt x="3001" y="4387"/>
                    <a:pt x="2872" y="4387"/>
                  </a:cubicBezTo>
                  <a:cubicBezTo>
                    <a:pt x="2743" y="4387"/>
                    <a:pt x="2637" y="4281"/>
                    <a:pt x="2637" y="4152"/>
                  </a:cubicBezTo>
                  <a:cubicBezTo>
                    <a:pt x="2637" y="4023"/>
                    <a:pt x="2743" y="3917"/>
                    <a:pt x="2872" y="3917"/>
                  </a:cubicBezTo>
                  <a:close/>
                  <a:moveTo>
                    <a:pt x="5507" y="4292"/>
                  </a:moveTo>
                  <a:cubicBezTo>
                    <a:pt x="5636" y="4292"/>
                    <a:pt x="5741" y="4397"/>
                    <a:pt x="5741" y="4526"/>
                  </a:cubicBezTo>
                  <a:cubicBezTo>
                    <a:pt x="5741" y="4656"/>
                    <a:pt x="5636" y="4761"/>
                    <a:pt x="5507" y="4761"/>
                  </a:cubicBezTo>
                  <a:cubicBezTo>
                    <a:pt x="5377" y="4761"/>
                    <a:pt x="5272" y="4656"/>
                    <a:pt x="5272" y="4526"/>
                  </a:cubicBezTo>
                  <a:cubicBezTo>
                    <a:pt x="5272" y="4397"/>
                    <a:pt x="5377" y="4292"/>
                    <a:pt x="5507" y="4292"/>
                  </a:cubicBezTo>
                  <a:close/>
                  <a:moveTo>
                    <a:pt x="1553" y="4857"/>
                  </a:moveTo>
                  <a:cubicBezTo>
                    <a:pt x="1683" y="4857"/>
                    <a:pt x="1788" y="4963"/>
                    <a:pt x="1788" y="5092"/>
                  </a:cubicBezTo>
                  <a:cubicBezTo>
                    <a:pt x="1789" y="5221"/>
                    <a:pt x="1684" y="5327"/>
                    <a:pt x="1553" y="5327"/>
                  </a:cubicBezTo>
                  <a:cubicBezTo>
                    <a:pt x="1424" y="5327"/>
                    <a:pt x="1319" y="5221"/>
                    <a:pt x="1319" y="5092"/>
                  </a:cubicBezTo>
                  <a:cubicBezTo>
                    <a:pt x="1319" y="4963"/>
                    <a:pt x="1424" y="4857"/>
                    <a:pt x="1553" y="4857"/>
                  </a:cubicBezTo>
                  <a:close/>
                  <a:moveTo>
                    <a:pt x="4189" y="5235"/>
                  </a:moveTo>
                  <a:cubicBezTo>
                    <a:pt x="4318" y="5235"/>
                    <a:pt x="4424" y="5340"/>
                    <a:pt x="4424" y="5469"/>
                  </a:cubicBezTo>
                  <a:cubicBezTo>
                    <a:pt x="4425" y="5599"/>
                    <a:pt x="4319" y="5704"/>
                    <a:pt x="4189" y="5704"/>
                  </a:cubicBezTo>
                  <a:cubicBezTo>
                    <a:pt x="4061" y="5704"/>
                    <a:pt x="3955" y="5599"/>
                    <a:pt x="3955" y="5469"/>
                  </a:cubicBezTo>
                  <a:cubicBezTo>
                    <a:pt x="3955" y="5340"/>
                    <a:pt x="4061" y="5235"/>
                    <a:pt x="4189" y="5235"/>
                  </a:cubicBezTo>
                  <a:close/>
                  <a:moveTo>
                    <a:pt x="2871" y="3631"/>
                  </a:moveTo>
                  <a:cubicBezTo>
                    <a:pt x="2586" y="3631"/>
                    <a:pt x="2353" y="3863"/>
                    <a:pt x="2353" y="4149"/>
                  </a:cubicBezTo>
                  <a:cubicBezTo>
                    <a:pt x="2353" y="4205"/>
                    <a:pt x="2362" y="4259"/>
                    <a:pt x="2378" y="4311"/>
                  </a:cubicBezTo>
                  <a:lnTo>
                    <a:pt x="1878" y="4688"/>
                  </a:lnTo>
                  <a:cubicBezTo>
                    <a:pt x="1789" y="4617"/>
                    <a:pt x="1676" y="4574"/>
                    <a:pt x="1552" y="4574"/>
                  </a:cubicBezTo>
                  <a:cubicBezTo>
                    <a:pt x="1267" y="4574"/>
                    <a:pt x="1034" y="4807"/>
                    <a:pt x="1034" y="5092"/>
                  </a:cubicBezTo>
                  <a:cubicBezTo>
                    <a:pt x="1034" y="5377"/>
                    <a:pt x="1266" y="5611"/>
                    <a:pt x="1552" y="5611"/>
                  </a:cubicBezTo>
                  <a:cubicBezTo>
                    <a:pt x="1837" y="5611"/>
                    <a:pt x="2070" y="5378"/>
                    <a:pt x="2070" y="5092"/>
                  </a:cubicBezTo>
                  <a:cubicBezTo>
                    <a:pt x="2070" y="5031"/>
                    <a:pt x="2059" y="4975"/>
                    <a:pt x="2041" y="4920"/>
                  </a:cubicBezTo>
                  <a:lnTo>
                    <a:pt x="2536" y="4546"/>
                  </a:lnTo>
                  <a:cubicBezTo>
                    <a:pt x="2626" y="4623"/>
                    <a:pt x="2743" y="4669"/>
                    <a:pt x="2870" y="4669"/>
                  </a:cubicBezTo>
                  <a:cubicBezTo>
                    <a:pt x="2959" y="4669"/>
                    <a:pt x="3045" y="4645"/>
                    <a:pt x="3119" y="4606"/>
                  </a:cubicBezTo>
                  <a:lnTo>
                    <a:pt x="3724" y="5240"/>
                  </a:lnTo>
                  <a:cubicBezTo>
                    <a:pt x="3689" y="5309"/>
                    <a:pt x="3670" y="5387"/>
                    <a:pt x="3670" y="5469"/>
                  </a:cubicBezTo>
                  <a:cubicBezTo>
                    <a:pt x="3670" y="5754"/>
                    <a:pt x="3902" y="5988"/>
                    <a:pt x="4188" y="5988"/>
                  </a:cubicBezTo>
                  <a:cubicBezTo>
                    <a:pt x="4474" y="5988"/>
                    <a:pt x="4706" y="5756"/>
                    <a:pt x="4706" y="5469"/>
                  </a:cubicBezTo>
                  <a:cubicBezTo>
                    <a:pt x="4706" y="5421"/>
                    <a:pt x="4700" y="5374"/>
                    <a:pt x="4686" y="5330"/>
                  </a:cubicBezTo>
                  <a:lnTo>
                    <a:pt x="5166" y="4918"/>
                  </a:lnTo>
                  <a:cubicBezTo>
                    <a:pt x="5257" y="4998"/>
                    <a:pt x="5376" y="5045"/>
                    <a:pt x="5505" y="5045"/>
                  </a:cubicBezTo>
                  <a:cubicBezTo>
                    <a:pt x="5791" y="5045"/>
                    <a:pt x="6024" y="4813"/>
                    <a:pt x="6024" y="4527"/>
                  </a:cubicBezTo>
                  <a:cubicBezTo>
                    <a:pt x="6024" y="4242"/>
                    <a:pt x="5792" y="4008"/>
                    <a:pt x="5505" y="4008"/>
                  </a:cubicBezTo>
                  <a:cubicBezTo>
                    <a:pt x="5219" y="4008"/>
                    <a:pt x="4990" y="4242"/>
                    <a:pt x="4990" y="4528"/>
                  </a:cubicBezTo>
                  <a:cubicBezTo>
                    <a:pt x="4990" y="4581"/>
                    <a:pt x="4998" y="4631"/>
                    <a:pt x="5012" y="4679"/>
                  </a:cubicBezTo>
                  <a:lnTo>
                    <a:pt x="4538" y="5085"/>
                  </a:lnTo>
                  <a:cubicBezTo>
                    <a:pt x="4446" y="5001"/>
                    <a:pt x="4322" y="4950"/>
                    <a:pt x="4189" y="4950"/>
                  </a:cubicBezTo>
                  <a:cubicBezTo>
                    <a:pt x="4089" y="4950"/>
                    <a:pt x="3994" y="4979"/>
                    <a:pt x="3915" y="5029"/>
                  </a:cubicBezTo>
                  <a:lnTo>
                    <a:pt x="3322" y="4406"/>
                  </a:lnTo>
                  <a:cubicBezTo>
                    <a:pt x="3365" y="4330"/>
                    <a:pt x="3389" y="4243"/>
                    <a:pt x="3389" y="4149"/>
                  </a:cubicBezTo>
                  <a:cubicBezTo>
                    <a:pt x="3389" y="3864"/>
                    <a:pt x="3157" y="3631"/>
                    <a:pt x="2871" y="3631"/>
                  </a:cubicBezTo>
                  <a:close/>
                  <a:moveTo>
                    <a:pt x="1785" y="7365"/>
                  </a:moveTo>
                  <a:lnTo>
                    <a:pt x="1785" y="8586"/>
                  </a:lnTo>
                  <a:lnTo>
                    <a:pt x="1315" y="8586"/>
                  </a:lnTo>
                  <a:lnTo>
                    <a:pt x="1315" y="7365"/>
                  </a:lnTo>
                  <a:close/>
                  <a:moveTo>
                    <a:pt x="3101" y="6237"/>
                  </a:moveTo>
                  <a:lnTo>
                    <a:pt x="3101" y="8586"/>
                  </a:lnTo>
                  <a:lnTo>
                    <a:pt x="2631" y="8586"/>
                  </a:lnTo>
                  <a:lnTo>
                    <a:pt x="2631" y="6237"/>
                  </a:lnTo>
                  <a:close/>
                  <a:moveTo>
                    <a:pt x="5750" y="6802"/>
                  </a:moveTo>
                  <a:lnTo>
                    <a:pt x="5750" y="8586"/>
                  </a:lnTo>
                  <a:lnTo>
                    <a:pt x="5280" y="8586"/>
                  </a:lnTo>
                  <a:lnTo>
                    <a:pt x="5280" y="6802"/>
                  </a:lnTo>
                  <a:close/>
                  <a:moveTo>
                    <a:pt x="4416" y="7930"/>
                  </a:moveTo>
                  <a:lnTo>
                    <a:pt x="4416" y="8587"/>
                  </a:lnTo>
                  <a:lnTo>
                    <a:pt x="3947" y="8587"/>
                  </a:lnTo>
                  <a:lnTo>
                    <a:pt x="3947" y="7930"/>
                  </a:lnTo>
                  <a:close/>
                  <a:moveTo>
                    <a:pt x="1034" y="7083"/>
                  </a:moveTo>
                  <a:lnTo>
                    <a:pt x="1034" y="8869"/>
                  </a:lnTo>
                  <a:lnTo>
                    <a:pt x="2068" y="8869"/>
                  </a:lnTo>
                  <a:lnTo>
                    <a:pt x="2068" y="7083"/>
                  </a:lnTo>
                  <a:close/>
                  <a:moveTo>
                    <a:pt x="2349" y="5957"/>
                  </a:moveTo>
                  <a:lnTo>
                    <a:pt x="2349" y="8869"/>
                  </a:lnTo>
                  <a:lnTo>
                    <a:pt x="3383" y="8869"/>
                  </a:lnTo>
                  <a:lnTo>
                    <a:pt x="3383" y="5957"/>
                  </a:lnTo>
                  <a:close/>
                  <a:moveTo>
                    <a:pt x="3665" y="7647"/>
                  </a:moveTo>
                  <a:lnTo>
                    <a:pt x="3665" y="8869"/>
                  </a:lnTo>
                  <a:lnTo>
                    <a:pt x="4699" y="8869"/>
                  </a:lnTo>
                  <a:lnTo>
                    <a:pt x="4699" y="7647"/>
                  </a:lnTo>
                  <a:close/>
                  <a:moveTo>
                    <a:pt x="4998" y="6519"/>
                  </a:moveTo>
                  <a:lnTo>
                    <a:pt x="4998" y="8869"/>
                  </a:lnTo>
                  <a:lnTo>
                    <a:pt x="6032" y="8869"/>
                  </a:lnTo>
                  <a:lnTo>
                    <a:pt x="6032" y="6519"/>
                  </a:lnTo>
                  <a:close/>
                  <a:moveTo>
                    <a:pt x="5469" y="281"/>
                  </a:moveTo>
                  <a:lnTo>
                    <a:pt x="5469" y="1596"/>
                  </a:lnTo>
                  <a:lnTo>
                    <a:pt x="6784" y="1596"/>
                  </a:lnTo>
                  <a:lnTo>
                    <a:pt x="6784" y="9338"/>
                  </a:lnTo>
                  <a:lnTo>
                    <a:pt x="284" y="9338"/>
                  </a:lnTo>
                  <a:lnTo>
                    <a:pt x="284" y="281"/>
                  </a:lnTo>
                  <a:close/>
                  <a:moveTo>
                    <a:pt x="1" y="1"/>
                  </a:moveTo>
                  <a:lnTo>
                    <a:pt x="1" y="9620"/>
                  </a:lnTo>
                  <a:lnTo>
                    <a:pt x="7066" y="9620"/>
                  </a:lnTo>
                  <a:lnTo>
                    <a:pt x="7066" y="1401"/>
                  </a:lnTo>
                  <a:lnTo>
                    <a:pt x="5664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6" name="Google Shape;5326;p118"/>
          <p:cNvGrpSpPr/>
          <p:nvPr/>
        </p:nvGrpSpPr>
        <p:grpSpPr>
          <a:xfrm>
            <a:off x="7232882" y="3980313"/>
            <a:ext cx="373929" cy="373929"/>
            <a:chOff x="7232882" y="3980313"/>
            <a:chExt cx="373929" cy="373929"/>
          </a:xfrm>
        </p:grpSpPr>
        <p:sp>
          <p:nvSpPr>
            <p:cNvPr id="5327" name="Google Shape;5327;p118"/>
            <p:cNvSpPr/>
            <p:nvPr/>
          </p:nvSpPr>
          <p:spPr>
            <a:xfrm>
              <a:off x="7237974" y="4200900"/>
              <a:ext cx="270963" cy="147551"/>
            </a:xfrm>
            <a:custGeom>
              <a:avLst/>
              <a:gdLst/>
              <a:ahLst/>
              <a:cxnLst/>
              <a:rect l="l" t="t" r="r" b="b"/>
              <a:pathLst>
                <a:path w="6971" h="3796" extrusionOk="0">
                  <a:moveTo>
                    <a:pt x="562" y="1"/>
                  </a:moveTo>
                  <a:cubicBezTo>
                    <a:pt x="251" y="1"/>
                    <a:pt x="1" y="253"/>
                    <a:pt x="1" y="565"/>
                  </a:cubicBezTo>
                  <a:lnTo>
                    <a:pt x="1" y="3231"/>
                  </a:lnTo>
                  <a:cubicBezTo>
                    <a:pt x="1" y="3543"/>
                    <a:pt x="254" y="3795"/>
                    <a:pt x="565" y="3795"/>
                  </a:cubicBezTo>
                  <a:lnTo>
                    <a:pt x="6406" y="3795"/>
                  </a:lnTo>
                  <a:cubicBezTo>
                    <a:pt x="6719" y="3795"/>
                    <a:pt x="6971" y="3542"/>
                    <a:pt x="6971" y="3231"/>
                  </a:cubicBezTo>
                  <a:lnTo>
                    <a:pt x="6971" y="565"/>
                  </a:lnTo>
                  <a:cubicBezTo>
                    <a:pt x="6971" y="252"/>
                    <a:pt x="6718" y="1"/>
                    <a:pt x="6406" y="1"/>
                  </a:cubicBezTo>
                  <a:lnTo>
                    <a:pt x="565" y="1"/>
                  </a:lnTo>
                  <a:cubicBezTo>
                    <a:pt x="564" y="1"/>
                    <a:pt x="563" y="1"/>
                    <a:pt x="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118"/>
            <p:cNvSpPr/>
            <p:nvPr/>
          </p:nvSpPr>
          <p:spPr>
            <a:xfrm>
              <a:off x="7267204" y="4200822"/>
              <a:ext cx="197965" cy="147628"/>
            </a:xfrm>
            <a:custGeom>
              <a:avLst/>
              <a:gdLst/>
              <a:ahLst/>
              <a:cxnLst/>
              <a:rect l="l" t="t" r="r" b="b"/>
              <a:pathLst>
                <a:path w="5093" h="3798" extrusionOk="0">
                  <a:moveTo>
                    <a:pt x="0" y="1"/>
                  </a:moveTo>
                  <a:lnTo>
                    <a:pt x="0" y="3797"/>
                  </a:lnTo>
                  <a:lnTo>
                    <a:pt x="5093" y="3797"/>
                  </a:lnTo>
                  <a:lnTo>
                    <a:pt x="509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118"/>
            <p:cNvSpPr/>
            <p:nvPr/>
          </p:nvSpPr>
          <p:spPr>
            <a:xfrm>
              <a:off x="7330718" y="3986143"/>
              <a:ext cx="270963" cy="147551"/>
            </a:xfrm>
            <a:custGeom>
              <a:avLst/>
              <a:gdLst/>
              <a:ahLst/>
              <a:cxnLst/>
              <a:rect l="l" t="t" r="r" b="b"/>
              <a:pathLst>
                <a:path w="6971" h="3796" extrusionOk="0">
                  <a:moveTo>
                    <a:pt x="565" y="1"/>
                  </a:moveTo>
                  <a:cubicBezTo>
                    <a:pt x="254" y="1"/>
                    <a:pt x="0" y="254"/>
                    <a:pt x="0" y="565"/>
                  </a:cubicBezTo>
                  <a:lnTo>
                    <a:pt x="0" y="3231"/>
                  </a:lnTo>
                  <a:cubicBezTo>
                    <a:pt x="0" y="3544"/>
                    <a:pt x="254" y="3796"/>
                    <a:pt x="565" y="3796"/>
                  </a:cubicBezTo>
                  <a:lnTo>
                    <a:pt x="6406" y="3796"/>
                  </a:lnTo>
                  <a:cubicBezTo>
                    <a:pt x="6719" y="3796"/>
                    <a:pt x="6970" y="3541"/>
                    <a:pt x="6970" y="3231"/>
                  </a:cubicBezTo>
                  <a:lnTo>
                    <a:pt x="6970" y="565"/>
                  </a:lnTo>
                  <a:cubicBezTo>
                    <a:pt x="6970" y="253"/>
                    <a:pt x="6717" y="1"/>
                    <a:pt x="6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118"/>
            <p:cNvSpPr/>
            <p:nvPr/>
          </p:nvSpPr>
          <p:spPr>
            <a:xfrm>
              <a:off x="7359948" y="3986143"/>
              <a:ext cx="197965" cy="147589"/>
            </a:xfrm>
            <a:custGeom>
              <a:avLst/>
              <a:gdLst/>
              <a:ahLst/>
              <a:cxnLst/>
              <a:rect l="l" t="t" r="r" b="b"/>
              <a:pathLst>
                <a:path w="5093" h="3797" extrusionOk="0">
                  <a:moveTo>
                    <a:pt x="1" y="1"/>
                  </a:moveTo>
                  <a:lnTo>
                    <a:pt x="1" y="3797"/>
                  </a:lnTo>
                  <a:lnTo>
                    <a:pt x="5093" y="3797"/>
                  </a:lnTo>
                  <a:lnTo>
                    <a:pt x="509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118"/>
            <p:cNvSpPr/>
            <p:nvPr/>
          </p:nvSpPr>
          <p:spPr>
            <a:xfrm>
              <a:off x="7392793" y="4008105"/>
              <a:ext cx="131497" cy="102267"/>
            </a:xfrm>
            <a:custGeom>
              <a:avLst/>
              <a:gdLst/>
              <a:ahLst/>
              <a:cxnLst/>
              <a:rect l="l" t="t" r="r" b="b"/>
              <a:pathLst>
                <a:path w="3383" h="2631" extrusionOk="0">
                  <a:moveTo>
                    <a:pt x="378" y="0"/>
                  </a:moveTo>
                  <a:cubicBezTo>
                    <a:pt x="170" y="0"/>
                    <a:pt x="2" y="169"/>
                    <a:pt x="2" y="377"/>
                  </a:cubicBezTo>
                  <a:lnTo>
                    <a:pt x="2" y="1690"/>
                  </a:lnTo>
                  <a:cubicBezTo>
                    <a:pt x="1" y="1898"/>
                    <a:pt x="170" y="2066"/>
                    <a:pt x="376" y="2066"/>
                  </a:cubicBezTo>
                  <a:lnTo>
                    <a:pt x="789" y="2066"/>
                  </a:lnTo>
                  <a:lnTo>
                    <a:pt x="789" y="2630"/>
                  </a:lnTo>
                  <a:lnTo>
                    <a:pt x="1863" y="2066"/>
                  </a:lnTo>
                  <a:lnTo>
                    <a:pt x="3007" y="2066"/>
                  </a:lnTo>
                  <a:cubicBezTo>
                    <a:pt x="3215" y="2066"/>
                    <a:pt x="3382" y="1897"/>
                    <a:pt x="3382" y="1690"/>
                  </a:cubicBezTo>
                  <a:lnTo>
                    <a:pt x="3382" y="377"/>
                  </a:lnTo>
                  <a:cubicBezTo>
                    <a:pt x="3382" y="168"/>
                    <a:pt x="3214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118"/>
            <p:cNvSpPr/>
            <p:nvPr/>
          </p:nvSpPr>
          <p:spPr>
            <a:xfrm>
              <a:off x="7303703" y="4224222"/>
              <a:ext cx="131847" cy="102306"/>
            </a:xfrm>
            <a:custGeom>
              <a:avLst/>
              <a:gdLst/>
              <a:ahLst/>
              <a:cxnLst/>
              <a:rect l="l" t="t" r="r" b="b"/>
              <a:pathLst>
                <a:path w="3392" h="2632" extrusionOk="0">
                  <a:moveTo>
                    <a:pt x="1973" y="0"/>
                  </a:moveTo>
                  <a:lnTo>
                    <a:pt x="1729" y="827"/>
                  </a:lnTo>
                  <a:lnTo>
                    <a:pt x="1128" y="827"/>
                  </a:lnTo>
                  <a:lnTo>
                    <a:pt x="1128" y="527"/>
                  </a:lnTo>
                  <a:lnTo>
                    <a:pt x="0" y="527"/>
                  </a:lnTo>
                  <a:lnTo>
                    <a:pt x="0" y="2632"/>
                  </a:lnTo>
                  <a:lnTo>
                    <a:pt x="1128" y="2632"/>
                  </a:lnTo>
                  <a:lnTo>
                    <a:pt x="1128" y="2331"/>
                  </a:lnTo>
                  <a:lnTo>
                    <a:pt x="1448" y="2331"/>
                  </a:lnTo>
                  <a:lnTo>
                    <a:pt x="1785" y="2519"/>
                  </a:lnTo>
                  <a:lnTo>
                    <a:pt x="2590" y="2519"/>
                  </a:lnTo>
                  <a:cubicBezTo>
                    <a:pt x="2851" y="2519"/>
                    <a:pt x="3076" y="2340"/>
                    <a:pt x="3138" y="2088"/>
                  </a:cubicBezTo>
                  <a:lnTo>
                    <a:pt x="3333" y="1292"/>
                  </a:lnTo>
                  <a:cubicBezTo>
                    <a:pt x="3391" y="1055"/>
                    <a:pt x="3212" y="827"/>
                    <a:pt x="2969" y="827"/>
                  </a:cubicBezTo>
                  <a:lnTo>
                    <a:pt x="2575" y="827"/>
                  </a:lnTo>
                  <a:lnTo>
                    <a:pt x="2575" y="602"/>
                  </a:lnTo>
                  <a:cubicBezTo>
                    <a:pt x="2575" y="269"/>
                    <a:pt x="2306" y="0"/>
                    <a:pt x="1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118"/>
            <p:cNvSpPr/>
            <p:nvPr/>
          </p:nvSpPr>
          <p:spPr>
            <a:xfrm>
              <a:off x="7232882" y="3980313"/>
              <a:ext cx="373929" cy="373929"/>
            </a:xfrm>
            <a:custGeom>
              <a:avLst/>
              <a:gdLst/>
              <a:ahLst/>
              <a:cxnLst/>
              <a:rect l="l" t="t" r="r" b="b"/>
              <a:pathLst>
                <a:path w="9620" h="9620" extrusionOk="0">
                  <a:moveTo>
                    <a:pt x="1822" y="958"/>
                  </a:moveTo>
                  <a:lnTo>
                    <a:pt x="1822" y="1240"/>
                  </a:lnTo>
                  <a:lnTo>
                    <a:pt x="2105" y="1240"/>
                  </a:lnTo>
                  <a:lnTo>
                    <a:pt x="2105" y="958"/>
                  </a:lnTo>
                  <a:close/>
                  <a:moveTo>
                    <a:pt x="4678" y="1315"/>
                  </a:moveTo>
                  <a:lnTo>
                    <a:pt x="4678" y="1598"/>
                  </a:lnTo>
                  <a:lnTo>
                    <a:pt x="6933" y="1598"/>
                  </a:lnTo>
                  <a:lnTo>
                    <a:pt x="6933" y="1315"/>
                  </a:lnTo>
                  <a:close/>
                  <a:moveTo>
                    <a:pt x="4678" y="1879"/>
                  </a:moveTo>
                  <a:lnTo>
                    <a:pt x="4678" y="2161"/>
                  </a:lnTo>
                  <a:lnTo>
                    <a:pt x="6368" y="2161"/>
                  </a:lnTo>
                  <a:lnTo>
                    <a:pt x="6368" y="1879"/>
                  </a:lnTo>
                  <a:close/>
                  <a:moveTo>
                    <a:pt x="8774" y="1899"/>
                  </a:moveTo>
                  <a:lnTo>
                    <a:pt x="8774" y="2181"/>
                  </a:lnTo>
                  <a:lnTo>
                    <a:pt x="9057" y="2181"/>
                  </a:lnTo>
                  <a:lnTo>
                    <a:pt x="9057" y="1899"/>
                  </a:lnTo>
                  <a:close/>
                  <a:moveTo>
                    <a:pt x="7129" y="847"/>
                  </a:moveTo>
                  <a:cubicBezTo>
                    <a:pt x="7260" y="847"/>
                    <a:pt x="7364" y="952"/>
                    <a:pt x="7364" y="1082"/>
                  </a:cubicBezTo>
                  <a:lnTo>
                    <a:pt x="7364" y="2397"/>
                  </a:lnTo>
                  <a:cubicBezTo>
                    <a:pt x="7364" y="2528"/>
                    <a:pt x="7259" y="2632"/>
                    <a:pt x="7129" y="2632"/>
                  </a:cubicBezTo>
                  <a:lnTo>
                    <a:pt x="5931" y="2632"/>
                  </a:lnTo>
                  <a:lnTo>
                    <a:pt x="5035" y="3103"/>
                  </a:lnTo>
                  <a:lnTo>
                    <a:pt x="5035" y="2632"/>
                  </a:lnTo>
                  <a:lnTo>
                    <a:pt x="4481" y="2632"/>
                  </a:lnTo>
                  <a:cubicBezTo>
                    <a:pt x="4351" y="2632"/>
                    <a:pt x="4247" y="2527"/>
                    <a:pt x="4247" y="2397"/>
                  </a:cubicBezTo>
                  <a:lnTo>
                    <a:pt x="4247" y="1082"/>
                  </a:lnTo>
                  <a:cubicBezTo>
                    <a:pt x="4247" y="951"/>
                    <a:pt x="4352" y="847"/>
                    <a:pt x="4481" y="847"/>
                  </a:cubicBezTo>
                  <a:close/>
                  <a:moveTo>
                    <a:pt x="4501" y="562"/>
                  </a:moveTo>
                  <a:cubicBezTo>
                    <a:pt x="4215" y="562"/>
                    <a:pt x="3983" y="794"/>
                    <a:pt x="3983" y="1081"/>
                  </a:cubicBezTo>
                  <a:lnTo>
                    <a:pt x="3983" y="2395"/>
                  </a:lnTo>
                  <a:cubicBezTo>
                    <a:pt x="3983" y="2681"/>
                    <a:pt x="4215" y="2913"/>
                    <a:pt x="4501" y="2913"/>
                  </a:cubicBezTo>
                  <a:lnTo>
                    <a:pt x="4754" y="2913"/>
                  </a:lnTo>
                  <a:lnTo>
                    <a:pt x="4754" y="3571"/>
                  </a:lnTo>
                  <a:lnTo>
                    <a:pt x="6003" y="2913"/>
                  </a:lnTo>
                  <a:lnTo>
                    <a:pt x="7129" y="2913"/>
                  </a:lnTo>
                  <a:cubicBezTo>
                    <a:pt x="7416" y="2913"/>
                    <a:pt x="7648" y="2681"/>
                    <a:pt x="7648" y="2395"/>
                  </a:cubicBezTo>
                  <a:lnTo>
                    <a:pt x="7648" y="1081"/>
                  </a:lnTo>
                  <a:cubicBezTo>
                    <a:pt x="7648" y="794"/>
                    <a:pt x="7416" y="562"/>
                    <a:pt x="7129" y="562"/>
                  </a:cubicBezTo>
                  <a:close/>
                  <a:moveTo>
                    <a:pt x="3119" y="282"/>
                  </a:moveTo>
                  <a:lnTo>
                    <a:pt x="3119" y="3796"/>
                  </a:lnTo>
                  <a:lnTo>
                    <a:pt x="3072" y="3796"/>
                  </a:lnTo>
                  <a:cubicBezTo>
                    <a:pt x="2839" y="3796"/>
                    <a:pt x="2649" y="3606"/>
                    <a:pt x="2649" y="3373"/>
                  </a:cubicBezTo>
                  <a:lnTo>
                    <a:pt x="2649" y="707"/>
                  </a:lnTo>
                  <a:cubicBezTo>
                    <a:pt x="2649" y="472"/>
                    <a:pt x="2839" y="282"/>
                    <a:pt x="3072" y="282"/>
                  </a:cubicBezTo>
                  <a:close/>
                  <a:moveTo>
                    <a:pt x="8211" y="282"/>
                  </a:moveTo>
                  <a:lnTo>
                    <a:pt x="8211" y="3796"/>
                  </a:lnTo>
                  <a:lnTo>
                    <a:pt x="3420" y="3796"/>
                  </a:lnTo>
                  <a:lnTo>
                    <a:pt x="3420" y="282"/>
                  </a:lnTo>
                  <a:close/>
                  <a:moveTo>
                    <a:pt x="8914" y="282"/>
                  </a:moveTo>
                  <a:cubicBezTo>
                    <a:pt x="9148" y="282"/>
                    <a:pt x="9337" y="472"/>
                    <a:pt x="9337" y="707"/>
                  </a:cubicBezTo>
                  <a:lnTo>
                    <a:pt x="9337" y="3373"/>
                  </a:lnTo>
                  <a:cubicBezTo>
                    <a:pt x="9339" y="3606"/>
                    <a:pt x="9149" y="3796"/>
                    <a:pt x="8914" y="3796"/>
                  </a:cubicBezTo>
                  <a:lnTo>
                    <a:pt x="8492" y="3796"/>
                  </a:lnTo>
                  <a:lnTo>
                    <a:pt x="8492" y="282"/>
                  </a:lnTo>
                  <a:close/>
                  <a:moveTo>
                    <a:pt x="3072" y="1"/>
                  </a:moveTo>
                  <a:cubicBezTo>
                    <a:pt x="2682" y="1"/>
                    <a:pt x="2368" y="317"/>
                    <a:pt x="2368" y="707"/>
                  </a:cubicBezTo>
                  <a:lnTo>
                    <a:pt x="2368" y="3372"/>
                  </a:lnTo>
                  <a:cubicBezTo>
                    <a:pt x="2368" y="3762"/>
                    <a:pt x="2684" y="4078"/>
                    <a:pt x="3072" y="4078"/>
                  </a:cubicBezTo>
                  <a:lnTo>
                    <a:pt x="8914" y="4078"/>
                  </a:lnTo>
                  <a:cubicBezTo>
                    <a:pt x="9305" y="4078"/>
                    <a:pt x="9619" y="3761"/>
                    <a:pt x="9619" y="3372"/>
                  </a:cubicBezTo>
                  <a:lnTo>
                    <a:pt x="9619" y="707"/>
                  </a:lnTo>
                  <a:cubicBezTo>
                    <a:pt x="9619" y="317"/>
                    <a:pt x="9305" y="1"/>
                    <a:pt x="8914" y="1"/>
                  </a:cubicBezTo>
                  <a:close/>
                  <a:moveTo>
                    <a:pt x="1120" y="960"/>
                  </a:moveTo>
                  <a:cubicBezTo>
                    <a:pt x="834" y="960"/>
                    <a:pt x="601" y="1191"/>
                    <a:pt x="601" y="1478"/>
                  </a:cubicBezTo>
                  <a:lnTo>
                    <a:pt x="601" y="4713"/>
                  </a:lnTo>
                  <a:lnTo>
                    <a:pt x="203" y="4313"/>
                  </a:lnTo>
                  <a:lnTo>
                    <a:pt x="4" y="4512"/>
                  </a:lnTo>
                  <a:lnTo>
                    <a:pt x="743" y="5252"/>
                  </a:lnTo>
                  <a:lnTo>
                    <a:pt x="1482" y="4512"/>
                  </a:lnTo>
                  <a:lnTo>
                    <a:pt x="1283" y="4313"/>
                  </a:lnTo>
                  <a:lnTo>
                    <a:pt x="885" y="4713"/>
                  </a:lnTo>
                  <a:lnTo>
                    <a:pt x="885" y="1476"/>
                  </a:lnTo>
                  <a:cubicBezTo>
                    <a:pt x="885" y="1347"/>
                    <a:pt x="989" y="1242"/>
                    <a:pt x="1120" y="1242"/>
                  </a:cubicBezTo>
                  <a:lnTo>
                    <a:pt x="1542" y="1242"/>
                  </a:lnTo>
                  <a:lnTo>
                    <a:pt x="1542" y="960"/>
                  </a:lnTo>
                  <a:close/>
                  <a:moveTo>
                    <a:pt x="6406" y="7441"/>
                  </a:moveTo>
                  <a:lnTo>
                    <a:pt x="6406" y="7724"/>
                  </a:lnTo>
                  <a:lnTo>
                    <a:pt x="6689" y="7724"/>
                  </a:lnTo>
                  <a:lnTo>
                    <a:pt x="6689" y="7441"/>
                  </a:lnTo>
                  <a:close/>
                  <a:moveTo>
                    <a:pt x="3888" y="6438"/>
                  </a:moveTo>
                  <a:cubicBezTo>
                    <a:pt x="4092" y="6484"/>
                    <a:pt x="4247" y="6669"/>
                    <a:pt x="4247" y="6886"/>
                  </a:cubicBezTo>
                  <a:lnTo>
                    <a:pt x="4247" y="7253"/>
                  </a:lnTo>
                  <a:lnTo>
                    <a:pt x="4775" y="7253"/>
                  </a:lnTo>
                  <a:cubicBezTo>
                    <a:pt x="4839" y="7253"/>
                    <a:pt x="4901" y="7275"/>
                    <a:pt x="4945" y="7320"/>
                  </a:cubicBezTo>
                  <a:cubicBezTo>
                    <a:pt x="5005" y="7380"/>
                    <a:pt x="5029" y="7462"/>
                    <a:pt x="5009" y="7543"/>
                  </a:cubicBezTo>
                  <a:lnTo>
                    <a:pt x="4813" y="8340"/>
                  </a:lnTo>
                  <a:cubicBezTo>
                    <a:pt x="4768" y="8530"/>
                    <a:pt x="4599" y="8662"/>
                    <a:pt x="4404" y="8662"/>
                  </a:cubicBezTo>
                  <a:lnTo>
                    <a:pt x="3634" y="8662"/>
                  </a:lnTo>
                  <a:lnTo>
                    <a:pt x="3296" y="8474"/>
                  </a:lnTo>
                  <a:lnTo>
                    <a:pt x="3081" y="8474"/>
                  </a:lnTo>
                  <a:lnTo>
                    <a:pt x="3081" y="7253"/>
                  </a:lnTo>
                  <a:lnTo>
                    <a:pt x="3646" y="7253"/>
                  </a:lnTo>
                  <a:lnTo>
                    <a:pt x="3888" y="6438"/>
                  </a:lnTo>
                  <a:close/>
                  <a:moveTo>
                    <a:pt x="8878" y="4369"/>
                  </a:moveTo>
                  <a:lnTo>
                    <a:pt x="8138" y="5108"/>
                  </a:lnTo>
                  <a:lnTo>
                    <a:pt x="8337" y="5308"/>
                  </a:lnTo>
                  <a:lnTo>
                    <a:pt x="8736" y="4908"/>
                  </a:lnTo>
                  <a:lnTo>
                    <a:pt x="8736" y="8145"/>
                  </a:lnTo>
                  <a:cubicBezTo>
                    <a:pt x="8736" y="8274"/>
                    <a:pt x="8632" y="8379"/>
                    <a:pt x="8501" y="8379"/>
                  </a:cubicBezTo>
                  <a:lnTo>
                    <a:pt x="8079" y="8379"/>
                  </a:lnTo>
                  <a:lnTo>
                    <a:pt x="8079" y="8662"/>
                  </a:lnTo>
                  <a:lnTo>
                    <a:pt x="8501" y="8662"/>
                  </a:lnTo>
                  <a:cubicBezTo>
                    <a:pt x="8787" y="8662"/>
                    <a:pt x="9020" y="8430"/>
                    <a:pt x="9020" y="8143"/>
                  </a:cubicBezTo>
                  <a:lnTo>
                    <a:pt x="9020" y="4908"/>
                  </a:lnTo>
                  <a:lnTo>
                    <a:pt x="9418" y="5308"/>
                  </a:lnTo>
                  <a:lnTo>
                    <a:pt x="9617" y="5108"/>
                  </a:lnTo>
                  <a:lnTo>
                    <a:pt x="8878" y="4369"/>
                  </a:lnTo>
                  <a:close/>
                  <a:moveTo>
                    <a:pt x="7516" y="8380"/>
                  </a:moveTo>
                  <a:lnTo>
                    <a:pt x="7516" y="8663"/>
                  </a:lnTo>
                  <a:lnTo>
                    <a:pt x="7798" y="8663"/>
                  </a:lnTo>
                  <a:lnTo>
                    <a:pt x="7798" y="8380"/>
                  </a:lnTo>
                  <a:close/>
                  <a:moveTo>
                    <a:pt x="2800" y="6953"/>
                  </a:moveTo>
                  <a:lnTo>
                    <a:pt x="2800" y="8775"/>
                  </a:lnTo>
                  <a:lnTo>
                    <a:pt x="1954" y="8775"/>
                  </a:lnTo>
                  <a:lnTo>
                    <a:pt x="1954" y="6953"/>
                  </a:lnTo>
                  <a:close/>
                  <a:moveTo>
                    <a:pt x="3679" y="6146"/>
                  </a:moveTo>
                  <a:lnTo>
                    <a:pt x="3435" y="6972"/>
                  </a:lnTo>
                  <a:lnTo>
                    <a:pt x="3081" y="6972"/>
                  </a:lnTo>
                  <a:lnTo>
                    <a:pt x="3081" y="6671"/>
                  </a:lnTo>
                  <a:lnTo>
                    <a:pt x="1672" y="6671"/>
                  </a:lnTo>
                  <a:lnTo>
                    <a:pt x="1672" y="9058"/>
                  </a:lnTo>
                  <a:lnTo>
                    <a:pt x="3081" y="9058"/>
                  </a:lnTo>
                  <a:lnTo>
                    <a:pt x="3081" y="8757"/>
                  </a:lnTo>
                  <a:lnTo>
                    <a:pt x="3223" y="8757"/>
                  </a:lnTo>
                  <a:lnTo>
                    <a:pt x="3561" y="8944"/>
                  </a:lnTo>
                  <a:lnTo>
                    <a:pt x="4412" y="8944"/>
                  </a:lnTo>
                  <a:cubicBezTo>
                    <a:pt x="4738" y="8944"/>
                    <a:pt x="5019" y="8722"/>
                    <a:pt x="5097" y="8407"/>
                  </a:cubicBezTo>
                  <a:lnTo>
                    <a:pt x="5290" y="7623"/>
                  </a:lnTo>
                  <a:cubicBezTo>
                    <a:pt x="5325" y="7476"/>
                    <a:pt x="5302" y="7318"/>
                    <a:pt x="5214" y="7193"/>
                  </a:cubicBezTo>
                  <a:cubicBezTo>
                    <a:pt x="5117" y="7053"/>
                    <a:pt x="4960" y="6972"/>
                    <a:pt x="4790" y="6972"/>
                  </a:cubicBezTo>
                  <a:lnTo>
                    <a:pt x="4527" y="6972"/>
                  </a:lnTo>
                  <a:lnTo>
                    <a:pt x="4527" y="6889"/>
                  </a:lnTo>
                  <a:cubicBezTo>
                    <a:pt x="4527" y="6479"/>
                    <a:pt x="4195" y="6146"/>
                    <a:pt x="3784" y="6146"/>
                  </a:cubicBezTo>
                  <a:close/>
                  <a:moveTo>
                    <a:pt x="751" y="5826"/>
                  </a:moveTo>
                  <a:lnTo>
                    <a:pt x="751" y="9339"/>
                  </a:lnTo>
                  <a:lnTo>
                    <a:pt x="706" y="9339"/>
                  </a:lnTo>
                  <a:cubicBezTo>
                    <a:pt x="472" y="9339"/>
                    <a:pt x="282" y="9149"/>
                    <a:pt x="282" y="8916"/>
                  </a:cubicBezTo>
                  <a:lnTo>
                    <a:pt x="282" y="6249"/>
                  </a:lnTo>
                  <a:cubicBezTo>
                    <a:pt x="282" y="6016"/>
                    <a:pt x="472" y="5826"/>
                    <a:pt x="706" y="5826"/>
                  </a:cubicBezTo>
                  <a:close/>
                  <a:moveTo>
                    <a:pt x="5824" y="5826"/>
                  </a:moveTo>
                  <a:lnTo>
                    <a:pt x="5824" y="9339"/>
                  </a:lnTo>
                  <a:lnTo>
                    <a:pt x="1033" y="9339"/>
                  </a:lnTo>
                  <a:lnTo>
                    <a:pt x="1033" y="5826"/>
                  </a:lnTo>
                  <a:close/>
                  <a:moveTo>
                    <a:pt x="6547" y="5826"/>
                  </a:moveTo>
                  <a:cubicBezTo>
                    <a:pt x="6780" y="5826"/>
                    <a:pt x="6970" y="6016"/>
                    <a:pt x="6970" y="6249"/>
                  </a:cubicBezTo>
                  <a:lnTo>
                    <a:pt x="6970" y="8916"/>
                  </a:lnTo>
                  <a:cubicBezTo>
                    <a:pt x="6970" y="9149"/>
                    <a:pt x="6781" y="9339"/>
                    <a:pt x="6547" y="9339"/>
                  </a:cubicBezTo>
                  <a:lnTo>
                    <a:pt x="6125" y="9339"/>
                  </a:lnTo>
                  <a:lnTo>
                    <a:pt x="6125" y="5826"/>
                  </a:lnTo>
                  <a:close/>
                  <a:moveTo>
                    <a:pt x="706" y="5544"/>
                  </a:moveTo>
                  <a:cubicBezTo>
                    <a:pt x="316" y="5544"/>
                    <a:pt x="0" y="5861"/>
                    <a:pt x="0" y="6249"/>
                  </a:cubicBezTo>
                  <a:lnTo>
                    <a:pt x="0" y="8915"/>
                  </a:lnTo>
                  <a:cubicBezTo>
                    <a:pt x="0" y="9305"/>
                    <a:pt x="317" y="9620"/>
                    <a:pt x="706" y="9620"/>
                  </a:cubicBezTo>
                  <a:lnTo>
                    <a:pt x="6547" y="9620"/>
                  </a:lnTo>
                  <a:cubicBezTo>
                    <a:pt x="6937" y="9620"/>
                    <a:pt x="7253" y="9303"/>
                    <a:pt x="7253" y="8915"/>
                  </a:cubicBezTo>
                  <a:lnTo>
                    <a:pt x="7253" y="6249"/>
                  </a:lnTo>
                  <a:cubicBezTo>
                    <a:pt x="7253" y="5859"/>
                    <a:pt x="6937" y="5544"/>
                    <a:pt x="6547" y="554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4" name="Google Shape;5334;p118"/>
          <p:cNvGrpSpPr/>
          <p:nvPr/>
        </p:nvGrpSpPr>
        <p:grpSpPr>
          <a:xfrm>
            <a:off x="7232882" y="2172041"/>
            <a:ext cx="373929" cy="373968"/>
            <a:chOff x="7232882" y="2172041"/>
            <a:chExt cx="373929" cy="373968"/>
          </a:xfrm>
        </p:grpSpPr>
        <p:sp>
          <p:nvSpPr>
            <p:cNvPr id="5335" name="Google Shape;5335;p118"/>
            <p:cNvSpPr/>
            <p:nvPr/>
          </p:nvSpPr>
          <p:spPr>
            <a:xfrm>
              <a:off x="7251151" y="2265562"/>
              <a:ext cx="336692" cy="244648"/>
            </a:xfrm>
            <a:custGeom>
              <a:avLst/>
              <a:gdLst/>
              <a:ahLst/>
              <a:cxnLst/>
              <a:rect l="l" t="t" r="r" b="b"/>
              <a:pathLst>
                <a:path w="8662" h="6294" extrusionOk="0">
                  <a:moveTo>
                    <a:pt x="565" y="0"/>
                  </a:moveTo>
                  <a:cubicBezTo>
                    <a:pt x="253" y="0"/>
                    <a:pt x="1" y="253"/>
                    <a:pt x="1" y="564"/>
                  </a:cubicBezTo>
                  <a:lnTo>
                    <a:pt x="1" y="6294"/>
                  </a:lnTo>
                  <a:lnTo>
                    <a:pt x="8662" y="6294"/>
                  </a:lnTo>
                  <a:lnTo>
                    <a:pt x="8662" y="564"/>
                  </a:lnTo>
                  <a:cubicBezTo>
                    <a:pt x="8662" y="252"/>
                    <a:pt x="8408" y="0"/>
                    <a:pt x="8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118"/>
            <p:cNvSpPr/>
            <p:nvPr/>
          </p:nvSpPr>
          <p:spPr>
            <a:xfrm>
              <a:off x="7280303" y="2294754"/>
              <a:ext cx="278309" cy="175265"/>
            </a:xfrm>
            <a:custGeom>
              <a:avLst/>
              <a:gdLst/>
              <a:ahLst/>
              <a:cxnLst/>
              <a:rect l="l" t="t" r="r" b="b"/>
              <a:pathLst>
                <a:path w="7160" h="4509" extrusionOk="0">
                  <a:moveTo>
                    <a:pt x="1" y="0"/>
                  </a:moveTo>
                  <a:lnTo>
                    <a:pt x="1" y="4509"/>
                  </a:lnTo>
                  <a:lnTo>
                    <a:pt x="7159" y="4509"/>
                  </a:lnTo>
                  <a:lnTo>
                    <a:pt x="715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118"/>
            <p:cNvSpPr/>
            <p:nvPr/>
          </p:nvSpPr>
          <p:spPr>
            <a:xfrm>
              <a:off x="7238052" y="2499210"/>
              <a:ext cx="362968" cy="40930"/>
            </a:xfrm>
            <a:custGeom>
              <a:avLst/>
              <a:gdLst/>
              <a:ahLst/>
              <a:cxnLst/>
              <a:rect l="l" t="t" r="r" b="b"/>
              <a:pathLst>
                <a:path w="9338" h="1053" extrusionOk="0">
                  <a:moveTo>
                    <a:pt x="0" y="1"/>
                  </a:moveTo>
                  <a:lnTo>
                    <a:pt x="0" y="488"/>
                  </a:lnTo>
                  <a:cubicBezTo>
                    <a:pt x="0" y="802"/>
                    <a:pt x="253" y="1053"/>
                    <a:pt x="565" y="1053"/>
                  </a:cubicBezTo>
                  <a:lnTo>
                    <a:pt x="8773" y="1053"/>
                  </a:lnTo>
                  <a:cubicBezTo>
                    <a:pt x="9085" y="1053"/>
                    <a:pt x="9337" y="800"/>
                    <a:pt x="9337" y="488"/>
                  </a:cubicBezTo>
                  <a:lnTo>
                    <a:pt x="9337" y="1"/>
                  </a:lnTo>
                  <a:lnTo>
                    <a:pt x="6012" y="1"/>
                  </a:lnTo>
                  <a:cubicBezTo>
                    <a:pt x="6012" y="145"/>
                    <a:pt x="5894" y="264"/>
                    <a:pt x="5749" y="264"/>
                  </a:cubicBezTo>
                  <a:lnTo>
                    <a:pt x="3607" y="264"/>
                  </a:lnTo>
                  <a:cubicBezTo>
                    <a:pt x="3462" y="264"/>
                    <a:pt x="3345" y="145"/>
                    <a:pt x="3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118"/>
            <p:cNvSpPr/>
            <p:nvPr/>
          </p:nvSpPr>
          <p:spPr>
            <a:xfrm>
              <a:off x="7304325" y="2284414"/>
              <a:ext cx="230927" cy="185604"/>
            </a:xfrm>
            <a:custGeom>
              <a:avLst/>
              <a:gdLst/>
              <a:ahLst/>
              <a:cxnLst/>
              <a:rect l="l" t="t" r="r" b="b"/>
              <a:pathLst>
                <a:path w="5941" h="4775" extrusionOk="0">
                  <a:moveTo>
                    <a:pt x="2219" y="0"/>
                  </a:moveTo>
                  <a:lnTo>
                    <a:pt x="2219" y="2783"/>
                  </a:lnTo>
                  <a:cubicBezTo>
                    <a:pt x="1902" y="2783"/>
                    <a:pt x="1623" y="2939"/>
                    <a:pt x="1451" y="3179"/>
                  </a:cubicBezTo>
                  <a:cubicBezTo>
                    <a:pt x="1401" y="3166"/>
                    <a:pt x="1348" y="3158"/>
                    <a:pt x="1294" y="3158"/>
                  </a:cubicBezTo>
                  <a:cubicBezTo>
                    <a:pt x="1265" y="3158"/>
                    <a:pt x="1236" y="3160"/>
                    <a:pt x="1206" y="3165"/>
                  </a:cubicBezTo>
                  <a:cubicBezTo>
                    <a:pt x="974" y="3203"/>
                    <a:pt x="787" y="3384"/>
                    <a:pt x="744" y="3614"/>
                  </a:cubicBezTo>
                  <a:cubicBezTo>
                    <a:pt x="728" y="3697"/>
                    <a:pt x="732" y="3778"/>
                    <a:pt x="749" y="3853"/>
                  </a:cubicBezTo>
                  <a:cubicBezTo>
                    <a:pt x="322" y="3941"/>
                    <a:pt x="0" y="4320"/>
                    <a:pt x="0" y="4774"/>
                  </a:cubicBezTo>
                  <a:lnTo>
                    <a:pt x="5940" y="4774"/>
                  </a:lnTo>
                  <a:cubicBezTo>
                    <a:pt x="5940" y="4320"/>
                    <a:pt x="5618" y="3943"/>
                    <a:pt x="5191" y="3855"/>
                  </a:cubicBezTo>
                  <a:cubicBezTo>
                    <a:pt x="5210" y="3781"/>
                    <a:pt x="5212" y="3701"/>
                    <a:pt x="5198" y="3617"/>
                  </a:cubicBezTo>
                  <a:cubicBezTo>
                    <a:pt x="5154" y="3386"/>
                    <a:pt x="4968" y="3205"/>
                    <a:pt x="4736" y="3166"/>
                  </a:cubicBezTo>
                  <a:cubicBezTo>
                    <a:pt x="4705" y="3161"/>
                    <a:pt x="4675" y="3158"/>
                    <a:pt x="4644" y="3158"/>
                  </a:cubicBezTo>
                  <a:cubicBezTo>
                    <a:pt x="4591" y="3158"/>
                    <a:pt x="4539" y="3166"/>
                    <a:pt x="4489" y="3179"/>
                  </a:cubicBezTo>
                  <a:cubicBezTo>
                    <a:pt x="4319" y="2939"/>
                    <a:pt x="4040" y="2783"/>
                    <a:pt x="3722" y="2783"/>
                  </a:cubicBezTo>
                  <a:lnTo>
                    <a:pt x="3722" y="0"/>
                  </a:lnTo>
                  <a:close/>
                  <a:moveTo>
                    <a:pt x="5940" y="4774"/>
                  </a:moveTo>
                  <a:cubicBezTo>
                    <a:pt x="5940" y="4774"/>
                    <a:pt x="5940" y="4774"/>
                    <a:pt x="5940" y="4775"/>
                  </a:cubicBezTo>
                  <a:lnTo>
                    <a:pt x="5940" y="4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118"/>
            <p:cNvSpPr/>
            <p:nvPr/>
          </p:nvSpPr>
          <p:spPr>
            <a:xfrm>
              <a:off x="7344594" y="2177911"/>
              <a:ext cx="152448" cy="132935"/>
            </a:xfrm>
            <a:custGeom>
              <a:avLst/>
              <a:gdLst/>
              <a:ahLst/>
              <a:cxnLst/>
              <a:rect l="l" t="t" r="r" b="b"/>
              <a:pathLst>
                <a:path w="3922" h="3420" extrusionOk="0">
                  <a:moveTo>
                    <a:pt x="2011" y="0"/>
                  </a:moveTo>
                  <a:lnTo>
                    <a:pt x="1728" y="1089"/>
                  </a:lnTo>
                  <a:lnTo>
                    <a:pt x="1184" y="1089"/>
                  </a:lnTo>
                  <a:lnTo>
                    <a:pt x="1184" y="828"/>
                  </a:lnTo>
                  <a:lnTo>
                    <a:pt x="0" y="828"/>
                  </a:lnTo>
                  <a:lnTo>
                    <a:pt x="0" y="3420"/>
                  </a:lnTo>
                  <a:lnTo>
                    <a:pt x="1184" y="3420"/>
                  </a:lnTo>
                  <a:lnTo>
                    <a:pt x="1184" y="3156"/>
                  </a:lnTo>
                  <a:lnTo>
                    <a:pt x="1485" y="3156"/>
                  </a:lnTo>
                  <a:lnTo>
                    <a:pt x="1954" y="3382"/>
                  </a:lnTo>
                  <a:lnTo>
                    <a:pt x="2872" y="3382"/>
                  </a:lnTo>
                  <a:cubicBezTo>
                    <a:pt x="3225" y="3382"/>
                    <a:pt x="3531" y="3135"/>
                    <a:pt x="3608" y="2790"/>
                  </a:cubicBezTo>
                  <a:lnTo>
                    <a:pt x="3862" y="1637"/>
                  </a:lnTo>
                  <a:cubicBezTo>
                    <a:pt x="3922" y="1356"/>
                    <a:pt x="3709" y="1089"/>
                    <a:pt x="3420" y="1089"/>
                  </a:cubicBezTo>
                  <a:lnTo>
                    <a:pt x="2612" y="1089"/>
                  </a:lnTo>
                  <a:lnTo>
                    <a:pt x="2612" y="602"/>
                  </a:lnTo>
                  <a:cubicBezTo>
                    <a:pt x="2612" y="269"/>
                    <a:pt x="2343" y="0"/>
                    <a:pt x="20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118"/>
            <p:cNvSpPr/>
            <p:nvPr/>
          </p:nvSpPr>
          <p:spPr>
            <a:xfrm>
              <a:off x="7232882" y="2172041"/>
              <a:ext cx="373929" cy="373968"/>
            </a:xfrm>
            <a:custGeom>
              <a:avLst/>
              <a:gdLst/>
              <a:ahLst/>
              <a:cxnLst/>
              <a:rect l="l" t="t" r="r" b="b"/>
              <a:pathLst>
                <a:path w="9620" h="9621" extrusionOk="0">
                  <a:moveTo>
                    <a:pt x="4981" y="295"/>
                  </a:moveTo>
                  <a:cubicBezTo>
                    <a:pt x="5185" y="342"/>
                    <a:pt x="5336" y="526"/>
                    <a:pt x="5336" y="743"/>
                  </a:cubicBezTo>
                  <a:lnTo>
                    <a:pt x="5336" y="1372"/>
                  </a:lnTo>
                  <a:lnTo>
                    <a:pt x="6284" y="1372"/>
                  </a:lnTo>
                  <a:cubicBezTo>
                    <a:pt x="6482" y="1372"/>
                    <a:pt x="6630" y="1556"/>
                    <a:pt x="6588" y="1749"/>
                  </a:cubicBezTo>
                  <a:lnTo>
                    <a:pt x="6334" y="2902"/>
                  </a:lnTo>
                  <a:cubicBezTo>
                    <a:pt x="6274" y="3180"/>
                    <a:pt x="6022" y="3382"/>
                    <a:pt x="5738" y="3382"/>
                  </a:cubicBezTo>
                  <a:lnTo>
                    <a:pt x="4851" y="3382"/>
                  </a:lnTo>
                  <a:lnTo>
                    <a:pt x="4382" y="3157"/>
                  </a:lnTo>
                  <a:lnTo>
                    <a:pt x="4191" y="3157"/>
                  </a:lnTo>
                  <a:lnTo>
                    <a:pt x="4191" y="1372"/>
                  </a:lnTo>
                  <a:lnTo>
                    <a:pt x="4703" y="1372"/>
                  </a:lnTo>
                  <a:lnTo>
                    <a:pt x="4981" y="295"/>
                  </a:lnTo>
                  <a:close/>
                  <a:moveTo>
                    <a:pt x="3908" y="1108"/>
                  </a:moveTo>
                  <a:lnTo>
                    <a:pt x="3908" y="3419"/>
                  </a:lnTo>
                  <a:lnTo>
                    <a:pt x="3006" y="3419"/>
                  </a:lnTo>
                  <a:lnTo>
                    <a:pt x="3006" y="1108"/>
                  </a:lnTo>
                  <a:close/>
                  <a:moveTo>
                    <a:pt x="6764" y="4040"/>
                  </a:moveTo>
                  <a:lnTo>
                    <a:pt x="6764" y="4323"/>
                  </a:lnTo>
                  <a:lnTo>
                    <a:pt x="7047" y="4323"/>
                  </a:lnTo>
                  <a:lnTo>
                    <a:pt x="7047" y="4040"/>
                  </a:lnTo>
                  <a:close/>
                  <a:moveTo>
                    <a:pt x="7234" y="4509"/>
                  </a:moveTo>
                  <a:lnTo>
                    <a:pt x="7234" y="4790"/>
                  </a:lnTo>
                  <a:lnTo>
                    <a:pt x="7516" y="4790"/>
                  </a:lnTo>
                  <a:lnTo>
                    <a:pt x="7516" y="4509"/>
                  </a:lnTo>
                  <a:close/>
                  <a:moveTo>
                    <a:pt x="6295" y="4510"/>
                  </a:moveTo>
                  <a:lnTo>
                    <a:pt x="6295" y="4793"/>
                  </a:lnTo>
                  <a:lnTo>
                    <a:pt x="6577" y="4793"/>
                  </a:lnTo>
                  <a:lnTo>
                    <a:pt x="6577" y="4510"/>
                  </a:lnTo>
                  <a:close/>
                  <a:moveTo>
                    <a:pt x="2236" y="4604"/>
                  </a:moveTo>
                  <a:lnTo>
                    <a:pt x="2236" y="4885"/>
                  </a:lnTo>
                  <a:lnTo>
                    <a:pt x="2517" y="4885"/>
                  </a:lnTo>
                  <a:lnTo>
                    <a:pt x="2517" y="4604"/>
                  </a:lnTo>
                  <a:close/>
                  <a:moveTo>
                    <a:pt x="6764" y="4998"/>
                  </a:moveTo>
                  <a:lnTo>
                    <a:pt x="6764" y="5280"/>
                  </a:lnTo>
                  <a:lnTo>
                    <a:pt x="7047" y="5280"/>
                  </a:lnTo>
                  <a:lnTo>
                    <a:pt x="7047" y="4998"/>
                  </a:lnTo>
                  <a:close/>
                  <a:moveTo>
                    <a:pt x="1766" y="5091"/>
                  </a:moveTo>
                  <a:lnTo>
                    <a:pt x="1766" y="5374"/>
                  </a:lnTo>
                  <a:lnTo>
                    <a:pt x="2048" y="5374"/>
                  </a:lnTo>
                  <a:lnTo>
                    <a:pt x="2048" y="5091"/>
                  </a:lnTo>
                  <a:close/>
                  <a:moveTo>
                    <a:pt x="2706" y="5091"/>
                  </a:moveTo>
                  <a:lnTo>
                    <a:pt x="2706" y="5374"/>
                  </a:lnTo>
                  <a:lnTo>
                    <a:pt x="2988" y="5374"/>
                  </a:lnTo>
                  <a:lnTo>
                    <a:pt x="2988" y="5091"/>
                  </a:lnTo>
                  <a:close/>
                  <a:moveTo>
                    <a:pt x="4659" y="4321"/>
                  </a:moveTo>
                  <a:lnTo>
                    <a:pt x="4659" y="5449"/>
                  </a:lnTo>
                  <a:lnTo>
                    <a:pt x="4942" y="5449"/>
                  </a:lnTo>
                  <a:lnTo>
                    <a:pt x="4942" y="4321"/>
                  </a:lnTo>
                  <a:close/>
                  <a:moveTo>
                    <a:pt x="2236" y="5563"/>
                  </a:moveTo>
                  <a:lnTo>
                    <a:pt x="2236" y="5845"/>
                  </a:lnTo>
                  <a:lnTo>
                    <a:pt x="2517" y="5845"/>
                  </a:lnTo>
                  <a:lnTo>
                    <a:pt x="2517" y="5563"/>
                  </a:lnTo>
                  <a:close/>
                  <a:moveTo>
                    <a:pt x="4659" y="5730"/>
                  </a:moveTo>
                  <a:lnTo>
                    <a:pt x="4659" y="6012"/>
                  </a:lnTo>
                  <a:lnTo>
                    <a:pt x="4942" y="6012"/>
                  </a:lnTo>
                  <a:lnTo>
                    <a:pt x="4942" y="5730"/>
                  </a:lnTo>
                  <a:close/>
                  <a:moveTo>
                    <a:pt x="5429" y="6445"/>
                  </a:moveTo>
                  <a:lnTo>
                    <a:pt x="5429" y="6727"/>
                  </a:lnTo>
                  <a:lnTo>
                    <a:pt x="5712" y="6727"/>
                  </a:lnTo>
                  <a:lnTo>
                    <a:pt x="5712" y="6445"/>
                  </a:lnTo>
                  <a:close/>
                  <a:moveTo>
                    <a:pt x="3908" y="6820"/>
                  </a:moveTo>
                  <a:lnTo>
                    <a:pt x="3908" y="7102"/>
                  </a:lnTo>
                  <a:lnTo>
                    <a:pt x="4190" y="7102"/>
                  </a:lnTo>
                  <a:lnTo>
                    <a:pt x="4190" y="6820"/>
                  </a:lnTo>
                  <a:close/>
                  <a:moveTo>
                    <a:pt x="6182" y="6934"/>
                  </a:moveTo>
                  <a:lnTo>
                    <a:pt x="6182" y="7215"/>
                  </a:lnTo>
                  <a:lnTo>
                    <a:pt x="6463" y="7215"/>
                  </a:lnTo>
                  <a:lnTo>
                    <a:pt x="6463" y="6934"/>
                  </a:lnTo>
                  <a:close/>
                  <a:moveTo>
                    <a:pt x="3156" y="6934"/>
                  </a:moveTo>
                  <a:lnTo>
                    <a:pt x="3156" y="7216"/>
                  </a:lnTo>
                  <a:lnTo>
                    <a:pt x="3439" y="7216"/>
                  </a:lnTo>
                  <a:lnTo>
                    <a:pt x="3439" y="6934"/>
                  </a:lnTo>
                  <a:close/>
                  <a:moveTo>
                    <a:pt x="8248" y="3306"/>
                  </a:moveTo>
                  <a:lnTo>
                    <a:pt x="8248" y="7533"/>
                  </a:lnTo>
                  <a:lnTo>
                    <a:pt x="7919" y="7533"/>
                  </a:lnTo>
                  <a:cubicBezTo>
                    <a:pt x="7866" y="7126"/>
                    <a:pt x="7583" y="6782"/>
                    <a:pt x="7196" y="6651"/>
                  </a:cubicBezTo>
                  <a:cubicBezTo>
                    <a:pt x="7212" y="6246"/>
                    <a:pt x="6884" y="5918"/>
                    <a:pt x="6491" y="5918"/>
                  </a:cubicBezTo>
                  <a:cubicBezTo>
                    <a:pt x="6459" y="5918"/>
                    <a:pt x="6427" y="5920"/>
                    <a:pt x="6395" y="5925"/>
                  </a:cubicBezTo>
                  <a:cubicBezTo>
                    <a:pt x="6221" y="5721"/>
                    <a:pt x="5977" y="5587"/>
                    <a:pt x="5712" y="5552"/>
                  </a:cubicBezTo>
                  <a:lnTo>
                    <a:pt x="5712" y="3664"/>
                  </a:lnTo>
                  <a:lnTo>
                    <a:pt x="5754" y="3664"/>
                  </a:lnTo>
                  <a:cubicBezTo>
                    <a:pt x="6032" y="3664"/>
                    <a:pt x="6288" y="3523"/>
                    <a:pt x="6443" y="3306"/>
                  </a:cubicBezTo>
                  <a:close/>
                  <a:moveTo>
                    <a:pt x="2724" y="3307"/>
                  </a:moveTo>
                  <a:lnTo>
                    <a:pt x="2724" y="3702"/>
                  </a:lnTo>
                  <a:lnTo>
                    <a:pt x="3908" y="3702"/>
                  </a:lnTo>
                  <a:lnTo>
                    <a:pt x="3908" y="5552"/>
                  </a:lnTo>
                  <a:cubicBezTo>
                    <a:pt x="3642" y="5587"/>
                    <a:pt x="3398" y="5719"/>
                    <a:pt x="3224" y="5925"/>
                  </a:cubicBezTo>
                  <a:cubicBezTo>
                    <a:pt x="3192" y="5920"/>
                    <a:pt x="3159" y="5918"/>
                    <a:pt x="3127" y="5918"/>
                  </a:cubicBezTo>
                  <a:cubicBezTo>
                    <a:pt x="2735" y="5918"/>
                    <a:pt x="2408" y="6247"/>
                    <a:pt x="2424" y="6652"/>
                  </a:cubicBezTo>
                  <a:cubicBezTo>
                    <a:pt x="2036" y="6784"/>
                    <a:pt x="1754" y="7127"/>
                    <a:pt x="1700" y="7534"/>
                  </a:cubicBezTo>
                  <a:lnTo>
                    <a:pt x="1372" y="7534"/>
                  </a:lnTo>
                  <a:lnTo>
                    <a:pt x="1372" y="3307"/>
                  </a:lnTo>
                  <a:close/>
                  <a:moveTo>
                    <a:pt x="4327" y="3439"/>
                  </a:moveTo>
                  <a:lnTo>
                    <a:pt x="4796" y="3665"/>
                  </a:lnTo>
                  <a:lnTo>
                    <a:pt x="5431" y="3665"/>
                  </a:lnTo>
                  <a:lnTo>
                    <a:pt x="5431" y="6164"/>
                  </a:lnTo>
                  <a:lnTo>
                    <a:pt x="5693" y="6164"/>
                  </a:lnTo>
                  <a:lnTo>
                    <a:pt x="5693" y="5827"/>
                  </a:lnTo>
                  <a:cubicBezTo>
                    <a:pt x="6084" y="5897"/>
                    <a:pt x="6232" y="6204"/>
                    <a:pt x="6262" y="6235"/>
                  </a:cubicBezTo>
                  <a:lnTo>
                    <a:pt x="6358" y="6207"/>
                  </a:lnTo>
                  <a:cubicBezTo>
                    <a:pt x="6398" y="6196"/>
                    <a:pt x="6437" y="6191"/>
                    <a:pt x="6475" y="6191"/>
                  </a:cubicBezTo>
                  <a:cubicBezTo>
                    <a:pt x="6737" y="6191"/>
                    <a:pt x="6950" y="6440"/>
                    <a:pt x="6884" y="6716"/>
                  </a:cubicBezTo>
                  <a:lnTo>
                    <a:pt x="6850" y="6858"/>
                  </a:lnTo>
                  <a:cubicBezTo>
                    <a:pt x="6879" y="6873"/>
                    <a:pt x="7503" y="6905"/>
                    <a:pt x="7617" y="7534"/>
                  </a:cubicBezTo>
                  <a:lnTo>
                    <a:pt x="1986" y="7534"/>
                  </a:lnTo>
                  <a:cubicBezTo>
                    <a:pt x="2097" y="6916"/>
                    <a:pt x="2738" y="6867"/>
                    <a:pt x="2753" y="6858"/>
                  </a:cubicBezTo>
                  <a:lnTo>
                    <a:pt x="2718" y="6716"/>
                  </a:lnTo>
                  <a:cubicBezTo>
                    <a:pt x="2652" y="6439"/>
                    <a:pt x="2866" y="6191"/>
                    <a:pt x="3127" y="6191"/>
                  </a:cubicBezTo>
                  <a:cubicBezTo>
                    <a:pt x="3166" y="6191"/>
                    <a:pt x="3205" y="6196"/>
                    <a:pt x="3244" y="6207"/>
                  </a:cubicBezTo>
                  <a:lnTo>
                    <a:pt x="3340" y="6235"/>
                  </a:lnTo>
                  <a:cubicBezTo>
                    <a:pt x="3371" y="6203"/>
                    <a:pt x="3517" y="5897"/>
                    <a:pt x="3909" y="5827"/>
                  </a:cubicBezTo>
                  <a:lnTo>
                    <a:pt x="3909" y="6540"/>
                  </a:lnTo>
                  <a:lnTo>
                    <a:pt x="4191" y="6540"/>
                  </a:lnTo>
                  <a:lnTo>
                    <a:pt x="4191" y="3439"/>
                  </a:lnTo>
                  <a:close/>
                  <a:moveTo>
                    <a:pt x="8577" y="2537"/>
                  </a:moveTo>
                  <a:cubicBezTo>
                    <a:pt x="8810" y="2537"/>
                    <a:pt x="9000" y="2727"/>
                    <a:pt x="9000" y="2960"/>
                  </a:cubicBezTo>
                  <a:lnTo>
                    <a:pt x="9000" y="8286"/>
                  </a:lnTo>
                  <a:lnTo>
                    <a:pt x="6006" y="8286"/>
                  </a:lnTo>
                  <a:cubicBezTo>
                    <a:pt x="5998" y="8325"/>
                    <a:pt x="6051" y="8549"/>
                    <a:pt x="5883" y="8549"/>
                  </a:cubicBezTo>
                  <a:lnTo>
                    <a:pt x="3736" y="8549"/>
                  </a:lnTo>
                  <a:cubicBezTo>
                    <a:pt x="3568" y="8549"/>
                    <a:pt x="3621" y="8325"/>
                    <a:pt x="3614" y="8286"/>
                  </a:cubicBezTo>
                  <a:lnTo>
                    <a:pt x="619" y="8286"/>
                  </a:lnTo>
                  <a:lnTo>
                    <a:pt x="619" y="2960"/>
                  </a:lnTo>
                  <a:cubicBezTo>
                    <a:pt x="619" y="2727"/>
                    <a:pt x="809" y="2537"/>
                    <a:pt x="1044" y="2537"/>
                  </a:cubicBezTo>
                  <a:lnTo>
                    <a:pt x="2723" y="2537"/>
                  </a:lnTo>
                  <a:lnTo>
                    <a:pt x="2723" y="3025"/>
                  </a:lnTo>
                  <a:lnTo>
                    <a:pt x="1089" y="3025"/>
                  </a:lnTo>
                  <a:lnTo>
                    <a:pt x="1089" y="7816"/>
                  </a:lnTo>
                  <a:lnTo>
                    <a:pt x="8530" y="7816"/>
                  </a:lnTo>
                  <a:lnTo>
                    <a:pt x="8530" y="3006"/>
                  </a:lnTo>
                  <a:lnTo>
                    <a:pt x="6617" y="3006"/>
                  </a:lnTo>
                  <a:cubicBezTo>
                    <a:pt x="6622" y="2992"/>
                    <a:pt x="6626" y="2978"/>
                    <a:pt x="6628" y="2963"/>
                  </a:cubicBezTo>
                  <a:lnTo>
                    <a:pt x="6722" y="2537"/>
                  </a:lnTo>
                  <a:close/>
                  <a:moveTo>
                    <a:pt x="9337" y="8568"/>
                  </a:moveTo>
                  <a:lnTo>
                    <a:pt x="9337" y="8915"/>
                  </a:lnTo>
                  <a:lnTo>
                    <a:pt x="9339" y="8915"/>
                  </a:lnTo>
                  <a:cubicBezTo>
                    <a:pt x="9339" y="9148"/>
                    <a:pt x="9149" y="9338"/>
                    <a:pt x="8915" y="9338"/>
                  </a:cubicBezTo>
                  <a:lnTo>
                    <a:pt x="706" y="9338"/>
                  </a:lnTo>
                  <a:cubicBezTo>
                    <a:pt x="472" y="9338"/>
                    <a:pt x="282" y="9148"/>
                    <a:pt x="282" y="8915"/>
                  </a:cubicBezTo>
                  <a:lnTo>
                    <a:pt x="282" y="8568"/>
                  </a:lnTo>
                  <a:lnTo>
                    <a:pt x="3351" y="8568"/>
                  </a:lnTo>
                  <a:cubicBezTo>
                    <a:pt x="3408" y="8721"/>
                    <a:pt x="3557" y="8830"/>
                    <a:pt x="3730" y="8830"/>
                  </a:cubicBezTo>
                  <a:lnTo>
                    <a:pt x="5872" y="8830"/>
                  </a:lnTo>
                  <a:cubicBezTo>
                    <a:pt x="6045" y="8830"/>
                    <a:pt x="6193" y="8721"/>
                    <a:pt x="6250" y="8568"/>
                  </a:cubicBezTo>
                  <a:close/>
                  <a:moveTo>
                    <a:pt x="4785" y="0"/>
                  </a:moveTo>
                  <a:lnTo>
                    <a:pt x="4502" y="1090"/>
                  </a:lnTo>
                  <a:lnTo>
                    <a:pt x="4189" y="1090"/>
                  </a:lnTo>
                  <a:lnTo>
                    <a:pt x="4189" y="828"/>
                  </a:lnTo>
                  <a:lnTo>
                    <a:pt x="2723" y="828"/>
                  </a:lnTo>
                  <a:lnTo>
                    <a:pt x="2723" y="2256"/>
                  </a:lnTo>
                  <a:lnTo>
                    <a:pt x="1044" y="2256"/>
                  </a:lnTo>
                  <a:cubicBezTo>
                    <a:pt x="653" y="2256"/>
                    <a:pt x="338" y="2573"/>
                    <a:pt x="338" y="2962"/>
                  </a:cubicBezTo>
                  <a:lnTo>
                    <a:pt x="338" y="8287"/>
                  </a:lnTo>
                  <a:lnTo>
                    <a:pt x="0" y="8287"/>
                  </a:lnTo>
                  <a:lnTo>
                    <a:pt x="0" y="8915"/>
                  </a:lnTo>
                  <a:cubicBezTo>
                    <a:pt x="0" y="9305"/>
                    <a:pt x="317" y="9621"/>
                    <a:pt x="706" y="9621"/>
                  </a:cubicBezTo>
                  <a:lnTo>
                    <a:pt x="8914" y="9621"/>
                  </a:lnTo>
                  <a:cubicBezTo>
                    <a:pt x="9305" y="9621"/>
                    <a:pt x="9619" y="9304"/>
                    <a:pt x="9619" y="8915"/>
                  </a:cubicBezTo>
                  <a:lnTo>
                    <a:pt x="9619" y="8287"/>
                  </a:lnTo>
                  <a:lnTo>
                    <a:pt x="9282" y="8287"/>
                  </a:lnTo>
                  <a:lnTo>
                    <a:pt x="9282" y="8286"/>
                  </a:lnTo>
                  <a:lnTo>
                    <a:pt x="9282" y="2960"/>
                  </a:lnTo>
                  <a:cubicBezTo>
                    <a:pt x="9282" y="2570"/>
                    <a:pt x="8965" y="2255"/>
                    <a:pt x="8577" y="2255"/>
                  </a:cubicBezTo>
                  <a:lnTo>
                    <a:pt x="6784" y="2255"/>
                  </a:lnTo>
                  <a:lnTo>
                    <a:pt x="6881" y="1809"/>
                  </a:lnTo>
                  <a:cubicBezTo>
                    <a:pt x="6962" y="1440"/>
                    <a:pt x="6681" y="1090"/>
                    <a:pt x="6304" y="1090"/>
                  </a:cubicBezTo>
                  <a:lnTo>
                    <a:pt x="5636" y="1090"/>
                  </a:lnTo>
                  <a:lnTo>
                    <a:pt x="5636" y="744"/>
                  </a:lnTo>
                  <a:cubicBezTo>
                    <a:pt x="5636" y="335"/>
                    <a:pt x="5304" y="0"/>
                    <a:pt x="489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1" name="Google Shape;5341;p118"/>
          <p:cNvGrpSpPr/>
          <p:nvPr/>
        </p:nvGrpSpPr>
        <p:grpSpPr>
          <a:xfrm>
            <a:off x="6447397" y="1575503"/>
            <a:ext cx="333038" cy="373968"/>
            <a:chOff x="6447397" y="1575503"/>
            <a:chExt cx="333038" cy="373968"/>
          </a:xfrm>
        </p:grpSpPr>
        <p:sp>
          <p:nvSpPr>
            <p:cNvPr id="5342" name="Google Shape;5342;p118"/>
            <p:cNvSpPr/>
            <p:nvPr/>
          </p:nvSpPr>
          <p:spPr>
            <a:xfrm>
              <a:off x="6452528" y="1580595"/>
              <a:ext cx="292963" cy="363007"/>
            </a:xfrm>
            <a:custGeom>
              <a:avLst/>
              <a:gdLst/>
              <a:ahLst/>
              <a:cxnLst/>
              <a:rect l="l" t="t" r="r" b="b"/>
              <a:pathLst>
                <a:path w="7537" h="9339" extrusionOk="0">
                  <a:moveTo>
                    <a:pt x="0" y="0"/>
                  </a:moveTo>
                  <a:lnTo>
                    <a:pt x="0" y="8585"/>
                  </a:lnTo>
                  <a:cubicBezTo>
                    <a:pt x="0" y="9001"/>
                    <a:pt x="338" y="9339"/>
                    <a:pt x="754" y="9339"/>
                  </a:cubicBezTo>
                  <a:lnTo>
                    <a:pt x="7537" y="9339"/>
                  </a:lnTo>
                  <a:cubicBezTo>
                    <a:pt x="7120" y="9339"/>
                    <a:pt x="6783" y="9001"/>
                    <a:pt x="6783" y="8585"/>
                  </a:cubicBezTo>
                  <a:lnTo>
                    <a:pt x="6783" y="6891"/>
                  </a:lnTo>
                  <a:lnTo>
                    <a:pt x="6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118"/>
            <p:cNvSpPr/>
            <p:nvPr/>
          </p:nvSpPr>
          <p:spPr>
            <a:xfrm>
              <a:off x="6716183" y="1644847"/>
              <a:ext cx="58460" cy="299338"/>
            </a:xfrm>
            <a:custGeom>
              <a:avLst/>
              <a:gdLst/>
              <a:ahLst/>
              <a:cxnLst/>
              <a:rect l="l" t="t" r="r" b="b"/>
              <a:pathLst>
                <a:path w="1504" h="7701" extrusionOk="0">
                  <a:moveTo>
                    <a:pt x="0" y="1"/>
                  </a:moveTo>
                  <a:lnTo>
                    <a:pt x="0" y="6947"/>
                  </a:lnTo>
                  <a:cubicBezTo>
                    <a:pt x="0" y="7364"/>
                    <a:pt x="337" y="7701"/>
                    <a:pt x="755" y="7701"/>
                  </a:cubicBezTo>
                  <a:cubicBezTo>
                    <a:pt x="759" y="7701"/>
                    <a:pt x="764" y="7701"/>
                    <a:pt x="768" y="7700"/>
                  </a:cubicBezTo>
                  <a:cubicBezTo>
                    <a:pt x="1172" y="7692"/>
                    <a:pt x="1504" y="7339"/>
                    <a:pt x="1504" y="6934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118"/>
            <p:cNvSpPr/>
            <p:nvPr/>
          </p:nvSpPr>
          <p:spPr>
            <a:xfrm>
              <a:off x="6482225" y="1819529"/>
              <a:ext cx="96553" cy="102384"/>
            </a:xfrm>
            <a:custGeom>
              <a:avLst/>
              <a:gdLst/>
              <a:ahLst/>
              <a:cxnLst/>
              <a:rect l="l" t="t" r="r" b="b"/>
              <a:pathLst>
                <a:path w="2484" h="2634" extrusionOk="0">
                  <a:moveTo>
                    <a:pt x="2108" y="0"/>
                  </a:moveTo>
                  <a:cubicBezTo>
                    <a:pt x="1899" y="0"/>
                    <a:pt x="1732" y="169"/>
                    <a:pt x="1732" y="376"/>
                  </a:cubicBezTo>
                  <a:cubicBezTo>
                    <a:pt x="1732" y="584"/>
                    <a:pt x="1900" y="752"/>
                    <a:pt x="2108" y="752"/>
                  </a:cubicBezTo>
                  <a:cubicBezTo>
                    <a:pt x="2316" y="752"/>
                    <a:pt x="2484" y="584"/>
                    <a:pt x="2484" y="376"/>
                  </a:cubicBezTo>
                  <a:cubicBezTo>
                    <a:pt x="2484" y="169"/>
                    <a:pt x="2316" y="0"/>
                    <a:pt x="2108" y="0"/>
                  </a:cubicBezTo>
                  <a:close/>
                  <a:moveTo>
                    <a:pt x="376" y="942"/>
                  </a:moveTo>
                  <a:cubicBezTo>
                    <a:pt x="169" y="942"/>
                    <a:pt x="0" y="1111"/>
                    <a:pt x="0" y="1318"/>
                  </a:cubicBezTo>
                  <a:cubicBezTo>
                    <a:pt x="0" y="1525"/>
                    <a:pt x="169" y="1693"/>
                    <a:pt x="376" y="1693"/>
                  </a:cubicBezTo>
                  <a:cubicBezTo>
                    <a:pt x="584" y="1693"/>
                    <a:pt x="752" y="1526"/>
                    <a:pt x="752" y="1318"/>
                  </a:cubicBezTo>
                  <a:cubicBezTo>
                    <a:pt x="752" y="1109"/>
                    <a:pt x="584" y="942"/>
                    <a:pt x="376" y="942"/>
                  </a:cubicBezTo>
                  <a:close/>
                  <a:moveTo>
                    <a:pt x="2108" y="1882"/>
                  </a:moveTo>
                  <a:cubicBezTo>
                    <a:pt x="1899" y="1882"/>
                    <a:pt x="1732" y="2051"/>
                    <a:pt x="1732" y="2258"/>
                  </a:cubicBezTo>
                  <a:cubicBezTo>
                    <a:pt x="1732" y="2465"/>
                    <a:pt x="1900" y="2634"/>
                    <a:pt x="2108" y="2634"/>
                  </a:cubicBezTo>
                  <a:cubicBezTo>
                    <a:pt x="2316" y="2634"/>
                    <a:pt x="2484" y="2465"/>
                    <a:pt x="2484" y="2258"/>
                  </a:cubicBezTo>
                  <a:cubicBezTo>
                    <a:pt x="2484" y="2051"/>
                    <a:pt x="2316" y="1882"/>
                    <a:pt x="2108" y="188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118"/>
            <p:cNvSpPr/>
            <p:nvPr/>
          </p:nvSpPr>
          <p:spPr>
            <a:xfrm>
              <a:off x="6490426" y="1693746"/>
              <a:ext cx="88196" cy="90567"/>
            </a:xfrm>
            <a:custGeom>
              <a:avLst/>
              <a:gdLst/>
              <a:ahLst/>
              <a:cxnLst/>
              <a:rect l="l" t="t" r="r" b="b"/>
              <a:pathLst>
                <a:path w="2269" h="2330" extrusionOk="0">
                  <a:moveTo>
                    <a:pt x="902" y="0"/>
                  </a:moveTo>
                  <a:lnTo>
                    <a:pt x="659" y="826"/>
                  </a:lnTo>
                  <a:lnTo>
                    <a:pt x="0" y="826"/>
                  </a:lnTo>
                  <a:lnTo>
                    <a:pt x="0" y="2143"/>
                  </a:lnTo>
                  <a:lnTo>
                    <a:pt x="401" y="2143"/>
                  </a:lnTo>
                  <a:lnTo>
                    <a:pt x="739" y="2330"/>
                  </a:lnTo>
                  <a:lnTo>
                    <a:pt x="1502" y="2330"/>
                  </a:lnTo>
                  <a:cubicBezTo>
                    <a:pt x="1758" y="2330"/>
                    <a:pt x="1983" y="2156"/>
                    <a:pt x="2047" y="1908"/>
                  </a:cubicBezTo>
                  <a:lnTo>
                    <a:pt x="2206" y="1298"/>
                  </a:lnTo>
                  <a:cubicBezTo>
                    <a:pt x="2269" y="1058"/>
                    <a:pt x="2089" y="826"/>
                    <a:pt x="1842" y="826"/>
                  </a:cubicBezTo>
                  <a:lnTo>
                    <a:pt x="1410" y="826"/>
                  </a:lnTo>
                  <a:lnTo>
                    <a:pt x="1410" y="508"/>
                  </a:lnTo>
                  <a:cubicBezTo>
                    <a:pt x="1410" y="228"/>
                    <a:pt x="1183" y="0"/>
                    <a:pt x="90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118"/>
            <p:cNvSpPr/>
            <p:nvPr/>
          </p:nvSpPr>
          <p:spPr>
            <a:xfrm>
              <a:off x="6447397" y="1575503"/>
              <a:ext cx="333038" cy="373968"/>
            </a:xfrm>
            <a:custGeom>
              <a:avLst/>
              <a:gdLst/>
              <a:ahLst/>
              <a:cxnLst/>
              <a:rect l="l" t="t" r="r" b="b"/>
              <a:pathLst>
                <a:path w="8568" h="9621" extrusionOk="0">
                  <a:moveTo>
                    <a:pt x="6033" y="1033"/>
                  </a:moveTo>
                  <a:lnTo>
                    <a:pt x="6033" y="2067"/>
                  </a:lnTo>
                  <a:lnTo>
                    <a:pt x="1034" y="2067"/>
                  </a:lnTo>
                  <a:lnTo>
                    <a:pt x="1034" y="1033"/>
                  </a:lnTo>
                  <a:close/>
                  <a:moveTo>
                    <a:pt x="753" y="751"/>
                  </a:moveTo>
                  <a:lnTo>
                    <a:pt x="753" y="2348"/>
                  </a:lnTo>
                  <a:lnTo>
                    <a:pt x="6314" y="2348"/>
                  </a:lnTo>
                  <a:lnTo>
                    <a:pt x="6314" y="751"/>
                  </a:lnTo>
                  <a:close/>
                  <a:moveTo>
                    <a:pt x="4022" y="2986"/>
                  </a:moveTo>
                  <a:lnTo>
                    <a:pt x="4022" y="3269"/>
                  </a:lnTo>
                  <a:lnTo>
                    <a:pt x="6277" y="3269"/>
                  </a:lnTo>
                  <a:lnTo>
                    <a:pt x="6277" y="2986"/>
                  </a:lnTo>
                  <a:close/>
                  <a:moveTo>
                    <a:pt x="4022" y="3739"/>
                  </a:moveTo>
                  <a:lnTo>
                    <a:pt x="4022" y="4020"/>
                  </a:lnTo>
                  <a:lnTo>
                    <a:pt x="6277" y="4020"/>
                  </a:lnTo>
                  <a:lnTo>
                    <a:pt x="6277" y="3739"/>
                  </a:lnTo>
                  <a:close/>
                  <a:moveTo>
                    <a:pt x="4022" y="4490"/>
                  </a:moveTo>
                  <a:lnTo>
                    <a:pt x="4022" y="4772"/>
                  </a:lnTo>
                  <a:lnTo>
                    <a:pt x="5713" y="4772"/>
                  </a:lnTo>
                  <a:lnTo>
                    <a:pt x="5713" y="4490"/>
                  </a:lnTo>
                  <a:close/>
                  <a:moveTo>
                    <a:pt x="2103" y="3190"/>
                  </a:moveTo>
                  <a:cubicBezTo>
                    <a:pt x="2256" y="3233"/>
                    <a:pt x="2368" y="3375"/>
                    <a:pt x="2368" y="3541"/>
                  </a:cubicBezTo>
                  <a:lnTo>
                    <a:pt x="2368" y="4001"/>
                  </a:lnTo>
                  <a:lnTo>
                    <a:pt x="2936" y="4001"/>
                  </a:lnTo>
                  <a:lnTo>
                    <a:pt x="2936" y="4002"/>
                  </a:lnTo>
                  <a:cubicBezTo>
                    <a:pt x="3000" y="4002"/>
                    <a:pt x="3063" y="4025"/>
                    <a:pt x="3108" y="4072"/>
                  </a:cubicBezTo>
                  <a:cubicBezTo>
                    <a:pt x="3168" y="4132"/>
                    <a:pt x="3190" y="4216"/>
                    <a:pt x="3169" y="4296"/>
                  </a:cubicBezTo>
                  <a:lnTo>
                    <a:pt x="3009" y="4906"/>
                  </a:lnTo>
                  <a:cubicBezTo>
                    <a:pt x="2960" y="5092"/>
                    <a:pt x="2791" y="5223"/>
                    <a:pt x="2599" y="5223"/>
                  </a:cubicBezTo>
                  <a:lnTo>
                    <a:pt x="1877" y="5223"/>
                  </a:lnTo>
                  <a:lnTo>
                    <a:pt x="1539" y="5054"/>
                  </a:lnTo>
                  <a:lnTo>
                    <a:pt x="1240" y="5054"/>
                  </a:lnTo>
                  <a:lnTo>
                    <a:pt x="1240" y="4002"/>
                  </a:lnTo>
                  <a:lnTo>
                    <a:pt x="1863" y="4002"/>
                  </a:lnTo>
                  <a:lnTo>
                    <a:pt x="2103" y="3190"/>
                  </a:lnTo>
                  <a:close/>
                  <a:moveTo>
                    <a:pt x="1897" y="2892"/>
                  </a:moveTo>
                  <a:lnTo>
                    <a:pt x="1654" y="3720"/>
                  </a:lnTo>
                  <a:lnTo>
                    <a:pt x="959" y="3720"/>
                  </a:lnTo>
                  <a:lnTo>
                    <a:pt x="959" y="5335"/>
                  </a:lnTo>
                  <a:lnTo>
                    <a:pt x="1466" y="5335"/>
                  </a:lnTo>
                  <a:lnTo>
                    <a:pt x="1805" y="5504"/>
                  </a:lnTo>
                  <a:lnTo>
                    <a:pt x="2731" y="5504"/>
                  </a:lnTo>
                  <a:cubicBezTo>
                    <a:pt x="2978" y="5504"/>
                    <a:pt x="3194" y="5338"/>
                    <a:pt x="3255" y="5097"/>
                  </a:cubicBezTo>
                  <a:lnTo>
                    <a:pt x="3455" y="4335"/>
                  </a:lnTo>
                  <a:cubicBezTo>
                    <a:pt x="3472" y="4268"/>
                    <a:pt x="3474" y="4200"/>
                    <a:pt x="3458" y="4134"/>
                  </a:cubicBezTo>
                  <a:cubicBezTo>
                    <a:pt x="3396" y="3877"/>
                    <a:pt x="3185" y="3718"/>
                    <a:pt x="2947" y="3718"/>
                  </a:cubicBezTo>
                  <a:lnTo>
                    <a:pt x="2651" y="3718"/>
                  </a:lnTo>
                  <a:lnTo>
                    <a:pt x="2651" y="3541"/>
                  </a:lnTo>
                  <a:cubicBezTo>
                    <a:pt x="2651" y="3185"/>
                    <a:pt x="2358" y="2892"/>
                    <a:pt x="2002" y="2892"/>
                  </a:cubicBezTo>
                  <a:close/>
                  <a:moveTo>
                    <a:pt x="4022" y="6331"/>
                  </a:moveTo>
                  <a:lnTo>
                    <a:pt x="4022" y="6614"/>
                  </a:lnTo>
                  <a:lnTo>
                    <a:pt x="6277" y="6614"/>
                  </a:lnTo>
                  <a:lnTo>
                    <a:pt x="6277" y="6331"/>
                  </a:lnTo>
                  <a:close/>
                  <a:moveTo>
                    <a:pt x="3004" y="6419"/>
                  </a:moveTo>
                  <a:cubicBezTo>
                    <a:pt x="3133" y="6419"/>
                    <a:pt x="3238" y="6525"/>
                    <a:pt x="3238" y="6654"/>
                  </a:cubicBezTo>
                  <a:cubicBezTo>
                    <a:pt x="3238" y="6783"/>
                    <a:pt x="3133" y="6889"/>
                    <a:pt x="3004" y="6889"/>
                  </a:cubicBezTo>
                  <a:cubicBezTo>
                    <a:pt x="2874" y="6889"/>
                    <a:pt x="2769" y="6783"/>
                    <a:pt x="2769" y="6654"/>
                  </a:cubicBezTo>
                  <a:cubicBezTo>
                    <a:pt x="2769" y="6525"/>
                    <a:pt x="2874" y="6419"/>
                    <a:pt x="3004" y="6419"/>
                  </a:cubicBezTo>
                  <a:close/>
                  <a:moveTo>
                    <a:pt x="4022" y="7083"/>
                  </a:moveTo>
                  <a:lnTo>
                    <a:pt x="4022" y="7365"/>
                  </a:lnTo>
                  <a:lnTo>
                    <a:pt x="6277" y="7365"/>
                  </a:lnTo>
                  <a:lnTo>
                    <a:pt x="6277" y="7083"/>
                  </a:lnTo>
                  <a:close/>
                  <a:moveTo>
                    <a:pt x="1272" y="7361"/>
                  </a:moveTo>
                  <a:cubicBezTo>
                    <a:pt x="1402" y="7361"/>
                    <a:pt x="1507" y="7466"/>
                    <a:pt x="1507" y="7596"/>
                  </a:cubicBezTo>
                  <a:cubicBezTo>
                    <a:pt x="1507" y="7725"/>
                    <a:pt x="1402" y="7830"/>
                    <a:pt x="1272" y="7830"/>
                  </a:cubicBezTo>
                  <a:cubicBezTo>
                    <a:pt x="1143" y="7830"/>
                    <a:pt x="1038" y="7725"/>
                    <a:pt x="1038" y="7596"/>
                  </a:cubicBezTo>
                  <a:cubicBezTo>
                    <a:pt x="1038" y="7466"/>
                    <a:pt x="1143" y="7361"/>
                    <a:pt x="1272" y="7361"/>
                  </a:cubicBezTo>
                  <a:close/>
                  <a:moveTo>
                    <a:pt x="4022" y="7834"/>
                  </a:moveTo>
                  <a:lnTo>
                    <a:pt x="4022" y="8117"/>
                  </a:lnTo>
                  <a:lnTo>
                    <a:pt x="5713" y="8117"/>
                  </a:lnTo>
                  <a:lnTo>
                    <a:pt x="5713" y="7834"/>
                  </a:lnTo>
                  <a:close/>
                  <a:moveTo>
                    <a:pt x="3004" y="8302"/>
                  </a:moveTo>
                  <a:cubicBezTo>
                    <a:pt x="3133" y="8302"/>
                    <a:pt x="3238" y="8407"/>
                    <a:pt x="3238" y="8536"/>
                  </a:cubicBezTo>
                  <a:cubicBezTo>
                    <a:pt x="3238" y="8666"/>
                    <a:pt x="3133" y="8771"/>
                    <a:pt x="3004" y="8771"/>
                  </a:cubicBezTo>
                  <a:cubicBezTo>
                    <a:pt x="2874" y="8771"/>
                    <a:pt x="2769" y="8666"/>
                    <a:pt x="2769" y="8536"/>
                  </a:cubicBezTo>
                  <a:cubicBezTo>
                    <a:pt x="2769" y="8407"/>
                    <a:pt x="2874" y="8302"/>
                    <a:pt x="3004" y="8302"/>
                  </a:cubicBezTo>
                  <a:close/>
                  <a:moveTo>
                    <a:pt x="3004" y="6136"/>
                  </a:moveTo>
                  <a:cubicBezTo>
                    <a:pt x="2719" y="6136"/>
                    <a:pt x="2485" y="6368"/>
                    <a:pt x="2485" y="6654"/>
                  </a:cubicBezTo>
                  <a:cubicBezTo>
                    <a:pt x="2485" y="6680"/>
                    <a:pt x="2488" y="6705"/>
                    <a:pt x="2490" y="6731"/>
                  </a:cubicBezTo>
                  <a:lnTo>
                    <a:pt x="1636" y="7228"/>
                  </a:lnTo>
                  <a:cubicBezTo>
                    <a:pt x="1543" y="7134"/>
                    <a:pt x="1413" y="7078"/>
                    <a:pt x="1271" y="7078"/>
                  </a:cubicBezTo>
                  <a:cubicBezTo>
                    <a:pt x="986" y="7078"/>
                    <a:pt x="753" y="7310"/>
                    <a:pt x="753" y="7596"/>
                  </a:cubicBezTo>
                  <a:cubicBezTo>
                    <a:pt x="753" y="7881"/>
                    <a:pt x="985" y="8114"/>
                    <a:pt x="1271" y="8114"/>
                  </a:cubicBezTo>
                  <a:cubicBezTo>
                    <a:pt x="1413" y="8114"/>
                    <a:pt x="1543" y="8056"/>
                    <a:pt x="1636" y="7964"/>
                  </a:cubicBezTo>
                  <a:lnTo>
                    <a:pt x="2490" y="8461"/>
                  </a:lnTo>
                  <a:cubicBezTo>
                    <a:pt x="2487" y="8486"/>
                    <a:pt x="2485" y="8513"/>
                    <a:pt x="2485" y="8537"/>
                  </a:cubicBezTo>
                  <a:cubicBezTo>
                    <a:pt x="2485" y="8822"/>
                    <a:pt x="2717" y="9056"/>
                    <a:pt x="3004" y="9056"/>
                  </a:cubicBezTo>
                  <a:cubicBezTo>
                    <a:pt x="3289" y="9056"/>
                    <a:pt x="3522" y="8824"/>
                    <a:pt x="3522" y="8537"/>
                  </a:cubicBezTo>
                  <a:cubicBezTo>
                    <a:pt x="3522" y="8251"/>
                    <a:pt x="3290" y="8019"/>
                    <a:pt x="3004" y="8019"/>
                  </a:cubicBezTo>
                  <a:cubicBezTo>
                    <a:pt x="2846" y="8019"/>
                    <a:pt x="2705" y="8091"/>
                    <a:pt x="2610" y="8201"/>
                  </a:cubicBezTo>
                  <a:lnTo>
                    <a:pt x="1775" y="7716"/>
                  </a:lnTo>
                  <a:cubicBezTo>
                    <a:pt x="1783" y="7677"/>
                    <a:pt x="1789" y="7637"/>
                    <a:pt x="1789" y="7596"/>
                  </a:cubicBezTo>
                  <a:cubicBezTo>
                    <a:pt x="1789" y="7555"/>
                    <a:pt x="1783" y="7514"/>
                    <a:pt x="1775" y="7476"/>
                  </a:cubicBezTo>
                  <a:lnTo>
                    <a:pt x="2610" y="6990"/>
                  </a:lnTo>
                  <a:cubicBezTo>
                    <a:pt x="2705" y="7101"/>
                    <a:pt x="2846" y="7173"/>
                    <a:pt x="3004" y="7173"/>
                  </a:cubicBezTo>
                  <a:cubicBezTo>
                    <a:pt x="3289" y="7173"/>
                    <a:pt x="3522" y="6940"/>
                    <a:pt x="3522" y="6654"/>
                  </a:cubicBezTo>
                  <a:cubicBezTo>
                    <a:pt x="3522" y="6369"/>
                    <a:pt x="3290" y="6136"/>
                    <a:pt x="3004" y="6136"/>
                  </a:cubicBezTo>
                  <a:close/>
                  <a:moveTo>
                    <a:pt x="8287" y="1915"/>
                  </a:moveTo>
                  <a:lnTo>
                    <a:pt x="8287" y="8722"/>
                  </a:lnTo>
                  <a:cubicBezTo>
                    <a:pt x="8287" y="9047"/>
                    <a:pt x="8034" y="9312"/>
                    <a:pt x="7715" y="9333"/>
                  </a:cubicBezTo>
                  <a:cubicBezTo>
                    <a:pt x="7702" y="9333"/>
                    <a:pt x="7689" y="9334"/>
                    <a:pt x="7677" y="9334"/>
                  </a:cubicBezTo>
                  <a:cubicBezTo>
                    <a:pt x="7338" y="9334"/>
                    <a:pt x="7066" y="9054"/>
                    <a:pt x="7066" y="8709"/>
                  </a:cubicBezTo>
                  <a:lnTo>
                    <a:pt x="7066" y="1915"/>
                  </a:lnTo>
                  <a:close/>
                  <a:moveTo>
                    <a:pt x="6783" y="281"/>
                  </a:moveTo>
                  <a:lnTo>
                    <a:pt x="6783" y="8726"/>
                  </a:lnTo>
                  <a:cubicBezTo>
                    <a:pt x="6783" y="8962"/>
                    <a:pt x="6876" y="9178"/>
                    <a:pt x="7026" y="9338"/>
                  </a:cubicBezTo>
                  <a:lnTo>
                    <a:pt x="894" y="9338"/>
                  </a:lnTo>
                  <a:cubicBezTo>
                    <a:pt x="557" y="9338"/>
                    <a:pt x="283" y="9063"/>
                    <a:pt x="283" y="8726"/>
                  </a:cubicBezTo>
                  <a:lnTo>
                    <a:pt x="283" y="281"/>
                  </a:lnTo>
                  <a:close/>
                  <a:moveTo>
                    <a:pt x="0" y="0"/>
                  </a:moveTo>
                  <a:lnTo>
                    <a:pt x="0" y="8726"/>
                  </a:lnTo>
                  <a:cubicBezTo>
                    <a:pt x="0" y="9220"/>
                    <a:pt x="401" y="9621"/>
                    <a:pt x="895" y="9621"/>
                  </a:cubicBezTo>
                  <a:lnTo>
                    <a:pt x="7674" y="9621"/>
                  </a:lnTo>
                  <a:cubicBezTo>
                    <a:pt x="8167" y="9621"/>
                    <a:pt x="8568" y="9220"/>
                    <a:pt x="8568" y="8726"/>
                  </a:cubicBezTo>
                  <a:lnTo>
                    <a:pt x="8568" y="1635"/>
                  </a:lnTo>
                  <a:lnTo>
                    <a:pt x="7066" y="1635"/>
                  </a:lnTo>
                  <a:lnTo>
                    <a:pt x="7066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7" name="Google Shape;5347;p118"/>
          <p:cNvGrpSpPr/>
          <p:nvPr/>
        </p:nvGrpSpPr>
        <p:grpSpPr>
          <a:xfrm>
            <a:off x="7251812" y="1575464"/>
            <a:ext cx="338713" cy="373929"/>
            <a:chOff x="7251812" y="1575464"/>
            <a:chExt cx="338713" cy="373929"/>
          </a:xfrm>
        </p:grpSpPr>
        <p:sp>
          <p:nvSpPr>
            <p:cNvPr id="5348" name="Google Shape;5348;p118"/>
            <p:cNvSpPr/>
            <p:nvPr/>
          </p:nvSpPr>
          <p:spPr>
            <a:xfrm>
              <a:off x="7256943" y="1580556"/>
              <a:ext cx="263694" cy="363007"/>
            </a:xfrm>
            <a:custGeom>
              <a:avLst/>
              <a:gdLst/>
              <a:ahLst/>
              <a:cxnLst/>
              <a:rect l="l" t="t" r="r" b="b"/>
              <a:pathLst>
                <a:path w="6784" h="9339" extrusionOk="0">
                  <a:moveTo>
                    <a:pt x="0" y="0"/>
                  </a:moveTo>
                  <a:lnTo>
                    <a:pt x="0" y="9339"/>
                  </a:lnTo>
                  <a:lnTo>
                    <a:pt x="6783" y="9339"/>
                  </a:lnTo>
                  <a:lnTo>
                    <a:pt x="6783" y="1130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118"/>
            <p:cNvSpPr/>
            <p:nvPr/>
          </p:nvSpPr>
          <p:spPr>
            <a:xfrm>
              <a:off x="7323682" y="1632137"/>
              <a:ext cx="131730" cy="131808"/>
            </a:xfrm>
            <a:custGeom>
              <a:avLst/>
              <a:gdLst/>
              <a:ahLst/>
              <a:cxnLst/>
              <a:rect l="l" t="t" r="r" b="b"/>
              <a:pathLst>
                <a:path w="3389" h="3391" extrusionOk="0">
                  <a:moveTo>
                    <a:pt x="1694" y="0"/>
                  </a:moveTo>
                  <a:cubicBezTo>
                    <a:pt x="759" y="0"/>
                    <a:pt x="0" y="759"/>
                    <a:pt x="0" y="1696"/>
                  </a:cubicBezTo>
                  <a:cubicBezTo>
                    <a:pt x="0" y="2632"/>
                    <a:pt x="759" y="3390"/>
                    <a:pt x="1694" y="3390"/>
                  </a:cubicBezTo>
                  <a:cubicBezTo>
                    <a:pt x="2630" y="3390"/>
                    <a:pt x="3389" y="2632"/>
                    <a:pt x="3389" y="1696"/>
                  </a:cubicBezTo>
                  <a:cubicBezTo>
                    <a:pt x="3389" y="759"/>
                    <a:pt x="2630" y="0"/>
                    <a:pt x="169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118"/>
            <p:cNvSpPr/>
            <p:nvPr/>
          </p:nvSpPr>
          <p:spPr>
            <a:xfrm>
              <a:off x="7451565" y="1760097"/>
              <a:ext cx="132858" cy="130681"/>
            </a:xfrm>
            <a:custGeom>
              <a:avLst/>
              <a:gdLst/>
              <a:ahLst/>
              <a:cxnLst/>
              <a:rect l="l" t="t" r="r" b="b"/>
              <a:pathLst>
                <a:path w="3418" h="3362" extrusionOk="0">
                  <a:moveTo>
                    <a:pt x="801" y="0"/>
                  </a:moveTo>
                  <a:lnTo>
                    <a:pt x="1" y="800"/>
                  </a:lnTo>
                  <a:lnTo>
                    <a:pt x="2398" y="3196"/>
                  </a:lnTo>
                  <a:cubicBezTo>
                    <a:pt x="2509" y="3306"/>
                    <a:pt x="2653" y="3361"/>
                    <a:pt x="2798" y="3361"/>
                  </a:cubicBezTo>
                  <a:cubicBezTo>
                    <a:pt x="2942" y="3361"/>
                    <a:pt x="3086" y="3306"/>
                    <a:pt x="3197" y="3196"/>
                  </a:cubicBezTo>
                  <a:cubicBezTo>
                    <a:pt x="3417" y="2976"/>
                    <a:pt x="3417" y="2617"/>
                    <a:pt x="3197" y="2397"/>
                  </a:cubicBezTo>
                  <a:lnTo>
                    <a:pt x="8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118"/>
            <p:cNvSpPr/>
            <p:nvPr/>
          </p:nvSpPr>
          <p:spPr>
            <a:xfrm>
              <a:off x="7356294" y="1654293"/>
              <a:ext cx="78245" cy="78945"/>
            </a:xfrm>
            <a:custGeom>
              <a:avLst/>
              <a:gdLst/>
              <a:ahLst/>
              <a:cxnLst/>
              <a:rect l="l" t="t" r="r" b="b"/>
              <a:pathLst>
                <a:path w="2013" h="2031" extrusionOk="0">
                  <a:moveTo>
                    <a:pt x="714" y="0"/>
                  </a:moveTo>
                  <a:lnTo>
                    <a:pt x="470" y="714"/>
                  </a:lnTo>
                  <a:lnTo>
                    <a:pt x="1" y="714"/>
                  </a:lnTo>
                  <a:lnTo>
                    <a:pt x="1" y="1843"/>
                  </a:lnTo>
                  <a:lnTo>
                    <a:pt x="319" y="1843"/>
                  </a:lnTo>
                  <a:lnTo>
                    <a:pt x="657" y="2030"/>
                  </a:lnTo>
                  <a:lnTo>
                    <a:pt x="1262" y="2030"/>
                  </a:lnTo>
                  <a:cubicBezTo>
                    <a:pt x="1509" y="2030"/>
                    <a:pt x="1726" y="1871"/>
                    <a:pt x="1801" y="1634"/>
                  </a:cubicBezTo>
                  <a:lnTo>
                    <a:pt x="1937" y="1205"/>
                  </a:lnTo>
                  <a:cubicBezTo>
                    <a:pt x="2013" y="962"/>
                    <a:pt x="1831" y="716"/>
                    <a:pt x="1578" y="716"/>
                  </a:cubicBezTo>
                  <a:lnTo>
                    <a:pt x="1222" y="716"/>
                  </a:lnTo>
                  <a:lnTo>
                    <a:pt x="1222" y="508"/>
                  </a:lnTo>
                  <a:cubicBezTo>
                    <a:pt x="1222" y="229"/>
                    <a:pt x="995" y="0"/>
                    <a:pt x="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118"/>
            <p:cNvSpPr/>
            <p:nvPr/>
          </p:nvSpPr>
          <p:spPr>
            <a:xfrm>
              <a:off x="7298572" y="1801183"/>
              <a:ext cx="182650" cy="116843"/>
            </a:xfrm>
            <a:custGeom>
              <a:avLst/>
              <a:gdLst/>
              <a:ahLst/>
              <a:cxnLst/>
              <a:rect l="l" t="t" r="r" b="b"/>
              <a:pathLst>
                <a:path w="4699" h="3006" extrusionOk="0">
                  <a:moveTo>
                    <a:pt x="0" y="0"/>
                  </a:moveTo>
                  <a:lnTo>
                    <a:pt x="0" y="3005"/>
                  </a:lnTo>
                  <a:lnTo>
                    <a:pt x="753" y="3005"/>
                  </a:lnTo>
                  <a:lnTo>
                    <a:pt x="753" y="0"/>
                  </a:lnTo>
                  <a:close/>
                  <a:moveTo>
                    <a:pt x="1317" y="1315"/>
                  </a:moveTo>
                  <a:lnTo>
                    <a:pt x="1317" y="3005"/>
                  </a:lnTo>
                  <a:lnTo>
                    <a:pt x="2068" y="3005"/>
                  </a:lnTo>
                  <a:lnTo>
                    <a:pt x="2068" y="1315"/>
                  </a:lnTo>
                  <a:close/>
                  <a:moveTo>
                    <a:pt x="2632" y="751"/>
                  </a:moveTo>
                  <a:lnTo>
                    <a:pt x="2632" y="3005"/>
                  </a:lnTo>
                  <a:lnTo>
                    <a:pt x="3384" y="3005"/>
                  </a:lnTo>
                  <a:lnTo>
                    <a:pt x="3384" y="751"/>
                  </a:lnTo>
                  <a:close/>
                  <a:moveTo>
                    <a:pt x="3946" y="1878"/>
                  </a:moveTo>
                  <a:lnTo>
                    <a:pt x="3946" y="3005"/>
                  </a:lnTo>
                  <a:lnTo>
                    <a:pt x="4699" y="3005"/>
                  </a:lnTo>
                  <a:lnTo>
                    <a:pt x="4699" y="187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118"/>
            <p:cNvSpPr/>
            <p:nvPr/>
          </p:nvSpPr>
          <p:spPr>
            <a:xfrm>
              <a:off x="7251812" y="1575464"/>
              <a:ext cx="338713" cy="373929"/>
            </a:xfrm>
            <a:custGeom>
              <a:avLst/>
              <a:gdLst/>
              <a:ahLst/>
              <a:cxnLst/>
              <a:rect l="l" t="t" r="r" b="b"/>
              <a:pathLst>
                <a:path w="8714" h="9620" extrusionOk="0">
                  <a:moveTo>
                    <a:pt x="5940" y="490"/>
                  </a:moveTo>
                  <a:lnTo>
                    <a:pt x="6578" y="1128"/>
                  </a:lnTo>
                  <a:lnTo>
                    <a:pt x="5940" y="1128"/>
                  </a:lnTo>
                  <a:lnTo>
                    <a:pt x="5940" y="490"/>
                  </a:lnTo>
                  <a:close/>
                  <a:moveTo>
                    <a:pt x="3509" y="2174"/>
                  </a:moveTo>
                  <a:cubicBezTo>
                    <a:pt x="3665" y="2216"/>
                    <a:pt x="3780" y="2358"/>
                    <a:pt x="3780" y="2527"/>
                  </a:cubicBezTo>
                  <a:lnTo>
                    <a:pt x="3780" y="2875"/>
                  </a:lnTo>
                  <a:lnTo>
                    <a:pt x="4270" y="2875"/>
                  </a:lnTo>
                  <a:cubicBezTo>
                    <a:pt x="4342" y="2875"/>
                    <a:pt x="4414" y="2906"/>
                    <a:pt x="4460" y="2964"/>
                  </a:cubicBezTo>
                  <a:cubicBezTo>
                    <a:pt x="4509" y="3025"/>
                    <a:pt x="4524" y="3104"/>
                    <a:pt x="4499" y="3180"/>
                  </a:cubicBezTo>
                  <a:lnTo>
                    <a:pt x="4363" y="3613"/>
                  </a:lnTo>
                  <a:cubicBezTo>
                    <a:pt x="4308" y="3789"/>
                    <a:pt x="4146" y="3908"/>
                    <a:pt x="3960" y="3908"/>
                  </a:cubicBezTo>
                  <a:lnTo>
                    <a:pt x="3392" y="3908"/>
                  </a:lnTo>
                  <a:lnTo>
                    <a:pt x="3054" y="3721"/>
                  </a:lnTo>
                  <a:lnTo>
                    <a:pt x="2839" y="3721"/>
                  </a:lnTo>
                  <a:lnTo>
                    <a:pt x="2839" y="2875"/>
                  </a:lnTo>
                  <a:lnTo>
                    <a:pt x="3269" y="2875"/>
                  </a:lnTo>
                  <a:lnTo>
                    <a:pt x="3509" y="2174"/>
                  </a:lnTo>
                  <a:close/>
                  <a:moveTo>
                    <a:pt x="3312" y="1879"/>
                  </a:moveTo>
                  <a:lnTo>
                    <a:pt x="3069" y="2593"/>
                  </a:lnTo>
                  <a:lnTo>
                    <a:pt x="2558" y="2593"/>
                  </a:lnTo>
                  <a:lnTo>
                    <a:pt x="2558" y="4003"/>
                  </a:lnTo>
                  <a:lnTo>
                    <a:pt x="2981" y="4003"/>
                  </a:lnTo>
                  <a:lnTo>
                    <a:pt x="3319" y="4190"/>
                  </a:lnTo>
                  <a:lnTo>
                    <a:pt x="3962" y="4190"/>
                  </a:lnTo>
                  <a:cubicBezTo>
                    <a:pt x="4273" y="4190"/>
                    <a:pt x="4542" y="3993"/>
                    <a:pt x="4635" y="3697"/>
                  </a:cubicBezTo>
                  <a:lnTo>
                    <a:pt x="4771" y="3265"/>
                  </a:lnTo>
                  <a:cubicBezTo>
                    <a:pt x="4821" y="3106"/>
                    <a:pt x="4794" y="2939"/>
                    <a:pt x="4695" y="2804"/>
                  </a:cubicBezTo>
                  <a:cubicBezTo>
                    <a:pt x="4595" y="2670"/>
                    <a:pt x="4444" y="2593"/>
                    <a:pt x="4278" y="2593"/>
                  </a:cubicBezTo>
                  <a:lnTo>
                    <a:pt x="4060" y="2593"/>
                  </a:lnTo>
                  <a:lnTo>
                    <a:pt x="4060" y="2528"/>
                  </a:lnTo>
                  <a:cubicBezTo>
                    <a:pt x="4060" y="2170"/>
                    <a:pt x="3770" y="1879"/>
                    <a:pt x="3412" y="1879"/>
                  </a:cubicBezTo>
                  <a:close/>
                  <a:moveTo>
                    <a:pt x="3543" y="1600"/>
                  </a:moveTo>
                  <a:cubicBezTo>
                    <a:pt x="4399" y="1600"/>
                    <a:pt x="5097" y="2296"/>
                    <a:pt x="5097" y="3154"/>
                  </a:cubicBezTo>
                  <a:cubicBezTo>
                    <a:pt x="5097" y="4011"/>
                    <a:pt x="4400" y="4707"/>
                    <a:pt x="3543" y="4707"/>
                  </a:cubicBezTo>
                  <a:cubicBezTo>
                    <a:pt x="2688" y="4707"/>
                    <a:pt x="1989" y="4011"/>
                    <a:pt x="1989" y="3154"/>
                  </a:cubicBezTo>
                  <a:cubicBezTo>
                    <a:pt x="1989" y="2297"/>
                    <a:pt x="2686" y="1600"/>
                    <a:pt x="3543" y="1600"/>
                  </a:cubicBezTo>
                  <a:close/>
                  <a:moveTo>
                    <a:pt x="3543" y="1318"/>
                  </a:moveTo>
                  <a:cubicBezTo>
                    <a:pt x="2532" y="1318"/>
                    <a:pt x="1708" y="2140"/>
                    <a:pt x="1708" y="3154"/>
                  </a:cubicBezTo>
                  <a:cubicBezTo>
                    <a:pt x="1708" y="4165"/>
                    <a:pt x="2531" y="4989"/>
                    <a:pt x="3543" y="4989"/>
                  </a:cubicBezTo>
                  <a:cubicBezTo>
                    <a:pt x="4555" y="4989"/>
                    <a:pt x="5379" y="4167"/>
                    <a:pt x="5379" y="3154"/>
                  </a:cubicBezTo>
                  <a:cubicBezTo>
                    <a:pt x="5379" y="2142"/>
                    <a:pt x="4556" y="1318"/>
                    <a:pt x="3543" y="1318"/>
                  </a:cubicBezTo>
                  <a:close/>
                  <a:moveTo>
                    <a:pt x="5337" y="4748"/>
                  </a:moveTo>
                  <a:lnTo>
                    <a:pt x="5540" y="4951"/>
                  </a:lnTo>
                  <a:lnTo>
                    <a:pt x="5341" y="5150"/>
                  </a:lnTo>
                  <a:lnTo>
                    <a:pt x="5138" y="4948"/>
                  </a:lnTo>
                  <a:cubicBezTo>
                    <a:pt x="5207" y="4884"/>
                    <a:pt x="5275" y="4818"/>
                    <a:pt x="5337" y="4748"/>
                  </a:cubicBezTo>
                  <a:close/>
                  <a:moveTo>
                    <a:pt x="3543" y="1035"/>
                  </a:moveTo>
                  <a:cubicBezTo>
                    <a:pt x="4710" y="1035"/>
                    <a:pt x="5661" y="1985"/>
                    <a:pt x="5661" y="3154"/>
                  </a:cubicBezTo>
                  <a:cubicBezTo>
                    <a:pt x="5661" y="4322"/>
                    <a:pt x="4711" y="5271"/>
                    <a:pt x="3543" y="5271"/>
                  </a:cubicBezTo>
                  <a:cubicBezTo>
                    <a:pt x="2377" y="5271"/>
                    <a:pt x="1425" y="4322"/>
                    <a:pt x="1425" y="3154"/>
                  </a:cubicBezTo>
                  <a:cubicBezTo>
                    <a:pt x="1425" y="1986"/>
                    <a:pt x="2374" y="1035"/>
                    <a:pt x="3543" y="1035"/>
                  </a:cubicBezTo>
                  <a:close/>
                  <a:moveTo>
                    <a:pt x="5940" y="4951"/>
                  </a:moveTo>
                  <a:lnTo>
                    <a:pt x="6154" y="5164"/>
                  </a:lnTo>
                  <a:lnTo>
                    <a:pt x="5554" y="5762"/>
                  </a:lnTo>
                  <a:lnTo>
                    <a:pt x="5342" y="5550"/>
                  </a:lnTo>
                  <a:lnTo>
                    <a:pt x="5940" y="4951"/>
                  </a:lnTo>
                  <a:close/>
                  <a:moveTo>
                    <a:pt x="7838" y="7248"/>
                  </a:moveTo>
                  <a:lnTo>
                    <a:pt x="7638" y="7446"/>
                  </a:lnTo>
                  <a:lnTo>
                    <a:pt x="7838" y="7645"/>
                  </a:lnTo>
                  <a:lnTo>
                    <a:pt x="8037" y="7446"/>
                  </a:lnTo>
                  <a:lnTo>
                    <a:pt x="7838" y="7248"/>
                  </a:lnTo>
                  <a:close/>
                  <a:moveTo>
                    <a:pt x="6352" y="5364"/>
                  </a:moveTo>
                  <a:lnTo>
                    <a:pt x="8235" y="7248"/>
                  </a:lnTo>
                  <a:cubicBezTo>
                    <a:pt x="8402" y="7412"/>
                    <a:pt x="8402" y="7681"/>
                    <a:pt x="8235" y="7846"/>
                  </a:cubicBezTo>
                  <a:cubicBezTo>
                    <a:pt x="8155" y="7926"/>
                    <a:pt x="8050" y="7969"/>
                    <a:pt x="7937" y="7969"/>
                  </a:cubicBezTo>
                  <a:cubicBezTo>
                    <a:pt x="7823" y="7969"/>
                    <a:pt x="7717" y="7926"/>
                    <a:pt x="7637" y="7846"/>
                  </a:cubicBezTo>
                  <a:lnTo>
                    <a:pt x="5754" y="5963"/>
                  </a:lnTo>
                  <a:lnTo>
                    <a:pt x="6352" y="5364"/>
                  </a:lnTo>
                  <a:close/>
                  <a:moveTo>
                    <a:pt x="1805" y="5956"/>
                  </a:moveTo>
                  <a:lnTo>
                    <a:pt x="1805" y="8680"/>
                  </a:lnTo>
                  <a:lnTo>
                    <a:pt x="1335" y="8680"/>
                  </a:lnTo>
                  <a:lnTo>
                    <a:pt x="1335" y="5956"/>
                  </a:lnTo>
                  <a:close/>
                  <a:moveTo>
                    <a:pt x="3120" y="7272"/>
                  </a:moveTo>
                  <a:lnTo>
                    <a:pt x="3120" y="8680"/>
                  </a:lnTo>
                  <a:lnTo>
                    <a:pt x="2651" y="8680"/>
                  </a:lnTo>
                  <a:lnTo>
                    <a:pt x="2651" y="7272"/>
                  </a:lnTo>
                  <a:close/>
                  <a:moveTo>
                    <a:pt x="4436" y="6707"/>
                  </a:moveTo>
                  <a:lnTo>
                    <a:pt x="4436" y="8680"/>
                  </a:lnTo>
                  <a:lnTo>
                    <a:pt x="3967" y="8680"/>
                  </a:lnTo>
                  <a:lnTo>
                    <a:pt x="3967" y="6707"/>
                  </a:lnTo>
                  <a:close/>
                  <a:moveTo>
                    <a:pt x="5770" y="7835"/>
                  </a:moveTo>
                  <a:lnTo>
                    <a:pt x="5770" y="8680"/>
                  </a:lnTo>
                  <a:lnTo>
                    <a:pt x="5300" y="8680"/>
                  </a:lnTo>
                  <a:lnTo>
                    <a:pt x="5300" y="7835"/>
                  </a:lnTo>
                  <a:close/>
                  <a:moveTo>
                    <a:pt x="5017" y="7554"/>
                  </a:moveTo>
                  <a:lnTo>
                    <a:pt x="5017" y="8962"/>
                  </a:lnTo>
                  <a:lnTo>
                    <a:pt x="6051" y="8962"/>
                  </a:lnTo>
                  <a:lnTo>
                    <a:pt x="6051" y="7554"/>
                  </a:lnTo>
                  <a:close/>
                  <a:moveTo>
                    <a:pt x="1054" y="5676"/>
                  </a:moveTo>
                  <a:lnTo>
                    <a:pt x="1054" y="8963"/>
                  </a:lnTo>
                  <a:lnTo>
                    <a:pt x="2087" y="8963"/>
                  </a:lnTo>
                  <a:lnTo>
                    <a:pt x="2087" y="5676"/>
                  </a:lnTo>
                  <a:close/>
                  <a:moveTo>
                    <a:pt x="2369" y="6990"/>
                  </a:moveTo>
                  <a:lnTo>
                    <a:pt x="2369" y="8963"/>
                  </a:lnTo>
                  <a:lnTo>
                    <a:pt x="3403" y="8963"/>
                  </a:lnTo>
                  <a:lnTo>
                    <a:pt x="3403" y="6990"/>
                  </a:lnTo>
                  <a:close/>
                  <a:moveTo>
                    <a:pt x="3685" y="6427"/>
                  </a:moveTo>
                  <a:lnTo>
                    <a:pt x="3685" y="8963"/>
                  </a:lnTo>
                  <a:lnTo>
                    <a:pt x="4719" y="8963"/>
                  </a:lnTo>
                  <a:lnTo>
                    <a:pt x="4719" y="6427"/>
                  </a:lnTo>
                  <a:close/>
                  <a:moveTo>
                    <a:pt x="5659" y="282"/>
                  </a:moveTo>
                  <a:lnTo>
                    <a:pt x="5659" y="1410"/>
                  </a:lnTo>
                  <a:lnTo>
                    <a:pt x="6787" y="1410"/>
                  </a:lnTo>
                  <a:lnTo>
                    <a:pt x="6787" y="5391"/>
                  </a:lnTo>
                  <a:lnTo>
                    <a:pt x="5949" y="4552"/>
                  </a:lnTo>
                  <a:lnTo>
                    <a:pt x="5750" y="4750"/>
                  </a:lnTo>
                  <a:lnTo>
                    <a:pt x="5523" y="4523"/>
                  </a:lnTo>
                  <a:cubicBezTo>
                    <a:pt x="5818" y="4099"/>
                    <a:pt x="5982" y="3574"/>
                    <a:pt x="5949" y="3012"/>
                  </a:cubicBezTo>
                  <a:cubicBezTo>
                    <a:pt x="5881" y="1849"/>
                    <a:pt x="4857" y="822"/>
                    <a:pt x="3695" y="756"/>
                  </a:cubicBezTo>
                  <a:cubicBezTo>
                    <a:pt x="3649" y="753"/>
                    <a:pt x="3603" y="752"/>
                    <a:pt x="3557" y="752"/>
                  </a:cubicBezTo>
                  <a:cubicBezTo>
                    <a:pt x="2246" y="752"/>
                    <a:pt x="1178" y="1814"/>
                    <a:pt x="1161" y="3124"/>
                  </a:cubicBezTo>
                  <a:cubicBezTo>
                    <a:pt x="1145" y="4434"/>
                    <a:pt x="2226" y="5544"/>
                    <a:pt x="3535" y="5555"/>
                  </a:cubicBezTo>
                  <a:cubicBezTo>
                    <a:pt x="3542" y="5555"/>
                    <a:pt x="3548" y="5555"/>
                    <a:pt x="3555" y="5555"/>
                  </a:cubicBezTo>
                  <a:cubicBezTo>
                    <a:pt x="4064" y="5555"/>
                    <a:pt x="4536" y="5396"/>
                    <a:pt x="4923" y="5124"/>
                  </a:cubicBezTo>
                  <a:lnTo>
                    <a:pt x="5151" y="5351"/>
                  </a:lnTo>
                  <a:lnTo>
                    <a:pt x="4952" y="5550"/>
                  </a:lnTo>
                  <a:lnTo>
                    <a:pt x="6785" y="7388"/>
                  </a:lnTo>
                  <a:lnTo>
                    <a:pt x="6785" y="9339"/>
                  </a:lnTo>
                  <a:lnTo>
                    <a:pt x="284" y="9339"/>
                  </a:lnTo>
                  <a:lnTo>
                    <a:pt x="284" y="282"/>
                  </a:lnTo>
                  <a:close/>
                  <a:moveTo>
                    <a:pt x="1" y="0"/>
                  </a:moveTo>
                  <a:lnTo>
                    <a:pt x="1" y="9619"/>
                  </a:lnTo>
                  <a:lnTo>
                    <a:pt x="7066" y="9619"/>
                  </a:lnTo>
                  <a:lnTo>
                    <a:pt x="7066" y="7670"/>
                  </a:lnTo>
                  <a:lnTo>
                    <a:pt x="7442" y="8045"/>
                  </a:lnTo>
                  <a:cubicBezTo>
                    <a:pt x="7575" y="8178"/>
                    <a:pt x="7752" y="8252"/>
                    <a:pt x="7940" y="8252"/>
                  </a:cubicBezTo>
                  <a:cubicBezTo>
                    <a:pt x="8129" y="8252"/>
                    <a:pt x="8306" y="8178"/>
                    <a:pt x="8439" y="8045"/>
                  </a:cubicBezTo>
                  <a:lnTo>
                    <a:pt x="8439" y="8042"/>
                  </a:lnTo>
                  <a:cubicBezTo>
                    <a:pt x="8713" y="7768"/>
                    <a:pt x="8713" y="7321"/>
                    <a:pt x="8438" y="7047"/>
                  </a:cubicBezTo>
                  <a:lnTo>
                    <a:pt x="7066" y="5676"/>
                  </a:lnTo>
                  <a:lnTo>
                    <a:pt x="7066" y="1213"/>
                  </a:lnTo>
                  <a:lnTo>
                    <a:pt x="5853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4" name="Google Shape;5354;p118"/>
          <p:cNvGrpSpPr/>
          <p:nvPr/>
        </p:nvGrpSpPr>
        <p:grpSpPr>
          <a:xfrm>
            <a:off x="6426951" y="2172002"/>
            <a:ext cx="374007" cy="374007"/>
            <a:chOff x="6426951" y="2172002"/>
            <a:chExt cx="374007" cy="374007"/>
          </a:xfrm>
        </p:grpSpPr>
        <p:sp>
          <p:nvSpPr>
            <p:cNvPr id="5355" name="Google Shape;5355;p118"/>
            <p:cNvSpPr/>
            <p:nvPr/>
          </p:nvSpPr>
          <p:spPr>
            <a:xfrm>
              <a:off x="6522611" y="2468542"/>
              <a:ext cx="182650" cy="71599"/>
            </a:xfrm>
            <a:custGeom>
              <a:avLst/>
              <a:gdLst/>
              <a:ahLst/>
              <a:cxnLst/>
              <a:rect l="l" t="t" r="r" b="b"/>
              <a:pathLst>
                <a:path w="4699" h="1842" extrusionOk="0">
                  <a:moveTo>
                    <a:pt x="1297" y="1"/>
                  </a:moveTo>
                  <a:lnTo>
                    <a:pt x="734" y="1279"/>
                  </a:lnTo>
                  <a:lnTo>
                    <a:pt x="0" y="1279"/>
                  </a:lnTo>
                  <a:lnTo>
                    <a:pt x="0" y="1842"/>
                  </a:lnTo>
                  <a:lnTo>
                    <a:pt x="4699" y="1842"/>
                  </a:lnTo>
                  <a:lnTo>
                    <a:pt x="4699" y="1279"/>
                  </a:lnTo>
                  <a:lnTo>
                    <a:pt x="3965" y="1279"/>
                  </a:lnTo>
                  <a:lnTo>
                    <a:pt x="34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118"/>
            <p:cNvSpPr/>
            <p:nvPr/>
          </p:nvSpPr>
          <p:spPr>
            <a:xfrm>
              <a:off x="6432082" y="2204964"/>
              <a:ext cx="363046" cy="196488"/>
            </a:xfrm>
            <a:custGeom>
              <a:avLst/>
              <a:gdLst/>
              <a:ahLst/>
              <a:cxnLst/>
              <a:rect l="l" t="t" r="r" b="b"/>
              <a:pathLst>
                <a:path w="9340" h="5055" extrusionOk="0">
                  <a:moveTo>
                    <a:pt x="565" y="1"/>
                  </a:moveTo>
                  <a:cubicBezTo>
                    <a:pt x="252" y="1"/>
                    <a:pt x="1" y="254"/>
                    <a:pt x="1" y="565"/>
                  </a:cubicBezTo>
                  <a:lnTo>
                    <a:pt x="1" y="5054"/>
                  </a:lnTo>
                  <a:lnTo>
                    <a:pt x="9339" y="5054"/>
                  </a:lnTo>
                  <a:lnTo>
                    <a:pt x="9339" y="565"/>
                  </a:lnTo>
                  <a:cubicBezTo>
                    <a:pt x="9339" y="253"/>
                    <a:pt x="9086" y="1"/>
                    <a:pt x="877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118"/>
            <p:cNvSpPr/>
            <p:nvPr/>
          </p:nvSpPr>
          <p:spPr>
            <a:xfrm>
              <a:off x="6432082" y="2401413"/>
              <a:ext cx="363007" cy="67167"/>
            </a:xfrm>
            <a:custGeom>
              <a:avLst/>
              <a:gdLst/>
              <a:ahLst/>
              <a:cxnLst/>
              <a:rect l="l" t="t" r="r" b="b"/>
              <a:pathLst>
                <a:path w="9339" h="1728" extrusionOk="0">
                  <a:moveTo>
                    <a:pt x="1" y="0"/>
                  </a:moveTo>
                  <a:lnTo>
                    <a:pt x="1" y="1163"/>
                  </a:lnTo>
                  <a:cubicBezTo>
                    <a:pt x="1" y="1477"/>
                    <a:pt x="254" y="1728"/>
                    <a:pt x="565" y="1728"/>
                  </a:cubicBezTo>
                  <a:lnTo>
                    <a:pt x="8774" y="1728"/>
                  </a:lnTo>
                  <a:cubicBezTo>
                    <a:pt x="9086" y="1728"/>
                    <a:pt x="9338" y="1474"/>
                    <a:pt x="9338" y="1163"/>
                  </a:cubicBezTo>
                  <a:lnTo>
                    <a:pt x="9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118"/>
            <p:cNvSpPr/>
            <p:nvPr/>
          </p:nvSpPr>
          <p:spPr>
            <a:xfrm>
              <a:off x="6490348" y="2177522"/>
              <a:ext cx="247330" cy="95193"/>
            </a:xfrm>
            <a:custGeom>
              <a:avLst/>
              <a:gdLst/>
              <a:ahLst/>
              <a:cxnLst/>
              <a:rect l="l" t="t" r="r" b="b"/>
              <a:pathLst>
                <a:path w="6363" h="2449" extrusionOk="0">
                  <a:moveTo>
                    <a:pt x="3181" y="1"/>
                  </a:moveTo>
                  <a:cubicBezTo>
                    <a:pt x="1424" y="1"/>
                    <a:pt x="0" y="1225"/>
                    <a:pt x="0" y="1225"/>
                  </a:cubicBezTo>
                  <a:cubicBezTo>
                    <a:pt x="0" y="1225"/>
                    <a:pt x="1424" y="2449"/>
                    <a:pt x="3181" y="2449"/>
                  </a:cubicBezTo>
                  <a:cubicBezTo>
                    <a:pt x="4938" y="2449"/>
                    <a:pt x="6362" y="1225"/>
                    <a:pt x="6362" y="1225"/>
                  </a:cubicBezTo>
                  <a:cubicBezTo>
                    <a:pt x="6362" y="1225"/>
                    <a:pt x="4938" y="1"/>
                    <a:pt x="3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118"/>
            <p:cNvSpPr/>
            <p:nvPr/>
          </p:nvSpPr>
          <p:spPr>
            <a:xfrm>
              <a:off x="6577301" y="2199483"/>
              <a:ext cx="73270" cy="73231"/>
            </a:xfrm>
            <a:custGeom>
              <a:avLst/>
              <a:gdLst/>
              <a:ahLst/>
              <a:cxnLst/>
              <a:rect l="l" t="t" r="r" b="b"/>
              <a:pathLst>
                <a:path w="1885" h="1884" extrusionOk="0">
                  <a:moveTo>
                    <a:pt x="942" y="0"/>
                  </a:moveTo>
                  <a:cubicBezTo>
                    <a:pt x="422" y="0"/>
                    <a:pt x="1" y="422"/>
                    <a:pt x="1" y="942"/>
                  </a:cubicBezTo>
                  <a:cubicBezTo>
                    <a:pt x="1" y="1462"/>
                    <a:pt x="422" y="1884"/>
                    <a:pt x="942" y="1884"/>
                  </a:cubicBezTo>
                  <a:cubicBezTo>
                    <a:pt x="1462" y="1884"/>
                    <a:pt x="1884" y="1462"/>
                    <a:pt x="1884" y="942"/>
                  </a:cubicBezTo>
                  <a:cubicBezTo>
                    <a:pt x="1884" y="422"/>
                    <a:pt x="1462" y="0"/>
                    <a:pt x="94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118"/>
            <p:cNvSpPr/>
            <p:nvPr/>
          </p:nvSpPr>
          <p:spPr>
            <a:xfrm>
              <a:off x="6458397" y="2297669"/>
              <a:ext cx="78245" cy="78945"/>
            </a:xfrm>
            <a:custGeom>
              <a:avLst/>
              <a:gdLst/>
              <a:ahLst/>
              <a:cxnLst/>
              <a:rect l="l" t="t" r="r" b="b"/>
              <a:pathLst>
                <a:path w="2013" h="2031" extrusionOk="0">
                  <a:moveTo>
                    <a:pt x="713" y="0"/>
                  </a:moveTo>
                  <a:lnTo>
                    <a:pt x="470" y="713"/>
                  </a:lnTo>
                  <a:lnTo>
                    <a:pt x="0" y="713"/>
                  </a:lnTo>
                  <a:lnTo>
                    <a:pt x="0" y="1842"/>
                  </a:lnTo>
                  <a:lnTo>
                    <a:pt x="319" y="1842"/>
                  </a:lnTo>
                  <a:lnTo>
                    <a:pt x="656" y="2030"/>
                  </a:lnTo>
                  <a:lnTo>
                    <a:pt x="1261" y="2030"/>
                  </a:lnTo>
                  <a:cubicBezTo>
                    <a:pt x="1508" y="2030"/>
                    <a:pt x="1725" y="1870"/>
                    <a:pt x="1800" y="1634"/>
                  </a:cubicBezTo>
                  <a:lnTo>
                    <a:pt x="1936" y="1204"/>
                  </a:lnTo>
                  <a:cubicBezTo>
                    <a:pt x="2012" y="961"/>
                    <a:pt x="1831" y="714"/>
                    <a:pt x="1577" y="714"/>
                  </a:cubicBezTo>
                  <a:lnTo>
                    <a:pt x="1221" y="714"/>
                  </a:lnTo>
                  <a:lnTo>
                    <a:pt x="1221" y="508"/>
                  </a:lnTo>
                  <a:cubicBezTo>
                    <a:pt x="1221" y="228"/>
                    <a:pt x="994" y="0"/>
                    <a:pt x="7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118"/>
            <p:cNvSpPr/>
            <p:nvPr/>
          </p:nvSpPr>
          <p:spPr>
            <a:xfrm>
              <a:off x="6571548" y="2303344"/>
              <a:ext cx="84775" cy="71832"/>
            </a:xfrm>
            <a:custGeom>
              <a:avLst/>
              <a:gdLst/>
              <a:ahLst/>
              <a:cxnLst/>
              <a:rect l="l" t="t" r="r" b="b"/>
              <a:pathLst>
                <a:path w="2181" h="1848" extrusionOk="0">
                  <a:moveTo>
                    <a:pt x="612" y="1"/>
                  </a:moveTo>
                  <a:cubicBezTo>
                    <a:pt x="469" y="1"/>
                    <a:pt x="327" y="55"/>
                    <a:pt x="218" y="165"/>
                  </a:cubicBezTo>
                  <a:cubicBezTo>
                    <a:pt x="1" y="386"/>
                    <a:pt x="0" y="741"/>
                    <a:pt x="217" y="962"/>
                  </a:cubicBezTo>
                  <a:lnTo>
                    <a:pt x="1090" y="1847"/>
                  </a:lnTo>
                  <a:lnTo>
                    <a:pt x="1964" y="962"/>
                  </a:lnTo>
                  <a:cubicBezTo>
                    <a:pt x="2181" y="741"/>
                    <a:pt x="2180" y="384"/>
                    <a:pt x="1961" y="165"/>
                  </a:cubicBezTo>
                  <a:cubicBezTo>
                    <a:pt x="1853" y="55"/>
                    <a:pt x="1711" y="1"/>
                    <a:pt x="1568" y="1"/>
                  </a:cubicBezTo>
                  <a:cubicBezTo>
                    <a:pt x="1425" y="1"/>
                    <a:pt x="1282" y="56"/>
                    <a:pt x="1173" y="166"/>
                  </a:cubicBezTo>
                  <a:lnTo>
                    <a:pt x="1090" y="251"/>
                  </a:lnTo>
                  <a:lnTo>
                    <a:pt x="1007" y="166"/>
                  </a:lnTo>
                  <a:cubicBezTo>
                    <a:pt x="898" y="56"/>
                    <a:pt x="755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118"/>
            <p:cNvSpPr/>
            <p:nvPr/>
          </p:nvSpPr>
          <p:spPr>
            <a:xfrm>
              <a:off x="6689324" y="2296114"/>
              <a:ext cx="80539" cy="80539"/>
            </a:xfrm>
            <a:custGeom>
              <a:avLst/>
              <a:gdLst/>
              <a:ahLst/>
              <a:cxnLst/>
              <a:rect l="l" t="t" r="r" b="b"/>
              <a:pathLst>
                <a:path w="2072" h="2072" extrusionOk="0">
                  <a:moveTo>
                    <a:pt x="1035" y="0"/>
                  </a:moveTo>
                  <a:cubicBezTo>
                    <a:pt x="463" y="0"/>
                    <a:pt x="0" y="464"/>
                    <a:pt x="0" y="1035"/>
                  </a:cubicBezTo>
                  <a:cubicBezTo>
                    <a:pt x="0" y="1607"/>
                    <a:pt x="463" y="2071"/>
                    <a:pt x="1035" y="2071"/>
                  </a:cubicBezTo>
                  <a:cubicBezTo>
                    <a:pt x="1607" y="2071"/>
                    <a:pt x="2071" y="1607"/>
                    <a:pt x="2071" y="1035"/>
                  </a:cubicBezTo>
                  <a:cubicBezTo>
                    <a:pt x="2071" y="464"/>
                    <a:pt x="1607" y="0"/>
                    <a:pt x="1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118"/>
            <p:cNvSpPr/>
            <p:nvPr/>
          </p:nvSpPr>
          <p:spPr>
            <a:xfrm>
              <a:off x="6426951" y="2172002"/>
              <a:ext cx="374007" cy="374007"/>
            </a:xfrm>
            <a:custGeom>
              <a:avLst/>
              <a:gdLst/>
              <a:ahLst/>
              <a:cxnLst/>
              <a:rect l="l" t="t" r="r" b="b"/>
              <a:pathLst>
                <a:path w="9622" h="9622" extrusionOk="0">
                  <a:moveTo>
                    <a:pt x="4810" y="284"/>
                  </a:moveTo>
                  <a:cubicBezTo>
                    <a:pt x="6189" y="284"/>
                    <a:pt x="7372" y="1074"/>
                    <a:pt x="7763" y="1367"/>
                  </a:cubicBezTo>
                  <a:cubicBezTo>
                    <a:pt x="7452" y="1600"/>
                    <a:pt x="6638" y="2147"/>
                    <a:pt x="5623" y="2362"/>
                  </a:cubicBezTo>
                  <a:cubicBezTo>
                    <a:pt x="5791" y="2172"/>
                    <a:pt x="5892" y="1922"/>
                    <a:pt x="5892" y="1649"/>
                  </a:cubicBezTo>
                  <a:cubicBezTo>
                    <a:pt x="5892" y="1051"/>
                    <a:pt x="5408" y="566"/>
                    <a:pt x="4810" y="566"/>
                  </a:cubicBezTo>
                  <a:cubicBezTo>
                    <a:pt x="4213" y="566"/>
                    <a:pt x="3727" y="1051"/>
                    <a:pt x="3727" y="1649"/>
                  </a:cubicBezTo>
                  <a:cubicBezTo>
                    <a:pt x="3727" y="1922"/>
                    <a:pt x="3829" y="2172"/>
                    <a:pt x="3997" y="2362"/>
                  </a:cubicBezTo>
                  <a:cubicBezTo>
                    <a:pt x="2983" y="2147"/>
                    <a:pt x="2168" y="1599"/>
                    <a:pt x="1857" y="1367"/>
                  </a:cubicBezTo>
                  <a:cubicBezTo>
                    <a:pt x="2249" y="1074"/>
                    <a:pt x="3433" y="284"/>
                    <a:pt x="4810" y="284"/>
                  </a:cubicBezTo>
                  <a:close/>
                  <a:moveTo>
                    <a:pt x="4810" y="849"/>
                  </a:moveTo>
                  <a:cubicBezTo>
                    <a:pt x="5252" y="850"/>
                    <a:pt x="5611" y="1208"/>
                    <a:pt x="5611" y="1649"/>
                  </a:cubicBezTo>
                  <a:cubicBezTo>
                    <a:pt x="5611" y="2091"/>
                    <a:pt x="5252" y="2449"/>
                    <a:pt x="4810" y="2449"/>
                  </a:cubicBezTo>
                  <a:cubicBezTo>
                    <a:pt x="4369" y="2449"/>
                    <a:pt x="4010" y="2091"/>
                    <a:pt x="4010" y="1649"/>
                  </a:cubicBezTo>
                  <a:cubicBezTo>
                    <a:pt x="4010" y="1207"/>
                    <a:pt x="4369" y="849"/>
                    <a:pt x="4810" y="849"/>
                  </a:cubicBezTo>
                  <a:close/>
                  <a:moveTo>
                    <a:pt x="7271" y="3760"/>
                  </a:moveTo>
                  <a:lnTo>
                    <a:pt x="7271" y="4041"/>
                  </a:lnTo>
                  <a:lnTo>
                    <a:pt x="7553" y="4041"/>
                  </a:lnTo>
                  <a:lnTo>
                    <a:pt x="7553" y="3760"/>
                  </a:lnTo>
                  <a:close/>
                  <a:moveTo>
                    <a:pt x="8025" y="3761"/>
                  </a:moveTo>
                  <a:lnTo>
                    <a:pt x="8025" y="4042"/>
                  </a:lnTo>
                  <a:lnTo>
                    <a:pt x="8306" y="4042"/>
                  </a:lnTo>
                  <a:lnTo>
                    <a:pt x="8306" y="3761"/>
                  </a:lnTo>
                  <a:close/>
                  <a:moveTo>
                    <a:pt x="7266" y="4324"/>
                  </a:moveTo>
                  <a:cubicBezTo>
                    <a:pt x="7266" y="4610"/>
                    <a:pt x="7499" y="4842"/>
                    <a:pt x="7784" y="4842"/>
                  </a:cubicBezTo>
                  <a:cubicBezTo>
                    <a:pt x="8070" y="4842"/>
                    <a:pt x="8302" y="4609"/>
                    <a:pt x="8302" y="4324"/>
                  </a:cubicBezTo>
                  <a:lnTo>
                    <a:pt x="8021" y="4324"/>
                  </a:lnTo>
                  <a:cubicBezTo>
                    <a:pt x="8021" y="4453"/>
                    <a:pt x="7915" y="4558"/>
                    <a:pt x="7783" y="4558"/>
                  </a:cubicBezTo>
                  <a:cubicBezTo>
                    <a:pt x="7653" y="4558"/>
                    <a:pt x="7548" y="4453"/>
                    <a:pt x="7548" y="4324"/>
                  </a:cubicBezTo>
                  <a:close/>
                  <a:moveTo>
                    <a:pt x="5289" y="3515"/>
                  </a:moveTo>
                  <a:cubicBezTo>
                    <a:pt x="5400" y="3515"/>
                    <a:pt x="5504" y="3559"/>
                    <a:pt x="5582" y="3638"/>
                  </a:cubicBezTo>
                  <a:cubicBezTo>
                    <a:pt x="5746" y="3803"/>
                    <a:pt x="5747" y="4071"/>
                    <a:pt x="5583" y="4235"/>
                  </a:cubicBezTo>
                  <a:lnTo>
                    <a:pt x="4810" y="5018"/>
                  </a:lnTo>
                  <a:lnTo>
                    <a:pt x="4038" y="4235"/>
                  </a:lnTo>
                  <a:cubicBezTo>
                    <a:pt x="3875" y="4071"/>
                    <a:pt x="3875" y="3803"/>
                    <a:pt x="4039" y="3638"/>
                  </a:cubicBezTo>
                  <a:cubicBezTo>
                    <a:pt x="4118" y="3559"/>
                    <a:pt x="4222" y="3515"/>
                    <a:pt x="4332" y="3515"/>
                  </a:cubicBezTo>
                  <a:lnTo>
                    <a:pt x="4333" y="3515"/>
                  </a:lnTo>
                  <a:cubicBezTo>
                    <a:pt x="4444" y="3515"/>
                    <a:pt x="4548" y="3559"/>
                    <a:pt x="4627" y="3639"/>
                  </a:cubicBezTo>
                  <a:lnTo>
                    <a:pt x="4810" y="3825"/>
                  </a:lnTo>
                  <a:lnTo>
                    <a:pt x="4994" y="3639"/>
                  </a:lnTo>
                  <a:cubicBezTo>
                    <a:pt x="5073" y="3560"/>
                    <a:pt x="5177" y="3515"/>
                    <a:pt x="5288" y="3515"/>
                  </a:cubicBezTo>
                  <a:close/>
                  <a:moveTo>
                    <a:pt x="1610" y="3378"/>
                  </a:moveTo>
                  <a:cubicBezTo>
                    <a:pt x="1765" y="3420"/>
                    <a:pt x="1880" y="3562"/>
                    <a:pt x="1880" y="3731"/>
                  </a:cubicBezTo>
                  <a:lnTo>
                    <a:pt x="1880" y="4079"/>
                  </a:lnTo>
                  <a:lnTo>
                    <a:pt x="2371" y="4079"/>
                  </a:lnTo>
                  <a:cubicBezTo>
                    <a:pt x="2443" y="4079"/>
                    <a:pt x="2514" y="4110"/>
                    <a:pt x="2561" y="4168"/>
                  </a:cubicBezTo>
                  <a:cubicBezTo>
                    <a:pt x="2610" y="4230"/>
                    <a:pt x="2625" y="4309"/>
                    <a:pt x="2602" y="4384"/>
                  </a:cubicBezTo>
                  <a:lnTo>
                    <a:pt x="2466" y="4817"/>
                  </a:lnTo>
                  <a:cubicBezTo>
                    <a:pt x="2410" y="4994"/>
                    <a:pt x="2248" y="5112"/>
                    <a:pt x="2062" y="5112"/>
                  </a:cubicBezTo>
                  <a:lnTo>
                    <a:pt x="1496" y="5112"/>
                  </a:lnTo>
                  <a:lnTo>
                    <a:pt x="1157" y="4943"/>
                  </a:lnTo>
                  <a:lnTo>
                    <a:pt x="940" y="4943"/>
                  </a:lnTo>
                  <a:lnTo>
                    <a:pt x="940" y="4079"/>
                  </a:lnTo>
                  <a:lnTo>
                    <a:pt x="1369" y="4079"/>
                  </a:lnTo>
                  <a:lnTo>
                    <a:pt x="1610" y="3378"/>
                  </a:lnTo>
                  <a:close/>
                  <a:moveTo>
                    <a:pt x="7785" y="3334"/>
                  </a:moveTo>
                  <a:cubicBezTo>
                    <a:pt x="8279" y="3334"/>
                    <a:pt x="8680" y="3735"/>
                    <a:pt x="8680" y="4229"/>
                  </a:cubicBezTo>
                  <a:cubicBezTo>
                    <a:pt x="8680" y="4722"/>
                    <a:pt x="8279" y="5123"/>
                    <a:pt x="7785" y="5123"/>
                  </a:cubicBezTo>
                  <a:cubicBezTo>
                    <a:pt x="7293" y="5123"/>
                    <a:pt x="6892" y="4722"/>
                    <a:pt x="6892" y="4229"/>
                  </a:cubicBezTo>
                  <a:cubicBezTo>
                    <a:pt x="6892" y="3735"/>
                    <a:pt x="7293" y="3334"/>
                    <a:pt x="7785" y="3334"/>
                  </a:cubicBezTo>
                  <a:close/>
                  <a:moveTo>
                    <a:pt x="1414" y="3084"/>
                  </a:moveTo>
                  <a:lnTo>
                    <a:pt x="1170" y="3798"/>
                  </a:lnTo>
                  <a:lnTo>
                    <a:pt x="659" y="3798"/>
                  </a:lnTo>
                  <a:lnTo>
                    <a:pt x="659" y="5226"/>
                  </a:lnTo>
                  <a:lnTo>
                    <a:pt x="1086" y="5226"/>
                  </a:lnTo>
                  <a:lnTo>
                    <a:pt x="1424" y="5395"/>
                  </a:lnTo>
                  <a:lnTo>
                    <a:pt x="2068" y="5395"/>
                  </a:lnTo>
                  <a:cubicBezTo>
                    <a:pt x="2378" y="5395"/>
                    <a:pt x="2647" y="5197"/>
                    <a:pt x="2741" y="4901"/>
                  </a:cubicBezTo>
                  <a:lnTo>
                    <a:pt x="2877" y="4469"/>
                  </a:lnTo>
                  <a:cubicBezTo>
                    <a:pt x="2927" y="4310"/>
                    <a:pt x="2899" y="4142"/>
                    <a:pt x="2800" y="4009"/>
                  </a:cubicBezTo>
                  <a:cubicBezTo>
                    <a:pt x="2700" y="3874"/>
                    <a:pt x="2549" y="3798"/>
                    <a:pt x="2382" y="3798"/>
                  </a:cubicBezTo>
                  <a:lnTo>
                    <a:pt x="2162" y="3798"/>
                  </a:lnTo>
                  <a:lnTo>
                    <a:pt x="2162" y="3733"/>
                  </a:lnTo>
                  <a:cubicBezTo>
                    <a:pt x="2162" y="3375"/>
                    <a:pt x="1872" y="3084"/>
                    <a:pt x="1513" y="3084"/>
                  </a:cubicBezTo>
                  <a:close/>
                  <a:moveTo>
                    <a:pt x="7785" y="3053"/>
                  </a:moveTo>
                  <a:cubicBezTo>
                    <a:pt x="7136" y="3053"/>
                    <a:pt x="6609" y="3580"/>
                    <a:pt x="6609" y="4229"/>
                  </a:cubicBezTo>
                  <a:cubicBezTo>
                    <a:pt x="6609" y="4878"/>
                    <a:pt x="7136" y="5406"/>
                    <a:pt x="7785" y="5406"/>
                  </a:cubicBezTo>
                  <a:cubicBezTo>
                    <a:pt x="8434" y="5406"/>
                    <a:pt x="8962" y="4878"/>
                    <a:pt x="8962" y="4229"/>
                  </a:cubicBezTo>
                  <a:cubicBezTo>
                    <a:pt x="8962" y="3580"/>
                    <a:pt x="8434" y="3053"/>
                    <a:pt x="7785" y="3053"/>
                  </a:cubicBezTo>
                  <a:close/>
                  <a:moveTo>
                    <a:pt x="4334" y="3234"/>
                  </a:moveTo>
                  <a:cubicBezTo>
                    <a:pt x="4148" y="3234"/>
                    <a:pt x="3973" y="3307"/>
                    <a:pt x="3841" y="3440"/>
                  </a:cubicBezTo>
                  <a:cubicBezTo>
                    <a:pt x="3569" y="3714"/>
                    <a:pt x="3568" y="4161"/>
                    <a:pt x="3839" y="4435"/>
                  </a:cubicBezTo>
                  <a:lnTo>
                    <a:pt x="4813" y="5421"/>
                  </a:lnTo>
                  <a:lnTo>
                    <a:pt x="5786" y="4435"/>
                  </a:lnTo>
                  <a:cubicBezTo>
                    <a:pt x="6058" y="4161"/>
                    <a:pt x="6056" y="3713"/>
                    <a:pt x="5785" y="3440"/>
                  </a:cubicBezTo>
                  <a:cubicBezTo>
                    <a:pt x="5651" y="3307"/>
                    <a:pt x="5475" y="3234"/>
                    <a:pt x="5289" y="3234"/>
                  </a:cubicBezTo>
                  <a:lnTo>
                    <a:pt x="5288" y="3234"/>
                  </a:lnTo>
                  <a:cubicBezTo>
                    <a:pt x="5110" y="3234"/>
                    <a:pt x="4941" y="3302"/>
                    <a:pt x="4812" y="3424"/>
                  </a:cubicBezTo>
                  <a:cubicBezTo>
                    <a:pt x="4682" y="3302"/>
                    <a:pt x="4513" y="3234"/>
                    <a:pt x="4335" y="3234"/>
                  </a:cubicBezTo>
                  <a:close/>
                  <a:moveTo>
                    <a:pt x="8914" y="999"/>
                  </a:moveTo>
                  <a:cubicBezTo>
                    <a:pt x="9148" y="999"/>
                    <a:pt x="9338" y="1188"/>
                    <a:pt x="9338" y="1423"/>
                  </a:cubicBezTo>
                  <a:lnTo>
                    <a:pt x="9338" y="5752"/>
                  </a:lnTo>
                  <a:lnTo>
                    <a:pt x="283" y="5752"/>
                  </a:lnTo>
                  <a:lnTo>
                    <a:pt x="283" y="1423"/>
                  </a:lnTo>
                  <a:cubicBezTo>
                    <a:pt x="283" y="1188"/>
                    <a:pt x="473" y="999"/>
                    <a:pt x="706" y="999"/>
                  </a:cubicBezTo>
                  <a:lnTo>
                    <a:pt x="1883" y="999"/>
                  </a:lnTo>
                  <a:cubicBezTo>
                    <a:pt x="1669" y="1145"/>
                    <a:pt x="1545" y="1251"/>
                    <a:pt x="1537" y="1259"/>
                  </a:cubicBezTo>
                  <a:lnTo>
                    <a:pt x="1412" y="1366"/>
                  </a:lnTo>
                  <a:lnTo>
                    <a:pt x="1537" y="1472"/>
                  </a:lnTo>
                  <a:cubicBezTo>
                    <a:pt x="1552" y="1486"/>
                    <a:pt x="1912" y="1792"/>
                    <a:pt x="2494" y="2100"/>
                  </a:cubicBezTo>
                  <a:cubicBezTo>
                    <a:pt x="3034" y="2386"/>
                    <a:pt x="3874" y="2728"/>
                    <a:pt x="4810" y="2728"/>
                  </a:cubicBezTo>
                  <a:cubicBezTo>
                    <a:pt x="5747" y="2728"/>
                    <a:pt x="6587" y="2386"/>
                    <a:pt x="7126" y="2100"/>
                  </a:cubicBezTo>
                  <a:cubicBezTo>
                    <a:pt x="7709" y="1792"/>
                    <a:pt x="8069" y="1484"/>
                    <a:pt x="8084" y="1472"/>
                  </a:cubicBezTo>
                  <a:lnTo>
                    <a:pt x="8209" y="1366"/>
                  </a:lnTo>
                  <a:lnTo>
                    <a:pt x="8084" y="1259"/>
                  </a:lnTo>
                  <a:cubicBezTo>
                    <a:pt x="8074" y="1251"/>
                    <a:pt x="7952" y="1146"/>
                    <a:pt x="7737" y="999"/>
                  </a:cubicBezTo>
                  <a:close/>
                  <a:moveTo>
                    <a:pt x="4810" y="6629"/>
                  </a:moveTo>
                  <a:cubicBezTo>
                    <a:pt x="4888" y="6629"/>
                    <a:pt x="4951" y="6693"/>
                    <a:pt x="4951" y="6770"/>
                  </a:cubicBezTo>
                  <a:cubicBezTo>
                    <a:pt x="4951" y="6848"/>
                    <a:pt x="4888" y="6911"/>
                    <a:pt x="4810" y="6911"/>
                  </a:cubicBezTo>
                  <a:cubicBezTo>
                    <a:pt x="4733" y="6911"/>
                    <a:pt x="4670" y="6848"/>
                    <a:pt x="4670" y="6770"/>
                  </a:cubicBezTo>
                  <a:cubicBezTo>
                    <a:pt x="4670" y="6693"/>
                    <a:pt x="4733" y="6629"/>
                    <a:pt x="4810" y="6629"/>
                  </a:cubicBezTo>
                  <a:close/>
                  <a:moveTo>
                    <a:pt x="4810" y="6347"/>
                  </a:moveTo>
                  <a:cubicBezTo>
                    <a:pt x="4577" y="6347"/>
                    <a:pt x="4387" y="6537"/>
                    <a:pt x="4387" y="6770"/>
                  </a:cubicBezTo>
                  <a:cubicBezTo>
                    <a:pt x="4387" y="7004"/>
                    <a:pt x="4577" y="7194"/>
                    <a:pt x="4810" y="7194"/>
                  </a:cubicBezTo>
                  <a:cubicBezTo>
                    <a:pt x="5044" y="7194"/>
                    <a:pt x="5234" y="7004"/>
                    <a:pt x="5234" y="6770"/>
                  </a:cubicBezTo>
                  <a:cubicBezTo>
                    <a:pt x="5234" y="6537"/>
                    <a:pt x="5044" y="6347"/>
                    <a:pt x="4810" y="6347"/>
                  </a:cubicBezTo>
                  <a:close/>
                  <a:moveTo>
                    <a:pt x="9339" y="6052"/>
                  </a:moveTo>
                  <a:lnTo>
                    <a:pt x="9339" y="7076"/>
                  </a:lnTo>
                  <a:cubicBezTo>
                    <a:pt x="9339" y="7310"/>
                    <a:pt x="9149" y="7500"/>
                    <a:pt x="8916" y="7500"/>
                  </a:cubicBezTo>
                  <a:lnTo>
                    <a:pt x="706" y="7500"/>
                  </a:lnTo>
                  <a:cubicBezTo>
                    <a:pt x="473" y="7500"/>
                    <a:pt x="283" y="7310"/>
                    <a:pt x="283" y="7076"/>
                  </a:cubicBezTo>
                  <a:lnTo>
                    <a:pt x="283" y="6052"/>
                  </a:lnTo>
                  <a:close/>
                  <a:moveTo>
                    <a:pt x="5770" y="7781"/>
                  </a:moveTo>
                  <a:lnTo>
                    <a:pt x="6211" y="8777"/>
                  </a:lnTo>
                  <a:lnTo>
                    <a:pt x="3411" y="8777"/>
                  </a:lnTo>
                  <a:lnTo>
                    <a:pt x="3850" y="7781"/>
                  </a:lnTo>
                  <a:close/>
                  <a:moveTo>
                    <a:pt x="7009" y="9058"/>
                  </a:moveTo>
                  <a:lnTo>
                    <a:pt x="7009" y="9341"/>
                  </a:lnTo>
                  <a:lnTo>
                    <a:pt x="2593" y="9341"/>
                  </a:lnTo>
                  <a:lnTo>
                    <a:pt x="2593" y="9058"/>
                  </a:lnTo>
                  <a:close/>
                  <a:moveTo>
                    <a:pt x="4810" y="0"/>
                  </a:moveTo>
                  <a:cubicBezTo>
                    <a:pt x="3874" y="0"/>
                    <a:pt x="3034" y="342"/>
                    <a:pt x="2494" y="629"/>
                  </a:cubicBezTo>
                  <a:cubicBezTo>
                    <a:pt x="2439" y="659"/>
                    <a:pt x="2386" y="687"/>
                    <a:pt x="2336" y="717"/>
                  </a:cubicBezTo>
                  <a:lnTo>
                    <a:pt x="706" y="717"/>
                  </a:lnTo>
                  <a:cubicBezTo>
                    <a:pt x="315" y="717"/>
                    <a:pt x="1" y="1033"/>
                    <a:pt x="1" y="1423"/>
                  </a:cubicBezTo>
                  <a:lnTo>
                    <a:pt x="1" y="7075"/>
                  </a:lnTo>
                  <a:cubicBezTo>
                    <a:pt x="1" y="7465"/>
                    <a:pt x="317" y="7781"/>
                    <a:pt x="706" y="7781"/>
                  </a:cubicBezTo>
                  <a:lnTo>
                    <a:pt x="3532" y="7781"/>
                  </a:lnTo>
                  <a:lnTo>
                    <a:pt x="3093" y="8777"/>
                  </a:lnTo>
                  <a:lnTo>
                    <a:pt x="2312" y="8777"/>
                  </a:lnTo>
                  <a:lnTo>
                    <a:pt x="2312" y="9622"/>
                  </a:lnTo>
                  <a:lnTo>
                    <a:pt x="7309" y="9622"/>
                  </a:lnTo>
                  <a:lnTo>
                    <a:pt x="7309" y="8777"/>
                  </a:lnTo>
                  <a:lnTo>
                    <a:pt x="6528" y="8777"/>
                  </a:lnTo>
                  <a:lnTo>
                    <a:pt x="6089" y="7781"/>
                  </a:lnTo>
                  <a:lnTo>
                    <a:pt x="8914" y="7781"/>
                  </a:lnTo>
                  <a:cubicBezTo>
                    <a:pt x="9305" y="7781"/>
                    <a:pt x="9620" y="7464"/>
                    <a:pt x="9620" y="7075"/>
                  </a:cubicBezTo>
                  <a:lnTo>
                    <a:pt x="9620" y="1423"/>
                  </a:lnTo>
                  <a:cubicBezTo>
                    <a:pt x="9621" y="1032"/>
                    <a:pt x="9305" y="717"/>
                    <a:pt x="8914" y="717"/>
                  </a:cubicBezTo>
                  <a:lnTo>
                    <a:pt x="7284" y="717"/>
                  </a:lnTo>
                  <a:cubicBezTo>
                    <a:pt x="7235" y="687"/>
                    <a:pt x="7181" y="659"/>
                    <a:pt x="7126" y="629"/>
                  </a:cubicBezTo>
                  <a:cubicBezTo>
                    <a:pt x="6587" y="342"/>
                    <a:pt x="5747" y="0"/>
                    <a:pt x="481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4" name="Google Shape;5364;p118"/>
          <p:cNvGrpSpPr/>
          <p:nvPr/>
        </p:nvGrpSpPr>
        <p:grpSpPr>
          <a:xfrm>
            <a:off x="6423453" y="3375651"/>
            <a:ext cx="377467" cy="374007"/>
            <a:chOff x="6423453" y="3375651"/>
            <a:chExt cx="377467" cy="374007"/>
          </a:xfrm>
        </p:grpSpPr>
        <p:sp>
          <p:nvSpPr>
            <p:cNvPr id="5365" name="Google Shape;5365;p118"/>
            <p:cNvSpPr/>
            <p:nvPr/>
          </p:nvSpPr>
          <p:spPr>
            <a:xfrm>
              <a:off x="6429906" y="3381209"/>
              <a:ext cx="311115" cy="368449"/>
            </a:xfrm>
            <a:custGeom>
              <a:avLst/>
              <a:gdLst/>
              <a:ahLst/>
              <a:cxnLst/>
              <a:rect l="l" t="t" r="r" b="b"/>
              <a:pathLst>
                <a:path w="8004" h="9479" extrusionOk="0">
                  <a:moveTo>
                    <a:pt x="4483" y="0"/>
                  </a:moveTo>
                  <a:cubicBezTo>
                    <a:pt x="2538" y="0"/>
                    <a:pt x="961" y="1491"/>
                    <a:pt x="961" y="3328"/>
                  </a:cubicBezTo>
                  <a:lnTo>
                    <a:pt x="104" y="5163"/>
                  </a:lnTo>
                  <a:cubicBezTo>
                    <a:pt x="1" y="5380"/>
                    <a:pt x="128" y="5635"/>
                    <a:pt x="361" y="5688"/>
                  </a:cubicBezTo>
                  <a:lnTo>
                    <a:pt x="1073" y="5850"/>
                  </a:lnTo>
                  <a:lnTo>
                    <a:pt x="1187" y="7152"/>
                  </a:lnTo>
                  <a:cubicBezTo>
                    <a:pt x="1236" y="7734"/>
                    <a:pt x="1725" y="8181"/>
                    <a:pt x="2310" y="8181"/>
                  </a:cubicBezTo>
                  <a:lnTo>
                    <a:pt x="2573" y="8181"/>
                  </a:lnTo>
                  <a:lnTo>
                    <a:pt x="2573" y="9478"/>
                  </a:lnTo>
                  <a:lnTo>
                    <a:pt x="2573" y="9479"/>
                  </a:lnTo>
                  <a:lnTo>
                    <a:pt x="6106" y="9479"/>
                  </a:lnTo>
                  <a:lnTo>
                    <a:pt x="6106" y="7862"/>
                  </a:lnTo>
                  <a:lnTo>
                    <a:pt x="7001" y="6757"/>
                  </a:lnTo>
                  <a:cubicBezTo>
                    <a:pt x="7651" y="5941"/>
                    <a:pt x="8004" y="4949"/>
                    <a:pt x="8004" y="3927"/>
                  </a:cubicBezTo>
                  <a:lnTo>
                    <a:pt x="8004" y="3328"/>
                  </a:lnTo>
                  <a:cubicBezTo>
                    <a:pt x="8004" y="1491"/>
                    <a:pt x="6427" y="0"/>
                    <a:pt x="4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118"/>
            <p:cNvSpPr/>
            <p:nvPr/>
          </p:nvSpPr>
          <p:spPr>
            <a:xfrm>
              <a:off x="6546710" y="3520247"/>
              <a:ext cx="116843" cy="116882"/>
            </a:xfrm>
            <a:custGeom>
              <a:avLst/>
              <a:gdLst/>
              <a:ahLst/>
              <a:cxnLst/>
              <a:rect l="l" t="t" r="r" b="b"/>
              <a:pathLst>
                <a:path w="3006" h="3007" extrusionOk="0">
                  <a:moveTo>
                    <a:pt x="376" y="1"/>
                  </a:moveTo>
                  <a:cubicBezTo>
                    <a:pt x="167" y="1"/>
                    <a:pt x="1" y="170"/>
                    <a:pt x="1" y="378"/>
                  </a:cubicBezTo>
                  <a:lnTo>
                    <a:pt x="1" y="2631"/>
                  </a:lnTo>
                  <a:cubicBezTo>
                    <a:pt x="1" y="2838"/>
                    <a:pt x="167" y="3007"/>
                    <a:pt x="376" y="3007"/>
                  </a:cubicBezTo>
                  <a:lnTo>
                    <a:pt x="2630" y="3007"/>
                  </a:lnTo>
                  <a:cubicBezTo>
                    <a:pt x="2838" y="3007"/>
                    <a:pt x="3006" y="2838"/>
                    <a:pt x="3006" y="2631"/>
                  </a:cubicBezTo>
                  <a:lnTo>
                    <a:pt x="3006" y="378"/>
                  </a:lnTo>
                  <a:cubicBezTo>
                    <a:pt x="3006" y="169"/>
                    <a:pt x="2837" y="1"/>
                    <a:pt x="263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118"/>
            <p:cNvSpPr/>
            <p:nvPr/>
          </p:nvSpPr>
          <p:spPr>
            <a:xfrm>
              <a:off x="6700013" y="3527555"/>
              <a:ext cx="73114" cy="73037"/>
            </a:xfrm>
            <a:custGeom>
              <a:avLst/>
              <a:gdLst/>
              <a:ahLst/>
              <a:cxnLst/>
              <a:rect l="l" t="t" r="r" b="b"/>
              <a:pathLst>
                <a:path w="1881" h="1879" extrusionOk="0">
                  <a:moveTo>
                    <a:pt x="378" y="1"/>
                  </a:moveTo>
                  <a:cubicBezTo>
                    <a:pt x="169" y="1"/>
                    <a:pt x="3" y="170"/>
                    <a:pt x="3" y="376"/>
                  </a:cubicBezTo>
                  <a:lnTo>
                    <a:pt x="3" y="1503"/>
                  </a:lnTo>
                  <a:cubicBezTo>
                    <a:pt x="1" y="1711"/>
                    <a:pt x="169" y="1879"/>
                    <a:pt x="378" y="1879"/>
                  </a:cubicBezTo>
                  <a:lnTo>
                    <a:pt x="1504" y="1879"/>
                  </a:lnTo>
                  <a:cubicBezTo>
                    <a:pt x="1713" y="1879"/>
                    <a:pt x="1881" y="1710"/>
                    <a:pt x="1881" y="1503"/>
                  </a:cubicBezTo>
                  <a:lnTo>
                    <a:pt x="1881" y="376"/>
                  </a:lnTo>
                  <a:cubicBezTo>
                    <a:pt x="1881" y="169"/>
                    <a:pt x="1712" y="1"/>
                    <a:pt x="150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118"/>
            <p:cNvSpPr/>
            <p:nvPr/>
          </p:nvSpPr>
          <p:spPr>
            <a:xfrm>
              <a:off x="6573725" y="3440680"/>
              <a:ext cx="51153" cy="51114"/>
            </a:xfrm>
            <a:custGeom>
              <a:avLst/>
              <a:gdLst/>
              <a:ahLst/>
              <a:cxnLst/>
              <a:rect l="l" t="t" r="r" b="b"/>
              <a:pathLst>
                <a:path w="1316" h="1315" extrusionOk="0">
                  <a:moveTo>
                    <a:pt x="377" y="0"/>
                  </a:moveTo>
                  <a:cubicBezTo>
                    <a:pt x="168" y="0"/>
                    <a:pt x="0" y="169"/>
                    <a:pt x="0" y="376"/>
                  </a:cubicBezTo>
                  <a:lnTo>
                    <a:pt x="0" y="939"/>
                  </a:lnTo>
                  <a:cubicBezTo>
                    <a:pt x="0" y="1146"/>
                    <a:pt x="168" y="1315"/>
                    <a:pt x="377" y="1315"/>
                  </a:cubicBezTo>
                  <a:lnTo>
                    <a:pt x="939" y="1315"/>
                  </a:lnTo>
                  <a:cubicBezTo>
                    <a:pt x="1148" y="1315"/>
                    <a:pt x="1316" y="1146"/>
                    <a:pt x="1316" y="939"/>
                  </a:cubicBezTo>
                  <a:lnTo>
                    <a:pt x="1316" y="376"/>
                  </a:lnTo>
                  <a:cubicBezTo>
                    <a:pt x="1316" y="168"/>
                    <a:pt x="1147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118"/>
            <p:cNvSpPr/>
            <p:nvPr/>
          </p:nvSpPr>
          <p:spPr>
            <a:xfrm>
              <a:off x="6656246" y="3381520"/>
              <a:ext cx="138766" cy="102228"/>
            </a:xfrm>
            <a:custGeom>
              <a:avLst/>
              <a:gdLst/>
              <a:ahLst/>
              <a:cxnLst/>
              <a:rect l="l" t="t" r="r" b="b"/>
              <a:pathLst>
                <a:path w="3570" h="2630" extrusionOk="0">
                  <a:moveTo>
                    <a:pt x="376" y="1"/>
                  </a:moveTo>
                  <a:cubicBezTo>
                    <a:pt x="169" y="1"/>
                    <a:pt x="1" y="169"/>
                    <a:pt x="1" y="376"/>
                  </a:cubicBezTo>
                  <a:lnTo>
                    <a:pt x="1" y="2254"/>
                  </a:lnTo>
                  <a:cubicBezTo>
                    <a:pt x="1" y="2461"/>
                    <a:pt x="169" y="2630"/>
                    <a:pt x="376" y="2630"/>
                  </a:cubicBezTo>
                  <a:lnTo>
                    <a:pt x="3193" y="2630"/>
                  </a:lnTo>
                  <a:cubicBezTo>
                    <a:pt x="3402" y="2630"/>
                    <a:pt x="3569" y="2461"/>
                    <a:pt x="3569" y="2254"/>
                  </a:cubicBezTo>
                  <a:lnTo>
                    <a:pt x="3569" y="376"/>
                  </a:lnTo>
                  <a:cubicBezTo>
                    <a:pt x="3569" y="167"/>
                    <a:pt x="3400" y="1"/>
                    <a:pt x="31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118"/>
            <p:cNvSpPr/>
            <p:nvPr/>
          </p:nvSpPr>
          <p:spPr>
            <a:xfrm>
              <a:off x="6578428" y="3553170"/>
              <a:ext cx="53096" cy="51192"/>
            </a:xfrm>
            <a:custGeom>
              <a:avLst/>
              <a:gdLst/>
              <a:ahLst/>
              <a:cxnLst/>
              <a:rect l="l" t="t" r="r" b="b"/>
              <a:pathLst>
                <a:path w="1366" h="1317" extrusionOk="0">
                  <a:moveTo>
                    <a:pt x="683" y="0"/>
                  </a:moveTo>
                  <a:cubicBezTo>
                    <a:pt x="341" y="0"/>
                    <a:pt x="52" y="264"/>
                    <a:pt x="27" y="611"/>
                  </a:cubicBezTo>
                  <a:cubicBezTo>
                    <a:pt x="0" y="974"/>
                    <a:pt x="273" y="1288"/>
                    <a:pt x="635" y="1315"/>
                  </a:cubicBezTo>
                  <a:cubicBezTo>
                    <a:pt x="652" y="1316"/>
                    <a:pt x="669" y="1317"/>
                    <a:pt x="686" y="1317"/>
                  </a:cubicBezTo>
                  <a:cubicBezTo>
                    <a:pt x="1026" y="1317"/>
                    <a:pt x="1314" y="1052"/>
                    <a:pt x="1339" y="707"/>
                  </a:cubicBezTo>
                  <a:cubicBezTo>
                    <a:pt x="1366" y="344"/>
                    <a:pt x="1093" y="29"/>
                    <a:pt x="732" y="2"/>
                  </a:cubicBezTo>
                  <a:cubicBezTo>
                    <a:pt x="715" y="1"/>
                    <a:pt x="699" y="0"/>
                    <a:pt x="6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118"/>
            <p:cNvSpPr/>
            <p:nvPr/>
          </p:nvSpPr>
          <p:spPr>
            <a:xfrm>
              <a:off x="6710275" y="3406747"/>
              <a:ext cx="36616" cy="51192"/>
            </a:xfrm>
            <a:custGeom>
              <a:avLst/>
              <a:gdLst/>
              <a:ahLst/>
              <a:cxnLst/>
              <a:rect l="l" t="t" r="r" b="b"/>
              <a:pathLst>
                <a:path w="942" h="1317" extrusionOk="0">
                  <a:moveTo>
                    <a:pt x="0" y="1"/>
                  </a:moveTo>
                  <a:lnTo>
                    <a:pt x="0" y="1316"/>
                  </a:lnTo>
                  <a:lnTo>
                    <a:pt x="942" y="6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118"/>
            <p:cNvSpPr/>
            <p:nvPr/>
          </p:nvSpPr>
          <p:spPr>
            <a:xfrm>
              <a:off x="6423453" y="3375651"/>
              <a:ext cx="377467" cy="374007"/>
            </a:xfrm>
            <a:custGeom>
              <a:avLst/>
              <a:gdLst/>
              <a:ahLst/>
              <a:cxnLst/>
              <a:rect l="l" t="t" r="r" b="b"/>
              <a:pathLst>
                <a:path w="9711" h="9622" extrusionOk="0">
                  <a:moveTo>
                    <a:pt x="7530" y="1071"/>
                  </a:moveTo>
                  <a:lnTo>
                    <a:pt x="8084" y="1458"/>
                  </a:lnTo>
                  <a:lnTo>
                    <a:pt x="7530" y="1846"/>
                  </a:lnTo>
                  <a:lnTo>
                    <a:pt x="7530" y="1071"/>
                  </a:lnTo>
                  <a:close/>
                  <a:moveTo>
                    <a:pt x="7247" y="527"/>
                  </a:moveTo>
                  <a:lnTo>
                    <a:pt x="7247" y="2386"/>
                  </a:lnTo>
                  <a:lnTo>
                    <a:pt x="8575" y="1457"/>
                  </a:lnTo>
                  <a:lnTo>
                    <a:pt x="7247" y="527"/>
                  </a:lnTo>
                  <a:close/>
                  <a:moveTo>
                    <a:pt x="9192" y="284"/>
                  </a:moveTo>
                  <a:cubicBezTo>
                    <a:pt x="9321" y="284"/>
                    <a:pt x="9426" y="389"/>
                    <a:pt x="9426" y="518"/>
                  </a:cubicBezTo>
                  <a:lnTo>
                    <a:pt x="9426" y="2396"/>
                  </a:lnTo>
                  <a:cubicBezTo>
                    <a:pt x="9428" y="2526"/>
                    <a:pt x="9323" y="2631"/>
                    <a:pt x="9192" y="2631"/>
                  </a:cubicBezTo>
                  <a:lnTo>
                    <a:pt x="6373" y="2631"/>
                  </a:lnTo>
                  <a:cubicBezTo>
                    <a:pt x="6244" y="2631"/>
                    <a:pt x="6139" y="2526"/>
                    <a:pt x="6139" y="2396"/>
                  </a:cubicBezTo>
                  <a:lnTo>
                    <a:pt x="6139" y="518"/>
                  </a:lnTo>
                  <a:cubicBezTo>
                    <a:pt x="6139" y="389"/>
                    <a:pt x="6244" y="284"/>
                    <a:pt x="6373" y="284"/>
                  </a:cubicBezTo>
                  <a:close/>
                  <a:moveTo>
                    <a:pt x="4815" y="1804"/>
                  </a:moveTo>
                  <a:cubicBezTo>
                    <a:pt x="4944" y="1804"/>
                    <a:pt x="5050" y="1909"/>
                    <a:pt x="5050" y="2038"/>
                  </a:cubicBezTo>
                  <a:lnTo>
                    <a:pt x="5050" y="2602"/>
                  </a:lnTo>
                  <a:cubicBezTo>
                    <a:pt x="5050" y="2730"/>
                    <a:pt x="4944" y="2836"/>
                    <a:pt x="4815" y="2836"/>
                  </a:cubicBezTo>
                  <a:lnTo>
                    <a:pt x="4251" y="2836"/>
                  </a:lnTo>
                  <a:cubicBezTo>
                    <a:pt x="4250" y="2836"/>
                    <a:pt x="4249" y="2836"/>
                    <a:pt x="4247" y="2836"/>
                  </a:cubicBezTo>
                  <a:cubicBezTo>
                    <a:pt x="4120" y="2836"/>
                    <a:pt x="4017" y="2731"/>
                    <a:pt x="4017" y="2602"/>
                  </a:cubicBezTo>
                  <a:lnTo>
                    <a:pt x="4017" y="2038"/>
                  </a:lnTo>
                  <a:cubicBezTo>
                    <a:pt x="4017" y="1909"/>
                    <a:pt x="4122" y="1804"/>
                    <a:pt x="4251" y="1804"/>
                  </a:cubicBezTo>
                  <a:close/>
                  <a:moveTo>
                    <a:pt x="4251" y="1521"/>
                  </a:moveTo>
                  <a:cubicBezTo>
                    <a:pt x="3965" y="1521"/>
                    <a:pt x="3734" y="1753"/>
                    <a:pt x="3734" y="2038"/>
                  </a:cubicBezTo>
                  <a:lnTo>
                    <a:pt x="3734" y="2602"/>
                  </a:lnTo>
                  <a:cubicBezTo>
                    <a:pt x="3734" y="2887"/>
                    <a:pt x="3966" y="3119"/>
                    <a:pt x="4251" y="3119"/>
                  </a:cubicBezTo>
                  <a:lnTo>
                    <a:pt x="4815" y="3119"/>
                  </a:lnTo>
                  <a:cubicBezTo>
                    <a:pt x="5099" y="3119"/>
                    <a:pt x="5331" y="2887"/>
                    <a:pt x="5331" y="2602"/>
                  </a:cubicBezTo>
                  <a:lnTo>
                    <a:pt x="5331" y="2038"/>
                  </a:lnTo>
                  <a:cubicBezTo>
                    <a:pt x="5331" y="1752"/>
                    <a:pt x="5099" y="1521"/>
                    <a:pt x="4815" y="1521"/>
                  </a:cubicBezTo>
                  <a:close/>
                  <a:moveTo>
                    <a:pt x="5482" y="4132"/>
                  </a:moveTo>
                  <a:lnTo>
                    <a:pt x="5482" y="4415"/>
                  </a:lnTo>
                  <a:lnTo>
                    <a:pt x="5764" y="4415"/>
                  </a:lnTo>
                  <a:lnTo>
                    <a:pt x="5764" y="4132"/>
                  </a:lnTo>
                  <a:close/>
                  <a:moveTo>
                    <a:pt x="8629" y="4041"/>
                  </a:moveTo>
                  <a:cubicBezTo>
                    <a:pt x="8759" y="4041"/>
                    <a:pt x="8864" y="4145"/>
                    <a:pt x="8864" y="4275"/>
                  </a:cubicBezTo>
                  <a:lnTo>
                    <a:pt x="8864" y="5402"/>
                  </a:lnTo>
                  <a:cubicBezTo>
                    <a:pt x="8864" y="5530"/>
                    <a:pt x="8758" y="5636"/>
                    <a:pt x="8629" y="5636"/>
                  </a:cubicBezTo>
                  <a:lnTo>
                    <a:pt x="7503" y="5636"/>
                  </a:lnTo>
                  <a:cubicBezTo>
                    <a:pt x="7373" y="5636"/>
                    <a:pt x="7268" y="5530"/>
                    <a:pt x="7268" y="5402"/>
                  </a:cubicBezTo>
                  <a:lnTo>
                    <a:pt x="7268" y="4275"/>
                  </a:lnTo>
                  <a:cubicBezTo>
                    <a:pt x="7268" y="4146"/>
                    <a:pt x="7373" y="4041"/>
                    <a:pt x="7503" y="4041"/>
                  </a:cubicBezTo>
                  <a:close/>
                  <a:moveTo>
                    <a:pt x="4676" y="4702"/>
                  </a:moveTo>
                  <a:cubicBezTo>
                    <a:pt x="4961" y="4702"/>
                    <a:pt x="5193" y="4934"/>
                    <a:pt x="5193" y="5219"/>
                  </a:cubicBezTo>
                  <a:cubicBezTo>
                    <a:pt x="5193" y="5504"/>
                    <a:pt x="4961" y="5736"/>
                    <a:pt x="4676" y="5736"/>
                  </a:cubicBezTo>
                  <a:cubicBezTo>
                    <a:pt x="4391" y="5736"/>
                    <a:pt x="4159" y="5504"/>
                    <a:pt x="4159" y="5219"/>
                  </a:cubicBezTo>
                  <a:cubicBezTo>
                    <a:pt x="4159" y="4934"/>
                    <a:pt x="4391" y="4702"/>
                    <a:pt x="4676" y="4702"/>
                  </a:cubicBezTo>
                  <a:close/>
                  <a:moveTo>
                    <a:pt x="4676" y="4420"/>
                  </a:moveTo>
                  <a:cubicBezTo>
                    <a:pt x="4235" y="4420"/>
                    <a:pt x="3877" y="4779"/>
                    <a:pt x="3877" y="5219"/>
                  </a:cubicBezTo>
                  <a:cubicBezTo>
                    <a:pt x="3877" y="5660"/>
                    <a:pt x="4235" y="6019"/>
                    <a:pt x="4676" y="6019"/>
                  </a:cubicBezTo>
                  <a:cubicBezTo>
                    <a:pt x="5116" y="6019"/>
                    <a:pt x="5475" y="5660"/>
                    <a:pt x="5475" y="5219"/>
                  </a:cubicBezTo>
                  <a:cubicBezTo>
                    <a:pt x="5475" y="4779"/>
                    <a:pt x="5116" y="4420"/>
                    <a:pt x="4676" y="4420"/>
                  </a:cubicBezTo>
                  <a:close/>
                  <a:moveTo>
                    <a:pt x="5810" y="3852"/>
                  </a:moveTo>
                  <a:cubicBezTo>
                    <a:pt x="5941" y="3852"/>
                    <a:pt x="6045" y="3957"/>
                    <a:pt x="6045" y="4087"/>
                  </a:cubicBezTo>
                  <a:lnTo>
                    <a:pt x="6045" y="6341"/>
                  </a:lnTo>
                  <a:cubicBezTo>
                    <a:pt x="6045" y="6469"/>
                    <a:pt x="5939" y="6575"/>
                    <a:pt x="5810" y="6575"/>
                  </a:cubicBezTo>
                  <a:lnTo>
                    <a:pt x="3557" y="6575"/>
                  </a:lnTo>
                  <a:cubicBezTo>
                    <a:pt x="3427" y="6575"/>
                    <a:pt x="3322" y="6469"/>
                    <a:pt x="3322" y="6341"/>
                  </a:cubicBezTo>
                  <a:lnTo>
                    <a:pt x="3322" y="4087"/>
                  </a:lnTo>
                  <a:cubicBezTo>
                    <a:pt x="3322" y="3957"/>
                    <a:pt x="3427" y="3852"/>
                    <a:pt x="3557" y="3852"/>
                  </a:cubicBezTo>
                  <a:close/>
                  <a:moveTo>
                    <a:pt x="3557" y="3569"/>
                  </a:moveTo>
                  <a:cubicBezTo>
                    <a:pt x="3272" y="3569"/>
                    <a:pt x="3040" y="3802"/>
                    <a:pt x="3040" y="4087"/>
                  </a:cubicBezTo>
                  <a:lnTo>
                    <a:pt x="3040" y="6341"/>
                  </a:lnTo>
                  <a:cubicBezTo>
                    <a:pt x="3040" y="6627"/>
                    <a:pt x="3272" y="6858"/>
                    <a:pt x="3557" y="6858"/>
                  </a:cubicBezTo>
                  <a:lnTo>
                    <a:pt x="5810" y="6858"/>
                  </a:lnTo>
                  <a:cubicBezTo>
                    <a:pt x="6096" y="6858"/>
                    <a:pt x="6327" y="6626"/>
                    <a:pt x="6327" y="6341"/>
                  </a:cubicBezTo>
                  <a:lnTo>
                    <a:pt x="6327" y="4087"/>
                  </a:lnTo>
                  <a:cubicBezTo>
                    <a:pt x="6327" y="3800"/>
                    <a:pt x="6095" y="3569"/>
                    <a:pt x="5810" y="3569"/>
                  </a:cubicBezTo>
                  <a:close/>
                  <a:moveTo>
                    <a:pt x="4647" y="1"/>
                  </a:moveTo>
                  <a:cubicBezTo>
                    <a:pt x="2639" y="1"/>
                    <a:pt x="1004" y="1539"/>
                    <a:pt x="985" y="3434"/>
                  </a:cubicBezTo>
                  <a:lnTo>
                    <a:pt x="141" y="5239"/>
                  </a:lnTo>
                  <a:cubicBezTo>
                    <a:pt x="0" y="5539"/>
                    <a:pt x="173" y="5889"/>
                    <a:pt x="495" y="5962"/>
                  </a:cubicBezTo>
                  <a:lnTo>
                    <a:pt x="1107" y="6100"/>
                  </a:lnTo>
                  <a:lnTo>
                    <a:pt x="1213" y="7299"/>
                  </a:lnTo>
                  <a:cubicBezTo>
                    <a:pt x="1244" y="7662"/>
                    <a:pt x="1429" y="7993"/>
                    <a:pt x="1727" y="8212"/>
                  </a:cubicBezTo>
                  <a:cubicBezTo>
                    <a:pt x="1947" y="8374"/>
                    <a:pt x="2218" y="8457"/>
                    <a:pt x="2492" y="8457"/>
                  </a:cubicBezTo>
                  <a:lnTo>
                    <a:pt x="2609" y="8457"/>
                  </a:lnTo>
                  <a:lnTo>
                    <a:pt x="2609" y="9622"/>
                  </a:lnTo>
                  <a:lnTo>
                    <a:pt x="2872" y="9622"/>
                  </a:lnTo>
                  <a:lnTo>
                    <a:pt x="2872" y="8457"/>
                  </a:lnTo>
                  <a:lnTo>
                    <a:pt x="4544" y="8457"/>
                  </a:lnTo>
                  <a:lnTo>
                    <a:pt x="4544" y="8175"/>
                  </a:lnTo>
                  <a:lnTo>
                    <a:pt x="2484" y="8175"/>
                  </a:lnTo>
                  <a:cubicBezTo>
                    <a:pt x="1968" y="8175"/>
                    <a:pt x="1546" y="7787"/>
                    <a:pt x="1502" y="7274"/>
                  </a:cubicBezTo>
                  <a:lnTo>
                    <a:pt x="1379" y="5870"/>
                  </a:lnTo>
                  <a:cubicBezTo>
                    <a:pt x="632" y="5676"/>
                    <a:pt x="491" y="5733"/>
                    <a:pt x="406" y="5561"/>
                  </a:cubicBezTo>
                  <a:cubicBezTo>
                    <a:pt x="375" y="5497"/>
                    <a:pt x="374" y="5423"/>
                    <a:pt x="404" y="5358"/>
                  </a:cubicBezTo>
                  <a:lnTo>
                    <a:pt x="1275" y="3494"/>
                  </a:lnTo>
                  <a:lnTo>
                    <a:pt x="1275" y="3462"/>
                  </a:lnTo>
                  <a:cubicBezTo>
                    <a:pt x="1275" y="1706"/>
                    <a:pt x="2793" y="276"/>
                    <a:pt x="4657" y="276"/>
                  </a:cubicBezTo>
                  <a:cubicBezTo>
                    <a:pt x="5073" y="276"/>
                    <a:pt x="5476" y="347"/>
                    <a:pt x="5860" y="484"/>
                  </a:cubicBezTo>
                  <a:cubicBezTo>
                    <a:pt x="5860" y="492"/>
                    <a:pt x="5859" y="502"/>
                    <a:pt x="5859" y="511"/>
                  </a:cubicBezTo>
                  <a:lnTo>
                    <a:pt x="5859" y="2397"/>
                  </a:lnTo>
                  <a:cubicBezTo>
                    <a:pt x="5859" y="2684"/>
                    <a:pt x="6091" y="2914"/>
                    <a:pt x="6376" y="2914"/>
                  </a:cubicBezTo>
                  <a:lnTo>
                    <a:pt x="7987" y="2914"/>
                  </a:lnTo>
                  <a:cubicBezTo>
                    <a:pt x="8022" y="3096"/>
                    <a:pt x="8039" y="3281"/>
                    <a:pt x="8039" y="3467"/>
                  </a:cubicBezTo>
                  <a:lnTo>
                    <a:pt x="8039" y="3760"/>
                  </a:lnTo>
                  <a:lnTo>
                    <a:pt x="7504" y="3760"/>
                  </a:lnTo>
                  <a:cubicBezTo>
                    <a:pt x="7217" y="3760"/>
                    <a:pt x="6987" y="3992"/>
                    <a:pt x="6987" y="4277"/>
                  </a:cubicBezTo>
                  <a:lnTo>
                    <a:pt x="6987" y="5403"/>
                  </a:lnTo>
                  <a:cubicBezTo>
                    <a:pt x="6987" y="5689"/>
                    <a:pt x="7219" y="5920"/>
                    <a:pt x="7504" y="5920"/>
                  </a:cubicBezTo>
                  <a:lnTo>
                    <a:pt x="7620" y="5920"/>
                  </a:lnTo>
                  <a:cubicBezTo>
                    <a:pt x="7472" y="6232"/>
                    <a:pt x="7285" y="6530"/>
                    <a:pt x="7068" y="6802"/>
                  </a:cubicBezTo>
                  <a:lnTo>
                    <a:pt x="6141" y="7945"/>
                  </a:lnTo>
                  <a:lnTo>
                    <a:pt x="6141" y="9622"/>
                  </a:lnTo>
                  <a:lnTo>
                    <a:pt x="6423" y="9622"/>
                  </a:lnTo>
                  <a:lnTo>
                    <a:pt x="6423" y="8051"/>
                  </a:lnTo>
                  <a:lnTo>
                    <a:pt x="7288" y="6983"/>
                  </a:lnTo>
                  <a:cubicBezTo>
                    <a:pt x="7548" y="6656"/>
                    <a:pt x="7763" y="6299"/>
                    <a:pt x="7929" y="5921"/>
                  </a:cubicBezTo>
                  <a:lnTo>
                    <a:pt x="8630" y="5921"/>
                  </a:lnTo>
                  <a:cubicBezTo>
                    <a:pt x="8916" y="5921"/>
                    <a:pt x="9147" y="5689"/>
                    <a:pt x="9147" y="5404"/>
                  </a:cubicBezTo>
                  <a:lnTo>
                    <a:pt x="9147" y="4278"/>
                  </a:lnTo>
                  <a:cubicBezTo>
                    <a:pt x="9147" y="3992"/>
                    <a:pt x="8915" y="3761"/>
                    <a:pt x="8630" y="3761"/>
                  </a:cubicBezTo>
                  <a:lnTo>
                    <a:pt x="8319" y="3761"/>
                  </a:lnTo>
                  <a:lnTo>
                    <a:pt x="8319" y="3468"/>
                  </a:lnTo>
                  <a:cubicBezTo>
                    <a:pt x="8319" y="3282"/>
                    <a:pt x="8304" y="3097"/>
                    <a:pt x="8274" y="2916"/>
                  </a:cubicBezTo>
                  <a:lnTo>
                    <a:pt x="9193" y="2916"/>
                  </a:lnTo>
                  <a:cubicBezTo>
                    <a:pt x="9479" y="2916"/>
                    <a:pt x="9710" y="2684"/>
                    <a:pt x="9710" y="2399"/>
                  </a:cubicBezTo>
                  <a:lnTo>
                    <a:pt x="9710" y="521"/>
                  </a:lnTo>
                  <a:cubicBezTo>
                    <a:pt x="9709" y="232"/>
                    <a:pt x="9478" y="1"/>
                    <a:pt x="9193" y="1"/>
                  </a:cubicBezTo>
                  <a:lnTo>
                    <a:pt x="6365" y="1"/>
                  </a:lnTo>
                  <a:cubicBezTo>
                    <a:pt x="6190" y="1"/>
                    <a:pt x="6034" y="89"/>
                    <a:pt x="5941" y="223"/>
                  </a:cubicBezTo>
                  <a:cubicBezTo>
                    <a:pt x="5528" y="76"/>
                    <a:pt x="5094" y="1"/>
                    <a:pt x="464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3" name="Google Shape;5373;p118"/>
          <p:cNvGrpSpPr/>
          <p:nvPr/>
        </p:nvGrpSpPr>
        <p:grpSpPr>
          <a:xfrm>
            <a:off x="6430994" y="3982645"/>
            <a:ext cx="365961" cy="374046"/>
            <a:chOff x="6430994" y="3982645"/>
            <a:chExt cx="365961" cy="374046"/>
          </a:xfrm>
        </p:grpSpPr>
        <p:sp>
          <p:nvSpPr>
            <p:cNvPr id="5374" name="Google Shape;5374;p118"/>
            <p:cNvSpPr/>
            <p:nvPr/>
          </p:nvSpPr>
          <p:spPr>
            <a:xfrm>
              <a:off x="6692161" y="4033059"/>
              <a:ext cx="42329" cy="80383"/>
            </a:xfrm>
            <a:custGeom>
              <a:avLst/>
              <a:gdLst/>
              <a:ahLst/>
              <a:cxnLst/>
              <a:rect l="l" t="t" r="r" b="b"/>
              <a:pathLst>
                <a:path w="1089" h="2068" extrusionOk="0">
                  <a:moveTo>
                    <a:pt x="0" y="1"/>
                  </a:moveTo>
                  <a:lnTo>
                    <a:pt x="0" y="2067"/>
                  </a:lnTo>
                  <a:lnTo>
                    <a:pt x="1089" y="2067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118"/>
            <p:cNvSpPr/>
            <p:nvPr/>
          </p:nvSpPr>
          <p:spPr>
            <a:xfrm>
              <a:off x="6482497" y="4002468"/>
              <a:ext cx="263694" cy="348314"/>
            </a:xfrm>
            <a:custGeom>
              <a:avLst/>
              <a:gdLst/>
              <a:ahLst/>
              <a:cxnLst/>
              <a:rect l="l" t="t" r="r" b="b"/>
              <a:pathLst>
                <a:path w="6784" h="8961" extrusionOk="0">
                  <a:moveTo>
                    <a:pt x="3394" y="1"/>
                  </a:moveTo>
                  <a:lnTo>
                    <a:pt x="1" y="2904"/>
                  </a:lnTo>
                  <a:lnTo>
                    <a:pt x="1" y="8960"/>
                  </a:lnTo>
                  <a:lnTo>
                    <a:pt x="6784" y="8960"/>
                  </a:lnTo>
                  <a:lnTo>
                    <a:pt x="6784" y="2904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118"/>
            <p:cNvSpPr/>
            <p:nvPr/>
          </p:nvSpPr>
          <p:spPr>
            <a:xfrm>
              <a:off x="6519073" y="4158687"/>
              <a:ext cx="190618" cy="160727"/>
            </a:xfrm>
            <a:custGeom>
              <a:avLst/>
              <a:gdLst/>
              <a:ahLst/>
              <a:cxnLst/>
              <a:rect l="l" t="t" r="r" b="b"/>
              <a:pathLst>
                <a:path w="4904" h="4135" extrusionOk="0">
                  <a:moveTo>
                    <a:pt x="1621" y="0"/>
                  </a:moveTo>
                  <a:cubicBezTo>
                    <a:pt x="1413" y="0"/>
                    <a:pt x="1246" y="169"/>
                    <a:pt x="1246" y="376"/>
                  </a:cubicBezTo>
                  <a:cubicBezTo>
                    <a:pt x="1246" y="583"/>
                    <a:pt x="1414" y="751"/>
                    <a:pt x="1621" y="751"/>
                  </a:cubicBezTo>
                  <a:cubicBezTo>
                    <a:pt x="1828" y="751"/>
                    <a:pt x="1997" y="583"/>
                    <a:pt x="1997" y="376"/>
                  </a:cubicBezTo>
                  <a:cubicBezTo>
                    <a:pt x="1997" y="169"/>
                    <a:pt x="1830" y="0"/>
                    <a:pt x="1621" y="0"/>
                  </a:cubicBezTo>
                  <a:close/>
                  <a:moveTo>
                    <a:pt x="4904" y="1509"/>
                  </a:moveTo>
                  <a:lnTo>
                    <a:pt x="3589" y="2071"/>
                  </a:lnTo>
                  <a:lnTo>
                    <a:pt x="3589" y="3387"/>
                  </a:lnTo>
                  <a:lnTo>
                    <a:pt x="4904" y="3949"/>
                  </a:lnTo>
                  <a:lnTo>
                    <a:pt x="4904" y="1509"/>
                  </a:lnTo>
                  <a:close/>
                  <a:moveTo>
                    <a:pt x="376" y="1317"/>
                  </a:moveTo>
                  <a:cubicBezTo>
                    <a:pt x="169" y="1317"/>
                    <a:pt x="1" y="1485"/>
                    <a:pt x="1" y="1694"/>
                  </a:cubicBezTo>
                  <a:lnTo>
                    <a:pt x="1" y="3758"/>
                  </a:lnTo>
                  <a:cubicBezTo>
                    <a:pt x="1" y="3965"/>
                    <a:pt x="168" y="4134"/>
                    <a:pt x="376" y="4134"/>
                  </a:cubicBezTo>
                  <a:lnTo>
                    <a:pt x="3193" y="4134"/>
                  </a:lnTo>
                  <a:cubicBezTo>
                    <a:pt x="3402" y="4134"/>
                    <a:pt x="3571" y="3965"/>
                    <a:pt x="3569" y="3758"/>
                  </a:cubicBezTo>
                  <a:lnTo>
                    <a:pt x="3569" y="1694"/>
                  </a:lnTo>
                  <a:cubicBezTo>
                    <a:pt x="3569" y="1486"/>
                    <a:pt x="3402" y="1317"/>
                    <a:pt x="3193" y="13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118"/>
            <p:cNvSpPr/>
            <p:nvPr/>
          </p:nvSpPr>
          <p:spPr>
            <a:xfrm>
              <a:off x="6430994" y="3982645"/>
              <a:ext cx="365961" cy="374046"/>
            </a:xfrm>
            <a:custGeom>
              <a:avLst/>
              <a:gdLst/>
              <a:ahLst/>
              <a:cxnLst/>
              <a:rect l="l" t="t" r="r" b="b"/>
              <a:pathLst>
                <a:path w="9415" h="9623" extrusionOk="0">
                  <a:moveTo>
                    <a:pt x="6832" y="1"/>
                  </a:moveTo>
                  <a:lnTo>
                    <a:pt x="6832" y="284"/>
                  </a:lnTo>
                  <a:lnTo>
                    <a:pt x="7115" y="284"/>
                  </a:lnTo>
                  <a:lnTo>
                    <a:pt x="7115" y="1"/>
                  </a:lnTo>
                  <a:close/>
                  <a:moveTo>
                    <a:pt x="7395" y="1"/>
                  </a:moveTo>
                  <a:lnTo>
                    <a:pt x="7395" y="284"/>
                  </a:lnTo>
                  <a:lnTo>
                    <a:pt x="7678" y="284"/>
                  </a:lnTo>
                  <a:lnTo>
                    <a:pt x="7678" y="1"/>
                  </a:lnTo>
                  <a:close/>
                  <a:moveTo>
                    <a:pt x="6550" y="564"/>
                  </a:moveTo>
                  <a:lnTo>
                    <a:pt x="6550" y="847"/>
                  </a:lnTo>
                  <a:lnTo>
                    <a:pt x="6832" y="847"/>
                  </a:lnTo>
                  <a:lnTo>
                    <a:pt x="6832" y="564"/>
                  </a:lnTo>
                  <a:close/>
                  <a:moveTo>
                    <a:pt x="7133" y="564"/>
                  </a:moveTo>
                  <a:lnTo>
                    <a:pt x="7133" y="847"/>
                  </a:lnTo>
                  <a:lnTo>
                    <a:pt x="7415" y="847"/>
                  </a:lnTo>
                  <a:lnTo>
                    <a:pt x="7415" y="564"/>
                  </a:lnTo>
                  <a:close/>
                  <a:moveTo>
                    <a:pt x="7696" y="564"/>
                  </a:moveTo>
                  <a:lnTo>
                    <a:pt x="7696" y="847"/>
                  </a:lnTo>
                  <a:lnTo>
                    <a:pt x="7979" y="847"/>
                  </a:lnTo>
                  <a:lnTo>
                    <a:pt x="7979" y="564"/>
                  </a:lnTo>
                  <a:close/>
                  <a:moveTo>
                    <a:pt x="7659" y="1429"/>
                  </a:moveTo>
                  <a:lnTo>
                    <a:pt x="7659" y="2857"/>
                  </a:lnTo>
                  <a:lnTo>
                    <a:pt x="6851" y="2163"/>
                  </a:lnTo>
                  <a:lnTo>
                    <a:pt x="6851" y="1429"/>
                  </a:lnTo>
                  <a:close/>
                  <a:moveTo>
                    <a:pt x="3887" y="2693"/>
                  </a:moveTo>
                  <a:cubicBezTo>
                    <a:pt x="3297" y="2693"/>
                    <a:pt x="2742" y="2923"/>
                    <a:pt x="2325" y="3342"/>
                  </a:cubicBezTo>
                  <a:lnTo>
                    <a:pt x="2524" y="3541"/>
                  </a:lnTo>
                  <a:cubicBezTo>
                    <a:pt x="2889" y="3176"/>
                    <a:pt x="3373" y="2975"/>
                    <a:pt x="3887" y="2975"/>
                  </a:cubicBezTo>
                  <a:cubicBezTo>
                    <a:pt x="4402" y="2975"/>
                    <a:pt x="4885" y="3176"/>
                    <a:pt x="5251" y="3541"/>
                  </a:cubicBezTo>
                  <a:lnTo>
                    <a:pt x="5450" y="3342"/>
                  </a:lnTo>
                  <a:cubicBezTo>
                    <a:pt x="5032" y="2923"/>
                    <a:pt x="4477" y="2693"/>
                    <a:pt x="3887" y="2693"/>
                  </a:cubicBezTo>
                  <a:close/>
                  <a:moveTo>
                    <a:pt x="3889" y="3259"/>
                  </a:moveTo>
                  <a:cubicBezTo>
                    <a:pt x="3450" y="3259"/>
                    <a:pt x="3037" y="3430"/>
                    <a:pt x="2726" y="3741"/>
                  </a:cubicBezTo>
                  <a:lnTo>
                    <a:pt x="2925" y="3941"/>
                  </a:lnTo>
                  <a:cubicBezTo>
                    <a:pt x="3181" y="3683"/>
                    <a:pt x="3524" y="3541"/>
                    <a:pt x="3888" y="3541"/>
                  </a:cubicBezTo>
                  <a:cubicBezTo>
                    <a:pt x="4252" y="3541"/>
                    <a:pt x="4594" y="3682"/>
                    <a:pt x="4853" y="3941"/>
                  </a:cubicBezTo>
                  <a:lnTo>
                    <a:pt x="5054" y="3741"/>
                  </a:lnTo>
                  <a:cubicBezTo>
                    <a:pt x="4743" y="3430"/>
                    <a:pt x="4329" y="3259"/>
                    <a:pt x="3889" y="3259"/>
                  </a:cubicBezTo>
                  <a:close/>
                  <a:moveTo>
                    <a:pt x="3887" y="3823"/>
                  </a:moveTo>
                  <a:cubicBezTo>
                    <a:pt x="3598" y="3823"/>
                    <a:pt x="3327" y="3935"/>
                    <a:pt x="3122" y="4141"/>
                  </a:cubicBezTo>
                  <a:lnTo>
                    <a:pt x="3322" y="4340"/>
                  </a:lnTo>
                  <a:cubicBezTo>
                    <a:pt x="3474" y="4188"/>
                    <a:pt x="3673" y="4105"/>
                    <a:pt x="3887" y="4105"/>
                  </a:cubicBezTo>
                  <a:cubicBezTo>
                    <a:pt x="4100" y="4105"/>
                    <a:pt x="4302" y="4188"/>
                    <a:pt x="4453" y="4340"/>
                  </a:cubicBezTo>
                  <a:lnTo>
                    <a:pt x="4652" y="4141"/>
                  </a:lnTo>
                  <a:cubicBezTo>
                    <a:pt x="4447" y="3935"/>
                    <a:pt x="4176" y="3823"/>
                    <a:pt x="3887" y="3823"/>
                  </a:cubicBezTo>
                  <a:close/>
                  <a:moveTo>
                    <a:pt x="3887" y="4672"/>
                  </a:moveTo>
                  <a:cubicBezTo>
                    <a:pt x="4016" y="4672"/>
                    <a:pt x="4121" y="4777"/>
                    <a:pt x="4121" y="4906"/>
                  </a:cubicBezTo>
                  <a:cubicBezTo>
                    <a:pt x="4121" y="5036"/>
                    <a:pt x="4016" y="5141"/>
                    <a:pt x="3887" y="5141"/>
                  </a:cubicBezTo>
                  <a:cubicBezTo>
                    <a:pt x="3759" y="5141"/>
                    <a:pt x="3653" y="5036"/>
                    <a:pt x="3653" y="4906"/>
                  </a:cubicBezTo>
                  <a:cubicBezTo>
                    <a:pt x="3653" y="4777"/>
                    <a:pt x="3759" y="4672"/>
                    <a:pt x="3887" y="4672"/>
                  </a:cubicBezTo>
                  <a:close/>
                  <a:moveTo>
                    <a:pt x="7021" y="6251"/>
                  </a:moveTo>
                  <a:lnTo>
                    <a:pt x="7021" y="8266"/>
                  </a:lnTo>
                  <a:lnTo>
                    <a:pt x="5987" y="7823"/>
                  </a:lnTo>
                  <a:lnTo>
                    <a:pt x="5987" y="6694"/>
                  </a:lnTo>
                  <a:lnTo>
                    <a:pt x="7021" y="6251"/>
                  </a:lnTo>
                  <a:close/>
                  <a:moveTo>
                    <a:pt x="5470" y="5995"/>
                  </a:moveTo>
                  <a:lnTo>
                    <a:pt x="5470" y="5996"/>
                  </a:lnTo>
                  <a:cubicBezTo>
                    <a:pt x="5601" y="5996"/>
                    <a:pt x="5704" y="6101"/>
                    <a:pt x="5704" y="6230"/>
                  </a:cubicBezTo>
                  <a:lnTo>
                    <a:pt x="5704" y="6512"/>
                  </a:lnTo>
                  <a:lnTo>
                    <a:pt x="5704" y="8013"/>
                  </a:lnTo>
                  <a:lnTo>
                    <a:pt x="5704" y="8295"/>
                  </a:lnTo>
                  <a:cubicBezTo>
                    <a:pt x="5704" y="8426"/>
                    <a:pt x="5599" y="8530"/>
                    <a:pt x="5470" y="8530"/>
                  </a:cubicBezTo>
                  <a:lnTo>
                    <a:pt x="2653" y="8530"/>
                  </a:lnTo>
                  <a:cubicBezTo>
                    <a:pt x="2522" y="8530"/>
                    <a:pt x="2419" y="8425"/>
                    <a:pt x="2419" y="8295"/>
                  </a:cubicBezTo>
                  <a:lnTo>
                    <a:pt x="2419" y="6230"/>
                  </a:lnTo>
                  <a:cubicBezTo>
                    <a:pt x="2419" y="6099"/>
                    <a:pt x="2524" y="5995"/>
                    <a:pt x="2653" y="5995"/>
                  </a:cubicBezTo>
                  <a:close/>
                  <a:moveTo>
                    <a:pt x="3890" y="4396"/>
                  </a:moveTo>
                  <a:cubicBezTo>
                    <a:pt x="3605" y="4396"/>
                    <a:pt x="3374" y="4628"/>
                    <a:pt x="3374" y="4914"/>
                  </a:cubicBezTo>
                  <a:cubicBezTo>
                    <a:pt x="3374" y="5150"/>
                    <a:pt x="3534" y="5350"/>
                    <a:pt x="3750" y="5412"/>
                  </a:cubicBezTo>
                  <a:lnTo>
                    <a:pt x="3750" y="5714"/>
                  </a:lnTo>
                  <a:lnTo>
                    <a:pt x="2652" y="5714"/>
                  </a:lnTo>
                  <a:cubicBezTo>
                    <a:pt x="2366" y="5714"/>
                    <a:pt x="2134" y="5946"/>
                    <a:pt x="2134" y="6233"/>
                  </a:cubicBezTo>
                  <a:lnTo>
                    <a:pt x="2134" y="8298"/>
                  </a:lnTo>
                  <a:cubicBezTo>
                    <a:pt x="2134" y="8584"/>
                    <a:pt x="2366" y="8816"/>
                    <a:pt x="2652" y="8816"/>
                  </a:cubicBezTo>
                  <a:lnTo>
                    <a:pt x="5716" y="8816"/>
                  </a:lnTo>
                  <a:cubicBezTo>
                    <a:pt x="5864" y="8816"/>
                    <a:pt x="5986" y="8695"/>
                    <a:pt x="5986" y="8546"/>
                  </a:cubicBezTo>
                  <a:lnTo>
                    <a:pt x="5986" y="8138"/>
                  </a:lnTo>
                  <a:lnTo>
                    <a:pt x="7300" y="8700"/>
                  </a:lnTo>
                  <a:lnTo>
                    <a:pt x="7300" y="5830"/>
                  </a:lnTo>
                  <a:lnTo>
                    <a:pt x="5986" y="6394"/>
                  </a:lnTo>
                  <a:lnTo>
                    <a:pt x="5986" y="5985"/>
                  </a:lnTo>
                  <a:cubicBezTo>
                    <a:pt x="5986" y="5835"/>
                    <a:pt x="5864" y="5714"/>
                    <a:pt x="5716" y="5714"/>
                  </a:cubicBezTo>
                  <a:lnTo>
                    <a:pt x="4031" y="5714"/>
                  </a:lnTo>
                  <a:lnTo>
                    <a:pt x="4031" y="5411"/>
                  </a:lnTo>
                  <a:lnTo>
                    <a:pt x="4033" y="5411"/>
                  </a:lnTo>
                  <a:cubicBezTo>
                    <a:pt x="4265" y="5345"/>
                    <a:pt x="4431" y="5121"/>
                    <a:pt x="4405" y="4863"/>
                  </a:cubicBezTo>
                  <a:cubicBezTo>
                    <a:pt x="4382" y="4614"/>
                    <a:pt x="4176" y="4413"/>
                    <a:pt x="3925" y="4397"/>
                  </a:cubicBezTo>
                  <a:cubicBezTo>
                    <a:pt x="3913" y="4397"/>
                    <a:pt x="3902" y="4396"/>
                    <a:pt x="3890" y="4396"/>
                  </a:cubicBezTo>
                  <a:close/>
                  <a:moveTo>
                    <a:pt x="4710" y="706"/>
                  </a:moveTo>
                  <a:lnTo>
                    <a:pt x="7961" y="3490"/>
                  </a:lnTo>
                  <a:lnTo>
                    <a:pt x="7961" y="9340"/>
                  </a:lnTo>
                  <a:lnTo>
                    <a:pt x="1460" y="9340"/>
                  </a:lnTo>
                  <a:lnTo>
                    <a:pt x="1460" y="3490"/>
                  </a:lnTo>
                  <a:lnTo>
                    <a:pt x="4710" y="706"/>
                  </a:lnTo>
                  <a:close/>
                  <a:moveTo>
                    <a:pt x="4711" y="331"/>
                  </a:moveTo>
                  <a:lnTo>
                    <a:pt x="0" y="4364"/>
                  </a:lnTo>
                  <a:lnTo>
                    <a:pt x="185" y="4579"/>
                  </a:lnTo>
                  <a:lnTo>
                    <a:pt x="1177" y="3730"/>
                  </a:lnTo>
                  <a:lnTo>
                    <a:pt x="1177" y="9622"/>
                  </a:lnTo>
                  <a:lnTo>
                    <a:pt x="8243" y="9622"/>
                  </a:lnTo>
                  <a:lnTo>
                    <a:pt x="8243" y="3730"/>
                  </a:lnTo>
                  <a:lnTo>
                    <a:pt x="9231" y="4579"/>
                  </a:lnTo>
                  <a:lnTo>
                    <a:pt x="9415" y="4364"/>
                  </a:lnTo>
                  <a:lnTo>
                    <a:pt x="7940" y="3100"/>
                  </a:lnTo>
                  <a:lnTo>
                    <a:pt x="7940" y="1148"/>
                  </a:lnTo>
                  <a:lnTo>
                    <a:pt x="6568" y="1148"/>
                  </a:lnTo>
                  <a:lnTo>
                    <a:pt x="6568" y="1920"/>
                  </a:lnTo>
                  <a:lnTo>
                    <a:pt x="4711" y="33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8" name="Google Shape;5378;p118"/>
          <p:cNvGrpSpPr/>
          <p:nvPr/>
        </p:nvGrpSpPr>
        <p:grpSpPr>
          <a:xfrm>
            <a:off x="5610565" y="3375612"/>
            <a:ext cx="374007" cy="373929"/>
            <a:chOff x="5610565" y="3375612"/>
            <a:chExt cx="374007" cy="373929"/>
          </a:xfrm>
        </p:grpSpPr>
        <p:sp>
          <p:nvSpPr>
            <p:cNvPr id="5379" name="Google Shape;5379;p118"/>
            <p:cNvSpPr/>
            <p:nvPr/>
          </p:nvSpPr>
          <p:spPr>
            <a:xfrm>
              <a:off x="5731723" y="3496770"/>
              <a:ext cx="131808" cy="131769"/>
            </a:xfrm>
            <a:custGeom>
              <a:avLst/>
              <a:gdLst/>
              <a:ahLst/>
              <a:cxnLst/>
              <a:rect l="l" t="t" r="r" b="b"/>
              <a:pathLst>
                <a:path w="3391" h="3390" extrusionOk="0">
                  <a:moveTo>
                    <a:pt x="1695" y="0"/>
                  </a:moveTo>
                  <a:cubicBezTo>
                    <a:pt x="759" y="0"/>
                    <a:pt x="0" y="759"/>
                    <a:pt x="0" y="1695"/>
                  </a:cubicBezTo>
                  <a:cubicBezTo>
                    <a:pt x="0" y="2631"/>
                    <a:pt x="759" y="3389"/>
                    <a:pt x="1695" y="3389"/>
                  </a:cubicBezTo>
                  <a:cubicBezTo>
                    <a:pt x="2631" y="3389"/>
                    <a:pt x="3390" y="2631"/>
                    <a:pt x="3390" y="1695"/>
                  </a:cubicBezTo>
                  <a:cubicBezTo>
                    <a:pt x="3390" y="759"/>
                    <a:pt x="2631" y="0"/>
                    <a:pt x="169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118"/>
            <p:cNvSpPr/>
            <p:nvPr/>
          </p:nvSpPr>
          <p:spPr>
            <a:xfrm>
              <a:off x="5761069" y="3526738"/>
              <a:ext cx="73037" cy="101762"/>
            </a:xfrm>
            <a:custGeom>
              <a:avLst/>
              <a:gdLst/>
              <a:ahLst/>
              <a:cxnLst/>
              <a:rect l="l" t="t" r="r" b="b"/>
              <a:pathLst>
                <a:path w="1879" h="2618" extrusionOk="0">
                  <a:moveTo>
                    <a:pt x="940" y="0"/>
                  </a:moveTo>
                  <a:cubicBezTo>
                    <a:pt x="929" y="0"/>
                    <a:pt x="918" y="1"/>
                    <a:pt x="906" y="2"/>
                  </a:cubicBezTo>
                  <a:cubicBezTo>
                    <a:pt x="662" y="19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6" y="889"/>
                    <a:pt x="590" y="972"/>
                  </a:cubicBezTo>
                  <a:cubicBezTo>
                    <a:pt x="244" y="1111"/>
                    <a:pt x="1" y="1448"/>
                    <a:pt x="1" y="1844"/>
                  </a:cubicBezTo>
                  <a:lnTo>
                    <a:pt x="1" y="2332"/>
                  </a:lnTo>
                  <a:cubicBezTo>
                    <a:pt x="270" y="2512"/>
                    <a:pt x="593" y="2617"/>
                    <a:pt x="940" y="2617"/>
                  </a:cubicBezTo>
                  <a:cubicBezTo>
                    <a:pt x="1287" y="2617"/>
                    <a:pt x="1612" y="2512"/>
                    <a:pt x="1879" y="2332"/>
                  </a:cubicBezTo>
                  <a:lnTo>
                    <a:pt x="1879" y="1844"/>
                  </a:lnTo>
                  <a:cubicBezTo>
                    <a:pt x="1879" y="1449"/>
                    <a:pt x="1635" y="1113"/>
                    <a:pt x="1291" y="972"/>
                  </a:cubicBezTo>
                  <a:cubicBezTo>
                    <a:pt x="1365" y="889"/>
                    <a:pt x="1409" y="780"/>
                    <a:pt x="1409" y="660"/>
                  </a:cubicBezTo>
                  <a:lnTo>
                    <a:pt x="1409" y="482"/>
                  </a:lnTo>
                  <a:cubicBezTo>
                    <a:pt x="1409" y="217"/>
                    <a:pt x="1201" y="0"/>
                    <a:pt x="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118"/>
            <p:cNvSpPr/>
            <p:nvPr/>
          </p:nvSpPr>
          <p:spPr>
            <a:xfrm>
              <a:off x="5616434" y="3381559"/>
              <a:ext cx="116882" cy="116804"/>
            </a:xfrm>
            <a:custGeom>
              <a:avLst/>
              <a:gdLst/>
              <a:ahLst/>
              <a:cxnLst/>
              <a:rect l="l" t="t" r="r" b="b"/>
              <a:pathLst>
                <a:path w="3007" h="3005" extrusionOk="0">
                  <a:moveTo>
                    <a:pt x="377" y="1"/>
                  </a:moveTo>
                  <a:cubicBezTo>
                    <a:pt x="169" y="1"/>
                    <a:pt x="2" y="170"/>
                    <a:pt x="2" y="376"/>
                  </a:cubicBezTo>
                  <a:lnTo>
                    <a:pt x="2" y="2629"/>
                  </a:lnTo>
                  <a:cubicBezTo>
                    <a:pt x="1" y="2836"/>
                    <a:pt x="169" y="3005"/>
                    <a:pt x="377" y="3005"/>
                  </a:cubicBezTo>
                  <a:lnTo>
                    <a:pt x="2630" y="3005"/>
                  </a:lnTo>
                  <a:cubicBezTo>
                    <a:pt x="2839" y="3005"/>
                    <a:pt x="3007" y="2836"/>
                    <a:pt x="3007" y="2629"/>
                  </a:cubicBezTo>
                  <a:lnTo>
                    <a:pt x="3007" y="376"/>
                  </a:lnTo>
                  <a:cubicBezTo>
                    <a:pt x="3007" y="168"/>
                    <a:pt x="2838" y="1"/>
                    <a:pt x="2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118"/>
            <p:cNvSpPr/>
            <p:nvPr/>
          </p:nvSpPr>
          <p:spPr>
            <a:xfrm>
              <a:off x="5861821" y="3381559"/>
              <a:ext cx="116843" cy="116804"/>
            </a:xfrm>
            <a:custGeom>
              <a:avLst/>
              <a:gdLst/>
              <a:ahLst/>
              <a:cxnLst/>
              <a:rect l="l" t="t" r="r" b="b"/>
              <a:pathLst>
                <a:path w="3006" h="3005" extrusionOk="0">
                  <a:moveTo>
                    <a:pt x="378" y="1"/>
                  </a:moveTo>
                  <a:cubicBezTo>
                    <a:pt x="170" y="1"/>
                    <a:pt x="2" y="170"/>
                    <a:pt x="2" y="376"/>
                  </a:cubicBezTo>
                  <a:lnTo>
                    <a:pt x="2" y="2629"/>
                  </a:lnTo>
                  <a:cubicBezTo>
                    <a:pt x="0" y="2836"/>
                    <a:pt x="170" y="3005"/>
                    <a:pt x="378" y="3005"/>
                  </a:cubicBezTo>
                  <a:lnTo>
                    <a:pt x="2630" y="3005"/>
                  </a:lnTo>
                  <a:cubicBezTo>
                    <a:pt x="2838" y="3005"/>
                    <a:pt x="3006" y="2836"/>
                    <a:pt x="3006" y="2629"/>
                  </a:cubicBezTo>
                  <a:lnTo>
                    <a:pt x="3006" y="376"/>
                  </a:lnTo>
                  <a:cubicBezTo>
                    <a:pt x="3006" y="168"/>
                    <a:pt x="2837" y="1"/>
                    <a:pt x="2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118"/>
            <p:cNvSpPr/>
            <p:nvPr/>
          </p:nvSpPr>
          <p:spPr>
            <a:xfrm>
              <a:off x="5616434" y="3626984"/>
              <a:ext cx="116882" cy="116804"/>
            </a:xfrm>
            <a:custGeom>
              <a:avLst/>
              <a:gdLst/>
              <a:ahLst/>
              <a:cxnLst/>
              <a:rect l="l" t="t" r="r" b="b"/>
              <a:pathLst>
                <a:path w="3007" h="3005" extrusionOk="0">
                  <a:moveTo>
                    <a:pt x="377" y="0"/>
                  </a:moveTo>
                  <a:cubicBezTo>
                    <a:pt x="169" y="0"/>
                    <a:pt x="2" y="169"/>
                    <a:pt x="2" y="376"/>
                  </a:cubicBezTo>
                  <a:lnTo>
                    <a:pt x="2" y="2628"/>
                  </a:lnTo>
                  <a:cubicBezTo>
                    <a:pt x="1" y="2835"/>
                    <a:pt x="169" y="3004"/>
                    <a:pt x="377" y="3004"/>
                  </a:cubicBezTo>
                  <a:lnTo>
                    <a:pt x="2630" y="3004"/>
                  </a:lnTo>
                  <a:cubicBezTo>
                    <a:pt x="2839" y="3004"/>
                    <a:pt x="3007" y="2835"/>
                    <a:pt x="3007" y="2628"/>
                  </a:cubicBezTo>
                  <a:lnTo>
                    <a:pt x="3007" y="376"/>
                  </a:lnTo>
                  <a:cubicBezTo>
                    <a:pt x="3007" y="167"/>
                    <a:pt x="2838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118"/>
            <p:cNvSpPr/>
            <p:nvPr/>
          </p:nvSpPr>
          <p:spPr>
            <a:xfrm>
              <a:off x="5861821" y="3626984"/>
              <a:ext cx="116843" cy="116804"/>
            </a:xfrm>
            <a:custGeom>
              <a:avLst/>
              <a:gdLst/>
              <a:ahLst/>
              <a:cxnLst/>
              <a:rect l="l" t="t" r="r" b="b"/>
              <a:pathLst>
                <a:path w="3006" h="3005" extrusionOk="0">
                  <a:moveTo>
                    <a:pt x="378" y="0"/>
                  </a:moveTo>
                  <a:cubicBezTo>
                    <a:pt x="170" y="0"/>
                    <a:pt x="2" y="169"/>
                    <a:pt x="2" y="376"/>
                  </a:cubicBezTo>
                  <a:lnTo>
                    <a:pt x="2" y="2628"/>
                  </a:lnTo>
                  <a:cubicBezTo>
                    <a:pt x="0" y="2835"/>
                    <a:pt x="170" y="3004"/>
                    <a:pt x="378" y="3004"/>
                  </a:cubicBezTo>
                  <a:lnTo>
                    <a:pt x="2630" y="3004"/>
                  </a:lnTo>
                  <a:cubicBezTo>
                    <a:pt x="2838" y="3004"/>
                    <a:pt x="3006" y="2835"/>
                    <a:pt x="3006" y="2628"/>
                  </a:cubicBezTo>
                  <a:lnTo>
                    <a:pt x="3006" y="376"/>
                  </a:lnTo>
                  <a:cubicBezTo>
                    <a:pt x="3006" y="167"/>
                    <a:pt x="2837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118"/>
            <p:cNvSpPr/>
            <p:nvPr/>
          </p:nvSpPr>
          <p:spPr>
            <a:xfrm>
              <a:off x="5649318" y="3414365"/>
              <a:ext cx="296461" cy="296500"/>
            </a:xfrm>
            <a:custGeom>
              <a:avLst/>
              <a:gdLst/>
              <a:ahLst/>
              <a:cxnLst/>
              <a:rect l="l" t="t" r="r" b="b"/>
              <a:pathLst>
                <a:path w="7627" h="7628" extrusionOk="0">
                  <a:moveTo>
                    <a:pt x="3534" y="1"/>
                  </a:moveTo>
                  <a:cubicBezTo>
                    <a:pt x="3326" y="1"/>
                    <a:pt x="3159" y="170"/>
                    <a:pt x="3159" y="376"/>
                  </a:cubicBezTo>
                  <a:lnTo>
                    <a:pt x="3159" y="938"/>
                  </a:lnTo>
                  <a:cubicBezTo>
                    <a:pt x="3159" y="1147"/>
                    <a:pt x="3327" y="1314"/>
                    <a:pt x="3534" y="1314"/>
                  </a:cubicBezTo>
                  <a:lnTo>
                    <a:pt x="4096" y="1314"/>
                  </a:lnTo>
                  <a:cubicBezTo>
                    <a:pt x="4096" y="1314"/>
                    <a:pt x="4097" y="1314"/>
                    <a:pt x="4097" y="1314"/>
                  </a:cubicBezTo>
                  <a:cubicBezTo>
                    <a:pt x="4304" y="1314"/>
                    <a:pt x="4472" y="1146"/>
                    <a:pt x="4472" y="938"/>
                  </a:cubicBezTo>
                  <a:lnTo>
                    <a:pt x="4472" y="376"/>
                  </a:lnTo>
                  <a:cubicBezTo>
                    <a:pt x="4472" y="169"/>
                    <a:pt x="4303" y="1"/>
                    <a:pt x="4096" y="1"/>
                  </a:cubicBezTo>
                  <a:close/>
                  <a:moveTo>
                    <a:pt x="376" y="3156"/>
                  </a:moveTo>
                  <a:cubicBezTo>
                    <a:pt x="169" y="3156"/>
                    <a:pt x="1" y="3325"/>
                    <a:pt x="1" y="3532"/>
                  </a:cubicBezTo>
                  <a:lnTo>
                    <a:pt x="1" y="4094"/>
                  </a:lnTo>
                  <a:cubicBezTo>
                    <a:pt x="1" y="4302"/>
                    <a:pt x="170" y="4470"/>
                    <a:pt x="376" y="4470"/>
                  </a:cubicBezTo>
                  <a:lnTo>
                    <a:pt x="939" y="4470"/>
                  </a:lnTo>
                  <a:cubicBezTo>
                    <a:pt x="1147" y="4470"/>
                    <a:pt x="1314" y="4301"/>
                    <a:pt x="1314" y="4094"/>
                  </a:cubicBezTo>
                  <a:lnTo>
                    <a:pt x="1314" y="3532"/>
                  </a:lnTo>
                  <a:cubicBezTo>
                    <a:pt x="1316" y="3325"/>
                    <a:pt x="1148" y="3156"/>
                    <a:pt x="939" y="3156"/>
                  </a:cubicBezTo>
                  <a:close/>
                  <a:moveTo>
                    <a:pt x="6689" y="3158"/>
                  </a:moveTo>
                  <a:cubicBezTo>
                    <a:pt x="6482" y="3158"/>
                    <a:pt x="6313" y="3325"/>
                    <a:pt x="6313" y="3534"/>
                  </a:cubicBezTo>
                  <a:lnTo>
                    <a:pt x="6313" y="4096"/>
                  </a:lnTo>
                  <a:cubicBezTo>
                    <a:pt x="6313" y="4302"/>
                    <a:pt x="6482" y="4471"/>
                    <a:pt x="6689" y="4471"/>
                  </a:cubicBezTo>
                  <a:lnTo>
                    <a:pt x="7251" y="4471"/>
                  </a:lnTo>
                  <a:cubicBezTo>
                    <a:pt x="7458" y="4471"/>
                    <a:pt x="7627" y="4304"/>
                    <a:pt x="7627" y="4096"/>
                  </a:cubicBezTo>
                  <a:lnTo>
                    <a:pt x="7627" y="3534"/>
                  </a:lnTo>
                  <a:cubicBezTo>
                    <a:pt x="7627" y="3326"/>
                    <a:pt x="7459" y="3158"/>
                    <a:pt x="7251" y="3158"/>
                  </a:cubicBezTo>
                  <a:close/>
                  <a:moveTo>
                    <a:pt x="3529" y="6314"/>
                  </a:moveTo>
                  <a:cubicBezTo>
                    <a:pt x="3324" y="6314"/>
                    <a:pt x="3158" y="6482"/>
                    <a:pt x="3158" y="6690"/>
                  </a:cubicBezTo>
                  <a:lnTo>
                    <a:pt x="3158" y="7251"/>
                  </a:lnTo>
                  <a:cubicBezTo>
                    <a:pt x="3158" y="7460"/>
                    <a:pt x="3326" y="7628"/>
                    <a:pt x="3533" y="7628"/>
                  </a:cubicBezTo>
                  <a:lnTo>
                    <a:pt x="4094" y="7628"/>
                  </a:lnTo>
                  <a:cubicBezTo>
                    <a:pt x="4303" y="7628"/>
                    <a:pt x="4471" y="7459"/>
                    <a:pt x="4471" y="7251"/>
                  </a:cubicBezTo>
                  <a:lnTo>
                    <a:pt x="4471" y="6690"/>
                  </a:lnTo>
                  <a:cubicBezTo>
                    <a:pt x="4471" y="6481"/>
                    <a:pt x="4302" y="6314"/>
                    <a:pt x="4094" y="6314"/>
                  </a:cubicBezTo>
                  <a:lnTo>
                    <a:pt x="3533" y="6314"/>
                  </a:lnTo>
                  <a:cubicBezTo>
                    <a:pt x="3532" y="6314"/>
                    <a:pt x="3531" y="6314"/>
                    <a:pt x="3529" y="63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118"/>
            <p:cNvSpPr/>
            <p:nvPr/>
          </p:nvSpPr>
          <p:spPr>
            <a:xfrm>
              <a:off x="5610565" y="3375612"/>
              <a:ext cx="374007" cy="373929"/>
            </a:xfrm>
            <a:custGeom>
              <a:avLst/>
              <a:gdLst/>
              <a:ahLst/>
              <a:cxnLst/>
              <a:rect l="l" t="t" r="r" b="b"/>
              <a:pathLst>
                <a:path w="9622" h="9620" extrusionOk="0">
                  <a:moveTo>
                    <a:pt x="2445" y="565"/>
                  </a:moveTo>
                  <a:lnTo>
                    <a:pt x="2445" y="847"/>
                  </a:lnTo>
                  <a:lnTo>
                    <a:pt x="2727" y="847"/>
                  </a:lnTo>
                  <a:lnTo>
                    <a:pt x="2727" y="565"/>
                  </a:lnTo>
                  <a:close/>
                  <a:moveTo>
                    <a:pt x="5102" y="1129"/>
                  </a:moveTo>
                  <a:cubicBezTo>
                    <a:pt x="5233" y="1129"/>
                    <a:pt x="5337" y="1234"/>
                    <a:pt x="5337" y="1363"/>
                  </a:cubicBezTo>
                  <a:lnTo>
                    <a:pt x="5337" y="1926"/>
                  </a:lnTo>
                  <a:cubicBezTo>
                    <a:pt x="5337" y="2057"/>
                    <a:pt x="5232" y="2160"/>
                    <a:pt x="5102" y="2160"/>
                  </a:cubicBezTo>
                  <a:lnTo>
                    <a:pt x="4539" y="2160"/>
                  </a:lnTo>
                  <a:cubicBezTo>
                    <a:pt x="4537" y="2160"/>
                    <a:pt x="4536" y="2160"/>
                    <a:pt x="4535" y="2160"/>
                  </a:cubicBezTo>
                  <a:cubicBezTo>
                    <a:pt x="4408" y="2160"/>
                    <a:pt x="4304" y="2056"/>
                    <a:pt x="4304" y="1926"/>
                  </a:cubicBezTo>
                  <a:lnTo>
                    <a:pt x="4304" y="1363"/>
                  </a:lnTo>
                  <a:cubicBezTo>
                    <a:pt x="4304" y="1232"/>
                    <a:pt x="4410" y="1129"/>
                    <a:pt x="4539" y="1129"/>
                  </a:cubicBezTo>
                  <a:close/>
                  <a:moveTo>
                    <a:pt x="1649" y="1130"/>
                  </a:moveTo>
                  <a:cubicBezTo>
                    <a:pt x="1935" y="1130"/>
                    <a:pt x="2167" y="1362"/>
                    <a:pt x="2167" y="1648"/>
                  </a:cubicBezTo>
                  <a:cubicBezTo>
                    <a:pt x="2167" y="1934"/>
                    <a:pt x="1935" y="2166"/>
                    <a:pt x="1649" y="2166"/>
                  </a:cubicBezTo>
                  <a:cubicBezTo>
                    <a:pt x="1364" y="2166"/>
                    <a:pt x="1130" y="1934"/>
                    <a:pt x="1130" y="1648"/>
                  </a:cubicBezTo>
                  <a:cubicBezTo>
                    <a:pt x="1130" y="1362"/>
                    <a:pt x="1362" y="1130"/>
                    <a:pt x="1649" y="1130"/>
                  </a:cubicBezTo>
                  <a:close/>
                  <a:moveTo>
                    <a:pt x="8012" y="849"/>
                  </a:moveTo>
                  <a:cubicBezTo>
                    <a:pt x="8432" y="849"/>
                    <a:pt x="8774" y="1190"/>
                    <a:pt x="8774" y="1611"/>
                  </a:cubicBezTo>
                  <a:cubicBezTo>
                    <a:pt x="8774" y="2032"/>
                    <a:pt x="8432" y="2374"/>
                    <a:pt x="8012" y="2374"/>
                  </a:cubicBezTo>
                  <a:cubicBezTo>
                    <a:pt x="7897" y="2374"/>
                    <a:pt x="7787" y="2348"/>
                    <a:pt x="7685" y="2300"/>
                  </a:cubicBezTo>
                  <a:lnTo>
                    <a:pt x="7644" y="2280"/>
                  </a:lnTo>
                  <a:lnTo>
                    <a:pt x="7236" y="2355"/>
                  </a:lnTo>
                  <a:lnTo>
                    <a:pt x="7326" y="1946"/>
                  </a:lnTo>
                  <a:lnTo>
                    <a:pt x="7308" y="1905"/>
                  </a:lnTo>
                  <a:cubicBezTo>
                    <a:pt x="7269" y="1811"/>
                    <a:pt x="7249" y="1712"/>
                    <a:pt x="7249" y="1611"/>
                  </a:cubicBezTo>
                  <a:cubicBezTo>
                    <a:pt x="7249" y="1190"/>
                    <a:pt x="7591" y="849"/>
                    <a:pt x="8012" y="849"/>
                  </a:cubicBezTo>
                  <a:close/>
                  <a:moveTo>
                    <a:pt x="1649" y="849"/>
                  </a:moveTo>
                  <a:cubicBezTo>
                    <a:pt x="1207" y="849"/>
                    <a:pt x="848" y="1208"/>
                    <a:pt x="848" y="1649"/>
                  </a:cubicBezTo>
                  <a:cubicBezTo>
                    <a:pt x="848" y="2091"/>
                    <a:pt x="1207" y="2450"/>
                    <a:pt x="1649" y="2450"/>
                  </a:cubicBezTo>
                  <a:cubicBezTo>
                    <a:pt x="2090" y="2450"/>
                    <a:pt x="2449" y="2091"/>
                    <a:pt x="2449" y="1649"/>
                  </a:cubicBezTo>
                  <a:cubicBezTo>
                    <a:pt x="2449" y="1208"/>
                    <a:pt x="2090" y="849"/>
                    <a:pt x="1649" y="849"/>
                  </a:cubicBezTo>
                  <a:close/>
                  <a:moveTo>
                    <a:pt x="8012" y="566"/>
                  </a:moveTo>
                  <a:cubicBezTo>
                    <a:pt x="7436" y="566"/>
                    <a:pt x="6967" y="1035"/>
                    <a:pt x="6967" y="1611"/>
                  </a:cubicBezTo>
                  <a:cubicBezTo>
                    <a:pt x="6967" y="1735"/>
                    <a:pt x="6988" y="1857"/>
                    <a:pt x="7032" y="1971"/>
                  </a:cubicBezTo>
                  <a:lnTo>
                    <a:pt x="6868" y="2711"/>
                  </a:lnTo>
                  <a:lnTo>
                    <a:pt x="7607" y="2574"/>
                  </a:lnTo>
                  <a:cubicBezTo>
                    <a:pt x="7734" y="2628"/>
                    <a:pt x="7872" y="2655"/>
                    <a:pt x="8012" y="2655"/>
                  </a:cubicBezTo>
                  <a:cubicBezTo>
                    <a:pt x="8588" y="2655"/>
                    <a:pt x="9056" y="2187"/>
                    <a:pt x="9056" y="1611"/>
                  </a:cubicBezTo>
                  <a:cubicBezTo>
                    <a:pt x="9056" y="1035"/>
                    <a:pt x="8588" y="566"/>
                    <a:pt x="8012" y="566"/>
                  </a:cubicBezTo>
                  <a:close/>
                  <a:moveTo>
                    <a:pt x="9105" y="282"/>
                  </a:moveTo>
                  <a:cubicBezTo>
                    <a:pt x="9236" y="282"/>
                    <a:pt x="9340" y="388"/>
                    <a:pt x="9340" y="518"/>
                  </a:cubicBezTo>
                  <a:lnTo>
                    <a:pt x="9340" y="2771"/>
                  </a:lnTo>
                  <a:cubicBezTo>
                    <a:pt x="9340" y="2902"/>
                    <a:pt x="9235" y="3006"/>
                    <a:pt x="9105" y="3006"/>
                  </a:cubicBezTo>
                  <a:lnTo>
                    <a:pt x="6851" y="3006"/>
                  </a:lnTo>
                  <a:cubicBezTo>
                    <a:pt x="6720" y="3006"/>
                    <a:pt x="6616" y="2900"/>
                    <a:pt x="6616" y="2771"/>
                  </a:cubicBezTo>
                  <a:lnTo>
                    <a:pt x="6616" y="518"/>
                  </a:lnTo>
                  <a:cubicBezTo>
                    <a:pt x="6615" y="388"/>
                    <a:pt x="6720" y="282"/>
                    <a:pt x="6851" y="282"/>
                  </a:cubicBezTo>
                  <a:close/>
                  <a:moveTo>
                    <a:pt x="2773" y="285"/>
                  </a:moveTo>
                  <a:cubicBezTo>
                    <a:pt x="2903" y="285"/>
                    <a:pt x="3008" y="390"/>
                    <a:pt x="3008" y="519"/>
                  </a:cubicBezTo>
                  <a:lnTo>
                    <a:pt x="3008" y="2772"/>
                  </a:lnTo>
                  <a:cubicBezTo>
                    <a:pt x="3008" y="2902"/>
                    <a:pt x="2902" y="3008"/>
                    <a:pt x="2771" y="3008"/>
                  </a:cubicBezTo>
                  <a:lnTo>
                    <a:pt x="520" y="3008"/>
                  </a:lnTo>
                  <a:cubicBezTo>
                    <a:pt x="389" y="3008"/>
                    <a:pt x="285" y="2902"/>
                    <a:pt x="285" y="2772"/>
                  </a:cubicBezTo>
                  <a:lnTo>
                    <a:pt x="285" y="519"/>
                  </a:lnTo>
                  <a:cubicBezTo>
                    <a:pt x="285" y="388"/>
                    <a:pt x="390" y="285"/>
                    <a:pt x="520" y="285"/>
                  </a:cubicBezTo>
                  <a:close/>
                  <a:moveTo>
                    <a:pt x="4820" y="4031"/>
                  </a:moveTo>
                  <a:cubicBezTo>
                    <a:pt x="4829" y="4031"/>
                    <a:pt x="4838" y="4031"/>
                    <a:pt x="4847" y="4032"/>
                  </a:cubicBezTo>
                  <a:cubicBezTo>
                    <a:pt x="5015" y="4045"/>
                    <a:pt x="5148" y="4187"/>
                    <a:pt x="5148" y="4360"/>
                  </a:cubicBezTo>
                  <a:lnTo>
                    <a:pt x="5148" y="4539"/>
                  </a:lnTo>
                  <a:cubicBezTo>
                    <a:pt x="5148" y="4725"/>
                    <a:pt x="5004" y="4877"/>
                    <a:pt x="4821" y="4877"/>
                  </a:cubicBezTo>
                  <a:cubicBezTo>
                    <a:pt x="4812" y="4877"/>
                    <a:pt x="4803" y="4877"/>
                    <a:pt x="4794" y="4876"/>
                  </a:cubicBezTo>
                  <a:cubicBezTo>
                    <a:pt x="4626" y="4861"/>
                    <a:pt x="4492" y="4719"/>
                    <a:pt x="4492" y="4548"/>
                  </a:cubicBezTo>
                  <a:lnTo>
                    <a:pt x="4492" y="4370"/>
                  </a:lnTo>
                  <a:cubicBezTo>
                    <a:pt x="4492" y="4184"/>
                    <a:pt x="4637" y="4031"/>
                    <a:pt x="4820" y="4031"/>
                  </a:cubicBezTo>
                  <a:close/>
                  <a:moveTo>
                    <a:pt x="8260" y="4304"/>
                  </a:moveTo>
                  <a:cubicBezTo>
                    <a:pt x="8391" y="4304"/>
                    <a:pt x="8494" y="4410"/>
                    <a:pt x="8494" y="4539"/>
                  </a:cubicBezTo>
                  <a:lnTo>
                    <a:pt x="8494" y="5102"/>
                  </a:lnTo>
                  <a:cubicBezTo>
                    <a:pt x="8494" y="5232"/>
                    <a:pt x="8389" y="5336"/>
                    <a:pt x="8260" y="5336"/>
                  </a:cubicBezTo>
                  <a:lnTo>
                    <a:pt x="7696" y="5336"/>
                  </a:lnTo>
                  <a:cubicBezTo>
                    <a:pt x="7566" y="5336"/>
                    <a:pt x="7462" y="5231"/>
                    <a:pt x="7462" y="5102"/>
                  </a:cubicBezTo>
                  <a:lnTo>
                    <a:pt x="7462" y="4539"/>
                  </a:lnTo>
                  <a:cubicBezTo>
                    <a:pt x="7460" y="4410"/>
                    <a:pt x="7566" y="4304"/>
                    <a:pt x="7696" y="4304"/>
                  </a:cubicBezTo>
                  <a:close/>
                  <a:moveTo>
                    <a:pt x="1926" y="4305"/>
                  </a:moveTo>
                  <a:cubicBezTo>
                    <a:pt x="2057" y="4305"/>
                    <a:pt x="2162" y="4411"/>
                    <a:pt x="2162" y="4540"/>
                  </a:cubicBezTo>
                  <a:lnTo>
                    <a:pt x="2162" y="5103"/>
                  </a:lnTo>
                  <a:cubicBezTo>
                    <a:pt x="2163" y="5232"/>
                    <a:pt x="2057" y="5337"/>
                    <a:pt x="1926" y="5337"/>
                  </a:cubicBezTo>
                  <a:lnTo>
                    <a:pt x="1364" y="5337"/>
                  </a:lnTo>
                  <a:cubicBezTo>
                    <a:pt x="1233" y="5337"/>
                    <a:pt x="1129" y="5232"/>
                    <a:pt x="1129" y="5103"/>
                  </a:cubicBezTo>
                  <a:lnTo>
                    <a:pt x="1129" y="4540"/>
                  </a:lnTo>
                  <a:cubicBezTo>
                    <a:pt x="1129" y="4410"/>
                    <a:pt x="1234" y="4305"/>
                    <a:pt x="1364" y="4305"/>
                  </a:cubicBezTo>
                  <a:close/>
                  <a:moveTo>
                    <a:pt x="4823" y="3261"/>
                  </a:moveTo>
                  <a:cubicBezTo>
                    <a:pt x="5677" y="3261"/>
                    <a:pt x="6371" y="3956"/>
                    <a:pt x="6371" y="4810"/>
                  </a:cubicBezTo>
                  <a:cubicBezTo>
                    <a:pt x="6371" y="5245"/>
                    <a:pt x="6191" y="5638"/>
                    <a:pt x="5902" y="5921"/>
                  </a:cubicBezTo>
                  <a:lnTo>
                    <a:pt x="5902" y="5732"/>
                  </a:lnTo>
                  <a:cubicBezTo>
                    <a:pt x="5902" y="5346"/>
                    <a:pt x="5700" y="4998"/>
                    <a:pt x="5375" y="4806"/>
                  </a:cubicBezTo>
                  <a:cubicBezTo>
                    <a:pt x="5411" y="4727"/>
                    <a:pt x="5432" y="4640"/>
                    <a:pt x="5432" y="4549"/>
                  </a:cubicBezTo>
                  <a:lnTo>
                    <a:pt x="5432" y="4374"/>
                  </a:lnTo>
                  <a:cubicBezTo>
                    <a:pt x="5432" y="4030"/>
                    <a:pt x="5161" y="3749"/>
                    <a:pt x="4823" y="3749"/>
                  </a:cubicBezTo>
                  <a:cubicBezTo>
                    <a:pt x="4810" y="3749"/>
                    <a:pt x="4797" y="3750"/>
                    <a:pt x="4783" y="3750"/>
                  </a:cubicBezTo>
                  <a:cubicBezTo>
                    <a:pt x="4464" y="3769"/>
                    <a:pt x="4210" y="4036"/>
                    <a:pt x="4210" y="4359"/>
                  </a:cubicBezTo>
                  <a:lnTo>
                    <a:pt x="4210" y="4549"/>
                  </a:lnTo>
                  <a:cubicBezTo>
                    <a:pt x="4210" y="4640"/>
                    <a:pt x="4231" y="4727"/>
                    <a:pt x="4267" y="4806"/>
                  </a:cubicBezTo>
                  <a:cubicBezTo>
                    <a:pt x="3942" y="4998"/>
                    <a:pt x="3741" y="5346"/>
                    <a:pt x="3741" y="5732"/>
                  </a:cubicBezTo>
                  <a:lnTo>
                    <a:pt x="3741" y="5921"/>
                  </a:lnTo>
                  <a:cubicBezTo>
                    <a:pt x="3438" y="5625"/>
                    <a:pt x="3255" y="5208"/>
                    <a:pt x="3273" y="4749"/>
                  </a:cubicBezTo>
                  <a:cubicBezTo>
                    <a:pt x="3304" y="3954"/>
                    <a:pt x="3942" y="3305"/>
                    <a:pt x="4737" y="3263"/>
                  </a:cubicBezTo>
                  <a:cubicBezTo>
                    <a:pt x="4766" y="3261"/>
                    <a:pt x="4794" y="3261"/>
                    <a:pt x="4823" y="3261"/>
                  </a:cubicBezTo>
                  <a:close/>
                  <a:moveTo>
                    <a:pt x="5199" y="5029"/>
                  </a:moveTo>
                  <a:cubicBezTo>
                    <a:pt x="5458" y="5167"/>
                    <a:pt x="5619" y="5435"/>
                    <a:pt x="5619" y="5734"/>
                  </a:cubicBezTo>
                  <a:lnTo>
                    <a:pt x="5619" y="6141"/>
                  </a:lnTo>
                  <a:cubicBezTo>
                    <a:pt x="5386" y="6283"/>
                    <a:pt x="5113" y="6363"/>
                    <a:pt x="4821" y="6363"/>
                  </a:cubicBezTo>
                  <a:cubicBezTo>
                    <a:pt x="4530" y="6363"/>
                    <a:pt x="4256" y="6281"/>
                    <a:pt x="4024" y="6141"/>
                  </a:cubicBezTo>
                  <a:lnTo>
                    <a:pt x="4024" y="5734"/>
                  </a:lnTo>
                  <a:cubicBezTo>
                    <a:pt x="4024" y="5435"/>
                    <a:pt x="4186" y="5167"/>
                    <a:pt x="4445" y="5029"/>
                  </a:cubicBezTo>
                  <a:cubicBezTo>
                    <a:pt x="4548" y="5112"/>
                    <a:pt x="4679" y="5160"/>
                    <a:pt x="4821" y="5160"/>
                  </a:cubicBezTo>
                  <a:cubicBezTo>
                    <a:pt x="4964" y="5160"/>
                    <a:pt x="5095" y="5112"/>
                    <a:pt x="5199" y="5029"/>
                  </a:cubicBezTo>
                  <a:close/>
                  <a:moveTo>
                    <a:pt x="1335" y="7485"/>
                  </a:moveTo>
                  <a:lnTo>
                    <a:pt x="2069" y="7974"/>
                  </a:lnTo>
                  <a:lnTo>
                    <a:pt x="1335" y="8463"/>
                  </a:lnTo>
                  <a:lnTo>
                    <a:pt x="1335" y="7485"/>
                  </a:lnTo>
                  <a:close/>
                  <a:moveTo>
                    <a:pt x="5104" y="7461"/>
                  </a:moveTo>
                  <a:cubicBezTo>
                    <a:pt x="5234" y="7461"/>
                    <a:pt x="5337" y="7566"/>
                    <a:pt x="5337" y="7696"/>
                  </a:cubicBezTo>
                  <a:lnTo>
                    <a:pt x="5337" y="8259"/>
                  </a:lnTo>
                  <a:cubicBezTo>
                    <a:pt x="5337" y="8390"/>
                    <a:pt x="5232" y="8494"/>
                    <a:pt x="5102" y="8494"/>
                  </a:cubicBezTo>
                  <a:lnTo>
                    <a:pt x="4539" y="8494"/>
                  </a:lnTo>
                  <a:cubicBezTo>
                    <a:pt x="4409" y="8494"/>
                    <a:pt x="4304" y="8389"/>
                    <a:pt x="4304" y="8259"/>
                  </a:cubicBezTo>
                  <a:lnTo>
                    <a:pt x="4304" y="7696"/>
                  </a:lnTo>
                  <a:cubicBezTo>
                    <a:pt x="4304" y="7566"/>
                    <a:pt x="4410" y="7461"/>
                    <a:pt x="4539" y="7461"/>
                  </a:cubicBezTo>
                  <a:lnTo>
                    <a:pt x="5102" y="7461"/>
                  </a:lnTo>
                  <a:cubicBezTo>
                    <a:pt x="5103" y="7461"/>
                    <a:pt x="5103" y="7461"/>
                    <a:pt x="5104" y="7461"/>
                  </a:cubicBezTo>
                  <a:close/>
                  <a:moveTo>
                    <a:pt x="7853" y="7193"/>
                  </a:moveTo>
                  <a:cubicBezTo>
                    <a:pt x="8007" y="7236"/>
                    <a:pt x="8118" y="7378"/>
                    <a:pt x="8118" y="7546"/>
                  </a:cubicBezTo>
                  <a:lnTo>
                    <a:pt x="8118" y="7856"/>
                  </a:lnTo>
                  <a:lnTo>
                    <a:pt x="8542" y="7856"/>
                  </a:lnTo>
                  <a:cubicBezTo>
                    <a:pt x="8610" y="7856"/>
                    <a:pt x="8679" y="7883"/>
                    <a:pt x="8724" y="7935"/>
                  </a:cubicBezTo>
                  <a:cubicBezTo>
                    <a:pt x="8782" y="8000"/>
                    <a:pt x="8798" y="8087"/>
                    <a:pt x="8770" y="8167"/>
                  </a:cubicBezTo>
                  <a:lnTo>
                    <a:pt x="8658" y="8491"/>
                  </a:lnTo>
                  <a:cubicBezTo>
                    <a:pt x="8598" y="8662"/>
                    <a:pt x="8438" y="8776"/>
                    <a:pt x="8257" y="8776"/>
                  </a:cubicBezTo>
                  <a:lnTo>
                    <a:pt x="7694" y="8776"/>
                  </a:lnTo>
                  <a:lnTo>
                    <a:pt x="7357" y="8589"/>
                  </a:lnTo>
                  <a:lnTo>
                    <a:pt x="7178" y="8589"/>
                  </a:lnTo>
                  <a:lnTo>
                    <a:pt x="7178" y="7856"/>
                  </a:lnTo>
                  <a:lnTo>
                    <a:pt x="7653" y="7856"/>
                  </a:lnTo>
                  <a:lnTo>
                    <a:pt x="7853" y="7193"/>
                  </a:lnTo>
                  <a:close/>
                  <a:moveTo>
                    <a:pt x="1054" y="6957"/>
                  </a:moveTo>
                  <a:lnTo>
                    <a:pt x="1054" y="8991"/>
                  </a:lnTo>
                  <a:lnTo>
                    <a:pt x="2579" y="7974"/>
                  </a:lnTo>
                  <a:lnTo>
                    <a:pt x="1054" y="6957"/>
                  </a:lnTo>
                  <a:close/>
                  <a:moveTo>
                    <a:pt x="7645" y="6898"/>
                  </a:moveTo>
                  <a:lnTo>
                    <a:pt x="7442" y="7575"/>
                  </a:lnTo>
                  <a:lnTo>
                    <a:pt x="6898" y="7575"/>
                  </a:lnTo>
                  <a:lnTo>
                    <a:pt x="6898" y="8871"/>
                  </a:lnTo>
                  <a:lnTo>
                    <a:pt x="7284" y="8871"/>
                  </a:lnTo>
                  <a:lnTo>
                    <a:pt x="7621" y="9057"/>
                  </a:lnTo>
                  <a:lnTo>
                    <a:pt x="8365" y="9057"/>
                  </a:lnTo>
                  <a:cubicBezTo>
                    <a:pt x="8597" y="9057"/>
                    <a:pt x="8803" y="8909"/>
                    <a:pt x="8878" y="8690"/>
                  </a:cubicBezTo>
                  <a:lnTo>
                    <a:pt x="9040" y="8222"/>
                  </a:lnTo>
                  <a:cubicBezTo>
                    <a:pt x="9064" y="8151"/>
                    <a:pt x="9069" y="8073"/>
                    <a:pt x="9052" y="7999"/>
                  </a:cubicBezTo>
                  <a:cubicBezTo>
                    <a:pt x="8990" y="7734"/>
                    <a:pt x="8781" y="7573"/>
                    <a:pt x="8538" y="7573"/>
                  </a:cubicBezTo>
                  <a:lnTo>
                    <a:pt x="8399" y="7573"/>
                  </a:lnTo>
                  <a:lnTo>
                    <a:pt x="8399" y="7547"/>
                  </a:lnTo>
                  <a:cubicBezTo>
                    <a:pt x="8399" y="7188"/>
                    <a:pt x="8109" y="6898"/>
                    <a:pt x="7750" y="6898"/>
                  </a:cubicBezTo>
                  <a:close/>
                  <a:moveTo>
                    <a:pt x="9105" y="6615"/>
                  </a:moveTo>
                  <a:cubicBezTo>
                    <a:pt x="9236" y="6615"/>
                    <a:pt x="9340" y="6720"/>
                    <a:pt x="9340" y="6849"/>
                  </a:cubicBezTo>
                  <a:lnTo>
                    <a:pt x="9340" y="9103"/>
                  </a:lnTo>
                  <a:cubicBezTo>
                    <a:pt x="9340" y="9234"/>
                    <a:pt x="9235" y="9338"/>
                    <a:pt x="9105" y="9338"/>
                  </a:cubicBezTo>
                  <a:lnTo>
                    <a:pt x="6851" y="9338"/>
                  </a:lnTo>
                  <a:cubicBezTo>
                    <a:pt x="6720" y="9338"/>
                    <a:pt x="6616" y="9233"/>
                    <a:pt x="6616" y="9103"/>
                  </a:cubicBezTo>
                  <a:lnTo>
                    <a:pt x="6616" y="6849"/>
                  </a:lnTo>
                  <a:cubicBezTo>
                    <a:pt x="6615" y="6720"/>
                    <a:pt x="6720" y="6615"/>
                    <a:pt x="6851" y="6615"/>
                  </a:cubicBezTo>
                  <a:close/>
                  <a:moveTo>
                    <a:pt x="2773" y="6616"/>
                  </a:moveTo>
                  <a:cubicBezTo>
                    <a:pt x="2903" y="6616"/>
                    <a:pt x="3008" y="6722"/>
                    <a:pt x="3008" y="6850"/>
                  </a:cubicBezTo>
                  <a:lnTo>
                    <a:pt x="3008" y="9105"/>
                  </a:lnTo>
                  <a:cubicBezTo>
                    <a:pt x="3008" y="9234"/>
                    <a:pt x="2902" y="9339"/>
                    <a:pt x="2771" y="9339"/>
                  </a:cubicBezTo>
                  <a:lnTo>
                    <a:pt x="520" y="9339"/>
                  </a:lnTo>
                  <a:cubicBezTo>
                    <a:pt x="389" y="9339"/>
                    <a:pt x="285" y="9234"/>
                    <a:pt x="285" y="9105"/>
                  </a:cubicBezTo>
                  <a:lnTo>
                    <a:pt x="285" y="6850"/>
                  </a:lnTo>
                  <a:cubicBezTo>
                    <a:pt x="285" y="6720"/>
                    <a:pt x="390" y="6616"/>
                    <a:pt x="520" y="6616"/>
                  </a:cubicBezTo>
                  <a:close/>
                  <a:moveTo>
                    <a:pt x="520" y="1"/>
                  </a:moveTo>
                  <a:cubicBezTo>
                    <a:pt x="233" y="1"/>
                    <a:pt x="1" y="233"/>
                    <a:pt x="1" y="519"/>
                  </a:cubicBezTo>
                  <a:lnTo>
                    <a:pt x="1" y="2771"/>
                  </a:lnTo>
                  <a:cubicBezTo>
                    <a:pt x="1" y="3057"/>
                    <a:pt x="233" y="3289"/>
                    <a:pt x="520" y="3289"/>
                  </a:cubicBezTo>
                  <a:lnTo>
                    <a:pt x="2773" y="3289"/>
                  </a:lnTo>
                  <a:cubicBezTo>
                    <a:pt x="2864" y="3289"/>
                    <a:pt x="2950" y="3266"/>
                    <a:pt x="3026" y="3224"/>
                  </a:cubicBezTo>
                  <a:lnTo>
                    <a:pt x="3412" y="3610"/>
                  </a:lnTo>
                  <a:cubicBezTo>
                    <a:pt x="3165" y="3897"/>
                    <a:pt x="3007" y="4261"/>
                    <a:pt x="2975" y="4660"/>
                  </a:cubicBezTo>
                  <a:lnTo>
                    <a:pt x="2443" y="4660"/>
                  </a:lnTo>
                  <a:lnTo>
                    <a:pt x="2443" y="4539"/>
                  </a:lnTo>
                  <a:cubicBezTo>
                    <a:pt x="2443" y="4253"/>
                    <a:pt x="2211" y="4021"/>
                    <a:pt x="1925" y="4021"/>
                  </a:cubicBezTo>
                  <a:lnTo>
                    <a:pt x="1364" y="4021"/>
                  </a:lnTo>
                  <a:cubicBezTo>
                    <a:pt x="1077" y="4021"/>
                    <a:pt x="845" y="4253"/>
                    <a:pt x="845" y="4539"/>
                  </a:cubicBezTo>
                  <a:lnTo>
                    <a:pt x="845" y="5100"/>
                  </a:lnTo>
                  <a:cubicBezTo>
                    <a:pt x="845" y="5387"/>
                    <a:pt x="1077" y="5619"/>
                    <a:pt x="1364" y="5619"/>
                  </a:cubicBezTo>
                  <a:lnTo>
                    <a:pt x="1925" y="5619"/>
                  </a:lnTo>
                  <a:cubicBezTo>
                    <a:pt x="2211" y="5619"/>
                    <a:pt x="2443" y="5387"/>
                    <a:pt x="2443" y="5100"/>
                  </a:cubicBezTo>
                  <a:lnTo>
                    <a:pt x="2443" y="4961"/>
                  </a:lnTo>
                  <a:lnTo>
                    <a:pt x="2975" y="4961"/>
                  </a:lnTo>
                  <a:cubicBezTo>
                    <a:pt x="3006" y="5360"/>
                    <a:pt x="3165" y="5724"/>
                    <a:pt x="3412" y="6010"/>
                  </a:cubicBezTo>
                  <a:lnTo>
                    <a:pt x="3026" y="6397"/>
                  </a:lnTo>
                  <a:cubicBezTo>
                    <a:pt x="2950" y="6354"/>
                    <a:pt x="2864" y="6331"/>
                    <a:pt x="2773" y="6331"/>
                  </a:cubicBezTo>
                  <a:lnTo>
                    <a:pt x="520" y="6331"/>
                  </a:lnTo>
                  <a:cubicBezTo>
                    <a:pt x="233" y="6331"/>
                    <a:pt x="1" y="6563"/>
                    <a:pt x="1" y="6849"/>
                  </a:cubicBezTo>
                  <a:lnTo>
                    <a:pt x="1" y="9102"/>
                  </a:lnTo>
                  <a:cubicBezTo>
                    <a:pt x="1" y="9388"/>
                    <a:pt x="233" y="9620"/>
                    <a:pt x="520" y="9620"/>
                  </a:cubicBezTo>
                  <a:lnTo>
                    <a:pt x="2771" y="9620"/>
                  </a:lnTo>
                  <a:cubicBezTo>
                    <a:pt x="3058" y="9620"/>
                    <a:pt x="3290" y="9388"/>
                    <a:pt x="3290" y="9102"/>
                  </a:cubicBezTo>
                  <a:lnTo>
                    <a:pt x="3290" y="6848"/>
                  </a:lnTo>
                  <a:cubicBezTo>
                    <a:pt x="3290" y="6756"/>
                    <a:pt x="3266" y="6671"/>
                    <a:pt x="3224" y="6596"/>
                  </a:cubicBezTo>
                  <a:lnTo>
                    <a:pt x="3610" y="6210"/>
                  </a:lnTo>
                  <a:cubicBezTo>
                    <a:pt x="3898" y="6456"/>
                    <a:pt x="4262" y="6614"/>
                    <a:pt x="4660" y="6646"/>
                  </a:cubicBezTo>
                  <a:lnTo>
                    <a:pt x="4660" y="7177"/>
                  </a:lnTo>
                  <a:lnTo>
                    <a:pt x="4539" y="7177"/>
                  </a:lnTo>
                  <a:cubicBezTo>
                    <a:pt x="4253" y="7177"/>
                    <a:pt x="4021" y="7409"/>
                    <a:pt x="4021" y="7695"/>
                  </a:cubicBezTo>
                  <a:lnTo>
                    <a:pt x="4021" y="8258"/>
                  </a:lnTo>
                  <a:cubicBezTo>
                    <a:pt x="4021" y="8544"/>
                    <a:pt x="4253" y="8776"/>
                    <a:pt x="4539" y="8776"/>
                  </a:cubicBezTo>
                  <a:lnTo>
                    <a:pt x="5101" y="8776"/>
                  </a:lnTo>
                  <a:cubicBezTo>
                    <a:pt x="5387" y="8776"/>
                    <a:pt x="5619" y="8544"/>
                    <a:pt x="5619" y="8258"/>
                  </a:cubicBezTo>
                  <a:lnTo>
                    <a:pt x="5619" y="7695"/>
                  </a:lnTo>
                  <a:cubicBezTo>
                    <a:pt x="5619" y="7409"/>
                    <a:pt x="5387" y="7177"/>
                    <a:pt x="5101" y="7177"/>
                  </a:cubicBezTo>
                  <a:lnTo>
                    <a:pt x="4961" y="7177"/>
                  </a:lnTo>
                  <a:lnTo>
                    <a:pt x="4961" y="6645"/>
                  </a:lnTo>
                  <a:cubicBezTo>
                    <a:pt x="5360" y="6614"/>
                    <a:pt x="5724" y="6455"/>
                    <a:pt x="6010" y="6208"/>
                  </a:cubicBezTo>
                  <a:lnTo>
                    <a:pt x="6398" y="6596"/>
                  </a:lnTo>
                  <a:cubicBezTo>
                    <a:pt x="6355" y="6671"/>
                    <a:pt x="6331" y="6756"/>
                    <a:pt x="6331" y="6848"/>
                  </a:cubicBezTo>
                  <a:lnTo>
                    <a:pt x="6331" y="9102"/>
                  </a:lnTo>
                  <a:cubicBezTo>
                    <a:pt x="6331" y="9388"/>
                    <a:pt x="6563" y="9620"/>
                    <a:pt x="6849" y="9620"/>
                  </a:cubicBezTo>
                  <a:lnTo>
                    <a:pt x="9102" y="9620"/>
                  </a:lnTo>
                  <a:cubicBezTo>
                    <a:pt x="9389" y="9620"/>
                    <a:pt x="9621" y="9388"/>
                    <a:pt x="9621" y="9102"/>
                  </a:cubicBezTo>
                  <a:lnTo>
                    <a:pt x="9621" y="6849"/>
                  </a:lnTo>
                  <a:cubicBezTo>
                    <a:pt x="9621" y="6563"/>
                    <a:pt x="9389" y="6331"/>
                    <a:pt x="9102" y="6331"/>
                  </a:cubicBezTo>
                  <a:lnTo>
                    <a:pt x="6850" y="6331"/>
                  </a:lnTo>
                  <a:cubicBezTo>
                    <a:pt x="6758" y="6331"/>
                    <a:pt x="6673" y="6354"/>
                    <a:pt x="6598" y="6397"/>
                  </a:cubicBezTo>
                  <a:lnTo>
                    <a:pt x="6212" y="6010"/>
                  </a:lnTo>
                  <a:cubicBezTo>
                    <a:pt x="6458" y="5723"/>
                    <a:pt x="6616" y="5359"/>
                    <a:pt x="6648" y="4961"/>
                  </a:cubicBezTo>
                  <a:lnTo>
                    <a:pt x="7179" y="4961"/>
                  </a:lnTo>
                  <a:lnTo>
                    <a:pt x="7179" y="5082"/>
                  </a:lnTo>
                  <a:cubicBezTo>
                    <a:pt x="7179" y="5368"/>
                    <a:pt x="7412" y="5600"/>
                    <a:pt x="7697" y="5600"/>
                  </a:cubicBezTo>
                  <a:lnTo>
                    <a:pt x="8260" y="5600"/>
                  </a:lnTo>
                  <a:cubicBezTo>
                    <a:pt x="8546" y="5600"/>
                    <a:pt x="8778" y="5368"/>
                    <a:pt x="8778" y="5082"/>
                  </a:cubicBezTo>
                  <a:lnTo>
                    <a:pt x="8778" y="4520"/>
                  </a:lnTo>
                  <a:cubicBezTo>
                    <a:pt x="8778" y="4234"/>
                    <a:pt x="8546" y="4002"/>
                    <a:pt x="8260" y="4002"/>
                  </a:cubicBezTo>
                  <a:lnTo>
                    <a:pt x="7697" y="4002"/>
                  </a:lnTo>
                  <a:cubicBezTo>
                    <a:pt x="7412" y="4002"/>
                    <a:pt x="7179" y="4234"/>
                    <a:pt x="7179" y="4520"/>
                  </a:cubicBezTo>
                  <a:lnTo>
                    <a:pt x="7179" y="4660"/>
                  </a:lnTo>
                  <a:lnTo>
                    <a:pt x="6648" y="4660"/>
                  </a:lnTo>
                  <a:cubicBezTo>
                    <a:pt x="6618" y="4260"/>
                    <a:pt x="6458" y="3896"/>
                    <a:pt x="6212" y="3610"/>
                  </a:cubicBezTo>
                  <a:lnTo>
                    <a:pt x="6598" y="3224"/>
                  </a:lnTo>
                  <a:cubicBezTo>
                    <a:pt x="6673" y="3266"/>
                    <a:pt x="6758" y="3289"/>
                    <a:pt x="6850" y="3289"/>
                  </a:cubicBezTo>
                  <a:lnTo>
                    <a:pt x="9104" y="3289"/>
                  </a:lnTo>
                  <a:cubicBezTo>
                    <a:pt x="9390" y="3289"/>
                    <a:pt x="9622" y="3057"/>
                    <a:pt x="9622" y="2771"/>
                  </a:cubicBezTo>
                  <a:lnTo>
                    <a:pt x="9622" y="519"/>
                  </a:lnTo>
                  <a:cubicBezTo>
                    <a:pt x="9622" y="233"/>
                    <a:pt x="9390" y="1"/>
                    <a:pt x="9104" y="1"/>
                  </a:cubicBezTo>
                  <a:lnTo>
                    <a:pt x="6851" y="1"/>
                  </a:lnTo>
                  <a:cubicBezTo>
                    <a:pt x="6565" y="1"/>
                    <a:pt x="6333" y="233"/>
                    <a:pt x="6333" y="519"/>
                  </a:cubicBezTo>
                  <a:lnTo>
                    <a:pt x="6333" y="2772"/>
                  </a:lnTo>
                  <a:cubicBezTo>
                    <a:pt x="6333" y="2864"/>
                    <a:pt x="6356" y="2950"/>
                    <a:pt x="6399" y="3025"/>
                  </a:cubicBezTo>
                  <a:lnTo>
                    <a:pt x="6013" y="3411"/>
                  </a:lnTo>
                  <a:cubicBezTo>
                    <a:pt x="5724" y="3165"/>
                    <a:pt x="5360" y="3007"/>
                    <a:pt x="4963" y="2975"/>
                  </a:cubicBezTo>
                  <a:lnTo>
                    <a:pt x="4963" y="2443"/>
                  </a:lnTo>
                  <a:lnTo>
                    <a:pt x="5102" y="2443"/>
                  </a:lnTo>
                  <a:cubicBezTo>
                    <a:pt x="5389" y="2443"/>
                    <a:pt x="5621" y="2211"/>
                    <a:pt x="5621" y="1925"/>
                  </a:cubicBezTo>
                  <a:lnTo>
                    <a:pt x="5621" y="1363"/>
                  </a:lnTo>
                  <a:cubicBezTo>
                    <a:pt x="5621" y="1077"/>
                    <a:pt x="5389" y="845"/>
                    <a:pt x="5102" y="845"/>
                  </a:cubicBezTo>
                  <a:lnTo>
                    <a:pt x="4541" y="845"/>
                  </a:lnTo>
                  <a:cubicBezTo>
                    <a:pt x="4255" y="845"/>
                    <a:pt x="4023" y="1077"/>
                    <a:pt x="4023" y="1363"/>
                  </a:cubicBezTo>
                  <a:lnTo>
                    <a:pt x="4023" y="1925"/>
                  </a:lnTo>
                  <a:cubicBezTo>
                    <a:pt x="4023" y="2211"/>
                    <a:pt x="4255" y="2443"/>
                    <a:pt x="4541" y="2443"/>
                  </a:cubicBezTo>
                  <a:lnTo>
                    <a:pt x="4662" y="2443"/>
                  </a:lnTo>
                  <a:lnTo>
                    <a:pt x="4662" y="2976"/>
                  </a:lnTo>
                  <a:cubicBezTo>
                    <a:pt x="4262" y="3007"/>
                    <a:pt x="3898" y="3166"/>
                    <a:pt x="3612" y="3413"/>
                  </a:cubicBezTo>
                  <a:lnTo>
                    <a:pt x="3226" y="3025"/>
                  </a:lnTo>
                  <a:cubicBezTo>
                    <a:pt x="3268" y="2950"/>
                    <a:pt x="3292" y="2864"/>
                    <a:pt x="3292" y="2772"/>
                  </a:cubicBezTo>
                  <a:lnTo>
                    <a:pt x="3292" y="519"/>
                  </a:lnTo>
                  <a:cubicBezTo>
                    <a:pt x="3292" y="233"/>
                    <a:pt x="3059" y="1"/>
                    <a:pt x="2773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7" name="Google Shape;5387;p118"/>
          <p:cNvGrpSpPr/>
          <p:nvPr/>
        </p:nvGrpSpPr>
        <p:grpSpPr>
          <a:xfrm>
            <a:off x="6433404" y="2779074"/>
            <a:ext cx="359664" cy="373929"/>
            <a:chOff x="6433404" y="2779074"/>
            <a:chExt cx="359664" cy="373929"/>
          </a:xfrm>
        </p:grpSpPr>
        <p:sp>
          <p:nvSpPr>
            <p:cNvPr id="5388" name="Google Shape;5388;p118"/>
            <p:cNvSpPr/>
            <p:nvPr/>
          </p:nvSpPr>
          <p:spPr>
            <a:xfrm>
              <a:off x="6517674" y="2784205"/>
              <a:ext cx="192096" cy="362968"/>
            </a:xfrm>
            <a:custGeom>
              <a:avLst/>
              <a:gdLst/>
              <a:ahLst/>
              <a:cxnLst/>
              <a:rect l="l" t="t" r="r" b="b"/>
              <a:pathLst>
                <a:path w="4942" h="9338" extrusionOk="0">
                  <a:moveTo>
                    <a:pt x="565" y="1"/>
                  </a:moveTo>
                  <a:cubicBezTo>
                    <a:pt x="253" y="1"/>
                    <a:pt x="1" y="254"/>
                    <a:pt x="1" y="565"/>
                  </a:cubicBezTo>
                  <a:lnTo>
                    <a:pt x="1" y="8773"/>
                  </a:lnTo>
                  <a:cubicBezTo>
                    <a:pt x="1" y="9086"/>
                    <a:pt x="253" y="9338"/>
                    <a:pt x="565" y="9338"/>
                  </a:cubicBezTo>
                  <a:lnTo>
                    <a:pt x="4377" y="9338"/>
                  </a:lnTo>
                  <a:cubicBezTo>
                    <a:pt x="4690" y="9338"/>
                    <a:pt x="4942" y="9084"/>
                    <a:pt x="4942" y="8773"/>
                  </a:cubicBezTo>
                  <a:lnTo>
                    <a:pt x="4942" y="565"/>
                  </a:lnTo>
                  <a:cubicBezTo>
                    <a:pt x="4942" y="252"/>
                    <a:pt x="4687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118"/>
            <p:cNvSpPr/>
            <p:nvPr/>
          </p:nvSpPr>
          <p:spPr>
            <a:xfrm>
              <a:off x="6517674" y="2828011"/>
              <a:ext cx="192134" cy="253471"/>
            </a:xfrm>
            <a:custGeom>
              <a:avLst/>
              <a:gdLst/>
              <a:ahLst/>
              <a:cxnLst/>
              <a:rect l="l" t="t" r="r" b="b"/>
              <a:pathLst>
                <a:path w="4943" h="6521" extrusionOk="0">
                  <a:moveTo>
                    <a:pt x="1" y="0"/>
                  </a:moveTo>
                  <a:lnTo>
                    <a:pt x="1" y="6521"/>
                  </a:lnTo>
                  <a:lnTo>
                    <a:pt x="4943" y="6521"/>
                  </a:lnTo>
                  <a:lnTo>
                    <a:pt x="494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118"/>
            <p:cNvSpPr/>
            <p:nvPr/>
          </p:nvSpPr>
          <p:spPr>
            <a:xfrm>
              <a:off x="6549781" y="2930823"/>
              <a:ext cx="128543" cy="105299"/>
            </a:xfrm>
            <a:custGeom>
              <a:avLst/>
              <a:gdLst/>
              <a:ahLst/>
              <a:cxnLst/>
              <a:rect l="l" t="t" r="r" b="b"/>
              <a:pathLst>
                <a:path w="3307" h="2709" extrusionOk="0">
                  <a:moveTo>
                    <a:pt x="1653" y="0"/>
                  </a:moveTo>
                  <a:cubicBezTo>
                    <a:pt x="740" y="0"/>
                    <a:pt x="1" y="757"/>
                    <a:pt x="1" y="1675"/>
                  </a:cubicBezTo>
                  <a:lnTo>
                    <a:pt x="1" y="2709"/>
                  </a:lnTo>
                  <a:lnTo>
                    <a:pt x="3306" y="2709"/>
                  </a:lnTo>
                  <a:lnTo>
                    <a:pt x="3306" y="1657"/>
                  </a:lnTo>
                  <a:cubicBezTo>
                    <a:pt x="3306" y="753"/>
                    <a:pt x="2584" y="18"/>
                    <a:pt x="1687" y="0"/>
                  </a:cubicBezTo>
                  <a:cubicBezTo>
                    <a:pt x="1676" y="0"/>
                    <a:pt x="1664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118"/>
            <p:cNvSpPr/>
            <p:nvPr/>
          </p:nvSpPr>
          <p:spPr>
            <a:xfrm>
              <a:off x="6588534" y="2887171"/>
              <a:ext cx="51153" cy="54224"/>
            </a:xfrm>
            <a:custGeom>
              <a:avLst/>
              <a:gdLst/>
              <a:ahLst/>
              <a:cxnLst/>
              <a:rect l="l" t="t" r="r" b="b"/>
              <a:pathLst>
                <a:path w="1316" h="1395" extrusionOk="0">
                  <a:moveTo>
                    <a:pt x="1" y="1"/>
                  </a:moveTo>
                  <a:lnTo>
                    <a:pt x="1" y="735"/>
                  </a:lnTo>
                  <a:cubicBezTo>
                    <a:pt x="1" y="1084"/>
                    <a:pt x="272" y="1371"/>
                    <a:pt x="615" y="1394"/>
                  </a:cubicBezTo>
                  <a:cubicBezTo>
                    <a:pt x="629" y="1394"/>
                    <a:pt x="642" y="1395"/>
                    <a:pt x="655" y="1395"/>
                  </a:cubicBezTo>
                  <a:cubicBezTo>
                    <a:pt x="1021" y="1395"/>
                    <a:pt x="1316" y="1092"/>
                    <a:pt x="1316" y="720"/>
                  </a:cubicBezTo>
                  <a:lnTo>
                    <a:pt x="1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118"/>
            <p:cNvSpPr/>
            <p:nvPr/>
          </p:nvSpPr>
          <p:spPr>
            <a:xfrm>
              <a:off x="6581188" y="2857941"/>
              <a:ext cx="65729" cy="29269"/>
            </a:xfrm>
            <a:custGeom>
              <a:avLst/>
              <a:gdLst/>
              <a:ahLst/>
              <a:cxnLst/>
              <a:rect l="l" t="t" r="r" b="b"/>
              <a:pathLst>
                <a:path w="1691" h="753" extrusionOk="0">
                  <a:moveTo>
                    <a:pt x="0" y="1"/>
                  </a:moveTo>
                  <a:lnTo>
                    <a:pt x="188" y="753"/>
                  </a:lnTo>
                  <a:lnTo>
                    <a:pt x="1503" y="753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118"/>
            <p:cNvSpPr/>
            <p:nvPr/>
          </p:nvSpPr>
          <p:spPr>
            <a:xfrm>
              <a:off x="6670278" y="2858719"/>
              <a:ext cx="116921" cy="94998"/>
            </a:xfrm>
            <a:custGeom>
              <a:avLst/>
              <a:gdLst/>
              <a:ahLst/>
              <a:cxnLst/>
              <a:rect l="l" t="t" r="r" b="b"/>
              <a:pathLst>
                <a:path w="3008" h="2444" extrusionOk="0">
                  <a:moveTo>
                    <a:pt x="379" y="1"/>
                  </a:moveTo>
                  <a:cubicBezTo>
                    <a:pt x="172" y="1"/>
                    <a:pt x="4" y="169"/>
                    <a:pt x="4" y="376"/>
                  </a:cubicBezTo>
                  <a:lnTo>
                    <a:pt x="4" y="1503"/>
                  </a:lnTo>
                  <a:cubicBezTo>
                    <a:pt x="1" y="1710"/>
                    <a:pt x="170" y="1879"/>
                    <a:pt x="378" y="1879"/>
                  </a:cubicBezTo>
                  <a:lnTo>
                    <a:pt x="791" y="1879"/>
                  </a:lnTo>
                  <a:lnTo>
                    <a:pt x="791" y="2443"/>
                  </a:lnTo>
                  <a:lnTo>
                    <a:pt x="1865" y="1879"/>
                  </a:lnTo>
                  <a:lnTo>
                    <a:pt x="2632" y="1879"/>
                  </a:lnTo>
                  <a:cubicBezTo>
                    <a:pt x="2841" y="1879"/>
                    <a:pt x="3008" y="1710"/>
                    <a:pt x="3008" y="1503"/>
                  </a:cubicBezTo>
                  <a:lnTo>
                    <a:pt x="3008" y="376"/>
                  </a:lnTo>
                  <a:cubicBezTo>
                    <a:pt x="3008" y="168"/>
                    <a:pt x="2839" y="1"/>
                    <a:pt x="26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118"/>
            <p:cNvSpPr/>
            <p:nvPr/>
          </p:nvSpPr>
          <p:spPr>
            <a:xfrm>
              <a:off x="6440595" y="2852577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3" y="0"/>
                  </a:moveTo>
                  <a:cubicBezTo>
                    <a:pt x="632" y="0"/>
                    <a:pt x="0" y="632"/>
                    <a:pt x="0" y="1413"/>
                  </a:cubicBezTo>
                  <a:cubicBezTo>
                    <a:pt x="0" y="2193"/>
                    <a:pt x="632" y="2826"/>
                    <a:pt x="1413" y="2826"/>
                  </a:cubicBezTo>
                  <a:cubicBezTo>
                    <a:pt x="2193" y="2826"/>
                    <a:pt x="2826" y="2193"/>
                    <a:pt x="2826" y="1413"/>
                  </a:cubicBezTo>
                  <a:cubicBezTo>
                    <a:pt x="2826" y="632"/>
                    <a:pt x="2193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118"/>
            <p:cNvSpPr/>
            <p:nvPr/>
          </p:nvSpPr>
          <p:spPr>
            <a:xfrm>
              <a:off x="6433404" y="2779074"/>
              <a:ext cx="359664" cy="373929"/>
            </a:xfrm>
            <a:custGeom>
              <a:avLst/>
              <a:gdLst/>
              <a:ahLst/>
              <a:cxnLst/>
              <a:rect l="l" t="t" r="r" b="b"/>
              <a:pathLst>
                <a:path w="9253" h="9620" extrusionOk="0">
                  <a:moveTo>
                    <a:pt x="3615" y="565"/>
                  </a:moveTo>
                  <a:lnTo>
                    <a:pt x="3615" y="847"/>
                  </a:lnTo>
                  <a:lnTo>
                    <a:pt x="3898" y="847"/>
                  </a:lnTo>
                  <a:lnTo>
                    <a:pt x="3898" y="565"/>
                  </a:lnTo>
                  <a:close/>
                  <a:moveTo>
                    <a:pt x="4179" y="565"/>
                  </a:moveTo>
                  <a:lnTo>
                    <a:pt x="4179" y="847"/>
                  </a:lnTo>
                  <a:lnTo>
                    <a:pt x="5118" y="847"/>
                  </a:lnTo>
                  <a:lnTo>
                    <a:pt x="5118" y="565"/>
                  </a:lnTo>
                  <a:close/>
                  <a:moveTo>
                    <a:pt x="5400" y="565"/>
                  </a:moveTo>
                  <a:lnTo>
                    <a:pt x="5400" y="847"/>
                  </a:lnTo>
                  <a:lnTo>
                    <a:pt x="5682" y="847"/>
                  </a:lnTo>
                  <a:lnTo>
                    <a:pt x="5682" y="565"/>
                  </a:lnTo>
                  <a:close/>
                  <a:moveTo>
                    <a:pt x="6537" y="282"/>
                  </a:moveTo>
                  <a:cubicBezTo>
                    <a:pt x="6770" y="282"/>
                    <a:pt x="6960" y="472"/>
                    <a:pt x="6960" y="705"/>
                  </a:cubicBezTo>
                  <a:lnTo>
                    <a:pt x="6960" y="1127"/>
                  </a:lnTo>
                  <a:lnTo>
                    <a:pt x="2320" y="1127"/>
                  </a:lnTo>
                  <a:lnTo>
                    <a:pt x="2320" y="705"/>
                  </a:lnTo>
                  <a:cubicBezTo>
                    <a:pt x="2320" y="472"/>
                    <a:pt x="2507" y="282"/>
                    <a:pt x="2743" y="282"/>
                  </a:cubicBezTo>
                  <a:close/>
                  <a:moveTo>
                    <a:pt x="5313" y="2161"/>
                  </a:moveTo>
                  <a:lnTo>
                    <a:pt x="5196" y="2631"/>
                  </a:lnTo>
                  <a:lnTo>
                    <a:pt x="4101" y="2631"/>
                  </a:lnTo>
                  <a:lnTo>
                    <a:pt x="3983" y="2161"/>
                  </a:lnTo>
                  <a:close/>
                  <a:moveTo>
                    <a:pt x="6659" y="2575"/>
                  </a:moveTo>
                  <a:lnTo>
                    <a:pt x="6659" y="2857"/>
                  </a:lnTo>
                  <a:lnTo>
                    <a:pt x="8539" y="2857"/>
                  </a:lnTo>
                  <a:lnTo>
                    <a:pt x="8539" y="2575"/>
                  </a:lnTo>
                  <a:close/>
                  <a:moveTo>
                    <a:pt x="6659" y="3137"/>
                  </a:moveTo>
                  <a:lnTo>
                    <a:pt x="6659" y="3420"/>
                  </a:lnTo>
                  <a:lnTo>
                    <a:pt x="7975" y="3420"/>
                  </a:lnTo>
                  <a:lnTo>
                    <a:pt x="7975" y="3137"/>
                  </a:lnTo>
                  <a:close/>
                  <a:moveTo>
                    <a:pt x="1436" y="2916"/>
                  </a:moveTo>
                  <a:lnTo>
                    <a:pt x="1989" y="3304"/>
                  </a:lnTo>
                  <a:lnTo>
                    <a:pt x="1436" y="3691"/>
                  </a:lnTo>
                  <a:lnTo>
                    <a:pt x="1436" y="2916"/>
                  </a:lnTo>
                  <a:close/>
                  <a:moveTo>
                    <a:pt x="5156" y="2914"/>
                  </a:moveTo>
                  <a:lnTo>
                    <a:pt x="5156" y="3507"/>
                  </a:lnTo>
                  <a:cubicBezTo>
                    <a:pt x="5156" y="3791"/>
                    <a:pt x="4925" y="4024"/>
                    <a:pt x="4642" y="4024"/>
                  </a:cubicBezTo>
                  <a:cubicBezTo>
                    <a:pt x="4636" y="4024"/>
                    <a:pt x="4631" y="4024"/>
                    <a:pt x="4625" y="4024"/>
                  </a:cubicBezTo>
                  <a:cubicBezTo>
                    <a:pt x="4342" y="4014"/>
                    <a:pt x="4122" y="3776"/>
                    <a:pt x="4122" y="3495"/>
                  </a:cubicBezTo>
                  <a:lnTo>
                    <a:pt x="4122" y="2914"/>
                  </a:lnTo>
                  <a:close/>
                  <a:moveTo>
                    <a:pt x="1154" y="2376"/>
                  </a:moveTo>
                  <a:lnTo>
                    <a:pt x="1154" y="4235"/>
                  </a:lnTo>
                  <a:lnTo>
                    <a:pt x="2481" y="3305"/>
                  </a:lnTo>
                  <a:lnTo>
                    <a:pt x="1154" y="2376"/>
                  </a:lnTo>
                  <a:close/>
                  <a:moveTo>
                    <a:pt x="8736" y="2180"/>
                  </a:moveTo>
                  <a:cubicBezTo>
                    <a:pt x="8866" y="2180"/>
                    <a:pt x="8970" y="2286"/>
                    <a:pt x="8970" y="2415"/>
                  </a:cubicBezTo>
                  <a:lnTo>
                    <a:pt x="8970" y="3541"/>
                  </a:lnTo>
                  <a:cubicBezTo>
                    <a:pt x="8970" y="3671"/>
                    <a:pt x="8864" y="3776"/>
                    <a:pt x="8736" y="3776"/>
                  </a:cubicBezTo>
                  <a:lnTo>
                    <a:pt x="7933" y="3776"/>
                  </a:lnTo>
                  <a:lnTo>
                    <a:pt x="7036" y="4248"/>
                  </a:lnTo>
                  <a:lnTo>
                    <a:pt x="7036" y="3776"/>
                  </a:lnTo>
                  <a:lnTo>
                    <a:pt x="6482" y="3776"/>
                  </a:lnTo>
                  <a:cubicBezTo>
                    <a:pt x="6351" y="3776"/>
                    <a:pt x="6247" y="3670"/>
                    <a:pt x="6247" y="3541"/>
                  </a:cubicBezTo>
                  <a:lnTo>
                    <a:pt x="6247" y="2415"/>
                  </a:lnTo>
                  <a:cubicBezTo>
                    <a:pt x="6247" y="2285"/>
                    <a:pt x="6352" y="2180"/>
                    <a:pt x="6482" y="2180"/>
                  </a:cubicBezTo>
                  <a:close/>
                  <a:moveTo>
                    <a:pt x="1598" y="2033"/>
                  </a:moveTo>
                  <a:cubicBezTo>
                    <a:pt x="2299" y="2033"/>
                    <a:pt x="2869" y="2602"/>
                    <a:pt x="2869" y="3304"/>
                  </a:cubicBezTo>
                  <a:cubicBezTo>
                    <a:pt x="2869" y="4006"/>
                    <a:pt x="2300" y="4575"/>
                    <a:pt x="1598" y="4575"/>
                  </a:cubicBezTo>
                  <a:cubicBezTo>
                    <a:pt x="897" y="4575"/>
                    <a:pt x="327" y="4006"/>
                    <a:pt x="327" y="3304"/>
                  </a:cubicBezTo>
                  <a:cubicBezTo>
                    <a:pt x="327" y="2604"/>
                    <a:pt x="896" y="2033"/>
                    <a:pt x="1598" y="2033"/>
                  </a:cubicBezTo>
                  <a:close/>
                  <a:moveTo>
                    <a:pt x="4648" y="4312"/>
                  </a:moveTo>
                  <a:cubicBezTo>
                    <a:pt x="4831" y="4312"/>
                    <a:pt x="4978" y="4459"/>
                    <a:pt x="4978" y="4641"/>
                  </a:cubicBezTo>
                  <a:cubicBezTo>
                    <a:pt x="4978" y="4823"/>
                    <a:pt x="4831" y="4971"/>
                    <a:pt x="4648" y="4971"/>
                  </a:cubicBezTo>
                  <a:cubicBezTo>
                    <a:pt x="4467" y="4971"/>
                    <a:pt x="4319" y="4823"/>
                    <a:pt x="4319" y="4641"/>
                  </a:cubicBezTo>
                  <a:cubicBezTo>
                    <a:pt x="4319" y="4459"/>
                    <a:pt x="4467" y="4312"/>
                    <a:pt x="4648" y="4312"/>
                  </a:cubicBezTo>
                  <a:close/>
                  <a:moveTo>
                    <a:pt x="5061" y="5261"/>
                  </a:moveTo>
                  <a:lnTo>
                    <a:pt x="5061" y="5731"/>
                  </a:lnTo>
                  <a:lnTo>
                    <a:pt x="4216" y="5731"/>
                  </a:lnTo>
                  <a:lnTo>
                    <a:pt x="4216" y="5261"/>
                  </a:lnTo>
                  <a:close/>
                  <a:moveTo>
                    <a:pt x="6959" y="1410"/>
                  </a:moveTo>
                  <a:lnTo>
                    <a:pt x="6959" y="1898"/>
                  </a:lnTo>
                  <a:lnTo>
                    <a:pt x="6480" y="1898"/>
                  </a:lnTo>
                  <a:cubicBezTo>
                    <a:pt x="6194" y="1898"/>
                    <a:pt x="5962" y="2130"/>
                    <a:pt x="5962" y="2417"/>
                  </a:cubicBezTo>
                  <a:lnTo>
                    <a:pt x="5962" y="3541"/>
                  </a:lnTo>
                  <a:cubicBezTo>
                    <a:pt x="5962" y="3827"/>
                    <a:pt x="6194" y="4060"/>
                    <a:pt x="6480" y="4060"/>
                  </a:cubicBezTo>
                  <a:lnTo>
                    <a:pt x="6752" y="4060"/>
                  </a:lnTo>
                  <a:lnTo>
                    <a:pt x="6752" y="4716"/>
                  </a:lnTo>
                  <a:lnTo>
                    <a:pt x="6978" y="4598"/>
                  </a:lnTo>
                  <a:lnTo>
                    <a:pt x="6978" y="6464"/>
                  </a:lnTo>
                  <a:lnTo>
                    <a:pt x="6452" y="6464"/>
                  </a:lnTo>
                  <a:lnTo>
                    <a:pt x="6452" y="5552"/>
                  </a:lnTo>
                  <a:cubicBezTo>
                    <a:pt x="6452" y="5157"/>
                    <a:pt x="6326" y="4782"/>
                    <a:pt x="6088" y="4468"/>
                  </a:cubicBezTo>
                  <a:cubicBezTo>
                    <a:pt x="5898" y="4218"/>
                    <a:pt x="5641" y="4019"/>
                    <a:pt x="5353" y="3898"/>
                  </a:cubicBezTo>
                  <a:cubicBezTo>
                    <a:pt x="5418" y="3782"/>
                    <a:pt x="5456" y="3648"/>
                    <a:pt x="5456" y="3506"/>
                  </a:cubicBezTo>
                  <a:lnTo>
                    <a:pt x="5456" y="2790"/>
                  </a:lnTo>
                  <a:lnTo>
                    <a:pt x="5683" y="1881"/>
                  </a:lnTo>
                  <a:lnTo>
                    <a:pt x="3613" y="1881"/>
                  </a:lnTo>
                  <a:lnTo>
                    <a:pt x="3840" y="2790"/>
                  </a:lnTo>
                  <a:lnTo>
                    <a:pt x="3840" y="3506"/>
                  </a:lnTo>
                  <a:cubicBezTo>
                    <a:pt x="3840" y="3648"/>
                    <a:pt x="3878" y="3782"/>
                    <a:pt x="3944" y="3898"/>
                  </a:cubicBezTo>
                  <a:cubicBezTo>
                    <a:pt x="3655" y="4019"/>
                    <a:pt x="3399" y="4218"/>
                    <a:pt x="3208" y="4468"/>
                  </a:cubicBezTo>
                  <a:cubicBezTo>
                    <a:pt x="2970" y="4782"/>
                    <a:pt x="2844" y="5157"/>
                    <a:pt x="2844" y="5552"/>
                  </a:cubicBezTo>
                  <a:lnTo>
                    <a:pt x="2844" y="6464"/>
                  </a:lnTo>
                  <a:lnTo>
                    <a:pt x="2318" y="6464"/>
                  </a:lnTo>
                  <a:lnTo>
                    <a:pt x="2318" y="4669"/>
                  </a:lnTo>
                  <a:cubicBezTo>
                    <a:pt x="2808" y="4409"/>
                    <a:pt x="3145" y="3892"/>
                    <a:pt x="3145" y="3299"/>
                  </a:cubicBezTo>
                  <a:cubicBezTo>
                    <a:pt x="3145" y="2705"/>
                    <a:pt x="2810" y="2188"/>
                    <a:pt x="2318" y="1928"/>
                  </a:cubicBezTo>
                  <a:lnTo>
                    <a:pt x="2318" y="1410"/>
                  </a:lnTo>
                  <a:close/>
                  <a:moveTo>
                    <a:pt x="4138" y="4144"/>
                  </a:moveTo>
                  <a:cubicBezTo>
                    <a:pt x="4164" y="4166"/>
                    <a:pt x="4193" y="4186"/>
                    <a:pt x="4224" y="4205"/>
                  </a:cubicBezTo>
                  <a:cubicBezTo>
                    <a:pt x="4104" y="4317"/>
                    <a:pt x="4030" y="4475"/>
                    <a:pt x="4030" y="4650"/>
                  </a:cubicBezTo>
                  <a:cubicBezTo>
                    <a:pt x="4030" y="4772"/>
                    <a:pt x="4066" y="4884"/>
                    <a:pt x="4126" y="4978"/>
                  </a:cubicBezTo>
                  <a:lnTo>
                    <a:pt x="3936" y="4978"/>
                  </a:lnTo>
                  <a:lnTo>
                    <a:pt x="3936" y="6012"/>
                  </a:lnTo>
                  <a:lnTo>
                    <a:pt x="4218" y="6012"/>
                  </a:lnTo>
                  <a:lnTo>
                    <a:pt x="4218" y="6482"/>
                  </a:lnTo>
                  <a:lnTo>
                    <a:pt x="3129" y="6482"/>
                  </a:lnTo>
                  <a:lnTo>
                    <a:pt x="3129" y="5570"/>
                  </a:lnTo>
                  <a:cubicBezTo>
                    <a:pt x="3127" y="4931"/>
                    <a:pt x="3539" y="4355"/>
                    <a:pt x="4138" y="4144"/>
                  </a:cubicBezTo>
                  <a:close/>
                  <a:moveTo>
                    <a:pt x="4780" y="6012"/>
                  </a:moveTo>
                  <a:lnTo>
                    <a:pt x="4780" y="6482"/>
                  </a:lnTo>
                  <a:lnTo>
                    <a:pt x="4498" y="6482"/>
                  </a:lnTo>
                  <a:lnTo>
                    <a:pt x="4498" y="6012"/>
                  </a:lnTo>
                  <a:close/>
                  <a:moveTo>
                    <a:pt x="5161" y="4144"/>
                  </a:moveTo>
                  <a:cubicBezTo>
                    <a:pt x="5760" y="4355"/>
                    <a:pt x="6173" y="4930"/>
                    <a:pt x="6173" y="5571"/>
                  </a:cubicBezTo>
                  <a:lnTo>
                    <a:pt x="6173" y="6482"/>
                  </a:lnTo>
                  <a:lnTo>
                    <a:pt x="5084" y="6482"/>
                  </a:lnTo>
                  <a:lnTo>
                    <a:pt x="5084" y="6012"/>
                  </a:lnTo>
                  <a:lnTo>
                    <a:pt x="5364" y="6012"/>
                  </a:lnTo>
                  <a:lnTo>
                    <a:pt x="5364" y="4978"/>
                  </a:lnTo>
                  <a:lnTo>
                    <a:pt x="5174" y="4978"/>
                  </a:lnTo>
                  <a:cubicBezTo>
                    <a:pt x="5234" y="4884"/>
                    <a:pt x="5270" y="4771"/>
                    <a:pt x="5270" y="4650"/>
                  </a:cubicBezTo>
                  <a:cubicBezTo>
                    <a:pt x="5270" y="4475"/>
                    <a:pt x="5194" y="4316"/>
                    <a:pt x="5075" y="4205"/>
                  </a:cubicBezTo>
                  <a:cubicBezTo>
                    <a:pt x="5106" y="4186"/>
                    <a:pt x="5134" y="4166"/>
                    <a:pt x="5161" y="4144"/>
                  </a:cubicBezTo>
                  <a:close/>
                  <a:moveTo>
                    <a:pt x="3934" y="7045"/>
                  </a:moveTo>
                  <a:lnTo>
                    <a:pt x="3934" y="7328"/>
                  </a:lnTo>
                  <a:lnTo>
                    <a:pt x="4216" y="7328"/>
                  </a:lnTo>
                  <a:lnTo>
                    <a:pt x="4216" y="7045"/>
                  </a:lnTo>
                  <a:close/>
                  <a:moveTo>
                    <a:pt x="4498" y="7045"/>
                  </a:moveTo>
                  <a:lnTo>
                    <a:pt x="4498" y="7328"/>
                  </a:lnTo>
                  <a:lnTo>
                    <a:pt x="4780" y="7328"/>
                  </a:lnTo>
                  <a:lnTo>
                    <a:pt x="4780" y="7045"/>
                  </a:lnTo>
                  <a:close/>
                  <a:moveTo>
                    <a:pt x="5081" y="7045"/>
                  </a:moveTo>
                  <a:lnTo>
                    <a:pt x="5081" y="7328"/>
                  </a:lnTo>
                  <a:lnTo>
                    <a:pt x="5364" y="7328"/>
                  </a:lnTo>
                  <a:lnTo>
                    <a:pt x="5364" y="7045"/>
                  </a:lnTo>
                  <a:close/>
                  <a:moveTo>
                    <a:pt x="6960" y="6764"/>
                  </a:moveTo>
                  <a:lnTo>
                    <a:pt x="6960" y="7647"/>
                  </a:lnTo>
                  <a:lnTo>
                    <a:pt x="2320" y="7647"/>
                  </a:lnTo>
                  <a:lnTo>
                    <a:pt x="2320" y="6764"/>
                  </a:lnTo>
                  <a:close/>
                  <a:moveTo>
                    <a:pt x="4780" y="8492"/>
                  </a:moveTo>
                  <a:lnTo>
                    <a:pt x="4780" y="8775"/>
                  </a:lnTo>
                  <a:lnTo>
                    <a:pt x="4498" y="8775"/>
                  </a:lnTo>
                  <a:lnTo>
                    <a:pt x="4498" y="8492"/>
                  </a:lnTo>
                  <a:close/>
                  <a:moveTo>
                    <a:pt x="4217" y="8211"/>
                  </a:moveTo>
                  <a:lnTo>
                    <a:pt x="4217" y="9056"/>
                  </a:lnTo>
                  <a:lnTo>
                    <a:pt x="5063" y="9056"/>
                  </a:lnTo>
                  <a:lnTo>
                    <a:pt x="5063" y="8211"/>
                  </a:lnTo>
                  <a:close/>
                  <a:moveTo>
                    <a:pt x="6959" y="7931"/>
                  </a:moveTo>
                  <a:lnTo>
                    <a:pt x="6959" y="8916"/>
                  </a:lnTo>
                  <a:cubicBezTo>
                    <a:pt x="6960" y="9149"/>
                    <a:pt x="6770" y="9339"/>
                    <a:pt x="6536" y="9339"/>
                  </a:cubicBezTo>
                  <a:lnTo>
                    <a:pt x="2741" y="9339"/>
                  </a:lnTo>
                  <a:cubicBezTo>
                    <a:pt x="2507" y="9339"/>
                    <a:pt x="2318" y="9149"/>
                    <a:pt x="2318" y="8916"/>
                  </a:cubicBezTo>
                  <a:lnTo>
                    <a:pt x="2318" y="7931"/>
                  </a:lnTo>
                  <a:close/>
                  <a:moveTo>
                    <a:pt x="2743" y="1"/>
                  </a:moveTo>
                  <a:cubicBezTo>
                    <a:pt x="2352" y="1"/>
                    <a:pt x="2037" y="317"/>
                    <a:pt x="2037" y="705"/>
                  </a:cubicBezTo>
                  <a:lnTo>
                    <a:pt x="2037" y="1815"/>
                  </a:lnTo>
                  <a:cubicBezTo>
                    <a:pt x="1896" y="1773"/>
                    <a:pt x="1747" y="1751"/>
                    <a:pt x="1593" y="1751"/>
                  </a:cubicBezTo>
                  <a:cubicBezTo>
                    <a:pt x="1558" y="1751"/>
                    <a:pt x="1523" y="1752"/>
                    <a:pt x="1487" y="1754"/>
                  </a:cubicBezTo>
                  <a:cubicBezTo>
                    <a:pt x="701" y="1808"/>
                    <a:pt x="73" y="2449"/>
                    <a:pt x="39" y="3237"/>
                  </a:cubicBezTo>
                  <a:cubicBezTo>
                    <a:pt x="1" y="4124"/>
                    <a:pt x="713" y="4857"/>
                    <a:pt x="1593" y="4857"/>
                  </a:cubicBezTo>
                  <a:cubicBezTo>
                    <a:pt x="1747" y="4857"/>
                    <a:pt x="1894" y="4835"/>
                    <a:pt x="2036" y="4793"/>
                  </a:cubicBezTo>
                  <a:lnTo>
                    <a:pt x="2036" y="8914"/>
                  </a:lnTo>
                  <a:cubicBezTo>
                    <a:pt x="2036" y="9304"/>
                    <a:pt x="2352" y="9620"/>
                    <a:pt x="2742" y="9620"/>
                  </a:cubicBezTo>
                  <a:lnTo>
                    <a:pt x="6553" y="9620"/>
                  </a:lnTo>
                  <a:cubicBezTo>
                    <a:pt x="6943" y="9620"/>
                    <a:pt x="7258" y="9303"/>
                    <a:pt x="7258" y="8914"/>
                  </a:cubicBezTo>
                  <a:lnTo>
                    <a:pt x="7258" y="4447"/>
                  </a:lnTo>
                  <a:lnTo>
                    <a:pt x="7998" y="4058"/>
                  </a:lnTo>
                  <a:lnTo>
                    <a:pt x="8732" y="4058"/>
                  </a:lnTo>
                  <a:cubicBezTo>
                    <a:pt x="9019" y="4058"/>
                    <a:pt x="9251" y="3826"/>
                    <a:pt x="9251" y="3539"/>
                  </a:cubicBezTo>
                  <a:lnTo>
                    <a:pt x="9251" y="2415"/>
                  </a:lnTo>
                  <a:cubicBezTo>
                    <a:pt x="9253" y="2130"/>
                    <a:pt x="9020" y="1898"/>
                    <a:pt x="8734" y="1898"/>
                  </a:cubicBezTo>
                  <a:lnTo>
                    <a:pt x="7259" y="1898"/>
                  </a:lnTo>
                  <a:lnTo>
                    <a:pt x="7259" y="705"/>
                  </a:lnTo>
                  <a:cubicBezTo>
                    <a:pt x="7259" y="315"/>
                    <a:pt x="6943" y="1"/>
                    <a:pt x="655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6" name="Google Shape;5396;p118"/>
          <p:cNvGrpSpPr/>
          <p:nvPr/>
        </p:nvGrpSpPr>
        <p:grpSpPr>
          <a:xfrm>
            <a:off x="5610526" y="2778996"/>
            <a:ext cx="374046" cy="374046"/>
            <a:chOff x="5610526" y="2778996"/>
            <a:chExt cx="374046" cy="374046"/>
          </a:xfrm>
        </p:grpSpPr>
        <p:sp>
          <p:nvSpPr>
            <p:cNvPr id="5397" name="Google Shape;5397;p118"/>
            <p:cNvSpPr/>
            <p:nvPr/>
          </p:nvSpPr>
          <p:spPr>
            <a:xfrm>
              <a:off x="5616434" y="2979876"/>
              <a:ext cx="362346" cy="172466"/>
            </a:xfrm>
            <a:custGeom>
              <a:avLst/>
              <a:gdLst/>
              <a:ahLst/>
              <a:cxnLst/>
              <a:rect l="l" t="t" r="r" b="b"/>
              <a:pathLst>
                <a:path w="9322" h="4437" extrusionOk="0">
                  <a:moveTo>
                    <a:pt x="3815" y="0"/>
                  </a:moveTo>
                  <a:lnTo>
                    <a:pt x="4001" y="754"/>
                  </a:lnTo>
                  <a:lnTo>
                    <a:pt x="4001" y="1488"/>
                  </a:lnTo>
                  <a:cubicBezTo>
                    <a:pt x="4001" y="1661"/>
                    <a:pt x="4069" y="1819"/>
                    <a:pt x="4177" y="1936"/>
                  </a:cubicBezTo>
                  <a:cubicBezTo>
                    <a:pt x="3724" y="2075"/>
                    <a:pt x="3352" y="2403"/>
                    <a:pt x="3156" y="2830"/>
                  </a:cubicBezTo>
                  <a:cubicBezTo>
                    <a:pt x="2961" y="2403"/>
                    <a:pt x="2590" y="2075"/>
                    <a:pt x="2136" y="1936"/>
                  </a:cubicBezTo>
                  <a:cubicBezTo>
                    <a:pt x="2245" y="1819"/>
                    <a:pt x="2311" y="1661"/>
                    <a:pt x="2311" y="1488"/>
                  </a:cubicBezTo>
                  <a:lnTo>
                    <a:pt x="2311" y="377"/>
                  </a:lnTo>
                  <a:cubicBezTo>
                    <a:pt x="2311" y="169"/>
                    <a:pt x="2142" y="1"/>
                    <a:pt x="1935" y="1"/>
                  </a:cubicBezTo>
                  <a:lnTo>
                    <a:pt x="771" y="1"/>
                  </a:lnTo>
                  <a:lnTo>
                    <a:pt x="997" y="754"/>
                  </a:lnTo>
                  <a:lnTo>
                    <a:pt x="997" y="1487"/>
                  </a:lnTo>
                  <a:cubicBezTo>
                    <a:pt x="997" y="1659"/>
                    <a:pt x="1063" y="1816"/>
                    <a:pt x="1172" y="1933"/>
                  </a:cubicBezTo>
                  <a:cubicBezTo>
                    <a:pt x="493" y="2139"/>
                    <a:pt x="1" y="2770"/>
                    <a:pt x="1" y="3516"/>
                  </a:cubicBezTo>
                  <a:lnTo>
                    <a:pt x="1" y="4437"/>
                  </a:lnTo>
                  <a:lnTo>
                    <a:pt x="9319" y="4437"/>
                  </a:lnTo>
                  <a:lnTo>
                    <a:pt x="9319" y="3516"/>
                  </a:lnTo>
                  <a:cubicBezTo>
                    <a:pt x="9321" y="2770"/>
                    <a:pt x="8827" y="2139"/>
                    <a:pt x="8148" y="1933"/>
                  </a:cubicBezTo>
                  <a:cubicBezTo>
                    <a:pt x="8258" y="1816"/>
                    <a:pt x="8324" y="1659"/>
                    <a:pt x="8324" y="1487"/>
                  </a:cubicBezTo>
                  <a:lnTo>
                    <a:pt x="8324" y="754"/>
                  </a:lnTo>
                  <a:lnTo>
                    <a:pt x="8549" y="1"/>
                  </a:lnTo>
                  <a:lnTo>
                    <a:pt x="7385" y="1"/>
                  </a:lnTo>
                  <a:cubicBezTo>
                    <a:pt x="7176" y="1"/>
                    <a:pt x="7008" y="170"/>
                    <a:pt x="7008" y="377"/>
                  </a:cubicBezTo>
                  <a:lnTo>
                    <a:pt x="7008" y="1488"/>
                  </a:lnTo>
                  <a:cubicBezTo>
                    <a:pt x="7008" y="1661"/>
                    <a:pt x="7076" y="1819"/>
                    <a:pt x="7184" y="1936"/>
                  </a:cubicBezTo>
                  <a:cubicBezTo>
                    <a:pt x="6731" y="2075"/>
                    <a:pt x="6358" y="2403"/>
                    <a:pt x="6163" y="2830"/>
                  </a:cubicBezTo>
                  <a:cubicBezTo>
                    <a:pt x="5968" y="2403"/>
                    <a:pt x="5597" y="2075"/>
                    <a:pt x="5143" y="1936"/>
                  </a:cubicBezTo>
                  <a:cubicBezTo>
                    <a:pt x="5252" y="1819"/>
                    <a:pt x="5318" y="1661"/>
                    <a:pt x="5318" y="1488"/>
                  </a:cubicBezTo>
                  <a:lnTo>
                    <a:pt x="5318" y="754"/>
                  </a:lnTo>
                  <a:lnTo>
                    <a:pt x="5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118"/>
            <p:cNvSpPr/>
            <p:nvPr/>
          </p:nvSpPr>
          <p:spPr>
            <a:xfrm>
              <a:off x="5629611" y="2784943"/>
              <a:ext cx="336731" cy="167996"/>
            </a:xfrm>
            <a:custGeom>
              <a:avLst/>
              <a:gdLst/>
              <a:ahLst/>
              <a:cxnLst/>
              <a:rect l="l" t="t" r="r" b="b"/>
              <a:pathLst>
                <a:path w="8663" h="4322" extrusionOk="0">
                  <a:moveTo>
                    <a:pt x="376" y="1"/>
                  </a:moveTo>
                  <a:cubicBezTo>
                    <a:pt x="168" y="1"/>
                    <a:pt x="0" y="169"/>
                    <a:pt x="0" y="377"/>
                  </a:cubicBezTo>
                  <a:lnTo>
                    <a:pt x="0" y="3381"/>
                  </a:lnTo>
                  <a:cubicBezTo>
                    <a:pt x="0" y="3589"/>
                    <a:pt x="169" y="3757"/>
                    <a:pt x="376" y="3757"/>
                  </a:cubicBezTo>
                  <a:lnTo>
                    <a:pt x="1071" y="3757"/>
                  </a:lnTo>
                  <a:lnTo>
                    <a:pt x="1071" y="4321"/>
                  </a:lnTo>
                  <a:lnTo>
                    <a:pt x="2447" y="3757"/>
                  </a:lnTo>
                  <a:lnTo>
                    <a:pt x="3577" y="3757"/>
                  </a:lnTo>
                  <a:lnTo>
                    <a:pt x="4331" y="4321"/>
                  </a:lnTo>
                  <a:lnTo>
                    <a:pt x="5086" y="3757"/>
                  </a:lnTo>
                  <a:lnTo>
                    <a:pt x="6216" y="3757"/>
                  </a:lnTo>
                  <a:lnTo>
                    <a:pt x="7592" y="4321"/>
                  </a:lnTo>
                  <a:lnTo>
                    <a:pt x="7592" y="3757"/>
                  </a:lnTo>
                  <a:lnTo>
                    <a:pt x="8287" y="3757"/>
                  </a:lnTo>
                  <a:cubicBezTo>
                    <a:pt x="8495" y="3757"/>
                    <a:pt x="8662" y="3588"/>
                    <a:pt x="8662" y="3381"/>
                  </a:cubicBezTo>
                  <a:lnTo>
                    <a:pt x="8662" y="377"/>
                  </a:lnTo>
                  <a:cubicBezTo>
                    <a:pt x="8662" y="168"/>
                    <a:pt x="8494" y="1"/>
                    <a:pt x="8287" y="1"/>
                  </a:cubicBezTo>
                  <a:lnTo>
                    <a:pt x="378" y="1"/>
                  </a:lnTo>
                  <a:cubicBezTo>
                    <a:pt x="377" y="1"/>
                    <a:pt x="377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118"/>
            <p:cNvSpPr/>
            <p:nvPr/>
          </p:nvSpPr>
          <p:spPr>
            <a:xfrm>
              <a:off x="5732539" y="2806050"/>
              <a:ext cx="131886" cy="102345"/>
            </a:xfrm>
            <a:custGeom>
              <a:avLst/>
              <a:gdLst/>
              <a:ahLst/>
              <a:cxnLst/>
              <a:rect l="l" t="t" r="r" b="b"/>
              <a:pathLst>
                <a:path w="3393" h="2633" extrusionOk="0">
                  <a:moveTo>
                    <a:pt x="1973" y="1"/>
                  </a:moveTo>
                  <a:lnTo>
                    <a:pt x="1730" y="828"/>
                  </a:lnTo>
                  <a:lnTo>
                    <a:pt x="1128" y="828"/>
                  </a:lnTo>
                  <a:lnTo>
                    <a:pt x="1128" y="527"/>
                  </a:lnTo>
                  <a:lnTo>
                    <a:pt x="1" y="527"/>
                  </a:lnTo>
                  <a:lnTo>
                    <a:pt x="1" y="2632"/>
                  </a:lnTo>
                  <a:lnTo>
                    <a:pt x="1128" y="2632"/>
                  </a:lnTo>
                  <a:lnTo>
                    <a:pt x="1128" y="2332"/>
                  </a:lnTo>
                  <a:lnTo>
                    <a:pt x="1447" y="2332"/>
                  </a:lnTo>
                  <a:lnTo>
                    <a:pt x="1785" y="2519"/>
                  </a:lnTo>
                  <a:lnTo>
                    <a:pt x="2591" y="2519"/>
                  </a:lnTo>
                  <a:cubicBezTo>
                    <a:pt x="2850" y="2519"/>
                    <a:pt x="3076" y="2341"/>
                    <a:pt x="3138" y="2089"/>
                  </a:cubicBezTo>
                  <a:lnTo>
                    <a:pt x="3333" y="1292"/>
                  </a:lnTo>
                  <a:cubicBezTo>
                    <a:pt x="3393" y="1056"/>
                    <a:pt x="3213" y="828"/>
                    <a:pt x="2969" y="828"/>
                  </a:cubicBezTo>
                  <a:lnTo>
                    <a:pt x="2575" y="828"/>
                  </a:lnTo>
                  <a:lnTo>
                    <a:pt x="2575" y="602"/>
                  </a:lnTo>
                  <a:cubicBezTo>
                    <a:pt x="2575" y="270"/>
                    <a:pt x="2306" y="1"/>
                    <a:pt x="197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118"/>
            <p:cNvSpPr/>
            <p:nvPr/>
          </p:nvSpPr>
          <p:spPr>
            <a:xfrm>
              <a:off x="5610526" y="2778996"/>
              <a:ext cx="374046" cy="374046"/>
            </a:xfrm>
            <a:custGeom>
              <a:avLst/>
              <a:gdLst/>
              <a:ahLst/>
              <a:cxnLst/>
              <a:rect l="l" t="t" r="r" b="b"/>
              <a:pathLst>
                <a:path w="9623" h="9623" extrusionOk="0">
                  <a:moveTo>
                    <a:pt x="7179" y="547"/>
                  </a:moveTo>
                  <a:lnTo>
                    <a:pt x="7179" y="829"/>
                  </a:lnTo>
                  <a:lnTo>
                    <a:pt x="7461" y="829"/>
                  </a:lnTo>
                  <a:lnTo>
                    <a:pt x="7461" y="547"/>
                  </a:lnTo>
                  <a:close/>
                  <a:moveTo>
                    <a:pt x="6710" y="1017"/>
                  </a:moveTo>
                  <a:lnTo>
                    <a:pt x="6710" y="1298"/>
                  </a:lnTo>
                  <a:lnTo>
                    <a:pt x="6992" y="1298"/>
                  </a:lnTo>
                  <a:lnTo>
                    <a:pt x="6992" y="1017"/>
                  </a:lnTo>
                  <a:close/>
                  <a:moveTo>
                    <a:pt x="7650" y="1017"/>
                  </a:moveTo>
                  <a:lnTo>
                    <a:pt x="7650" y="1298"/>
                  </a:lnTo>
                  <a:lnTo>
                    <a:pt x="7933" y="1298"/>
                  </a:lnTo>
                  <a:lnTo>
                    <a:pt x="7933" y="1017"/>
                  </a:lnTo>
                  <a:close/>
                  <a:moveTo>
                    <a:pt x="7179" y="1487"/>
                  </a:moveTo>
                  <a:lnTo>
                    <a:pt x="7179" y="1768"/>
                  </a:lnTo>
                  <a:lnTo>
                    <a:pt x="7461" y="1768"/>
                  </a:lnTo>
                  <a:lnTo>
                    <a:pt x="7461" y="1487"/>
                  </a:lnTo>
                  <a:close/>
                  <a:moveTo>
                    <a:pt x="1919" y="1956"/>
                  </a:moveTo>
                  <a:lnTo>
                    <a:pt x="1919" y="2237"/>
                  </a:lnTo>
                  <a:lnTo>
                    <a:pt x="2201" y="2237"/>
                  </a:lnTo>
                  <a:lnTo>
                    <a:pt x="2201" y="1956"/>
                  </a:lnTo>
                  <a:close/>
                  <a:moveTo>
                    <a:pt x="1449" y="2426"/>
                  </a:moveTo>
                  <a:lnTo>
                    <a:pt x="1449" y="2709"/>
                  </a:lnTo>
                  <a:lnTo>
                    <a:pt x="1731" y="2709"/>
                  </a:lnTo>
                  <a:lnTo>
                    <a:pt x="1731" y="2426"/>
                  </a:lnTo>
                  <a:close/>
                  <a:moveTo>
                    <a:pt x="2388" y="2426"/>
                  </a:moveTo>
                  <a:lnTo>
                    <a:pt x="2388" y="2709"/>
                  </a:lnTo>
                  <a:lnTo>
                    <a:pt x="2670" y="2709"/>
                  </a:lnTo>
                  <a:lnTo>
                    <a:pt x="2670" y="2426"/>
                  </a:lnTo>
                  <a:close/>
                  <a:moveTo>
                    <a:pt x="5224" y="841"/>
                  </a:moveTo>
                  <a:cubicBezTo>
                    <a:pt x="5429" y="887"/>
                    <a:pt x="5583" y="1071"/>
                    <a:pt x="5583" y="1290"/>
                  </a:cubicBezTo>
                  <a:lnTo>
                    <a:pt x="5583" y="1656"/>
                  </a:lnTo>
                  <a:lnTo>
                    <a:pt x="6113" y="1656"/>
                  </a:lnTo>
                  <a:cubicBezTo>
                    <a:pt x="6175" y="1656"/>
                    <a:pt x="6237" y="1678"/>
                    <a:pt x="6284" y="1723"/>
                  </a:cubicBezTo>
                  <a:cubicBezTo>
                    <a:pt x="6343" y="1783"/>
                    <a:pt x="6367" y="1866"/>
                    <a:pt x="6347" y="1946"/>
                  </a:cubicBezTo>
                  <a:lnTo>
                    <a:pt x="6152" y="2743"/>
                  </a:lnTo>
                  <a:cubicBezTo>
                    <a:pt x="6105" y="2933"/>
                    <a:pt x="5936" y="3064"/>
                    <a:pt x="5741" y="3064"/>
                  </a:cubicBezTo>
                  <a:lnTo>
                    <a:pt x="4971" y="3064"/>
                  </a:lnTo>
                  <a:lnTo>
                    <a:pt x="4633" y="2877"/>
                  </a:lnTo>
                  <a:lnTo>
                    <a:pt x="4419" y="2877"/>
                  </a:lnTo>
                  <a:lnTo>
                    <a:pt x="4419" y="1656"/>
                  </a:lnTo>
                  <a:lnTo>
                    <a:pt x="4984" y="1656"/>
                  </a:lnTo>
                  <a:lnTo>
                    <a:pt x="5224" y="841"/>
                  </a:lnTo>
                  <a:close/>
                  <a:moveTo>
                    <a:pt x="1919" y="2896"/>
                  </a:moveTo>
                  <a:lnTo>
                    <a:pt x="1919" y="3178"/>
                  </a:lnTo>
                  <a:lnTo>
                    <a:pt x="2201" y="3178"/>
                  </a:lnTo>
                  <a:lnTo>
                    <a:pt x="2201" y="2896"/>
                  </a:lnTo>
                  <a:close/>
                  <a:moveTo>
                    <a:pt x="4117" y="1355"/>
                  </a:moveTo>
                  <a:lnTo>
                    <a:pt x="4117" y="3178"/>
                  </a:lnTo>
                  <a:lnTo>
                    <a:pt x="3271" y="3178"/>
                  </a:lnTo>
                  <a:lnTo>
                    <a:pt x="3271" y="1355"/>
                  </a:lnTo>
                  <a:close/>
                  <a:moveTo>
                    <a:pt x="5016" y="547"/>
                  </a:moveTo>
                  <a:lnTo>
                    <a:pt x="4772" y="1374"/>
                  </a:lnTo>
                  <a:lnTo>
                    <a:pt x="4417" y="1374"/>
                  </a:lnTo>
                  <a:lnTo>
                    <a:pt x="4417" y="1074"/>
                  </a:lnTo>
                  <a:lnTo>
                    <a:pt x="2989" y="1074"/>
                  </a:lnTo>
                  <a:lnTo>
                    <a:pt x="2989" y="3459"/>
                  </a:lnTo>
                  <a:lnTo>
                    <a:pt x="4417" y="3459"/>
                  </a:lnTo>
                  <a:lnTo>
                    <a:pt x="4417" y="3159"/>
                  </a:lnTo>
                  <a:lnTo>
                    <a:pt x="4560" y="3159"/>
                  </a:lnTo>
                  <a:lnTo>
                    <a:pt x="4897" y="3347"/>
                  </a:lnTo>
                  <a:lnTo>
                    <a:pt x="5734" y="3347"/>
                  </a:lnTo>
                  <a:cubicBezTo>
                    <a:pt x="6060" y="3347"/>
                    <a:pt x="6341" y="3126"/>
                    <a:pt x="6418" y="2810"/>
                  </a:cubicBezTo>
                  <a:lnTo>
                    <a:pt x="6613" y="2014"/>
                  </a:lnTo>
                  <a:cubicBezTo>
                    <a:pt x="6654" y="1849"/>
                    <a:pt x="6612" y="1677"/>
                    <a:pt x="6499" y="1548"/>
                  </a:cubicBezTo>
                  <a:cubicBezTo>
                    <a:pt x="6399" y="1434"/>
                    <a:pt x="6252" y="1374"/>
                    <a:pt x="6100" y="1374"/>
                  </a:cubicBezTo>
                  <a:lnTo>
                    <a:pt x="5864" y="1374"/>
                  </a:lnTo>
                  <a:lnTo>
                    <a:pt x="5864" y="1291"/>
                  </a:lnTo>
                  <a:cubicBezTo>
                    <a:pt x="5864" y="880"/>
                    <a:pt x="5531" y="547"/>
                    <a:pt x="5120" y="547"/>
                  </a:cubicBezTo>
                  <a:close/>
                  <a:moveTo>
                    <a:pt x="8767" y="284"/>
                  </a:moveTo>
                  <a:cubicBezTo>
                    <a:pt x="8898" y="284"/>
                    <a:pt x="9001" y="390"/>
                    <a:pt x="9001" y="520"/>
                  </a:cubicBezTo>
                  <a:lnTo>
                    <a:pt x="9001" y="3524"/>
                  </a:lnTo>
                  <a:cubicBezTo>
                    <a:pt x="9001" y="3655"/>
                    <a:pt x="8896" y="3760"/>
                    <a:pt x="8767" y="3760"/>
                  </a:cubicBezTo>
                  <a:lnTo>
                    <a:pt x="7931" y="3760"/>
                  </a:lnTo>
                  <a:lnTo>
                    <a:pt x="7931" y="4254"/>
                  </a:lnTo>
                  <a:lnTo>
                    <a:pt x="6728" y="3760"/>
                  </a:lnTo>
                  <a:lnTo>
                    <a:pt x="5507" y="3760"/>
                  </a:lnTo>
                  <a:lnTo>
                    <a:pt x="4802" y="4288"/>
                  </a:lnTo>
                  <a:lnTo>
                    <a:pt x="4099" y="3760"/>
                  </a:lnTo>
                  <a:lnTo>
                    <a:pt x="2896" y="3760"/>
                  </a:lnTo>
                  <a:lnTo>
                    <a:pt x="1693" y="4254"/>
                  </a:lnTo>
                  <a:lnTo>
                    <a:pt x="1693" y="3760"/>
                  </a:lnTo>
                  <a:lnTo>
                    <a:pt x="856" y="3760"/>
                  </a:lnTo>
                  <a:cubicBezTo>
                    <a:pt x="726" y="3760"/>
                    <a:pt x="622" y="3654"/>
                    <a:pt x="622" y="3524"/>
                  </a:cubicBezTo>
                  <a:lnTo>
                    <a:pt x="622" y="520"/>
                  </a:lnTo>
                  <a:lnTo>
                    <a:pt x="623" y="520"/>
                  </a:lnTo>
                  <a:cubicBezTo>
                    <a:pt x="623" y="389"/>
                    <a:pt x="729" y="284"/>
                    <a:pt x="857" y="284"/>
                  </a:cubicBezTo>
                  <a:close/>
                  <a:moveTo>
                    <a:pt x="858" y="1"/>
                  </a:moveTo>
                  <a:cubicBezTo>
                    <a:pt x="571" y="1"/>
                    <a:pt x="339" y="233"/>
                    <a:pt x="339" y="520"/>
                  </a:cubicBezTo>
                  <a:lnTo>
                    <a:pt x="339" y="3523"/>
                  </a:lnTo>
                  <a:cubicBezTo>
                    <a:pt x="341" y="3809"/>
                    <a:pt x="574" y="4041"/>
                    <a:pt x="858" y="4041"/>
                  </a:cubicBezTo>
                  <a:lnTo>
                    <a:pt x="1412" y="4041"/>
                  </a:lnTo>
                  <a:lnTo>
                    <a:pt x="1412" y="4677"/>
                  </a:lnTo>
                  <a:lnTo>
                    <a:pt x="2956" y="4041"/>
                  </a:lnTo>
                  <a:lnTo>
                    <a:pt x="4011" y="4041"/>
                  </a:lnTo>
                  <a:lnTo>
                    <a:pt x="4812" y="4642"/>
                  </a:lnTo>
                  <a:lnTo>
                    <a:pt x="5613" y="4041"/>
                  </a:lnTo>
                  <a:lnTo>
                    <a:pt x="6668" y="4041"/>
                  </a:lnTo>
                  <a:lnTo>
                    <a:pt x="8212" y="4677"/>
                  </a:lnTo>
                  <a:lnTo>
                    <a:pt x="8212" y="4041"/>
                  </a:lnTo>
                  <a:lnTo>
                    <a:pt x="8766" y="4041"/>
                  </a:lnTo>
                  <a:cubicBezTo>
                    <a:pt x="9052" y="4041"/>
                    <a:pt x="9284" y="3809"/>
                    <a:pt x="9284" y="3523"/>
                  </a:cubicBezTo>
                  <a:lnTo>
                    <a:pt x="9284" y="520"/>
                  </a:lnTo>
                  <a:cubicBezTo>
                    <a:pt x="9284" y="233"/>
                    <a:pt x="9052" y="1"/>
                    <a:pt x="8766" y="1"/>
                  </a:cubicBezTo>
                  <a:close/>
                  <a:moveTo>
                    <a:pt x="2078" y="5320"/>
                  </a:moveTo>
                  <a:cubicBezTo>
                    <a:pt x="2208" y="5320"/>
                    <a:pt x="2312" y="5426"/>
                    <a:pt x="2312" y="5554"/>
                  </a:cubicBezTo>
                  <a:lnTo>
                    <a:pt x="2312" y="5790"/>
                  </a:lnTo>
                  <a:lnTo>
                    <a:pt x="1245" y="5790"/>
                  </a:lnTo>
                  <a:lnTo>
                    <a:pt x="1103" y="5320"/>
                  </a:lnTo>
                  <a:close/>
                  <a:moveTo>
                    <a:pt x="5480" y="5320"/>
                  </a:moveTo>
                  <a:lnTo>
                    <a:pt x="5360" y="5790"/>
                  </a:lnTo>
                  <a:lnTo>
                    <a:pt x="4266" y="5790"/>
                  </a:lnTo>
                  <a:lnTo>
                    <a:pt x="4148" y="5320"/>
                  </a:lnTo>
                  <a:close/>
                  <a:moveTo>
                    <a:pt x="8520" y="5320"/>
                  </a:moveTo>
                  <a:lnTo>
                    <a:pt x="8381" y="5790"/>
                  </a:lnTo>
                  <a:lnTo>
                    <a:pt x="7311" y="5790"/>
                  </a:lnTo>
                  <a:lnTo>
                    <a:pt x="7311" y="5554"/>
                  </a:lnTo>
                  <a:cubicBezTo>
                    <a:pt x="7311" y="5424"/>
                    <a:pt x="7417" y="5320"/>
                    <a:pt x="7545" y="5320"/>
                  </a:cubicBezTo>
                  <a:close/>
                  <a:moveTo>
                    <a:pt x="2314" y="6070"/>
                  </a:moveTo>
                  <a:lnTo>
                    <a:pt x="2314" y="6663"/>
                  </a:lnTo>
                  <a:cubicBezTo>
                    <a:pt x="2314" y="6948"/>
                    <a:pt x="2083" y="7181"/>
                    <a:pt x="1800" y="7181"/>
                  </a:cubicBezTo>
                  <a:cubicBezTo>
                    <a:pt x="1794" y="7181"/>
                    <a:pt x="1788" y="7180"/>
                    <a:pt x="1783" y="7180"/>
                  </a:cubicBezTo>
                  <a:cubicBezTo>
                    <a:pt x="1502" y="7173"/>
                    <a:pt x="1280" y="6934"/>
                    <a:pt x="1280" y="6652"/>
                  </a:cubicBezTo>
                  <a:lnTo>
                    <a:pt x="1280" y="6070"/>
                  </a:lnTo>
                  <a:close/>
                  <a:moveTo>
                    <a:pt x="5339" y="6070"/>
                  </a:moveTo>
                  <a:lnTo>
                    <a:pt x="5339" y="6663"/>
                  </a:lnTo>
                  <a:lnTo>
                    <a:pt x="5338" y="6663"/>
                  </a:lnTo>
                  <a:cubicBezTo>
                    <a:pt x="5338" y="6948"/>
                    <a:pt x="5107" y="7181"/>
                    <a:pt x="4823" y="7181"/>
                  </a:cubicBezTo>
                  <a:cubicBezTo>
                    <a:pt x="4818" y="7181"/>
                    <a:pt x="4812" y="7180"/>
                    <a:pt x="4807" y="7180"/>
                  </a:cubicBezTo>
                  <a:cubicBezTo>
                    <a:pt x="4526" y="7173"/>
                    <a:pt x="4305" y="6934"/>
                    <a:pt x="4305" y="6652"/>
                  </a:cubicBezTo>
                  <a:lnTo>
                    <a:pt x="4305" y="6070"/>
                  </a:lnTo>
                  <a:close/>
                  <a:moveTo>
                    <a:pt x="8346" y="6070"/>
                  </a:moveTo>
                  <a:lnTo>
                    <a:pt x="8346" y="6663"/>
                  </a:lnTo>
                  <a:lnTo>
                    <a:pt x="8345" y="6663"/>
                  </a:lnTo>
                  <a:cubicBezTo>
                    <a:pt x="8345" y="6948"/>
                    <a:pt x="8114" y="7181"/>
                    <a:pt x="7830" y="7181"/>
                  </a:cubicBezTo>
                  <a:cubicBezTo>
                    <a:pt x="7825" y="7181"/>
                    <a:pt x="7819" y="7180"/>
                    <a:pt x="7813" y="7180"/>
                  </a:cubicBezTo>
                  <a:cubicBezTo>
                    <a:pt x="7533" y="7173"/>
                    <a:pt x="7312" y="6934"/>
                    <a:pt x="7312" y="6652"/>
                  </a:cubicBezTo>
                  <a:lnTo>
                    <a:pt x="7312" y="6070"/>
                  </a:lnTo>
                  <a:close/>
                  <a:moveTo>
                    <a:pt x="811" y="8514"/>
                  </a:moveTo>
                  <a:lnTo>
                    <a:pt x="811" y="9604"/>
                  </a:lnTo>
                  <a:lnTo>
                    <a:pt x="1093" y="9604"/>
                  </a:lnTo>
                  <a:lnTo>
                    <a:pt x="1093" y="8514"/>
                  </a:lnTo>
                  <a:close/>
                  <a:moveTo>
                    <a:pt x="2464" y="8514"/>
                  </a:moveTo>
                  <a:lnTo>
                    <a:pt x="2464" y="9604"/>
                  </a:lnTo>
                  <a:lnTo>
                    <a:pt x="2746" y="9604"/>
                  </a:lnTo>
                  <a:lnTo>
                    <a:pt x="2746" y="8514"/>
                  </a:lnTo>
                  <a:close/>
                  <a:moveTo>
                    <a:pt x="3818" y="8514"/>
                  </a:moveTo>
                  <a:lnTo>
                    <a:pt x="3818" y="9604"/>
                  </a:lnTo>
                  <a:lnTo>
                    <a:pt x="4100" y="9604"/>
                  </a:lnTo>
                  <a:lnTo>
                    <a:pt x="4100" y="8514"/>
                  </a:lnTo>
                  <a:close/>
                  <a:moveTo>
                    <a:pt x="5527" y="8514"/>
                  </a:moveTo>
                  <a:lnTo>
                    <a:pt x="5527" y="9604"/>
                  </a:lnTo>
                  <a:lnTo>
                    <a:pt x="5809" y="9604"/>
                  </a:lnTo>
                  <a:lnTo>
                    <a:pt x="5809" y="8514"/>
                  </a:lnTo>
                  <a:close/>
                  <a:moveTo>
                    <a:pt x="6880" y="8514"/>
                  </a:moveTo>
                  <a:lnTo>
                    <a:pt x="6880" y="9604"/>
                  </a:lnTo>
                  <a:lnTo>
                    <a:pt x="7162" y="9604"/>
                  </a:lnTo>
                  <a:lnTo>
                    <a:pt x="7162" y="8514"/>
                  </a:lnTo>
                  <a:close/>
                  <a:moveTo>
                    <a:pt x="8532" y="8514"/>
                  </a:moveTo>
                  <a:lnTo>
                    <a:pt x="8532" y="9604"/>
                  </a:lnTo>
                  <a:lnTo>
                    <a:pt x="8815" y="9604"/>
                  </a:lnTo>
                  <a:lnTo>
                    <a:pt x="8815" y="8514"/>
                  </a:lnTo>
                  <a:close/>
                  <a:moveTo>
                    <a:pt x="723" y="5037"/>
                  </a:moveTo>
                  <a:lnTo>
                    <a:pt x="998" y="5953"/>
                  </a:lnTo>
                  <a:lnTo>
                    <a:pt x="998" y="6666"/>
                  </a:lnTo>
                  <a:cubicBezTo>
                    <a:pt x="998" y="6804"/>
                    <a:pt x="1031" y="6932"/>
                    <a:pt x="1093" y="7046"/>
                  </a:cubicBezTo>
                  <a:cubicBezTo>
                    <a:pt x="806" y="7170"/>
                    <a:pt x="550" y="7369"/>
                    <a:pt x="360" y="7620"/>
                  </a:cubicBezTo>
                  <a:cubicBezTo>
                    <a:pt x="126" y="7934"/>
                    <a:pt x="1" y="8307"/>
                    <a:pt x="1" y="8700"/>
                  </a:cubicBezTo>
                  <a:lnTo>
                    <a:pt x="1" y="9623"/>
                  </a:lnTo>
                  <a:lnTo>
                    <a:pt x="283" y="9623"/>
                  </a:lnTo>
                  <a:lnTo>
                    <a:pt x="283" y="8702"/>
                  </a:lnTo>
                  <a:cubicBezTo>
                    <a:pt x="283" y="8056"/>
                    <a:pt x="680" y="7495"/>
                    <a:pt x="1278" y="7277"/>
                  </a:cubicBezTo>
                  <a:cubicBezTo>
                    <a:pt x="1419" y="7396"/>
                    <a:pt x="1599" y="7468"/>
                    <a:pt x="1795" y="7468"/>
                  </a:cubicBezTo>
                  <a:cubicBezTo>
                    <a:pt x="1994" y="7468"/>
                    <a:pt x="2174" y="7396"/>
                    <a:pt x="2312" y="7277"/>
                  </a:cubicBezTo>
                  <a:cubicBezTo>
                    <a:pt x="2671" y="7407"/>
                    <a:pt x="2970" y="7671"/>
                    <a:pt x="3144" y="8014"/>
                  </a:cubicBezTo>
                  <a:cubicBezTo>
                    <a:pt x="3054" y="8230"/>
                    <a:pt x="3008" y="8462"/>
                    <a:pt x="3008" y="8702"/>
                  </a:cubicBezTo>
                  <a:lnTo>
                    <a:pt x="3008" y="9623"/>
                  </a:lnTo>
                  <a:lnTo>
                    <a:pt x="3308" y="9623"/>
                  </a:lnTo>
                  <a:lnTo>
                    <a:pt x="3308" y="8702"/>
                  </a:lnTo>
                  <a:cubicBezTo>
                    <a:pt x="3308" y="8056"/>
                    <a:pt x="3705" y="7495"/>
                    <a:pt x="4304" y="7277"/>
                  </a:cubicBezTo>
                  <a:cubicBezTo>
                    <a:pt x="4444" y="7396"/>
                    <a:pt x="4625" y="7468"/>
                    <a:pt x="4821" y="7468"/>
                  </a:cubicBezTo>
                  <a:cubicBezTo>
                    <a:pt x="5019" y="7468"/>
                    <a:pt x="5198" y="7396"/>
                    <a:pt x="5338" y="7277"/>
                  </a:cubicBezTo>
                  <a:cubicBezTo>
                    <a:pt x="5936" y="7495"/>
                    <a:pt x="6334" y="8056"/>
                    <a:pt x="6334" y="8702"/>
                  </a:cubicBezTo>
                  <a:lnTo>
                    <a:pt x="6334" y="9623"/>
                  </a:lnTo>
                  <a:lnTo>
                    <a:pt x="6616" y="9623"/>
                  </a:lnTo>
                  <a:lnTo>
                    <a:pt x="6616" y="8702"/>
                  </a:lnTo>
                  <a:cubicBezTo>
                    <a:pt x="6616" y="8461"/>
                    <a:pt x="6570" y="8229"/>
                    <a:pt x="6480" y="8014"/>
                  </a:cubicBezTo>
                  <a:cubicBezTo>
                    <a:pt x="6654" y="7671"/>
                    <a:pt x="6951" y="7409"/>
                    <a:pt x="7311" y="7277"/>
                  </a:cubicBezTo>
                  <a:cubicBezTo>
                    <a:pt x="7451" y="7396"/>
                    <a:pt x="7632" y="7468"/>
                    <a:pt x="7828" y="7468"/>
                  </a:cubicBezTo>
                  <a:cubicBezTo>
                    <a:pt x="8026" y="7468"/>
                    <a:pt x="8205" y="7396"/>
                    <a:pt x="8345" y="7277"/>
                  </a:cubicBezTo>
                  <a:cubicBezTo>
                    <a:pt x="8943" y="7495"/>
                    <a:pt x="9341" y="8056"/>
                    <a:pt x="9341" y="8702"/>
                  </a:cubicBezTo>
                  <a:lnTo>
                    <a:pt x="9341" y="9623"/>
                  </a:lnTo>
                  <a:lnTo>
                    <a:pt x="9623" y="9623"/>
                  </a:lnTo>
                  <a:lnTo>
                    <a:pt x="9623" y="8700"/>
                  </a:lnTo>
                  <a:cubicBezTo>
                    <a:pt x="9623" y="8307"/>
                    <a:pt x="9497" y="7933"/>
                    <a:pt x="9263" y="7620"/>
                  </a:cubicBezTo>
                  <a:cubicBezTo>
                    <a:pt x="9074" y="7368"/>
                    <a:pt x="8819" y="7169"/>
                    <a:pt x="8531" y="7046"/>
                  </a:cubicBezTo>
                  <a:cubicBezTo>
                    <a:pt x="8592" y="6932"/>
                    <a:pt x="8626" y="6804"/>
                    <a:pt x="8626" y="6666"/>
                  </a:cubicBezTo>
                  <a:lnTo>
                    <a:pt x="8626" y="5953"/>
                  </a:lnTo>
                  <a:lnTo>
                    <a:pt x="8900" y="5037"/>
                  </a:lnTo>
                  <a:lnTo>
                    <a:pt x="7547" y="5037"/>
                  </a:lnTo>
                  <a:cubicBezTo>
                    <a:pt x="7261" y="5037"/>
                    <a:pt x="7028" y="5270"/>
                    <a:pt x="7028" y="5555"/>
                  </a:cubicBezTo>
                  <a:lnTo>
                    <a:pt x="7028" y="6666"/>
                  </a:lnTo>
                  <a:cubicBezTo>
                    <a:pt x="7028" y="6804"/>
                    <a:pt x="7064" y="6932"/>
                    <a:pt x="7125" y="7045"/>
                  </a:cubicBezTo>
                  <a:cubicBezTo>
                    <a:pt x="6792" y="7185"/>
                    <a:pt x="6510" y="7420"/>
                    <a:pt x="6314" y="7717"/>
                  </a:cubicBezTo>
                  <a:cubicBezTo>
                    <a:pt x="6291" y="7685"/>
                    <a:pt x="6269" y="7652"/>
                    <a:pt x="6245" y="7620"/>
                  </a:cubicBezTo>
                  <a:cubicBezTo>
                    <a:pt x="6053" y="7368"/>
                    <a:pt x="5794" y="7169"/>
                    <a:pt x="5503" y="7046"/>
                  </a:cubicBezTo>
                  <a:cubicBezTo>
                    <a:pt x="5565" y="6932"/>
                    <a:pt x="5599" y="6804"/>
                    <a:pt x="5599" y="6666"/>
                  </a:cubicBezTo>
                  <a:lnTo>
                    <a:pt x="5599" y="5949"/>
                  </a:lnTo>
                  <a:lnTo>
                    <a:pt x="5826" y="5037"/>
                  </a:lnTo>
                  <a:lnTo>
                    <a:pt x="3778" y="5037"/>
                  </a:lnTo>
                  <a:lnTo>
                    <a:pt x="4005" y="5949"/>
                  </a:lnTo>
                  <a:lnTo>
                    <a:pt x="4005" y="6666"/>
                  </a:lnTo>
                  <a:cubicBezTo>
                    <a:pt x="4005" y="6804"/>
                    <a:pt x="4039" y="6932"/>
                    <a:pt x="4100" y="7046"/>
                  </a:cubicBezTo>
                  <a:cubicBezTo>
                    <a:pt x="3813" y="7169"/>
                    <a:pt x="3557" y="7368"/>
                    <a:pt x="3367" y="7620"/>
                  </a:cubicBezTo>
                  <a:cubicBezTo>
                    <a:pt x="3344" y="7652"/>
                    <a:pt x="3322" y="7685"/>
                    <a:pt x="3299" y="7717"/>
                  </a:cubicBezTo>
                  <a:cubicBezTo>
                    <a:pt x="3106" y="7420"/>
                    <a:pt x="2827" y="7185"/>
                    <a:pt x="2499" y="7045"/>
                  </a:cubicBezTo>
                  <a:cubicBezTo>
                    <a:pt x="2618" y="6822"/>
                    <a:pt x="2594" y="6764"/>
                    <a:pt x="2594" y="5555"/>
                  </a:cubicBezTo>
                  <a:cubicBezTo>
                    <a:pt x="2594" y="5270"/>
                    <a:pt x="2362" y="5037"/>
                    <a:pt x="2077" y="50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1" name="Google Shape;5401;p118"/>
          <p:cNvGrpSpPr/>
          <p:nvPr/>
        </p:nvGrpSpPr>
        <p:grpSpPr>
          <a:xfrm>
            <a:off x="5610565" y="3982761"/>
            <a:ext cx="374007" cy="373968"/>
            <a:chOff x="5610565" y="3982761"/>
            <a:chExt cx="374007" cy="373968"/>
          </a:xfrm>
        </p:grpSpPr>
        <p:sp>
          <p:nvSpPr>
            <p:cNvPr id="5402" name="Google Shape;5402;p118"/>
            <p:cNvSpPr/>
            <p:nvPr/>
          </p:nvSpPr>
          <p:spPr>
            <a:xfrm>
              <a:off x="5709955" y="3987776"/>
              <a:ext cx="175265" cy="363007"/>
            </a:xfrm>
            <a:custGeom>
              <a:avLst/>
              <a:gdLst/>
              <a:ahLst/>
              <a:cxnLst/>
              <a:rect l="l" t="t" r="r" b="b"/>
              <a:pathLst>
                <a:path w="4509" h="9339" extrusionOk="0">
                  <a:moveTo>
                    <a:pt x="565" y="1"/>
                  </a:moveTo>
                  <a:cubicBezTo>
                    <a:pt x="251" y="1"/>
                    <a:pt x="0" y="254"/>
                    <a:pt x="0" y="565"/>
                  </a:cubicBezTo>
                  <a:lnTo>
                    <a:pt x="0" y="8774"/>
                  </a:lnTo>
                  <a:cubicBezTo>
                    <a:pt x="0" y="9087"/>
                    <a:pt x="253" y="9338"/>
                    <a:pt x="565" y="9338"/>
                  </a:cubicBezTo>
                  <a:lnTo>
                    <a:pt x="3944" y="9338"/>
                  </a:lnTo>
                  <a:cubicBezTo>
                    <a:pt x="4257" y="9338"/>
                    <a:pt x="4508" y="9085"/>
                    <a:pt x="4508" y="8774"/>
                  </a:cubicBezTo>
                  <a:lnTo>
                    <a:pt x="4508" y="565"/>
                  </a:lnTo>
                  <a:cubicBezTo>
                    <a:pt x="4508" y="253"/>
                    <a:pt x="4255" y="1"/>
                    <a:pt x="3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118"/>
            <p:cNvSpPr/>
            <p:nvPr/>
          </p:nvSpPr>
          <p:spPr>
            <a:xfrm>
              <a:off x="5709955" y="4031621"/>
              <a:ext cx="175304" cy="253471"/>
            </a:xfrm>
            <a:custGeom>
              <a:avLst/>
              <a:gdLst/>
              <a:ahLst/>
              <a:cxnLst/>
              <a:rect l="l" t="t" r="r" b="b"/>
              <a:pathLst>
                <a:path w="4510" h="6521" extrusionOk="0">
                  <a:moveTo>
                    <a:pt x="0" y="1"/>
                  </a:moveTo>
                  <a:lnTo>
                    <a:pt x="0" y="6521"/>
                  </a:lnTo>
                  <a:lnTo>
                    <a:pt x="4510" y="6521"/>
                  </a:lnTo>
                  <a:lnTo>
                    <a:pt x="451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118"/>
            <p:cNvSpPr/>
            <p:nvPr/>
          </p:nvSpPr>
          <p:spPr>
            <a:xfrm>
              <a:off x="5788823" y="4061590"/>
              <a:ext cx="190580" cy="160727"/>
            </a:xfrm>
            <a:custGeom>
              <a:avLst/>
              <a:gdLst/>
              <a:ahLst/>
              <a:cxnLst/>
              <a:rect l="l" t="t" r="r" b="b"/>
              <a:pathLst>
                <a:path w="4903" h="4135" extrusionOk="0">
                  <a:moveTo>
                    <a:pt x="377" y="1"/>
                  </a:moveTo>
                  <a:cubicBezTo>
                    <a:pt x="168" y="1"/>
                    <a:pt x="0" y="170"/>
                    <a:pt x="0" y="378"/>
                  </a:cubicBezTo>
                  <a:lnTo>
                    <a:pt x="0" y="2837"/>
                  </a:lnTo>
                  <a:cubicBezTo>
                    <a:pt x="1" y="3044"/>
                    <a:pt x="168" y="3213"/>
                    <a:pt x="377" y="3213"/>
                  </a:cubicBezTo>
                  <a:lnTo>
                    <a:pt x="1353" y="3213"/>
                  </a:lnTo>
                  <a:lnTo>
                    <a:pt x="1353" y="4135"/>
                  </a:lnTo>
                  <a:lnTo>
                    <a:pt x="2820" y="3213"/>
                  </a:lnTo>
                  <a:lnTo>
                    <a:pt x="4526" y="3213"/>
                  </a:lnTo>
                  <a:cubicBezTo>
                    <a:pt x="4735" y="3213"/>
                    <a:pt x="4903" y="3044"/>
                    <a:pt x="4903" y="2837"/>
                  </a:cubicBezTo>
                  <a:lnTo>
                    <a:pt x="4903" y="378"/>
                  </a:lnTo>
                  <a:cubicBezTo>
                    <a:pt x="4903" y="169"/>
                    <a:pt x="4734" y="1"/>
                    <a:pt x="4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118"/>
            <p:cNvSpPr/>
            <p:nvPr/>
          </p:nvSpPr>
          <p:spPr>
            <a:xfrm>
              <a:off x="5837682" y="4086233"/>
              <a:ext cx="92394" cy="77623"/>
            </a:xfrm>
            <a:custGeom>
              <a:avLst/>
              <a:gdLst/>
              <a:ahLst/>
              <a:cxnLst/>
              <a:rect l="l" t="t" r="r" b="b"/>
              <a:pathLst>
                <a:path w="2377" h="1997" extrusionOk="0">
                  <a:moveTo>
                    <a:pt x="1709" y="0"/>
                  </a:moveTo>
                  <a:cubicBezTo>
                    <a:pt x="1553" y="0"/>
                    <a:pt x="1397" y="60"/>
                    <a:pt x="1278" y="179"/>
                  </a:cubicBezTo>
                  <a:lnTo>
                    <a:pt x="1189" y="271"/>
                  </a:lnTo>
                  <a:lnTo>
                    <a:pt x="1099" y="179"/>
                  </a:lnTo>
                  <a:cubicBezTo>
                    <a:pt x="981" y="60"/>
                    <a:pt x="825" y="1"/>
                    <a:pt x="668" y="1"/>
                  </a:cubicBezTo>
                  <a:cubicBezTo>
                    <a:pt x="513" y="1"/>
                    <a:pt x="358" y="60"/>
                    <a:pt x="239" y="178"/>
                  </a:cubicBezTo>
                  <a:cubicBezTo>
                    <a:pt x="2" y="416"/>
                    <a:pt x="1" y="801"/>
                    <a:pt x="238" y="1039"/>
                  </a:cubicBezTo>
                  <a:lnTo>
                    <a:pt x="1190" y="1996"/>
                  </a:lnTo>
                  <a:lnTo>
                    <a:pt x="2139" y="1039"/>
                  </a:lnTo>
                  <a:cubicBezTo>
                    <a:pt x="2377" y="801"/>
                    <a:pt x="2377" y="416"/>
                    <a:pt x="2138" y="178"/>
                  </a:cubicBezTo>
                  <a:cubicBezTo>
                    <a:pt x="2020" y="60"/>
                    <a:pt x="1864" y="0"/>
                    <a:pt x="170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118"/>
            <p:cNvSpPr/>
            <p:nvPr/>
          </p:nvSpPr>
          <p:spPr>
            <a:xfrm>
              <a:off x="5615773" y="4098827"/>
              <a:ext cx="190618" cy="160689"/>
            </a:xfrm>
            <a:custGeom>
              <a:avLst/>
              <a:gdLst/>
              <a:ahLst/>
              <a:cxnLst/>
              <a:rect l="l" t="t" r="r" b="b"/>
              <a:pathLst>
                <a:path w="4904" h="4134" extrusionOk="0">
                  <a:moveTo>
                    <a:pt x="376" y="1"/>
                  </a:moveTo>
                  <a:cubicBezTo>
                    <a:pt x="170" y="1"/>
                    <a:pt x="1" y="169"/>
                    <a:pt x="1" y="377"/>
                  </a:cubicBezTo>
                  <a:lnTo>
                    <a:pt x="1" y="2836"/>
                  </a:lnTo>
                  <a:cubicBezTo>
                    <a:pt x="1" y="3044"/>
                    <a:pt x="167" y="3213"/>
                    <a:pt x="376" y="3213"/>
                  </a:cubicBezTo>
                  <a:lnTo>
                    <a:pt x="2082" y="3213"/>
                  </a:lnTo>
                  <a:lnTo>
                    <a:pt x="3551" y="4134"/>
                  </a:lnTo>
                  <a:lnTo>
                    <a:pt x="3551" y="3213"/>
                  </a:lnTo>
                  <a:lnTo>
                    <a:pt x="4527" y="3213"/>
                  </a:lnTo>
                  <a:cubicBezTo>
                    <a:pt x="4735" y="3213"/>
                    <a:pt x="4904" y="3045"/>
                    <a:pt x="4903" y="2836"/>
                  </a:cubicBezTo>
                  <a:lnTo>
                    <a:pt x="4903" y="377"/>
                  </a:lnTo>
                  <a:cubicBezTo>
                    <a:pt x="4903" y="170"/>
                    <a:pt x="4735" y="1"/>
                    <a:pt x="4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118"/>
            <p:cNvSpPr/>
            <p:nvPr/>
          </p:nvSpPr>
          <p:spPr>
            <a:xfrm>
              <a:off x="5670969" y="4120633"/>
              <a:ext cx="80500" cy="80539"/>
            </a:xfrm>
            <a:custGeom>
              <a:avLst/>
              <a:gdLst/>
              <a:ahLst/>
              <a:cxnLst/>
              <a:rect l="l" t="t" r="r" b="b"/>
              <a:pathLst>
                <a:path w="2071" h="2072" extrusionOk="0">
                  <a:moveTo>
                    <a:pt x="1036" y="0"/>
                  </a:moveTo>
                  <a:cubicBezTo>
                    <a:pt x="464" y="0"/>
                    <a:pt x="1" y="463"/>
                    <a:pt x="1" y="1035"/>
                  </a:cubicBezTo>
                  <a:cubicBezTo>
                    <a:pt x="1" y="1607"/>
                    <a:pt x="464" y="2071"/>
                    <a:pt x="1036" y="2071"/>
                  </a:cubicBezTo>
                  <a:cubicBezTo>
                    <a:pt x="1608" y="2071"/>
                    <a:pt x="2071" y="1607"/>
                    <a:pt x="2071" y="1035"/>
                  </a:cubicBezTo>
                  <a:cubicBezTo>
                    <a:pt x="2071" y="463"/>
                    <a:pt x="1608" y="0"/>
                    <a:pt x="103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118"/>
            <p:cNvSpPr/>
            <p:nvPr/>
          </p:nvSpPr>
          <p:spPr>
            <a:xfrm>
              <a:off x="5610565" y="3982761"/>
              <a:ext cx="374007" cy="373968"/>
            </a:xfrm>
            <a:custGeom>
              <a:avLst/>
              <a:gdLst/>
              <a:ahLst/>
              <a:cxnLst/>
              <a:rect l="l" t="t" r="r" b="b"/>
              <a:pathLst>
                <a:path w="9622" h="9621" extrusionOk="0">
                  <a:moveTo>
                    <a:pt x="3778" y="561"/>
                  </a:moveTo>
                  <a:lnTo>
                    <a:pt x="3778" y="844"/>
                  </a:lnTo>
                  <a:lnTo>
                    <a:pt x="4061" y="844"/>
                  </a:lnTo>
                  <a:lnTo>
                    <a:pt x="4061" y="561"/>
                  </a:lnTo>
                  <a:close/>
                  <a:moveTo>
                    <a:pt x="4341" y="561"/>
                  </a:moveTo>
                  <a:lnTo>
                    <a:pt x="4341" y="844"/>
                  </a:lnTo>
                  <a:lnTo>
                    <a:pt x="5280" y="844"/>
                  </a:lnTo>
                  <a:lnTo>
                    <a:pt x="5280" y="561"/>
                  </a:lnTo>
                  <a:close/>
                  <a:moveTo>
                    <a:pt x="5563" y="561"/>
                  </a:moveTo>
                  <a:lnTo>
                    <a:pt x="5563" y="844"/>
                  </a:lnTo>
                  <a:lnTo>
                    <a:pt x="5845" y="844"/>
                  </a:lnTo>
                  <a:lnTo>
                    <a:pt x="5845" y="561"/>
                  </a:lnTo>
                  <a:close/>
                  <a:moveTo>
                    <a:pt x="6493" y="281"/>
                  </a:moveTo>
                  <a:cubicBezTo>
                    <a:pt x="6726" y="281"/>
                    <a:pt x="6916" y="471"/>
                    <a:pt x="6916" y="704"/>
                  </a:cubicBezTo>
                  <a:lnTo>
                    <a:pt x="6916" y="1126"/>
                  </a:lnTo>
                  <a:lnTo>
                    <a:pt x="2689" y="1126"/>
                  </a:lnTo>
                  <a:lnTo>
                    <a:pt x="2689" y="704"/>
                  </a:lnTo>
                  <a:cubicBezTo>
                    <a:pt x="2689" y="471"/>
                    <a:pt x="2879" y="281"/>
                    <a:pt x="3112" y="281"/>
                  </a:cubicBezTo>
                  <a:close/>
                  <a:moveTo>
                    <a:pt x="6936" y="1409"/>
                  </a:moveTo>
                  <a:lnTo>
                    <a:pt x="6936" y="1878"/>
                  </a:lnTo>
                  <a:lnTo>
                    <a:pt x="4973" y="1878"/>
                  </a:lnTo>
                  <a:cubicBezTo>
                    <a:pt x="4687" y="1878"/>
                    <a:pt x="4455" y="2110"/>
                    <a:pt x="4455" y="2396"/>
                  </a:cubicBezTo>
                  <a:lnTo>
                    <a:pt x="4455" y="2836"/>
                  </a:lnTo>
                  <a:lnTo>
                    <a:pt x="2689" y="2836"/>
                  </a:lnTo>
                  <a:lnTo>
                    <a:pt x="2689" y="1409"/>
                  </a:lnTo>
                  <a:close/>
                  <a:moveTo>
                    <a:pt x="2068" y="4113"/>
                  </a:moveTo>
                  <a:lnTo>
                    <a:pt x="2068" y="4395"/>
                  </a:lnTo>
                  <a:lnTo>
                    <a:pt x="2349" y="4395"/>
                  </a:lnTo>
                  <a:lnTo>
                    <a:pt x="2349" y="4113"/>
                  </a:lnTo>
                  <a:close/>
                  <a:moveTo>
                    <a:pt x="2820" y="4113"/>
                  </a:moveTo>
                  <a:lnTo>
                    <a:pt x="2820" y="4395"/>
                  </a:lnTo>
                  <a:lnTo>
                    <a:pt x="3102" y="4395"/>
                  </a:lnTo>
                  <a:lnTo>
                    <a:pt x="3102" y="4113"/>
                  </a:lnTo>
                  <a:close/>
                  <a:moveTo>
                    <a:pt x="7547" y="2796"/>
                  </a:moveTo>
                  <a:cubicBezTo>
                    <a:pt x="7657" y="2796"/>
                    <a:pt x="7765" y="2831"/>
                    <a:pt x="7850" y="2901"/>
                  </a:cubicBezTo>
                  <a:cubicBezTo>
                    <a:pt x="8066" y="3081"/>
                    <a:pt x="8077" y="3403"/>
                    <a:pt x="7885" y="3596"/>
                  </a:cubicBezTo>
                  <a:lnTo>
                    <a:pt x="7033" y="4452"/>
                  </a:lnTo>
                  <a:lnTo>
                    <a:pt x="6188" y="3603"/>
                  </a:lnTo>
                  <a:cubicBezTo>
                    <a:pt x="6013" y="3426"/>
                    <a:pt x="5997" y="3140"/>
                    <a:pt x="6162" y="2954"/>
                  </a:cubicBezTo>
                  <a:cubicBezTo>
                    <a:pt x="6252" y="2854"/>
                    <a:pt x="6378" y="2797"/>
                    <a:pt x="6513" y="2797"/>
                  </a:cubicBezTo>
                  <a:lnTo>
                    <a:pt x="6514" y="2797"/>
                  </a:lnTo>
                  <a:cubicBezTo>
                    <a:pt x="6637" y="2797"/>
                    <a:pt x="6756" y="2846"/>
                    <a:pt x="6843" y="2934"/>
                  </a:cubicBezTo>
                  <a:lnTo>
                    <a:pt x="7035" y="3125"/>
                  </a:lnTo>
                  <a:lnTo>
                    <a:pt x="7232" y="2926"/>
                  </a:lnTo>
                  <a:cubicBezTo>
                    <a:pt x="7316" y="2843"/>
                    <a:pt x="7427" y="2796"/>
                    <a:pt x="7544" y="2796"/>
                  </a:cubicBezTo>
                  <a:close/>
                  <a:moveTo>
                    <a:pt x="6513" y="2516"/>
                  </a:moveTo>
                  <a:cubicBezTo>
                    <a:pt x="6313" y="2516"/>
                    <a:pt x="6124" y="2593"/>
                    <a:pt x="5983" y="2735"/>
                  </a:cubicBezTo>
                  <a:cubicBezTo>
                    <a:pt x="5691" y="3026"/>
                    <a:pt x="5690" y="3503"/>
                    <a:pt x="5981" y="3795"/>
                  </a:cubicBezTo>
                  <a:lnTo>
                    <a:pt x="7033" y="4853"/>
                  </a:lnTo>
                  <a:lnTo>
                    <a:pt x="8086" y="3795"/>
                  </a:lnTo>
                  <a:cubicBezTo>
                    <a:pt x="8377" y="3503"/>
                    <a:pt x="8376" y="3026"/>
                    <a:pt x="8083" y="2735"/>
                  </a:cubicBezTo>
                  <a:cubicBezTo>
                    <a:pt x="7941" y="2593"/>
                    <a:pt x="7754" y="2516"/>
                    <a:pt x="7554" y="2516"/>
                  </a:cubicBezTo>
                  <a:lnTo>
                    <a:pt x="7553" y="2516"/>
                  </a:lnTo>
                  <a:cubicBezTo>
                    <a:pt x="7358" y="2516"/>
                    <a:pt x="7173" y="2591"/>
                    <a:pt x="7033" y="2727"/>
                  </a:cubicBezTo>
                  <a:cubicBezTo>
                    <a:pt x="6894" y="2591"/>
                    <a:pt x="6709" y="2516"/>
                    <a:pt x="6514" y="2516"/>
                  </a:cubicBezTo>
                  <a:close/>
                  <a:moveTo>
                    <a:pt x="2072" y="4676"/>
                  </a:moveTo>
                  <a:cubicBezTo>
                    <a:pt x="2072" y="4962"/>
                    <a:pt x="2305" y="5194"/>
                    <a:pt x="2590" y="5194"/>
                  </a:cubicBezTo>
                  <a:cubicBezTo>
                    <a:pt x="2876" y="5194"/>
                    <a:pt x="3108" y="4961"/>
                    <a:pt x="3108" y="4676"/>
                  </a:cubicBezTo>
                  <a:lnTo>
                    <a:pt x="2826" y="4676"/>
                  </a:lnTo>
                  <a:cubicBezTo>
                    <a:pt x="2826" y="4806"/>
                    <a:pt x="2722" y="4911"/>
                    <a:pt x="2591" y="4911"/>
                  </a:cubicBezTo>
                  <a:cubicBezTo>
                    <a:pt x="2590" y="4911"/>
                    <a:pt x="2589" y="4911"/>
                    <a:pt x="2589" y="4911"/>
                  </a:cubicBezTo>
                  <a:cubicBezTo>
                    <a:pt x="2459" y="4911"/>
                    <a:pt x="2354" y="4806"/>
                    <a:pt x="2354" y="4676"/>
                  </a:cubicBezTo>
                  <a:close/>
                  <a:moveTo>
                    <a:pt x="2590" y="3689"/>
                  </a:moveTo>
                  <a:cubicBezTo>
                    <a:pt x="3084" y="3689"/>
                    <a:pt x="3484" y="4089"/>
                    <a:pt x="3484" y="4582"/>
                  </a:cubicBezTo>
                  <a:cubicBezTo>
                    <a:pt x="3484" y="5076"/>
                    <a:pt x="3084" y="5477"/>
                    <a:pt x="2590" y="5477"/>
                  </a:cubicBezTo>
                  <a:cubicBezTo>
                    <a:pt x="2097" y="5477"/>
                    <a:pt x="1696" y="5076"/>
                    <a:pt x="1696" y="4582"/>
                  </a:cubicBezTo>
                  <a:cubicBezTo>
                    <a:pt x="1696" y="4089"/>
                    <a:pt x="2097" y="3689"/>
                    <a:pt x="2590" y="3689"/>
                  </a:cubicBezTo>
                  <a:close/>
                  <a:moveTo>
                    <a:pt x="2590" y="3406"/>
                  </a:moveTo>
                  <a:cubicBezTo>
                    <a:pt x="1941" y="3406"/>
                    <a:pt x="1413" y="3933"/>
                    <a:pt x="1413" y="4582"/>
                  </a:cubicBezTo>
                  <a:cubicBezTo>
                    <a:pt x="1413" y="5231"/>
                    <a:pt x="1941" y="5759"/>
                    <a:pt x="2590" y="5759"/>
                  </a:cubicBezTo>
                  <a:cubicBezTo>
                    <a:pt x="3239" y="5759"/>
                    <a:pt x="3766" y="5231"/>
                    <a:pt x="3766" y="4582"/>
                  </a:cubicBezTo>
                  <a:cubicBezTo>
                    <a:pt x="3766" y="3933"/>
                    <a:pt x="3239" y="3406"/>
                    <a:pt x="2590" y="3406"/>
                  </a:cubicBezTo>
                  <a:close/>
                  <a:moveTo>
                    <a:pt x="9104" y="2158"/>
                  </a:moveTo>
                  <a:cubicBezTo>
                    <a:pt x="9235" y="2158"/>
                    <a:pt x="9338" y="2263"/>
                    <a:pt x="9338" y="2392"/>
                  </a:cubicBezTo>
                  <a:lnTo>
                    <a:pt x="9338" y="4854"/>
                  </a:lnTo>
                  <a:lnTo>
                    <a:pt x="9340" y="4854"/>
                  </a:lnTo>
                  <a:cubicBezTo>
                    <a:pt x="9340" y="4985"/>
                    <a:pt x="9235" y="5089"/>
                    <a:pt x="9105" y="5089"/>
                  </a:cubicBezTo>
                  <a:lnTo>
                    <a:pt x="7374" y="5089"/>
                  </a:lnTo>
                  <a:lnTo>
                    <a:pt x="6088" y="5896"/>
                  </a:lnTo>
                  <a:lnTo>
                    <a:pt x="6088" y="5089"/>
                  </a:lnTo>
                  <a:lnTo>
                    <a:pt x="5186" y="5089"/>
                  </a:lnTo>
                  <a:lnTo>
                    <a:pt x="5186" y="3351"/>
                  </a:lnTo>
                  <a:cubicBezTo>
                    <a:pt x="5186" y="3088"/>
                    <a:pt x="4990" y="2871"/>
                    <a:pt x="4736" y="2838"/>
                  </a:cubicBezTo>
                  <a:lnTo>
                    <a:pt x="4736" y="2392"/>
                  </a:lnTo>
                  <a:cubicBezTo>
                    <a:pt x="4736" y="2261"/>
                    <a:pt x="4841" y="2158"/>
                    <a:pt x="4970" y="2158"/>
                  </a:cubicBezTo>
                  <a:close/>
                  <a:moveTo>
                    <a:pt x="4653" y="3118"/>
                  </a:moveTo>
                  <a:cubicBezTo>
                    <a:pt x="4783" y="3118"/>
                    <a:pt x="4887" y="3223"/>
                    <a:pt x="4887" y="3352"/>
                  </a:cubicBezTo>
                  <a:lnTo>
                    <a:pt x="4887" y="5813"/>
                  </a:lnTo>
                  <a:cubicBezTo>
                    <a:pt x="4887" y="5943"/>
                    <a:pt x="4781" y="6048"/>
                    <a:pt x="4653" y="6048"/>
                  </a:cubicBezTo>
                  <a:lnTo>
                    <a:pt x="3535" y="6048"/>
                  </a:lnTo>
                  <a:lnTo>
                    <a:pt x="3535" y="6855"/>
                  </a:lnTo>
                  <a:lnTo>
                    <a:pt x="2250" y="6048"/>
                  </a:lnTo>
                  <a:lnTo>
                    <a:pt x="520" y="6048"/>
                  </a:lnTo>
                  <a:cubicBezTo>
                    <a:pt x="389" y="6048"/>
                    <a:pt x="285" y="5942"/>
                    <a:pt x="285" y="5813"/>
                  </a:cubicBezTo>
                  <a:lnTo>
                    <a:pt x="285" y="3352"/>
                  </a:lnTo>
                  <a:cubicBezTo>
                    <a:pt x="285" y="3221"/>
                    <a:pt x="390" y="3118"/>
                    <a:pt x="520" y="3118"/>
                  </a:cubicBezTo>
                  <a:close/>
                  <a:moveTo>
                    <a:pt x="5807" y="5389"/>
                  </a:moveTo>
                  <a:lnTo>
                    <a:pt x="5807" y="6425"/>
                  </a:lnTo>
                  <a:lnTo>
                    <a:pt x="6934" y="5716"/>
                  </a:lnTo>
                  <a:lnTo>
                    <a:pt x="6934" y="7645"/>
                  </a:lnTo>
                  <a:lnTo>
                    <a:pt x="2688" y="7645"/>
                  </a:lnTo>
                  <a:lnTo>
                    <a:pt x="2688" y="6673"/>
                  </a:lnTo>
                  <a:lnTo>
                    <a:pt x="3815" y="7382"/>
                  </a:lnTo>
                  <a:lnTo>
                    <a:pt x="3815" y="6348"/>
                  </a:lnTo>
                  <a:lnTo>
                    <a:pt x="4649" y="6348"/>
                  </a:lnTo>
                  <a:cubicBezTo>
                    <a:pt x="4936" y="6348"/>
                    <a:pt x="5168" y="6116"/>
                    <a:pt x="5168" y="5830"/>
                  </a:cubicBezTo>
                  <a:lnTo>
                    <a:pt x="5168" y="5389"/>
                  </a:lnTo>
                  <a:close/>
                  <a:moveTo>
                    <a:pt x="4943" y="8490"/>
                  </a:moveTo>
                  <a:lnTo>
                    <a:pt x="4943" y="8773"/>
                  </a:lnTo>
                  <a:lnTo>
                    <a:pt x="4661" y="8773"/>
                  </a:lnTo>
                  <a:lnTo>
                    <a:pt x="4661" y="8490"/>
                  </a:lnTo>
                  <a:close/>
                  <a:moveTo>
                    <a:pt x="4379" y="8210"/>
                  </a:moveTo>
                  <a:lnTo>
                    <a:pt x="4379" y="9055"/>
                  </a:lnTo>
                  <a:lnTo>
                    <a:pt x="5224" y="9055"/>
                  </a:lnTo>
                  <a:lnTo>
                    <a:pt x="5224" y="8210"/>
                  </a:lnTo>
                  <a:close/>
                  <a:moveTo>
                    <a:pt x="6916" y="7928"/>
                  </a:moveTo>
                  <a:lnTo>
                    <a:pt x="6916" y="8913"/>
                  </a:lnTo>
                  <a:cubicBezTo>
                    <a:pt x="6916" y="9147"/>
                    <a:pt x="6726" y="9337"/>
                    <a:pt x="6493" y="9337"/>
                  </a:cubicBezTo>
                  <a:lnTo>
                    <a:pt x="3112" y="9337"/>
                  </a:lnTo>
                  <a:cubicBezTo>
                    <a:pt x="2879" y="9337"/>
                    <a:pt x="2689" y="9147"/>
                    <a:pt x="2689" y="8913"/>
                  </a:cubicBezTo>
                  <a:lnTo>
                    <a:pt x="2689" y="7928"/>
                  </a:lnTo>
                  <a:close/>
                  <a:moveTo>
                    <a:pt x="3113" y="0"/>
                  </a:moveTo>
                  <a:cubicBezTo>
                    <a:pt x="2723" y="0"/>
                    <a:pt x="2407" y="317"/>
                    <a:pt x="2407" y="705"/>
                  </a:cubicBezTo>
                  <a:lnTo>
                    <a:pt x="2407" y="2836"/>
                  </a:lnTo>
                  <a:lnTo>
                    <a:pt x="520" y="2836"/>
                  </a:lnTo>
                  <a:cubicBezTo>
                    <a:pt x="233" y="2836"/>
                    <a:pt x="1" y="3068"/>
                    <a:pt x="1" y="3355"/>
                  </a:cubicBezTo>
                  <a:lnTo>
                    <a:pt x="1" y="5815"/>
                  </a:lnTo>
                  <a:cubicBezTo>
                    <a:pt x="1" y="6100"/>
                    <a:pt x="233" y="6333"/>
                    <a:pt x="520" y="6333"/>
                  </a:cubicBezTo>
                  <a:lnTo>
                    <a:pt x="2169" y="6333"/>
                  </a:lnTo>
                  <a:lnTo>
                    <a:pt x="2406" y="6482"/>
                  </a:lnTo>
                  <a:lnTo>
                    <a:pt x="2406" y="8914"/>
                  </a:lnTo>
                  <a:cubicBezTo>
                    <a:pt x="2406" y="9305"/>
                    <a:pt x="2723" y="9620"/>
                    <a:pt x="3112" y="9620"/>
                  </a:cubicBezTo>
                  <a:lnTo>
                    <a:pt x="6492" y="9620"/>
                  </a:lnTo>
                  <a:cubicBezTo>
                    <a:pt x="6882" y="9620"/>
                    <a:pt x="7196" y="9304"/>
                    <a:pt x="7196" y="8914"/>
                  </a:cubicBezTo>
                  <a:lnTo>
                    <a:pt x="7196" y="5524"/>
                  </a:lnTo>
                  <a:lnTo>
                    <a:pt x="7437" y="5375"/>
                  </a:lnTo>
                  <a:lnTo>
                    <a:pt x="9103" y="5375"/>
                  </a:lnTo>
                  <a:cubicBezTo>
                    <a:pt x="9389" y="5375"/>
                    <a:pt x="9621" y="5142"/>
                    <a:pt x="9621" y="4857"/>
                  </a:cubicBezTo>
                  <a:lnTo>
                    <a:pt x="9621" y="2395"/>
                  </a:lnTo>
                  <a:cubicBezTo>
                    <a:pt x="9622" y="2108"/>
                    <a:pt x="9390" y="1878"/>
                    <a:pt x="9104" y="1878"/>
                  </a:cubicBezTo>
                  <a:lnTo>
                    <a:pt x="7198" y="1878"/>
                  </a:lnTo>
                  <a:lnTo>
                    <a:pt x="7198" y="705"/>
                  </a:lnTo>
                  <a:cubicBezTo>
                    <a:pt x="7198" y="314"/>
                    <a:pt x="6882" y="0"/>
                    <a:pt x="64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9" name="Google Shape;5409;p118"/>
          <p:cNvGrpSpPr/>
          <p:nvPr/>
        </p:nvGrpSpPr>
        <p:grpSpPr>
          <a:xfrm>
            <a:off x="5610526" y="2172002"/>
            <a:ext cx="373891" cy="373891"/>
            <a:chOff x="5610526" y="2172002"/>
            <a:chExt cx="373891" cy="373891"/>
          </a:xfrm>
        </p:grpSpPr>
        <p:sp>
          <p:nvSpPr>
            <p:cNvPr id="5410" name="Google Shape;5410;p118"/>
            <p:cNvSpPr/>
            <p:nvPr/>
          </p:nvSpPr>
          <p:spPr>
            <a:xfrm>
              <a:off x="5616434" y="2350221"/>
              <a:ext cx="363046" cy="29308"/>
            </a:xfrm>
            <a:custGeom>
              <a:avLst/>
              <a:gdLst/>
              <a:ahLst/>
              <a:cxnLst/>
              <a:rect l="l" t="t" r="r" b="b"/>
              <a:pathLst>
                <a:path w="9340" h="754" extrusionOk="0">
                  <a:moveTo>
                    <a:pt x="1" y="1"/>
                  </a:moveTo>
                  <a:lnTo>
                    <a:pt x="1" y="753"/>
                  </a:lnTo>
                  <a:lnTo>
                    <a:pt x="9339" y="753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118"/>
            <p:cNvSpPr/>
            <p:nvPr/>
          </p:nvSpPr>
          <p:spPr>
            <a:xfrm>
              <a:off x="5629611" y="2379490"/>
              <a:ext cx="336731" cy="160650"/>
            </a:xfrm>
            <a:custGeom>
              <a:avLst/>
              <a:gdLst/>
              <a:ahLst/>
              <a:cxnLst/>
              <a:rect l="l" t="t" r="r" b="b"/>
              <a:pathLst>
                <a:path w="8663" h="4133" extrusionOk="0">
                  <a:moveTo>
                    <a:pt x="0" y="0"/>
                  </a:moveTo>
                  <a:lnTo>
                    <a:pt x="0" y="4133"/>
                  </a:lnTo>
                  <a:lnTo>
                    <a:pt x="8662" y="4133"/>
                  </a:lnTo>
                  <a:lnTo>
                    <a:pt x="86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118"/>
            <p:cNvSpPr/>
            <p:nvPr/>
          </p:nvSpPr>
          <p:spPr>
            <a:xfrm>
              <a:off x="5769815" y="2177872"/>
              <a:ext cx="128621" cy="172388"/>
            </a:xfrm>
            <a:custGeom>
              <a:avLst/>
              <a:gdLst/>
              <a:ahLst/>
              <a:cxnLst/>
              <a:rect l="l" t="t" r="r" b="b"/>
              <a:pathLst>
                <a:path w="3309" h="4435" extrusionOk="0">
                  <a:moveTo>
                    <a:pt x="809" y="0"/>
                  </a:moveTo>
                  <a:lnTo>
                    <a:pt x="997" y="752"/>
                  </a:lnTo>
                  <a:lnTo>
                    <a:pt x="997" y="1485"/>
                  </a:lnTo>
                  <a:cubicBezTo>
                    <a:pt x="997" y="1665"/>
                    <a:pt x="1068" y="1828"/>
                    <a:pt x="1186" y="1947"/>
                  </a:cubicBezTo>
                  <a:cubicBezTo>
                    <a:pt x="501" y="2148"/>
                    <a:pt x="1" y="2783"/>
                    <a:pt x="1" y="3533"/>
                  </a:cubicBezTo>
                  <a:lnTo>
                    <a:pt x="1" y="4435"/>
                  </a:lnTo>
                  <a:lnTo>
                    <a:pt x="3307" y="4435"/>
                  </a:lnTo>
                  <a:lnTo>
                    <a:pt x="3307" y="3533"/>
                  </a:lnTo>
                  <a:cubicBezTo>
                    <a:pt x="3308" y="2783"/>
                    <a:pt x="2807" y="2148"/>
                    <a:pt x="2122" y="1947"/>
                  </a:cubicBezTo>
                  <a:cubicBezTo>
                    <a:pt x="2239" y="1828"/>
                    <a:pt x="2312" y="1664"/>
                    <a:pt x="2312" y="1485"/>
                  </a:cubicBezTo>
                  <a:lnTo>
                    <a:pt x="2312" y="752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118"/>
            <p:cNvSpPr/>
            <p:nvPr/>
          </p:nvSpPr>
          <p:spPr>
            <a:xfrm>
              <a:off x="5731800" y="2403551"/>
              <a:ext cx="132780" cy="112529"/>
            </a:xfrm>
            <a:custGeom>
              <a:avLst/>
              <a:gdLst/>
              <a:ahLst/>
              <a:cxnLst/>
              <a:rect l="l" t="t" r="r" b="b"/>
              <a:pathLst>
                <a:path w="3416" h="2895" extrusionOk="0">
                  <a:moveTo>
                    <a:pt x="1974" y="0"/>
                  </a:moveTo>
                  <a:lnTo>
                    <a:pt x="1730" y="902"/>
                  </a:lnTo>
                  <a:lnTo>
                    <a:pt x="1128" y="902"/>
                  </a:lnTo>
                  <a:lnTo>
                    <a:pt x="1128" y="602"/>
                  </a:lnTo>
                  <a:lnTo>
                    <a:pt x="1" y="602"/>
                  </a:lnTo>
                  <a:lnTo>
                    <a:pt x="1" y="2894"/>
                  </a:lnTo>
                  <a:lnTo>
                    <a:pt x="1128" y="2894"/>
                  </a:lnTo>
                  <a:lnTo>
                    <a:pt x="1128" y="2594"/>
                  </a:lnTo>
                  <a:lnTo>
                    <a:pt x="1448" y="2594"/>
                  </a:lnTo>
                  <a:lnTo>
                    <a:pt x="1786" y="2780"/>
                  </a:lnTo>
                  <a:lnTo>
                    <a:pt x="2584" y="2780"/>
                  </a:lnTo>
                  <a:cubicBezTo>
                    <a:pt x="2850" y="2780"/>
                    <a:pt x="3078" y="2596"/>
                    <a:pt x="3135" y="2337"/>
                  </a:cubicBezTo>
                  <a:lnTo>
                    <a:pt x="3375" y="1244"/>
                  </a:lnTo>
                  <a:cubicBezTo>
                    <a:pt x="3416" y="1069"/>
                    <a:pt x="3283" y="902"/>
                    <a:pt x="3101" y="902"/>
                  </a:cubicBezTo>
                  <a:lnTo>
                    <a:pt x="2576" y="902"/>
                  </a:lnTo>
                  <a:lnTo>
                    <a:pt x="2576" y="602"/>
                  </a:lnTo>
                  <a:cubicBezTo>
                    <a:pt x="2576" y="269"/>
                    <a:pt x="2307" y="0"/>
                    <a:pt x="197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118"/>
            <p:cNvSpPr/>
            <p:nvPr/>
          </p:nvSpPr>
          <p:spPr>
            <a:xfrm>
              <a:off x="5633265" y="2277223"/>
              <a:ext cx="102228" cy="73037"/>
            </a:xfrm>
            <a:custGeom>
              <a:avLst/>
              <a:gdLst/>
              <a:ahLst/>
              <a:cxnLst/>
              <a:rect l="l" t="t" r="r" b="b"/>
              <a:pathLst>
                <a:path w="2630" h="1879" extrusionOk="0">
                  <a:moveTo>
                    <a:pt x="376" y="1"/>
                  </a:moveTo>
                  <a:cubicBezTo>
                    <a:pt x="169" y="1"/>
                    <a:pt x="0" y="168"/>
                    <a:pt x="0" y="377"/>
                  </a:cubicBezTo>
                  <a:lnTo>
                    <a:pt x="0" y="1879"/>
                  </a:lnTo>
                  <a:lnTo>
                    <a:pt x="2629" y="1879"/>
                  </a:lnTo>
                  <a:lnTo>
                    <a:pt x="2629" y="377"/>
                  </a:lnTo>
                  <a:cubicBezTo>
                    <a:pt x="2629" y="170"/>
                    <a:pt x="2462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118"/>
            <p:cNvSpPr/>
            <p:nvPr/>
          </p:nvSpPr>
          <p:spPr>
            <a:xfrm>
              <a:off x="5610526" y="2172002"/>
              <a:ext cx="373891" cy="373891"/>
            </a:xfrm>
            <a:custGeom>
              <a:avLst/>
              <a:gdLst/>
              <a:ahLst/>
              <a:cxnLst/>
              <a:rect l="l" t="t" r="r" b="b"/>
              <a:pathLst>
                <a:path w="9619" h="9619" extrusionOk="0">
                  <a:moveTo>
                    <a:pt x="6420" y="283"/>
                  </a:moveTo>
                  <a:lnTo>
                    <a:pt x="6303" y="753"/>
                  </a:lnTo>
                  <a:lnTo>
                    <a:pt x="5207" y="753"/>
                  </a:lnTo>
                  <a:lnTo>
                    <a:pt x="5090" y="283"/>
                  </a:lnTo>
                  <a:close/>
                  <a:moveTo>
                    <a:pt x="6278" y="1034"/>
                  </a:moveTo>
                  <a:lnTo>
                    <a:pt x="6278" y="1616"/>
                  </a:lnTo>
                  <a:cubicBezTo>
                    <a:pt x="6278" y="1898"/>
                    <a:pt x="6058" y="2137"/>
                    <a:pt x="5776" y="2145"/>
                  </a:cubicBezTo>
                  <a:cubicBezTo>
                    <a:pt x="5772" y="2145"/>
                    <a:pt x="5767" y="2146"/>
                    <a:pt x="5763" y="2146"/>
                  </a:cubicBezTo>
                  <a:cubicBezTo>
                    <a:pt x="5478" y="2146"/>
                    <a:pt x="5244" y="1914"/>
                    <a:pt x="5244" y="1628"/>
                  </a:cubicBezTo>
                  <a:lnTo>
                    <a:pt x="5244" y="1034"/>
                  </a:lnTo>
                  <a:close/>
                  <a:moveTo>
                    <a:pt x="1901" y="3129"/>
                  </a:moveTo>
                  <a:cubicBezTo>
                    <a:pt x="1596" y="3129"/>
                    <a:pt x="1352" y="3394"/>
                    <a:pt x="1387" y="3705"/>
                  </a:cubicBezTo>
                  <a:cubicBezTo>
                    <a:pt x="1413" y="3942"/>
                    <a:pt x="1604" y="4134"/>
                    <a:pt x="1842" y="4161"/>
                  </a:cubicBezTo>
                  <a:cubicBezTo>
                    <a:pt x="1861" y="4163"/>
                    <a:pt x="1880" y="4164"/>
                    <a:pt x="1899" y="4164"/>
                  </a:cubicBezTo>
                  <a:cubicBezTo>
                    <a:pt x="2185" y="4164"/>
                    <a:pt x="2418" y="3932"/>
                    <a:pt x="2418" y="3646"/>
                  </a:cubicBezTo>
                  <a:lnTo>
                    <a:pt x="2136" y="3646"/>
                  </a:lnTo>
                  <a:cubicBezTo>
                    <a:pt x="2136" y="3775"/>
                    <a:pt x="2031" y="3881"/>
                    <a:pt x="1903" y="3881"/>
                  </a:cubicBezTo>
                  <a:cubicBezTo>
                    <a:pt x="1900" y="3881"/>
                    <a:pt x="1896" y="3881"/>
                    <a:pt x="1892" y="3881"/>
                  </a:cubicBezTo>
                  <a:cubicBezTo>
                    <a:pt x="1770" y="3877"/>
                    <a:pt x="1672" y="3777"/>
                    <a:pt x="1667" y="3655"/>
                  </a:cubicBezTo>
                  <a:cubicBezTo>
                    <a:pt x="1661" y="3522"/>
                    <a:pt x="1768" y="3411"/>
                    <a:pt x="1901" y="3411"/>
                  </a:cubicBezTo>
                  <a:lnTo>
                    <a:pt x="1901" y="3129"/>
                  </a:lnTo>
                  <a:close/>
                  <a:moveTo>
                    <a:pt x="2829" y="2839"/>
                  </a:moveTo>
                  <a:cubicBezTo>
                    <a:pt x="2960" y="2839"/>
                    <a:pt x="3065" y="2944"/>
                    <a:pt x="3065" y="3074"/>
                  </a:cubicBezTo>
                  <a:lnTo>
                    <a:pt x="3065" y="4436"/>
                  </a:lnTo>
                  <a:lnTo>
                    <a:pt x="715" y="4436"/>
                  </a:lnTo>
                  <a:lnTo>
                    <a:pt x="715" y="3074"/>
                  </a:lnTo>
                  <a:cubicBezTo>
                    <a:pt x="717" y="2944"/>
                    <a:pt x="823" y="2839"/>
                    <a:pt x="951" y="2839"/>
                  </a:cubicBezTo>
                  <a:close/>
                  <a:moveTo>
                    <a:pt x="6263" y="2262"/>
                  </a:moveTo>
                  <a:cubicBezTo>
                    <a:pt x="6862" y="2474"/>
                    <a:pt x="7274" y="3051"/>
                    <a:pt x="7274" y="3692"/>
                  </a:cubicBezTo>
                  <a:lnTo>
                    <a:pt x="7274" y="4454"/>
                  </a:lnTo>
                  <a:lnTo>
                    <a:pt x="6842" y="4454"/>
                  </a:lnTo>
                  <a:lnTo>
                    <a:pt x="6842" y="3345"/>
                  </a:lnTo>
                  <a:lnTo>
                    <a:pt x="6559" y="3345"/>
                  </a:lnTo>
                  <a:lnTo>
                    <a:pt x="6559" y="4454"/>
                  </a:lnTo>
                  <a:lnTo>
                    <a:pt x="4963" y="4454"/>
                  </a:lnTo>
                  <a:lnTo>
                    <a:pt x="4963" y="3345"/>
                  </a:lnTo>
                  <a:lnTo>
                    <a:pt x="4680" y="3345"/>
                  </a:lnTo>
                  <a:lnTo>
                    <a:pt x="4680" y="4454"/>
                  </a:lnTo>
                  <a:lnTo>
                    <a:pt x="4247" y="4454"/>
                  </a:lnTo>
                  <a:lnTo>
                    <a:pt x="4247" y="3692"/>
                  </a:lnTo>
                  <a:lnTo>
                    <a:pt x="4248" y="3692"/>
                  </a:lnTo>
                  <a:cubicBezTo>
                    <a:pt x="4248" y="3050"/>
                    <a:pt x="4660" y="2474"/>
                    <a:pt x="5260" y="2262"/>
                  </a:cubicBezTo>
                  <a:cubicBezTo>
                    <a:pt x="5397" y="2373"/>
                    <a:pt x="5571" y="2441"/>
                    <a:pt x="5761" y="2441"/>
                  </a:cubicBezTo>
                  <a:cubicBezTo>
                    <a:pt x="5951" y="2441"/>
                    <a:pt x="6125" y="2373"/>
                    <a:pt x="6263" y="2262"/>
                  </a:cubicBezTo>
                  <a:close/>
                  <a:moveTo>
                    <a:pt x="9341" y="4737"/>
                  </a:moveTo>
                  <a:lnTo>
                    <a:pt x="9341" y="5206"/>
                  </a:lnTo>
                  <a:lnTo>
                    <a:pt x="285" y="5206"/>
                  </a:lnTo>
                  <a:lnTo>
                    <a:pt x="285" y="4737"/>
                  </a:lnTo>
                  <a:close/>
                  <a:moveTo>
                    <a:pt x="5209" y="6120"/>
                  </a:moveTo>
                  <a:cubicBezTo>
                    <a:pt x="5412" y="6167"/>
                    <a:pt x="5565" y="6351"/>
                    <a:pt x="5565" y="6568"/>
                  </a:cubicBezTo>
                  <a:lnTo>
                    <a:pt x="5565" y="7010"/>
                  </a:lnTo>
                  <a:lnTo>
                    <a:pt x="6228" y="7010"/>
                  </a:lnTo>
                  <a:cubicBezTo>
                    <a:pt x="6261" y="7010"/>
                    <a:pt x="6294" y="7020"/>
                    <a:pt x="6319" y="7041"/>
                  </a:cubicBezTo>
                  <a:cubicBezTo>
                    <a:pt x="6363" y="7075"/>
                    <a:pt x="6382" y="7128"/>
                    <a:pt x="6369" y="7181"/>
                  </a:cubicBezTo>
                  <a:lnTo>
                    <a:pt x="6130" y="8275"/>
                  </a:lnTo>
                  <a:cubicBezTo>
                    <a:pt x="6087" y="8467"/>
                    <a:pt x="5913" y="8608"/>
                    <a:pt x="5716" y="8608"/>
                  </a:cubicBezTo>
                  <a:lnTo>
                    <a:pt x="4954" y="8608"/>
                  </a:lnTo>
                  <a:lnTo>
                    <a:pt x="4617" y="8420"/>
                  </a:lnTo>
                  <a:lnTo>
                    <a:pt x="4401" y="8420"/>
                  </a:lnTo>
                  <a:lnTo>
                    <a:pt x="4401" y="7010"/>
                  </a:lnTo>
                  <a:lnTo>
                    <a:pt x="4968" y="7010"/>
                  </a:lnTo>
                  <a:lnTo>
                    <a:pt x="5209" y="6120"/>
                  </a:lnTo>
                  <a:close/>
                  <a:moveTo>
                    <a:pt x="4099" y="6710"/>
                  </a:moveTo>
                  <a:lnTo>
                    <a:pt x="4099" y="8720"/>
                  </a:lnTo>
                  <a:lnTo>
                    <a:pt x="3252" y="8720"/>
                  </a:lnTo>
                  <a:lnTo>
                    <a:pt x="3252" y="6710"/>
                  </a:lnTo>
                  <a:close/>
                  <a:moveTo>
                    <a:pt x="4996" y="5825"/>
                  </a:moveTo>
                  <a:lnTo>
                    <a:pt x="4753" y="6728"/>
                  </a:lnTo>
                  <a:lnTo>
                    <a:pt x="4400" y="6728"/>
                  </a:lnTo>
                  <a:lnTo>
                    <a:pt x="4400" y="6427"/>
                  </a:lnTo>
                  <a:lnTo>
                    <a:pt x="2972" y="6427"/>
                  </a:lnTo>
                  <a:lnTo>
                    <a:pt x="2972" y="9001"/>
                  </a:lnTo>
                  <a:lnTo>
                    <a:pt x="4400" y="9001"/>
                  </a:lnTo>
                  <a:lnTo>
                    <a:pt x="4400" y="8701"/>
                  </a:lnTo>
                  <a:lnTo>
                    <a:pt x="4542" y="8701"/>
                  </a:lnTo>
                  <a:lnTo>
                    <a:pt x="4879" y="8888"/>
                  </a:lnTo>
                  <a:lnTo>
                    <a:pt x="5709" y="8888"/>
                  </a:lnTo>
                  <a:cubicBezTo>
                    <a:pt x="6037" y="8888"/>
                    <a:pt x="6326" y="8656"/>
                    <a:pt x="6398" y="8335"/>
                  </a:cubicBezTo>
                  <a:lnTo>
                    <a:pt x="6636" y="7250"/>
                  </a:lnTo>
                  <a:cubicBezTo>
                    <a:pt x="6659" y="7144"/>
                    <a:pt x="6646" y="7032"/>
                    <a:pt x="6591" y="6939"/>
                  </a:cubicBezTo>
                  <a:cubicBezTo>
                    <a:pt x="6514" y="6806"/>
                    <a:pt x="6374" y="6728"/>
                    <a:pt x="6226" y="6728"/>
                  </a:cubicBezTo>
                  <a:lnTo>
                    <a:pt x="5847" y="6728"/>
                  </a:lnTo>
                  <a:lnTo>
                    <a:pt x="5847" y="6569"/>
                  </a:lnTo>
                  <a:cubicBezTo>
                    <a:pt x="5847" y="6160"/>
                    <a:pt x="5514" y="5825"/>
                    <a:pt x="5103" y="5825"/>
                  </a:cubicBezTo>
                  <a:close/>
                  <a:moveTo>
                    <a:pt x="9004" y="5487"/>
                  </a:moveTo>
                  <a:lnTo>
                    <a:pt x="9004" y="9339"/>
                  </a:lnTo>
                  <a:lnTo>
                    <a:pt x="623" y="9339"/>
                  </a:lnTo>
                  <a:lnTo>
                    <a:pt x="623" y="5487"/>
                  </a:lnTo>
                  <a:close/>
                  <a:moveTo>
                    <a:pt x="4717" y="0"/>
                  </a:moveTo>
                  <a:lnTo>
                    <a:pt x="4944" y="911"/>
                  </a:lnTo>
                  <a:lnTo>
                    <a:pt x="4944" y="1625"/>
                  </a:lnTo>
                  <a:cubicBezTo>
                    <a:pt x="4944" y="1768"/>
                    <a:pt x="4982" y="1903"/>
                    <a:pt x="5048" y="2019"/>
                  </a:cubicBezTo>
                  <a:cubicBezTo>
                    <a:pt x="4759" y="2140"/>
                    <a:pt x="4504" y="2337"/>
                    <a:pt x="4312" y="2589"/>
                  </a:cubicBezTo>
                  <a:cubicBezTo>
                    <a:pt x="4073" y="2902"/>
                    <a:pt x="3948" y="3276"/>
                    <a:pt x="3948" y="3672"/>
                  </a:cubicBezTo>
                  <a:lnTo>
                    <a:pt x="3948" y="4433"/>
                  </a:lnTo>
                  <a:lnTo>
                    <a:pt x="3346" y="4433"/>
                  </a:lnTo>
                  <a:lnTo>
                    <a:pt x="3346" y="3072"/>
                  </a:lnTo>
                  <a:cubicBezTo>
                    <a:pt x="3346" y="2786"/>
                    <a:pt x="3114" y="2554"/>
                    <a:pt x="2828" y="2554"/>
                  </a:cubicBezTo>
                  <a:lnTo>
                    <a:pt x="951" y="2554"/>
                  </a:lnTo>
                  <a:cubicBezTo>
                    <a:pt x="665" y="2554"/>
                    <a:pt x="433" y="2786"/>
                    <a:pt x="433" y="3072"/>
                  </a:cubicBezTo>
                  <a:lnTo>
                    <a:pt x="433" y="4452"/>
                  </a:lnTo>
                  <a:lnTo>
                    <a:pt x="1" y="4452"/>
                  </a:lnTo>
                  <a:lnTo>
                    <a:pt x="1" y="5486"/>
                  </a:lnTo>
                  <a:lnTo>
                    <a:pt x="338" y="5486"/>
                  </a:lnTo>
                  <a:lnTo>
                    <a:pt x="338" y="9618"/>
                  </a:lnTo>
                  <a:lnTo>
                    <a:pt x="9281" y="9618"/>
                  </a:lnTo>
                  <a:lnTo>
                    <a:pt x="9281" y="5486"/>
                  </a:lnTo>
                  <a:lnTo>
                    <a:pt x="9619" y="5486"/>
                  </a:lnTo>
                  <a:lnTo>
                    <a:pt x="9619" y="4452"/>
                  </a:lnTo>
                  <a:lnTo>
                    <a:pt x="7556" y="4452"/>
                  </a:lnTo>
                  <a:lnTo>
                    <a:pt x="7556" y="3682"/>
                  </a:lnTo>
                  <a:cubicBezTo>
                    <a:pt x="7556" y="3286"/>
                    <a:pt x="7429" y="2909"/>
                    <a:pt x="7192" y="2595"/>
                  </a:cubicBezTo>
                  <a:cubicBezTo>
                    <a:pt x="7002" y="2343"/>
                    <a:pt x="6746" y="2144"/>
                    <a:pt x="6457" y="2024"/>
                  </a:cubicBezTo>
                  <a:cubicBezTo>
                    <a:pt x="6522" y="1907"/>
                    <a:pt x="6561" y="1773"/>
                    <a:pt x="6561" y="1629"/>
                  </a:cubicBezTo>
                  <a:lnTo>
                    <a:pt x="6561" y="912"/>
                  </a:lnTo>
                  <a:lnTo>
                    <a:pt x="678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6" name="Google Shape;5416;p118"/>
          <p:cNvGrpSpPr/>
          <p:nvPr/>
        </p:nvGrpSpPr>
        <p:grpSpPr>
          <a:xfrm>
            <a:off x="4794139" y="1575814"/>
            <a:ext cx="373929" cy="373307"/>
            <a:chOff x="4794139" y="1575814"/>
            <a:chExt cx="373929" cy="373307"/>
          </a:xfrm>
        </p:grpSpPr>
        <p:sp>
          <p:nvSpPr>
            <p:cNvPr id="5417" name="Google Shape;5417;p118"/>
            <p:cNvSpPr/>
            <p:nvPr/>
          </p:nvSpPr>
          <p:spPr>
            <a:xfrm>
              <a:off x="5002521" y="1751429"/>
              <a:ext cx="66973" cy="58460"/>
            </a:xfrm>
            <a:custGeom>
              <a:avLst/>
              <a:gdLst/>
              <a:ahLst/>
              <a:cxnLst/>
              <a:rect l="l" t="t" r="r" b="b"/>
              <a:pathLst>
                <a:path w="1723" h="1504" extrusionOk="0">
                  <a:moveTo>
                    <a:pt x="1303" y="1"/>
                  </a:moveTo>
                  <a:cubicBezTo>
                    <a:pt x="1038" y="1"/>
                    <a:pt x="650" y="49"/>
                    <a:pt x="403" y="295"/>
                  </a:cubicBezTo>
                  <a:cubicBezTo>
                    <a:pt x="0" y="700"/>
                    <a:pt x="129" y="1484"/>
                    <a:pt x="129" y="1484"/>
                  </a:cubicBezTo>
                  <a:cubicBezTo>
                    <a:pt x="129" y="1484"/>
                    <a:pt x="249" y="1504"/>
                    <a:pt x="419" y="1504"/>
                  </a:cubicBezTo>
                  <a:cubicBezTo>
                    <a:pt x="685" y="1504"/>
                    <a:pt x="1072" y="1456"/>
                    <a:pt x="1319" y="1210"/>
                  </a:cubicBezTo>
                  <a:cubicBezTo>
                    <a:pt x="1722" y="807"/>
                    <a:pt x="1593" y="21"/>
                    <a:pt x="1593" y="21"/>
                  </a:cubicBezTo>
                  <a:cubicBezTo>
                    <a:pt x="1593" y="21"/>
                    <a:pt x="1473" y="1"/>
                    <a:pt x="13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118"/>
            <p:cNvSpPr/>
            <p:nvPr/>
          </p:nvSpPr>
          <p:spPr>
            <a:xfrm>
              <a:off x="4883385" y="1863647"/>
              <a:ext cx="195749" cy="80344"/>
            </a:xfrm>
            <a:custGeom>
              <a:avLst/>
              <a:gdLst/>
              <a:ahLst/>
              <a:cxnLst/>
              <a:rect l="l" t="t" r="r" b="b"/>
              <a:pathLst>
                <a:path w="5036" h="2067" extrusionOk="0">
                  <a:moveTo>
                    <a:pt x="2518" y="0"/>
                  </a:moveTo>
                  <a:cubicBezTo>
                    <a:pt x="2295" y="0"/>
                    <a:pt x="2071" y="107"/>
                    <a:pt x="1936" y="322"/>
                  </a:cubicBezTo>
                  <a:cubicBezTo>
                    <a:pt x="1925" y="322"/>
                    <a:pt x="1913" y="321"/>
                    <a:pt x="1902" y="321"/>
                  </a:cubicBezTo>
                  <a:cubicBezTo>
                    <a:pt x="1655" y="321"/>
                    <a:pt x="1433" y="451"/>
                    <a:pt x="1311" y="657"/>
                  </a:cubicBezTo>
                  <a:cubicBezTo>
                    <a:pt x="1270" y="648"/>
                    <a:pt x="1230" y="644"/>
                    <a:pt x="1190" y="644"/>
                  </a:cubicBezTo>
                  <a:cubicBezTo>
                    <a:pt x="917" y="644"/>
                    <a:pt x="676" y="841"/>
                    <a:pt x="627" y="1116"/>
                  </a:cubicBezTo>
                  <a:cubicBezTo>
                    <a:pt x="258" y="1272"/>
                    <a:pt x="0" y="1639"/>
                    <a:pt x="0" y="2066"/>
                  </a:cubicBezTo>
                  <a:lnTo>
                    <a:pt x="5035" y="2066"/>
                  </a:lnTo>
                  <a:cubicBezTo>
                    <a:pt x="5035" y="1639"/>
                    <a:pt x="4777" y="1272"/>
                    <a:pt x="4409" y="1116"/>
                  </a:cubicBezTo>
                  <a:cubicBezTo>
                    <a:pt x="4360" y="841"/>
                    <a:pt x="4122" y="643"/>
                    <a:pt x="3848" y="643"/>
                  </a:cubicBezTo>
                  <a:cubicBezTo>
                    <a:pt x="3808" y="643"/>
                    <a:pt x="3766" y="647"/>
                    <a:pt x="3725" y="657"/>
                  </a:cubicBezTo>
                  <a:cubicBezTo>
                    <a:pt x="3602" y="452"/>
                    <a:pt x="3379" y="321"/>
                    <a:pt x="3133" y="321"/>
                  </a:cubicBezTo>
                  <a:cubicBezTo>
                    <a:pt x="3122" y="321"/>
                    <a:pt x="3110" y="322"/>
                    <a:pt x="3099" y="322"/>
                  </a:cubicBezTo>
                  <a:cubicBezTo>
                    <a:pt x="2964" y="107"/>
                    <a:pt x="2741" y="0"/>
                    <a:pt x="251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118"/>
            <p:cNvSpPr/>
            <p:nvPr/>
          </p:nvSpPr>
          <p:spPr>
            <a:xfrm>
              <a:off x="4892947" y="1751429"/>
              <a:ext cx="67012" cy="58460"/>
            </a:xfrm>
            <a:custGeom>
              <a:avLst/>
              <a:gdLst/>
              <a:ahLst/>
              <a:cxnLst/>
              <a:rect l="l" t="t" r="r" b="b"/>
              <a:pathLst>
                <a:path w="1724" h="1504" extrusionOk="0">
                  <a:moveTo>
                    <a:pt x="420" y="1"/>
                  </a:moveTo>
                  <a:cubicBezTo>
                    <a:pt x="250" y="1"/>
                    <a:pt x="130" y="21"/>
                    <a:pt x="130" y="21"/>
                  </a:cubicBezTo>
                  <a:cubicBezTo>
                    <a:pt x="130" y="21"/>
                    <a:pt x="0" y="807"/>
                    <a:pt x="404" y="1210"/>
                  </a:cubicBezTo>
                  <a:cubicBezTo>
                    <a:pt x="651" y="1456"/>
                    <a:pt x="1038" y="1504"/>
                    <a:pt x="1304" y="1504"/>
                  </a:cubicBezTo>
                  <a:cubicBezTo>
                    <a:pt x="1474" y="1504"/>
                    <a:pt x="1594" y="1484"/>
                    <a:pt x="1594" y="1484"/>
                  </a:cubicBezTo>
                  <a:cubicBezTo>
                    <a:pt x="1594" y="1484"/>
                    <a:pt x="1723" y="700"/>
                    <a:pt x="1320" y="295"/>
                  </a:cubicBezTo>
                  <a:cubicBezTo>
                    <a:pt x="1073" y="49"/>
                    <a:pt x="686" y="1"/>
                    <a:pt x="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118"/>
            <p:cNvSpPr/>
            <p:nvPr/>
          </p:nvSpPr>
          <p:spPr>
            <a:xfrm>
              <a:off x="4905968" y="1581684"/>
              <a:ext cx="152526" cy="133013"/>
            </a:xfrm>
            <a:custGeom>
              <a:avLst/>
              <a:gdLst/>
              <a:ahLst/>
              <a:cxnLst/>
              <a:rect l="l" t="t" r="r" b="b"/>
              <a:pathLst>
                <a:path w="3924" h="3422" extrusionOk="0">
                  <a:moveTo>
                    <a:pt x="2012" y="1"/>
                  </a:moveTo>
                  <a:lnTo>
                    <a:pt x="1730" y="1091"/>
                  </a:lnTo>
                  <a:lnTo>
                    <a:pt x="1185" y="1091"/>
                  </a:lnTo>
                  <a:lnTo>
                    <a:pt x="1185" y="828"/>
                  </a:lnTo>
                  <a:lnTo>
                    <a:pt x="1" y="828"/>
                  </a:lnTo>
                  <a:lnTo>
                    <a:pt x="1" y="3421"/>
                  </a:lnTo>
                  <a:lnTo>
                    <a:pt x="1185" y="3421"/>
                  </a:lnTo>
                  <a:lnTo>
                    <a:pt x="1185" y="3157"/>
                  </a:lnTo>
                  <a:lnTo>
                    <a:pt x="1485" y="3157"/>
                  </a:lnTo>
                  <a:lnTo>
                    <a:pt x="1956" y="3382"/>
                  </a:lnTo>
                  <a:lnTo>
                    <a:pt x="2875" y="3382"/>
                  </a:lnTo>
                  <a:cubicBezTo>
                    <a:pt x="3228" y="3382"/>
                    <a:pt x="3533" y="3137"/>
                    <a:pt x="3609" y="2791"/>
                  </a:cubicBezTo>
                  <a:lnTo>
                    <a:pt x="3862" y="1638"/>
                  </a:lnTo>
                  <a:cubicBezTo>
                    <a:pt x="3923" y="1355"/>
                    <a:pt x="3708" y="1091"/>
                    <a:pt x="3420" y="1091"/>
                  </a:cubicBezTo>
                  <a:lnTo>
                    <a:pt x="2613" y="1091"/>
                  </a:lnTo>
                  <a:lnTo>
                    <a:pt x="2613" y="602"/>
                  </a:lnTo>
                  <a:cubicBezTo>
                    <a:pt x="2613" y="270"/>
                    <a:pt x="2344" y="1"/>
                    <a:pt x="201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118"/>
            <p:cNvSpPr/>
            <p:nvPr/>
          </p:nvSpPr>
          <p:spPr>
            <a:xfrm>
              <a:off x="4794139" y="1575814"/>
              <a:ext cx="373929" cy="373307"/>
            </a:xfrm>
            <a:custGeom>
              <a:avLst/>
              <a:gdLst/>
              <a:ahLst/>
              <a:cxnLst/>
              <a:rect l="l" t="t" r="r" b="b"/>
              <a:pathLst>
                <a:path w="9620" h="9604" extrusionOk="0">
                  <a:moveTo>
                    <a:pt x="7688" y="2067"/>
                  </a:moveTo>
                  <a:lnTo>
                    <a:pt x="7688" y="2349"/>
                  </a:lnTo>
                  <a:lnTo>
                    <a:pt x="7969" y="2349"/>
                  </a:lnTo>
                  <a:lnTo>
                    <a:pt x="7969" y="2067"/>
                  </a:lnTo>
                  <a:close/>
                  <a:moveTo>
                    <a:pt x="7218" y="2536"/>
                  </a:moveTo>
                  <a:lnTo>
                    <a:pt x="7218" y="2819"/>
                  </a:lnTo>
                  <a:lnTo>
                    <a:pt x="7500" y="2819"/>
                  </a:lnTo>
                  <a:lnTo>
                    <a:pt x="7500" y="2536"/>
                  </a:lnTo>
                  <a:close/>
                  <a:moveTo>
                    <a:pt x="8157" y="2536"/>
                  </a:moveTo>
                  <a:lnTo>
                    <a:pt x="8157" y="2819"/>
                  </a:lnTo>
                  <a:lnTo>
                    <a:pt x="8439" y="2819"/>
                  </a:lnTo>
                  <a:lnTo>
                    <a:pt x="8439" y="2536"/>
                  </a:lnTo>
                  <a:close/>
                  <a:moveTo>
                    <a:pt x="7688" y="3006"/>
                  </a:moveTo>
                  <a:lnTo>
                    <a:pt x="7688" y="3288"/>
                  </a:lnTo>
                  <a:lnTo>
                    <a:pt x="7969" y="3288"/>
                  </a:lnTo>
                  <a:lnTo>
                    <a:pt x="7969" y="3006"/>
                  </a:lnTo>
                  <a:close/>
                  <a:moveTo>
                    <a:pt x="5004" y="296"/>
                  </a:moveTo>
                  <a:cubicBezTo>
                    <a:pt x="5206" y="344"/>
                    <a:pt x="5358" y="526"/>
                    <a:pt x="5358" y="745"/>
                  </a:cubicBezTo>
                  <a:lnTo>
                    <a:pt x="5358" y="1373"/>
                  </a:lnTo>
                  <a:lnTo>
                    <a:pt x="6300" y="1373"/>
                  </a:lnTo>
                  <a:cubicBezTo>
                    <a:pt x="6375" y="1373"/>
                    <a:pt x="6448" y="1397"/>
                    <a:pt x="6506" y="1444"/>
                  </a:cubicBezTo>
                  <a:cubicBezTo>
                    <a:pt x="6597" y="1521"/>
                    <a:pt x="6635" y="1637"/>
                    <a:pt x="6609" y="1749"/>
                  </a:cubicBezTo>
                  <a:lnTo>
                    <a:pt x="6356" y="2903"/>
                  </a:lnTo>
                  <a:cubicBezTo>
                    <a:pt x="6296" y="3182"/>
                    <a:pt x="6045" y="3383"/>
                    <a:pt x="5760" y="3383"/>
                  </a:cubicBezTo>
                  <a:lnTo>
                    <a:pt x="4874" y="3383"/>
                  </a:lnTo>
                  <a:lnTo>
                    <a:pt x="4403" y="3158"/>
                  </a:lnTo>
                  <a:lnTo>
                    <a:pt x="4212" y="3158"/>
                  </a:lnTo>
                  <a:lnTo>
                    <a:pt x="4212" y="1373"/>
                  </a:lnTo>
                  <a:lnTo>
                    <a:pt x="4725" y="1373"/>
                  </a:lnTo>
                  <a:lnTo>
                    <a:pt x="5004" y="296"/>
                  </a:lnTo>
                  <a:close/>
                  <a:moveTo>
                    <a:pt x="3931" y="1110"/>
                  </a:moveTo>
                  <a:lnTo>
                    <a:pt x="3931" y="3420"/>
                  </a:lnTo>
                  <a:lnTo>
                    <a:pt x="3029" y="3420"/>
                  </a:lnTo>
                  <a:lnTo>
                    <a:pt x="3029" y="1110"/>
                  </a:lnTo>
                  <a:close/>
                  <a:moveTo>
                    <a:pt x="1675" y="3195"/>
                  </a:moveTo>
                  <a:lnTo>
                    <a:pt x="1675" y="3477"/>
                  </a:lnTo>
                  <a:lnTo>
                    <a:pt x="1958" y="3477"/>
                  </a:lnTo>
                  <a:lnTo>
                    <a:pt x="1958" y="3195"/>
                  </a:lnTo>
                  <a:close/>
                  <a:moveTo>
                    <a:pt x="1205" y="3664"/>
                  </a:moveTo>
                  <a:lnTo>
                    <a:pt x="1205" y="3947"/>
                  </a:lnTo>
                  <a:lnTo>
                    <a:pt x="1487" y="3947"/>
                  </a:lnTo>
                  <a:lnTo>
                    <a:pt x="1487" y="3664"/>
                  </a:lnTo>
                  <a:close/>
                  <a:moveTo>
                    <a:pt x="2144" y="3664"/>
                  </a:moveTo>
                  <a:lnTo>
                    <a:pt x="2144" y="3947"/>
                  </a:lnTo>
                  <a:lnTo>
                    <a:pt x="2427" y="3947"/>
                  </a:lnTo>
                  <a:lnTo>
                    <a:pt x="2427" y="3664"/>
                  </a:lnTo>
                  <a:close/>
                  <a:moveTo>
                    <a:pt x="1675" y="4134"/>
                  </a:moveTo>
                  <a:lnTo>
                    <a:pt x="1675" y="4416"/>
                  </a:lnTo>
                  <a:lnTo>
                    <a:pt x="1958" y="4416"/>
                  </a:lnTo>
                  <a:lnTo>
                    <a:pt x="1958" y="4134"/>
                  </a:lnTo>
                  <a:close/>
                  <a:moveTo>
                    <a:pt x="6666" y="4660"/>
                  </a:moveTo>
                  <a:cubicBezTo>
                    <a:pt x="6728" y="4660"/>
                    <a:pt x="6783" y="4663"/>
                    <a:pt x="6827" y="4666"/>
                  </a:cubicBezTo>
                  <a:cubicBezTo>
                    <a:pt x="6844" y="4878"/>
                    <a:pt x="6848" y="5362"/>
                    <a:pt x="6580" y="5628"/>
                  </a:cubicBezTo>
                  <a:cubicBezTo>
                    <a:pt x="6368" y="5839"/>
                    <a:pt x="6020" y="5880"/>
                    <a:pt x="5780" y="5880"/>
                  </a:cubicBezTo>
                  <a:cubicBezTo>
                    <a:pt x="5718" y="5880"/>
                    <a:pt x="5662" y="5878"/>
                    <a:pt x="5619" y="5874"/>
                  </a:cubicBezTo>
                  <a:cubicBezTo>
                    <a:pt x="5602" y="5663"/>
                    <a:pt x="5599" y="5181"/>
                    <a:pt x="5865" y="4913"/>
                  </a:cubicBezTo>
                  <a:cubicBezTo>
                    <a:pt x="6076" y="4701"/>
                    <a:pt x="6425" y="4660"/>
                    <a:pt x="6666" y="4660"/>
                  </a:cubicBezTo>
                  <a:close/>
                  <a:moveTo>
                    <a:pt x="2966" y="4661"/>
                  </a:moveTo>
                  <a:cubicBezTo>
                    <a:pt x="3206" y="4661"/>
                    <a:pt x="3551" y="4703"/>
                    <a:pt x="3761" y="4914"/>
                  </a:cubicBezTo>
                  <a:cubicBezTo>
                    <a:pt x="4029" y="5181"/>
                    <a:pt x="4026" y="5663"/>
                    <a:pt x="4008" y="5875"/>
                  </a:cubicBezTo>
                  <a:cubicBezTo>
                    <a:pt x="3962" y="5879"/>
                    <a:pt x="3905" y="5882"/>
                    <a:pt x="3840" y="5882"/>
                  </a:cubicBezTo>
                  <a:cubicBezTo>
                    <a:pt x="3599" y="5882"/>
                    <a:pt x="3256" y="5840"/>
                    <a:pt x="3046" y="5630"/>
                  </a:cubicBezTo>
                  <a:cubicBezTo>
                    <a:pt x="2780" y="5363"/>
                    <a:pt x="2784" y="4881"/>
                    <a:pt x="2800" y="4667"/>
                  </a:cubicBezTo>
                  <a:cubicBezTo>
                    <a:pt x="2844" y="4664"/>
                    <a:pt x="2901" y="4661"/>
                    <a:pt x="2966" y="4661"/>
                  </a:cubicBezTo>
                  <a:close/>
                  <a:moveTo>
                    <a:pt x="4813" y="7535"/>
                  </a:moveTo>
                  <a:cubicBezTo>
                    <a:pt x="5000" y="7535"/>
                    <a:pt x="5173" y="7631"/>
                    <a:pt x="5274" y="7790"/>
                  </a:cubicBezTo>
                  <a:lnTo>
                    <a:pt x="5317" y="7861"/>
                  </a:lnTo>
                  <a:lnTo>
                    <a:pt x="5400" y="7857"/>
                  </a:lnTo>
                  <a:cubicBezTo>
                    <a:pt x="5410" y="7857"/>
                    <a:pt x="5420" y="7855"/>
                    <a:pt x="5430" y="7855"/>
                  </a:cubicBezTo>
                  <a:cubicBezTo>
                    <a:pt x="5622" y="7855"/>
                    <a:pt x="5797" y="7954"/>
                    <a:pt x="5897" y="8122"/>
                  </a:cubicBezTo>
                  <a:lnTo>
                    <a:pt x="5949" y="8209"/>
                  </a:lnTo>
                  <a:lnTo>
                    <a:pt x="6048" y="8187"/>
                  </a:lnTo>
                  <a:cubicBezTo>
                    <a:pt x="6079" y="8181"/>
                    <a:pt x="6108" y="8179"/>
                    <a:pt x="6139" y="8179"/>
                  </a:cubicBezTo>
                  <a:cubicBezTo>
                    <a:pt x="6349" y="8179"/>
                    <a:pt x="6527" y="8329"/>
                    <a:pt x="6564" y="8534"/>
                  </a:cubicBezTo>
                  <a:lnTo>
                    <a:pt x="6577" y="8609"/>
                  </a:lnTo>
                  <a:lnTo>
                    <a:pt x="6646" y="8640"/>
                  </a:lnTo>
                  <a:cubicBezTo>
                    <a:pt x="6931" y="8761"/>
                    <a:pt x="7130" y="9020"/>
                    <a:pt x="7177" y="9320"/>
                  </a:cubicBezTo>
                  <a:lnTo>
                    <a:pt x="2448" y="9320"/>
                  </a:lnTo>
                  <a:cubicBezTo>
                    <a:pt x="2496" y="9020"/>
                    <a:pt x="2693" y="8761"/>
                    <a:pt x="2978" y="8640"/>
                  </a:cubicBezTo>
                  <a:lnTo>
                    <a:pt x="3047" y="8609"/>
                  </a:lnTo>
                  <a:lnTo>
                    <a:pt x="3061" y="8534"/>
                  </a:lnTo>
                  <a:cubicBezTo>
                    <a:pt x="3098" y="8327"/>
                    <a:pt x="3276" y="8179"/>
                    <a:pt x="3485" y="8179"/>
                  </a:cubicBezTo>
                  <a:cubicBezTo>
                    <a:pt x="3516" y="8179"/>
                    <a:pt x="3547" y="8181"/>
                    <a:pt x="3577" y="8187"/>
                  </a:cubicBezTo>
                  <a:lnTo>
                    <a:pt x="3675" y="8209"/>
                  </a:lnTo>
                  <a:lnTo>
                    <a:pt x="3727" y="8122"/>
                  </a:lnTo>
                  <a:cubicBezTo>
                    <a:pt x="3827" y="7955"/>
                    <a:pt x="4001" y="7855"/>
                    <a:pt x="4195" y="7855"/>
                  </a:cubicBezTo>
                  <a:cubicBezTo>
                    <a:pt x="4205" y="7855"/>
                    <a:pt x="4215" y="7855"/>
                    <a:pt x="4224" y="7857"/>
                  </a:cubicBezTo>
                  <a:lnTo>
                    <a:pt x="4307" y="7861"/>
                  </a:lnTo>
                  <a:lnTo>
                    <a:pt x="4351" y="7790"/>
                  </a:lnTo>
                  <a:cubicBezTo>
                    <a:pt x="4451" y="7630"/>
                    <a:pt x="4624" y="7535"/>
                    <a:pt x="4813" y="7535"/>
                  </a:cubicBezTo>
                  <a:close/>
                  <a:moveTo>
                    <a:pt x="4787" y="1"/>
                  </a:moveTo>
                  <a:lnTo>
                    <a:pt x="4506" y="1090"/>
                  </a:lnTo>
                  <a:lnTo>
                    <a:pt x="4210" y="1090"/>
                  </a:lnTo>
                  <a:lnTo>
                    <a:pt x="4210" y="827"/>
                  </a:lnTo>
                  <a:lnTo>
                    <a:pt x="2745" y="827"/>
                  </a:lnTo>
                  <a:lnTo>
                    <a:pt x="2745" y="3702"/>
                  </a:lnTo>
                  <a:lnTo>
                    <a:pt x="4210" y="3702"/>
                  </a:lnTo>
                  <a:lnTo>
                    <a:pt x="4210" y="3440"/>
                  </a:lnTo>
                  <a:lnTo>
                    <a:pt x="4338" y="3440"/>
                  </a:lnTo>
                  <a:lnTo>
                    <a:pt x="4680" y="3605"/>
                  </a:lnTo>
                  <a:lnTo>
                    <a:pt x="4680" y="6342"/>
                  </a:lnTo>
                  <a:lnTo>
                    <a:pt x="4291" y="5954"/>
                  </a:lnTo>
                  <a:cubicBezTo>
                    <a:pt x="4316" y="5736"/>
                    <a:pt x="4345" y="5094"/>
                    <a:pt x="3969" y="4715"/>
                  </a:cubicBezTo>
                  <a:cubicBezTo>
                    <a:pt x="3688" y="4434"/>
                    <a:pt x="3260" y="4380"/>
                    <a:pt x="2970" y="4380"/>
                  </a:cubicBezTo>
                  <a:cubicBezTo>
                    <a:pt x="2795" y="4380"/>
                    <a:pt x="2670" y="4400"/>
                    <a:pt x="2656" y="4402"/>
                  </a:cubicBezTo>
                  <a:lnTo>
                    <a:pt x="2556" y="4417"/>
                  </a:lnTo>
                  <a:lnTo>
                    <a:pt x="2540" y="4518"/>
                  </a:lnTo>
                  <a:cubicBezTo>
                    <a:pt x="2535" y="4553"/>
                    <a:pt x="2404" y="5379"/>
                    <a:pt x="2854" y="5830"/>
                  </a:cubicBezTo>
                  <a:cubicBezTo>
                    <a:pt x="3135" y="6111"/>
                    <a:pt x="3563" y="6166"/>
                    <a:pt x="3854" y="6166"/>
                  </a:cubicBezTo>
                  <a:cubicBezTo>
                    <a:pt x="3954" y="6166"/>
                    <a:pt x="4037" y="6159"/>
                    <a:pt x="4092" y="6154"/>
                  </a:cubicBezTo>
                  <a:lnTo>
                    <a:pt x="4679" y="6741"/>
                  </a:lnTo>
                  <a:lnTo>
                    <a:pt x="4679" y="7267"/>
                  </a:lnTo>
                  <a:cubicBezTo>
                    <a:pt x="4476" y="7302"/>
                    <a:pt x="4292" y="7413"/>
                    <a:pt x="4165" y="7577"/>
                  </a:cubicBezTo>
                  <a:cubicBezTo>
                    <a:pt x="3922" y="7588"/>
                    <a:pt x="3694" y="7708"/>
                    <a:pt x="3547" y="7900"/>
                  </a:cubicBezTo>
                  <a:cubicBezTo>
                    <a:pt x="3528" y="7899"/>
                    <a:pt x="3511" y="7898"/>
                    <a:pt x="3492" y="7898"/>
                  </a:cubicBezTo>
                  <a:cubicBezTo>
                    <a:pt x="3172" y="7898"/>
                    <a:pt x="2895" y="8110"/>
                    <a:pt x="2808" y="8412"/>
                  </a:cubicBezTo>
                  <a:cubicBezTo>
                    <a:pt x="2455" y="8589"/>
                    <a:pt x="2217" y="8932"/>
                    <a:pt x="2170" y="9320"/>
                  </a:cubicBezTo>
                  <a:lnTo>
                    <a:pt x="0" y="9320"/>
                  </a:lnTo>
                  <a:lnTo>
                    <a:pt x="0" y="9603"/>
                  </a:lnTo>
                  <a:lnTo>
                    <a:pt x="9620" y="9603"/>
                  </a:lnTo>
                  <a:lnTo>
                    <a:pt x="9620" y="9320"/>
                  </a:lnTo>
                  <a:lnTo>
                    <a:pt x="7463" y="9320"/>
                  </a:lnTo>
                  <a:cubicBezTo>
                    <a:pt x="7415" y="8930"/>
                    <a:pt x="7177" y="8589"/>
                    <a:pt x="6824" y="8412"/>
                  </a:cubicBezTo>
                  <a:cubicBezTo>
                    <a:pt x="6735" y="8110"/>
                    <a:pt x="6459" y="7898"/>
                    <a:pt x="6137" y="7898"/>
                  </a:cubicBezTo>
                  <a:cubicBezTo>
                    <a:pt x="6118" y="7898"/>
                    <a:pt x="6101" y="7899"/>
                    <a:pt x="6082" y="7900"/>
                  </a:cubicBezTo>
                  <a:cubicBezTo>
                    <a:pt x="5933" y="7708"/>
                    <a:pt x="5705" y="7589"/>
                    <a:pt x="5461" y="7577"/>
                  </a:cubicBezTo>
                  <a:cubicBezTo>
                    <a:pt x="5333" y="7411"/>
                    <a:pt x="5150" y="7302"/>
                    <a:pt x="4946" y="7267"/>
                  </a:cubicBezTo>
                  <a:lnTo>
                    <a:pt x="4946" y="6741"/>
                  </a:lnTo>
                  <a:lnTo>
                    <a:pt x="5542" y="6154"/>
                  </a:lnTo>
                  <a:cubicBezTo>
                    <a:pt x="5598" y="6160"/>
                    <a:pt x="5680" y="6166"/>
                    <a:pt x="5780" y="6166"/>
                  </a:cubicBezTo>
                  <a:cubicBezTo>
                    <a:pt x="6070" y="6166"/>
                    <a:pt x="6498" y="6112"/>
                    <a:pt x="6780" y="5830"/>
                  </a:cubicBezTo>
                  <a:cubicBezTo>
                    <a:pt x="7230" y="5380"/>
                    <a:pt x="7099" y="4553"/>
                    <a:pt x="7094" y="4518"/>
                  </a:cubicBezTo>
                  <a:lnTo>
                    <a:pt x="7078" y="4417"/>
                  </a:lnTo>
                  <a:lnTo>
                    <a:pt x="6978" y="4402"/>
                  </a:lnTo>
                  <a:cubicBezTo>
                    <a:pt x="6964" y="4400"/>
                    <a:pt x="6839" y="4380"/>
                    <a:pt x="6665" y="4380"/>
                  </a:cubicBezTo>
                  <a:cubicBezTo>
                    <a:pt x="6375" y="4380"/>
                    <a:pt x="5947" y="4434"/>
                    <a:pt x="5665" y="4715"/>
                  </a:cubicBezTo>
                  <a:cubicBezTo>
                    <a:pt x="5288" y="5093"/>
                    <a:pt x="5319" y="5736"/>
                    <a:pt x="5342" y="5954"/>
                  </a:cubicBezTo>
                  <a:lnTo>
                    <a:pt x="4946" y="6341"/>
                  </a:lnTo>
                  <a:lnTo>
                    <a:pt x="4946" y="3664"/>
                  </a:lnTo>
                  <a:lnTo>
                    <a:pt x="5752" y="3664"/>
                  </a:lnTo>
                  <a:cubicBezTo>
                    <a:pt x="6166" y="3664"/>
                    <a:pt x="6533" y="3369"/>
                    <a:pt x="6623" y="2962"/>
                  </a:cubicBezTo>
                  <a:lnTo>
                    <a:pt x="6876" y="1808"/>
                  </a:lnTo>
                  <a:cubicBezTo>
                    <a:pt x="6914" y="1633"/>
                    <a:pt x="6872" y="1452"/>
                    <a:pt x="6759" y="1311"/>
                  </a:cubicBezTo>
                  <a:cubicBezTo>
                    <a:pt x="6645" y="1172"/>
                    <a:pt x="6478" y="1091"/>
                    <a:pt x="6297" y="1091"/>
                  </a:cubicBezTo>
                  <a:lnTo>
                    <a:pt x="5639" y="1091"/>
                  </a:lnTo>
                  <a:lnTo>
                    <a:pt x="5639" y="743"/>
                  </a:lnTo>
                  <a:cubicBezTo>
                    <a:pt x="5639" y="333"/>
                    <a:pt x="5306" y="1"/>
                    <a:pt x="48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22" name="Google Shape;5422;p118"/>
          <p:cNvGrpSpPr/>
          <p:nvPr/>
        </p:nvGrpSpPr>
        <p:grpSpPr>
          <a:xfrm>
            <a:off x="4811048" y="3375612"/>
            <a:ext cx="340423" cy="373929"/>
            <a:chOff x="4811048" y="3375612"/>
            <a:chExt cx="340423" cy="373929"/>
          </a:xfrm>
        </p:grpSpPr>
        <p:sp>
          <p:nvSpPr>
            <p:cNvPr id="5423" name="Google Shape;5423;p118"/>
            <p:cNvSpPr/>
            <p:nvPr/>
          </p:nvSpPr>
          <p:spPr>
            <a:xfrm>
              <a:off x="4884823" y="3380782"/>
              <a:ext cx="192057" cy="363007"/>
            </a:xfrm>
            <a:custGeom>
              <a:avLst/>
              <a:gdLst/>
              <a:ahLst/>
              <a:cxnLst/>
              <a:rect l="l" t="t" r="r" b="b"/>
              <a:pathLst>
                <a:path w="4941" h="9339" extrusionOk="0">
                  <a:moveTo>
                    <a:pt x="565" y="1"/>
                  </a:moveTo>
                  <a:cubicBezTo>
                    <a:pt x="252" y="1"/>
                    <a:pt x="0" y="254"/>
                    <a:pt x="0" y="565"/>
                  </a:cubicBezTo>
                  <a:lnTo>
                    <a:pt x="0" y="8774"/>
                  </a:lnTo>
                  <a:cubicBezTo>
                    <a:pt x="0" y="9085"/>
                    <a:pt x="253" y="9338"/>
                    <a:pt x="565" y="9338"/>
                  </a:cubicBezTo>
                  <a:lnTo>
                    <a:pt x="4376" y="9338"/>
                  </a:lnTo>
                  <a:cubicBezTo>
                    <a:pt x="4689" y="9338"/>
                    <a:pt x="4940" y="9085"/>
                    <a:pt x="4940" y="8774"/>
                  </a:cubicBezTo>
                  <a:lnTo>
                    <a:pt x="4940" y="565"/>
                  </a:lnTo>
                  <a:cubicBezTo>
                    <a:pt x="4940" y="253"/>
                    <a:pt x="4687" y="1"/>
                    <a:pt x="4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118"/>
            <p:cNvSpPr/>
            <p:nvPr/>
          </p:nvSpPr>
          <p:spPr>
            <a:xfrm>
              <a:off x="4884823" y="3424588"/>
              <a:ext cx="192134" cy="253471"/>
            </a:xfrm>
            <a:custGeom>
              <a:avLst/>
              <a:gdLst/>
              <a:ahLst/>
              <a:cxnLst/>
              <a:rect l="l" t="t" r="r" b="b"/>
              <a:pathLst>
                <a:path w="4943" h="6521" extrusionOk="0">
                  <a:moveTo>
                    <a:pt x="0" y="0"/>
                  </a:moveTo>
                  <a:lnTo>
                    <a:pt x="0" y="6521"/>
                  </a:lnTo>
                  <a:lnTo>
                    <a:pt x="4942" y="6521"/>
                  </a:lnTo>
                  <a:lnTo>
                    <a:pt x="494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118"/>
            <p:cNvSpPr/>
            <p:nvPr/>
          </p:nvSpPr>
          <p:spPr>
            <a:xfrm>
              <a:off x="4816917" y="3451681"/>
              <a:ext cx="116804" cy="116804"/>
            </a:xfrm>
            <a:custGeom>
              <a:avLst/>
              <a:gdLst/>
              <a:ahLst/>
              <a:cxnLst/>
              <a:rect l="l" t="t" r="r" b="b"/>
              <a:pathLst>
                <a:path w="3005" h="3005" extrusionOk="0">
                  <a:moveTo>
                    <a:pt x="377" y="1"/>
                  </a:moveTo>
                  <a:cubicBezTo>
                    <a:pt x="169" y="1"/>
                    <a:pt x="1" y="170"/>
                    <a:pt x="1" y="376"/>
                  </a:cubicBezTo>
                  <a:lnTo>
                    <a:pt x="1" y="2629"/>
                  </a:lnTo>
                  <a:cubicBezTo>
                    <a:pt x="0" y="2836"/>
                    <a:pt x="169" y="3005"/>
                    <a:pt x="377" y="3005"/>
                  </a:cubicBezTo>
                  <a:lnTo>
                    <a:pt x="2629" y="3005"/>
                  </a:lnTo>
                  <a:cubicBezTo>
                    <a:pt x="2837" y="3005"/>
                    <a:pt x="3005" y="2836"/>
                    <a:pt x="3005" y="2629"/>
                  </a:cubicBezTo>
                  <a:lnTo>
                    <a:pt x="3005" y="376"/>
                  </a:lnTo>
                  <a:cubicBezTo>
                    <a:pt x="3005" y="169"/>
                    <a:pt x="2836" y="1"/>
                    <a:pt x="262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118"/>
            <p:cNvSpPr/>
            <p:nvPr/>
          </p:nvSpPr>
          <p:spPr>
            <a:xfrm>
              <a:off x="4849413" y="3484292"/>
              <a:ext cx="51308" cy="51308"/>
            </a:xfrm>
            <a:custGeom>
              <a:avLst/>
              <a:gdLst/>
              <a:ahLst/>
              <a:cxnLst/>
              <a:rect l="l" t="t" r="r" b="b"/>
              <a:pathLst>
                <a:path w="1320" h="1320" extrusionOk="0">
                  <a:moveTo>
                    <a:pt x="660" y="1"/>
                  </a:moveTo>
                  <a:cubicBezTo>
                    <a:pt x="296" y="1"/>
                    <a:pt x="1" y="296"/>
                    <a:pt x="1" y="660"/>
                  </a:cubicBezTo>
                  <a:cubicBezTo>
                    <a:pt x="1" y="1024"/>
                    <a:pt x="296" y="1320"/>
                    <a:pt x="660" y="1320"/>
                  </a:cubicBezTo>
                  <a:cubicBezTo>
                    <a:pt x="1024" y="1320"/>
                    <a:pt x="1320" y="1024"/>
                    <a:pt x="1320" y="660"/>
                  </a:cubicBezTo>
                  <a:cubicBezTo>
                    <a:pt x="1320" y="296"/>
                    <a:pt x="1024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118"/>
            <p:cNvSpPr/>
            <p:nvPr/>
          </p:nvSpPr>
          <p:spPr>
            <a:xfrm>
              <a:off x="5028720" y="3522541"/>
              <a:ext cx="116843" cy="116804"/>
            </a:xfrm>
            <a:custGeom>
              <a:avLst/>
              <a:gdLst/>
              <a:ahLst/>
              <a:cxnLst/>
              <a:rect l="l" t="t" r="r" b="b"/>
              <a:pathLst>
                <a:path w="3006" h="3005" extrusionOk="0">
                  <a:moveTo>
                    <a:pt x="377" y="0"/>
                  </a:moveTo>
                  <a:cubicBezTo>
                    <a:pt x="169" y="0"/>
                    <a:pt x="2" y="169"/>
                    <a:pt x="2" y="377"/>
                  </a:cubicBezTo>
                  <a:lnTo>
                    <a:pt x="2" y="2629"/>
                  </a:lnTo>
                  <a:cubicBezTo>
                    <a:pt x="0" y="2836"/>
                    <a:pt x="169" y="3005"/>
                    <a:pt x="376" y="3005"/>
                  </a:cubicBezTo>
                  <a:lnTo>
                    <a:pt x="2630" y="3005"/>
                  </a:lnTo>
                  <a:cubicBezTo>
                    <a:pt x="2838" y="3005"/>
                    <a:pt x="3005" y="2836"/>
                    <a:pt x="3005" y="2629"/>
                  </a:cubicBezTo>
                  <a:lnTo>
                    <a:pt x="3005" y="377"/>
                  </a:lnTo>
                  <a:cubicBezTo>
                    <a:pt x="3005" y="168"/>
                    <a:pt x="2836" y="0"/>
                    <a:pt x="263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118"/>
            <p:cNvSpPr/>
            <p:nvPr/>
          </p:nvSpPr>
          <p:spPr>
            <a:xfrm>
              <a:off x="4930107" y="3590408"/>
              <a:ext cx="65729" cy="65729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377" y="0"/>
                  </a:moveTo>
                  <a:cubicBezTo>
                    <a:pt x="169" y="0"/>
                    <a:pt x="1" y="169"/>
                    <a:pt x="1" y="377"/>
                  </a:cubicBezTo>
                  <a:lnTo>
                    <a:pt x="1" y="1314"/>
                  </a:lnTo>
                  <a:cubicBezTo>
                    <a:pt x="0" y="1522"/>
                    <a:pt x="169" y="1690"/>
                    <a:pt x="377" y="1690"/>
                  </a:cubicBezTo>
                  <a:lnTo>
                    <a:pt x="1315" y="1690"/>
                  </a:lnTo>
                  <a:cubicBezTo>
                    <a:pt x="1522" y="1690"/>
                    <a:pt x="1690" y="1522"/>
                    <a:pt x="1690" y="1314"/>
                  </a:cubicBezTo>
                  <a:lnTo>
                    <a:pt x="1690" y="377"/>
                  </a:lnTo>
                  <a:cubicBezTo>
                    <a:pt x="1690" y="168"/>
                    <a:pt x="1521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118"/>
            <p:cNvSpPr/>
            <p:nvPr/>
          </p:nvSpPr>
          <p:spPr>
            <a:xfrm>
              <a:off x="4961514" y="3465518"/>
              <a:ext cx="51114" cy="51075"/>
            </a:xfrm>
            <a:custGeom>
              <a:avLst/>
              <a:gdLst/>
              <a:ahLst/>
              <a:cxnLst/>
              <a:rect l="l" t="t" r="r" b="b"/>
              <a:pathLst>
                <a:path w="1315" h="1314" extrusionOk="0">
                  <a:moveTo>
                    <a:pt x="377" y="0"/>
                  </a:moveTo>
                  <a:cubicBezTo>
                    <a:pt x="169" y="0"/>
                    <a:pt x="1" y="169"/>
                    <a:pt x="1" y="377"/>
                  </a:cubicBezTo>
                  <a:lnTo>
                    <a:pt x="1" y="938"/>
                  </a:lnTo>
                  <a:cubicBezTo>
                    <a:pt x="0" y="1145"/>
                    <a:pt x="169" y="1314"/>
                    <a:pt x="377" y="1314"/>
                  </a:cubicBezTo>
                  <a:lnTo>
                    <a:pt x="939" y="1314"/>
                  </a:lnTo>
                  <a:cubicBezTo>
                    <a:pt x="1147" y="1314"/>
                    <a:pt x="1315" y="1145"/>
                    <a:pt x="1315" y="938"/>
                  </a:cubicBezTo>
                  <a:lnTo>
                    <a:pt x="1315" y="377"/>
                  </a:lnTo>
                  <a:cubicBezTo>
                    <a:pt x="1315" y="168"/>
                    <a:pt x="1146" y="0"/>
                    <a:pt x="9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118"/>
            <p:cNvSpPr/>
            <p:nvPr/>
          </p:nvSpPr>
          <p:spPr>
            <a:xfrm>
              <a:off x="5051381" y="3544347"/>
              <a:ext cx="72493" cy="71015"/>
            </a:xfrm>
            <a:custGeom>
              <a:avLst/>
              <a:gdLst/>
              <a:ahLst/>
              <a:cxnLst/>
              <a:rect l="l" t="t" r="r" b="b"/>
              <a:pathLst>
                <a:path w="1865" h="1827" extrusionOk="0">
                  <a:moveTo>
                    <a:pt x="961" y="0"/>
                  </a:moveTo>
                  <a:cubicBezTo>
                    <a:pt x="463" y="0"/>
                    <a:pt x="58" y="404"/>
                    <a:pt x="58" y="903"/>
                  </a:cubicBezTo>
                  <a:cubicBezTo>
                    <a:pt x="58" y="1027"/>
                    <a:pt x="83" y="1145"/>
                    <a:pt x="128" y="1253"/>
                  </a:cubicBezTo>
                  <a:lnTo>
                    <a:pt x="1" y="1827"/>
                  </a:lnTo>
                  <a:lnTo>
                    <a:pt x="574" y="1720"/>
                  </a:lnTo>
                  <a:cubicBezTo>
                    <a:pt x="691" y="1775"/>
                    <a:pt x="823" y="1807"/>
                    <a:pt x="961" y="1807"/>
                  </a:cubicBezTo>
                  <a:cubicBezTo>
                    <a:pt x="1460" y="1807"/>
                    <a:pt x="1864" y="1401"/>
                    <a:pt x="1864" y="903"/>
                  </a:cubicBezTo>
                  <a:cubicBezTo>
                    <a:pt x="1864" y="404"/>
                    <a:pt x="1461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118"/>
            <p:cNvSpPr/>
            <p:nvPr/>
          </p:nvSpPr>
          <p:spPr>
            <a:xfrm>
              <a:off x="4811048" y="3375612"/>
              <a:ext cx="340423" cy="373929"/>
            </a:xfrm>
            <a:custGeom>
              <a:avLst/>
              <a:gdLst/>
              <a:ahLst/>
              <a:cxnLst/>
              <a:rect l="l" t="t" r="r" b="b"/>
              <a:pathLst>
                <a:path w="8758" h="9620" extrusionOk="0">
                  <a:moveTo>
                    <a:pt x="3345" y="565"/>
                  </a:moveTo>
                  <a:lnTo>
                    <a:pt x="3345" y="847"/>
                  </a:lnTo>
                  <a:lnTo>
                    <a:pt x="3627" y="847"/>
                  </a:lnTo>
                  <a:lnTo>
                    <a:pt x="3627" y="565"/>
                  </a:lnTo>
                  <a:close/>
                  <a:moveTo>
                    <a:pt x="3909" y="565"/>
                  </a:moveTo>
                  <a:lnTo>
                    <a:pt x="3909" y="847"/>
                  </a:lnTo>
                  <a:lnTo>
                    <a:pt x="4848" y="847"/>
                  </a:lnTo>
                  <a:lnTo>
                    <a:pt x="4848" y="565"/>
                  </a:lnTo>
                  <a:close/>
                  <a:moveTo>
                    <a:pt x="5131" y="565"/>
                  </a:moveTo>
                  <a:lnTo>
                    <a:pt x="5131" y="847"/>
                  </a:lnTo>
                  <a:lnTo>
                    <a:pt x="5413" y="847"/>
                  </a:lnTo>
                  <a:lnTo>
                    <a:pt x="5413" y="565"/>
                  </a:lnTo>
                  <a:close/>
                  <a:moveTo>
                    <a:pt x="6266" y="282"/>
                  </a:moveTo>
                  <a:cubicBezTo>
                    <a:pt x="6499" y="282"/>
                    <a:pt x="6689" y="472"/>
                    <a:pt x="6689" y="707"/>
                  </a:cubicBezTo>
                  <a:lnTo>
                    <a:pt x="6689" y="1129"/>
                  </a:lnTo>
                  <a:lnTo>
                    <a:pt x="2048" y="1129"/>
                  </a:lnTo>
                  <a:lnTo>
                    <a:pt x="2048" y="707"/>
                  </a:lnTo>
                  <a:cubicBezTo>
                    <a:pt x="2048" y="472"/>
                    <a:pt x="2238" y="282"/>
                    <a:pt x="2472" y="282"/>
                  </a:cubicBezTo>
                  <a:close/>
                  <a:moveTo>
                    <a:pt x="2443" y="2369"/>
                  </a:moveTo>
                  <a:lnTo>
                    <a:pt x="2443" y="2651"/>
                  </a:lnTo>
                  <a:lnTo>
                    <a:pt x="2725" y="2651"/>
                  </a:lnTo>
                  <a:lnTo>
                    <a:pt x="2725" y="2369"/>
                  </a:lnTo>
                  <a:close/>
                  <a:moveTo>
                    <a:pt x="4801" y="2444"/>
                  </a:moveTo>
                  <a:cubicBezTo>
                    <a:pt x="4932" y="2444"/>
                    <a:pt x="5035" y="2550"/>
                    <a:pt x="5035" y="2680"/>
                  </a:cubicBezTo>
                  <a:lnTo>
                    <a:pt x="5035" y="3242"/>
                  </a:lnTo>
                  <a:cubicBezTo>
                    <a:pt x="5035" y="3372"/>
                    <a:pt x="4929" y="3477"/>
                    <a:pt x="4801" y="3477"/>
                  </a:cubicBezTo>
                  <a:lnTo>
                    <a:pt x="4237" y="3477"/>
                  </a:lnTo>
                  <a:cubicBezTo>
                    <a:pt x="4108" y="3477"/>
                    <a:pt x="4003" y="3372"/>
                    <a:pt x="4003" y="3242"/>
                  </a:cubicBezTo>
                  <a:lnTo>
                    <a:pt x="4003" y="2680"/>
                  </a:lnTo>
                  <a:cubicBezTo>
                    <a:pt x="4003" y="2549"/>
                    <a:pt x="4109" y="2444"/>
                    <a:pt x="4237" y="2444"/>
                  </a:cubicBezTo>
                  <a:close/>
                  <a:moveTo>
                    <a:pt x="4239" y="2163"/>
                  </a:moveTo>
                  <a:cubicBezTo>
                    <a:pt x="3952" y="2163"/>
                    <a:pt x="3720" y="2395"/>
                    <a:pt x="3720" y="2681"/>
                  </a:cubicBezTo>
                  <a:lnTo>
                    <a:pt x="3720" y="3242"/>
                  </a:lnTo>
                  <a:cubicBezTo>
                    <a:pt x="3720" y="3529"/>
                    <a:pt x="3952" y="3760"/>
                    <a:pt x="4239" y="3760"/>
                  </a:cubicBezTo>
                  <a:lnTo>
                    <a:pt x="4801" y="3760"/>
                  </a:lnTo>
                  <a:cubicBezTo>
                    <a:pt x="5087" y="3760"/>
                    <a:pt x="5319" y="3528"/>
                    <a:pt x="5319" y="3242"/>
                  </a:cubicBezTo>
                  <a:lnTo>
                    <a:pt x="5319" y="2681"/>
                  </a:lnTo>
                  <a:cubicBezTo>
                    <a:pt x="5318" y="2395"/>
                    <a:pt x="5086" y="2163"/>
                    <a:pt x="4801" y="2163"/>
                  </a:cubicBezTo>
                  <a:close/>
                  <a:moveTo>
                    <a:pt x="1647" y="2936"/>
                  </a:moveTo>
                  <a:cubicBezTo>
                    <a:pt x="1932" y="2936"/>
                    <a:pt x="2165" y="3168"/>
                    <a:pt x="2165" y="3455"/>
                  </a:cubicBezTo>
                  <a:cubicBezTo>
                    <a:pt x="2166" y="3741"/>
                    <a:pt x="1934" y="3973"/>
                    <a:pt x="1647" y="3973"/>
                  </a:cubicBezTo>
                  <a:cubicBezTo>
                    <a:pt x="1362" y="3973"/>
                    <a:pt x="1129" y="3741"/>
                    <a:pt x="1129" y="3455"/>
                  </a:cubicBezTo>
                  <a:cubicBezTo>
                    <a:pt x="1129" y="3170"/>
                    <a:pt x="1361" y="2936"/>
                    <a:pt x="1647" y="2936"/>
                  </a:cubicBezTo>
                  <a:close/>
                  <a:moveTo>
                    <a:pt x="1647" y="2655"/>
                  </a:moveTo>
                  <a:cubicBezTo>
                    <a:pt x="1206" y="2655"/>
                    <a:pt x="846" y="3014"/>
                    <a:pt x="846" y="3456"/>
                  </a:cubicBezTo>
                  <a:cubicBezTo>
                    <a:pt x="846" y="3898"/>
                    <a:pt x="1206" y="4257"/>
                    <a:pt x="1647" y="4257"/>
                  </a:cubicBezTo>
                  <a:cubicBezTo>
                    <a:pt x="2089" y="4257"/>
                    <a:pt x="2448" y="3898"/>
                    <a:pt x="2448" y="3456"/>
                  </a:cubicBezTo>
                  <a:cubicBezTo>
                    <a:pt x="2448" y="3014"/>
                    <a:pt x="2089" y="2655"/>
                    <a:pt x="1647" y="2655"/>
                  </a:cubicBezTo>
                  <a:close/>
                  <a:moveTo>
                    <a:pt x="2771" y="2087"/>
                  </a:moveTo>
                  <a:cubicBezTo>
                    <a:pt x="2902" y="2087"/>
                    <a:pt x="3006" y="2192"/>
                    <a:pt x="3006" y="2322"/>
                  </a:cubicBezTo>
                  <a:lnTo>
                    <a:pt x="3006" y="4576"/>
                  </a:lnTo>
                  <a:cubicBezTo>
                    <a:pt x="3006" y="4706"/>
                    <a:pt x="2901" y="4810"/>
                    <a:pt x="2771" y="4810"/>
                  </a:cubicBezTo>
                  <a:lnTo>
                    <a:pt x="517" y="4810"/>
                  </a:lnTo>
                  <a:cubicBezTo>
                    <a:pt x="516" y="4810"/>
                    <a:pt x="515" y="4810"/>
                    <a:pt x="513" y="4810"/>
                  </a:cubicBezTo>
                  <a:cubicBezTo>
                    <a:pt x="386" y="4810"/>
                    <a:pt x="283" y="4705"/>
                    <a:pt x="283" y="4576"/>
                  </a:cubicBezTo>
                  <a:lnTo>
                    <a:pt x="283" y="2322"/>
                  </a:lnTo>
                  <a:cubicBezTo>
                    <a:pt x="283" y="2191"/>
                    <a:pt x="388" y="2087"/>
                    <a:pt x="517" y="2087"/>
                  </a:cubicBezTo>
                  <a:close/>
                  <a:moveTo>
                    <a:pt x="7144" y="4482"/>
                  </a:moveTo>
                  <a:cubicBezTo>
                    <a:pt x="7565" y="4482"/>
                    <a:pt x="7907" y="4823"/>
                    <a:pt x="7907" y="5244"/>
                  </a:cubicBezTo>
                  <a:cubicBezTo>
                    <a:pt x="7907" y="5665"/>
                    <a:pt x="7565" y="6006"/>
                    <a:pt x="7144" y="6006"/>
                  </a:cubicBezTo>
                  <a:cubicBezTo>
                    <a:pt x="7030" y="6006"/>
                    <a:pt x="6920" y="5982"/>
                    <a:pt x="6817" y="5932"/>
                  </a:cubicBezTo>
                  <a:lnTo>
                    <a:pt x="6777" y="5913"/>
                  </a:lnTo>
                  <a:lnTo>
                    <a:pt x="6369" y="5988"/>
                  </a:lnTo>
                  <a:lnTo>
                    <a:pt x="6458" y="5579"/>
                  </a:lnTo>
                  <a:lnTo>
                    <a:pt x="6441" y="5539"/>
                  </a:lnTo>
                  <a:cubicBezTo>
                    <a:pt x="6402" y="5445"/>
                    <a:pt x="6382" y="5346"/>
                    <a:pt x="6382" y="5244"/>
                  </a:cubicBezTo>
                  <a:cubicBezTo>
                    <a:pt x="6382" y="4823"/>
                    <a:pt x="6724" y="4482"/>
                    <a:pt x="7144" y="4482"/>
                  </a:cubicBezTo>
                  <a:close/>
                  <a:moveTo>
                    <a:pt x="7144" y="4200"/>
                  </a:moveTo>
                  <a:cubicBezTo>
                    <a:pt x="6568" y="4200"/>
                    <a:pt x="6099" y="4668"/>
                    <a:pt x="6099" y="5244"/>
                  </a:cubicBezTo>
                  <a:cubicBezTo>
                    <a:pt x="6099" y="5368"/>
                    <a:pt x="6121" y="5489"/>
                    <a:pt x="6165" y="5604"/>
                  </a:cubicBezTo>
                  <a:lnTo>
                    <a:pt x="6001" y="6344"/>
                  </a:lnTo>
                  <a:lnTo>
                    <a:pt x="6740" y="6207"/>
                  </a:lnTo>
                  <a:cubicBezTo>
                    <a:pt x="6868" y="6262"/>
                    <a:pt x="7005" y="6289"/>
                    <a:pt x="7144" y="6289"/>
                  </a:cubicBezTo>
                  <a:cubicBezTo>
                    <a:pt x="7721" y="6289"/>
                    <a:pt x="8189" y="5821"/>
                    <a:pt x="8189" y="5244"/>
                  </a:cubicBezTo>
                  <a:cubicBezTo>
                    <a:pt x="8191" y="4668"/>
                    <a:pt x="7721" y="4200"/>
                    <a:pt x="7144" y="4200"/>
                  </a:cubicBezTo>
                  <a:close/>
                  <a:moveTo>
                    <a:pt x="8239" y="3930"/>
                  </a:moveTo>
                  <a:cubicBezTo>
                    <a:pt x="8370" y="3930"/>
                    <a:pt x="8473" y="4035"/>
                    <a:pt x="8473" y="4164"/>
                  </a:cubicBezTo>
                  <a:lnTo>
                    <a:pt x="8473" y="6418"/>
                  </a:lnTo>
                  <a:cubicBezTo>
                    <a:pt x="8476" y="6547"/>
                    <a:pt x="8370" y="6653"/>
                    <a:pt x="8239" y="6653"/>
                  </a:cubicBezTo>
                  <a:lnTo>
                    <a:pt x="5986" y="6653"/>
                  </a:lnTo>
                  <a:cubicBezTo>
                    <a:pt x="5855" y="6653"/>
                    <a:pt x="5750" y="6547"/>
                    <a:pt x="5750" y="6418"/>
                  </a:cubicBezTo>
                  <a:lnTo>
                    <a:pt x="5750" y="4164"/>
                  </a:lnTo>
                  <a:cubicBezTo>
                    <a:pt x="5750" y="4033"/>
                    <a:pt x="5856" y="3930"/>
                    <a:pt x="5986" y="3930"/>
                  </a:cubicBezTo>
                  <a:close/>
                  <a:moveTo>
                    <a:pt x="4368" y="5676"/>
                  </a:moveTo>
                  <a:cubicBezTo>
                    <a:pt x="4499" y="5676"/>
                    <a:pt x="4603" y="5781"/>
                    <a:pt x="4603" y="5910"/>
                  </a:cubicBezTo>
                  <a:lnTo>
                    <a:pt x="4603" y="6849"/>
                  </a:lnTo>
                  <a:cubicBezTo>
                    <a:pt x="4604" y="6980"/>
                    <a:pt x="4499" y="7084"/>
                    <a:pt x="4368" y="7084"/>
                  </a:cubicBezTo>
                  <a:lnTo>
                    <a:pt x="3429" y="7084"/>
                  </a:lnTo>
                  <a:cubicBezTo>
                    <a:pt x="3298" y="7084"/>
                    <a:pt x="3195" y="6979"/>
                    <a:pt x="3195" y="6849"/>
                  </a:cubicBezTo>
                  <a:lnTo>
                    <a:pt x="3195" y="5910"/>
                  </a:lnTo>
                  <a:cubicBezTo>
                    <a:pt x="3195" y="5779"/>
                    <a:pt x="3300" y="5676"/>
                    <a:pt x="3429" y="5676"/>
                  </a:cubicBezTo>
                  <a:close/>
                  <a:moveTo>
                    <a:pt x="3430" y="5393"/>
                  </a:moveTo>
                  <a:cubicBezTo>
                    <a:pt x="3144" y="5393"/>
                    <a:pt x="2912" y="5625"/>
                    <a:pt x="2912" y="5911"/>
                  </a:cubicBezTo>
                  <a:lnTo>
                    <a:pt x="2912" y="6849"/>
                  </a:lnTo>
                  <a:cubicBezTo>
                    <a:pt x="2912" y="7135"/>
                    <a:pt x="3144" y="7367"/>
                    <a:pt x="3430" y="7367"/>
                  </a:cubicBezTo>
                  <a:lnTo>
                    <a:pt x="4368" y="7367"/>
                  </a:lnTo>
                  <a:cubicBezTo>
                    <a:pt x="4654" y="7367"/>
                    <a:pt x="4886" y="7135"/>
                    <a:pt x="4886" y="6849"/>
                  </a:cubicBezTo>
                  <a:lnTo>
                    <a:pt x="4886" y="5911"/>
                  </a:lnTo>
                  <a:cubicBezTo>
                    <a:pt x="4885" y="5625"/>
                    <a:pt x="4654" y="5393"/>
                    <a:pt x="4368" y="5393"/>
                  </a:cubicBezTo>
                  <a:close/>
                  <a:moveTo>
                    <a:pt x="6708" y="1410"/>
                  </a:moveTo>
                  <a:lnTo>
                    <a:pt x="6708" y="3627"/>
                  </a:lnTo>
                  <a:lnTo>
                    <a:pt x="5986" y="3627"/>
                  </a:lnTo>
                  <a:cubicBezTo>
                    <a:pt x="5699" y="3627"/>
                    <a:pt x="5466" y="3859"/>
                    <a:pt x="5466" y="4146"/>
                  </a:cubicBezTo>
                  <a:lnTo>
                    <a:pt x="5466" y="6417"/>
                  </a:lnTo>
                  <a:cubicBezTo>
                    <a:pt x="5466" y="6703"/>
                    <a:pt x="5699" y="6935"/>
                    <a:pt x="5986" y="6935"/>
                  </a:cubicBezTo>
                  <a:lnTo>
                    <a:pt x="6708" y="6935"/>
                  </a:lnTo>
                  <a:lnTo>
                    <a:pt x="6708" y="7649"/>
                  </a:lnTo>
                  <a:lnTo>
                    <a:pt x="2048" y="7649"/>
                  </a:lnTo>
                  <a:lnTo>
                    <a:pt x="2048" y="5113"/>
                  </a:lnTo>
                  <a:lnTo>
                    <a:pt x="2771" y="5113"/>
                  </a:lnTo>
                  <a:cubicBezTo>
                    <a:pt x="3058" y="5113"/>
                    <a:pt x="3290" y="4880"/>
                    <a:pt x="3290" y="4595"/>
                  </a:cubicBezTo>
                  <a:lnTo>
                    <a:pt x="3290" y="2323"/>
                  </a:lnTo>
                  <a:cubicBezTo>
                    <a:pt x="3290" y="2037"/>
                    <a:pt x="3057" y="1805"/>
                    <a:pt x="2771" y="1805"/>
                  </a:cubicBezTo>
                  <a:lnTo>
                    <a:pt x="2048" y="1805"/>
                  </a:lnTo>
                  <a:lnTo>
                    <a:pt x="2048" y="1410"/>
                  </a:lnTo>
                  <a:close/>
                  <a:moveTo>
                    <a:pt x="4510" y="8494"/>
                  </a:moveTo>
                  <a:lnTo>
                    <a:pt x="4510" y="8776"/>
                  </a:lnTo>
                  <a:lnTo>
                    <a:pt x="4227" y="8776"/>
                  </a:lnTo>
                  <a:lnTo>
                    <a:pt x="4227" y="8494"/>
                  </a:lnTo>
                  <a:close/>
                  <a:moveTo>
                    <a:pt x="3946" y="8211"/>
                  </a:moveTo>
                  <a:lnTo>
                    <a:pt x="3946" y="9057"/>
                  </a:lnTo>
                  <a:lnTo>
                    <a:pt x="4791" y="9057"/>
                  </a:lnTo>
                  <a:lnTo>
                    <a:pt x="4791" y="8211"/>
                  </a:lnTo>
                  <a:close/>
                  <a:moveTo>
                    <a:pt x="6689" y="7931"/>
                  </a:moveTo>
                  <a:lnTo>
                    <a:pt x="6689" y="8916"/>
                  </a:lnTo>
                  <a:cubicBezTo>
                    <a:pt x="6689" y="9149"/>
                    <a:pt x="6499" y="9339"/>
                    <a:pt x="6266" y="9339"/>
                  </a:cubicBezTo>
                  <a:lnTo>
                    <a:pt x="2472" y="9339"/>
                  </a:lnTo>
                  <a:cubicBezTo>
                    <a:pt x="2238" y="9339"/>
                    <a:pt x="2048" y="9149"/>
                    <a:pt x="2048" y="8916"/>
                  </a:cubicBezTo>
                  <a:lnTo>
                    <a:pt x="2048" y="7931"/>
                  </a:lnTo>
                  <a:close/>
                  <a:moveTo>
                    <a:pt x="2473" y="1"/>
                  </a:moveTo>
                  <a:cubicBezTo>
                    <a:pt x="2083" y="1"/>
                    <a:pt x="1767" y="317"/>
                    <a:pt x="1767" y="707"/>
                  </a:cubicBezTo>
                  <a:lnTo>
                    <a:pt x="1767" y="1804"/>
                  </a:lnTo>
                  <a:lnTo>
                    <a:pt x="518" y="1804"/>
                  </a:lnTo>
                  <a:cubicBezTo>
                    <a:pt x="232" y="1804"/>
                    <a:pt x="0" y="2036"/>
                    <a:pt x="0" y="2322"/>
                  </a:cubicBezTo>
                  <a:lnTo>
                    <a:pt x="0" y="4574"/>
                  </a:lnTo>
                  <a:cubicBezTo>
                    <a:pt x="0" y="4860"/>
                    <a:pt x="232" y="5093"/>
                    <a:pt x="518" y="5093"/>
                  </a:cubicBezTo>
                  <a:lnTo>
                    <a:pt x="1767" y="5093"/>
                  </a:lnTo>
                  <a:lnTo>
                    <a:pt x="1767" y="8914"/>
                  </a:lnTo>
                  <a:cubicBezTo>
                    <a:pt x="1767" y="9304"/>
                    <a:pt x="2084" y="9620"/>
                    <a:pt x="2473" y="9620"/>
                  </a:cubicBezTo>
                  <a:lnTo>
                    <a:pt x="6284" y="9620"/>
                  </a:lnTo>
                  <a:cubicBezTo>
                    <a:pt x="6675" y="9620"/>
                    <a:pt x="6990" y="9303"/>
                    <a:pt x="6990" y="8914"/>
                  </a:cubicBezTo>
                  <a:lnTo>
                    <a:pt x="6990" y="6934"/>
                  </a:lnTo>
                  <a:lnTo>
                    <a:pt x="8239" y="6934"/>
                  </a:lnTo>
                  <a:cubicBezTo>
                    <a:pt x="8525" y="6934"/>
                    <a:pt x="8757" y="6701"/>
                    <a:pt x="8757" y="6416"/>
                  </a:cubicBezTo>
                  <a:lnTo>
                    <a:pt x="8757" y="4163"/>
                  </a:lnTo>
                  <a:cubicBezTo>
                    <a:pt x="8756" y="3878"/>
                    <a:pt x="8524" y="3646"/>
                    <a:pt x="8239" y="3646"/>
                  </a:cubicBezTo>
                  <a:lnTo>
                    <a:pt x="6990" y="3646"/>
                  </a:lnTo>
                  <a:lnTo>
                    <a:pt x="6990" y="707"/>
                  </a:lnTo>
                  <a:cubicBezTo>
                    <a:pt x="6990" y="316"/>
                    <a:pt x="6673" y="1"/>
                    <a:pt x="628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2" name="Google Shape;5432;p118"/>
          <p:cNvGrpSpPr/>
          <p:nvPr/>
        </p:nvGrpSpPr>
        <p:grpSpPr>
          <a:xfrm>
            <a:off x="4792818" y="2171963"/>
            <a:ext cx="376961" cy="374085"/>
            <a:chOff x="4792818" y="2171963"/>
            <a:chExt cx="376961" cy="374085"/>
          </a:xfrm>
        </p:grpSpPr>
        <p:sp>
          <p:nvSpPr>
            <p:cNvPr id="5433" name="Google Shape;5433;p118"/>
            <p:cNvSpPr/>
            <p:nvPr/>
          </p:nvSpPr>
          <p:spPr>
            <a:xfrm>
              <a:off x="4885600" y="2263308"/>
              <a:ext cx="190618" cy="190696"/>
            </a:xfrm>
            <a:custGeom>
              <a:avLst/>
              <a:gdLst/>
              <a:ahLst/>
              <a:cxnLst/>
              <a:rect l="l" t="t" r="r" b="b"/>
              <a:pathLst>
                <a:path w="4904" h="4906" extrusionOk="0">
                  <a:moveTo>
                    <a:pt x="2461" y="1428"/>
                  </a:moveTo>
                  <a:cubicBezTo>
                    <a:pt x="3034" y="1428"/>
                    <a:pt x="3496" y="1891"/>
                    <a:pt x="3496" y="2463"/>
                  </a:cubicBezTo>
                  <a:cubicBezTo>
                    <a:pt x="3496" y="3033"/>
                    <a:pt x="3031" y="3498"/>
                    <a:pt x="2461" y="3498"/>
                  </a:cubicBezTo>
                  <a:cubicBezTo>
                    <a:pt x="1889" y="3498"/>
                    <a:pt x="1426" y="3035"/>
                    <a:pt x="1426" y="2463"/>
                  </a:cubicBezTo>
                  <a:cubicBezTo>
                    <a:pt x="1426" y="1891"/>
                    <a:pt x="1889" y="1428"/>
                    <a:pt x="2461" y="1428"/>
                  </a:cubicBezTo>
                  <a:close/>
                  <a:moveTo>
                    <a:pt x="2127" y="0"/>
                  </a:moveTo>
                  <a:lnTo>
                    <a:pt x="1934" y="542"/>
                  </a:lnTo>
                  <a:cubicBezTo>
                    <a:pt x="1747" y="620"/>
                    <a:pt x="1652" y="659"/>
                    <a:pt x="1465" y="738"/>
                  </a:cubicBezTo>
                  <a:lnTo>
                    <a:pt x="945" y="490"/>
                  </a:lnTo>
                  <a:lnTo>
                    <a:pt x="488" y="946"/>
                  </a:lnTo>
                  <a:lnTo>
                    <a:pt x="736" y="1467"/>
                  </a:lnTo>
                  <a:lnTo>
                    <a:pt x="540" y="1938"/>
                  </a:lnTo>
                  <a:lnTo>
                    <a:pt x="0" y="2130"/>
                  </a:lnTo>
                  <a:lnTo>
                    <a:pt x="0" y="2777"/>
                  </a:lnTo>
                  <a:lnTo>
                    <a:pt x="540" y="2969"/>
                  </a:lnTo>
                  <a:lnTo>
                    <a:pt x="736" y="3440"/>
                  </a:lnTo>
                  <a:lnTo>
                    <a:pt x="489" y="3959"/>
                  </a:lnTo>
                  <a:lnTo>
                    <a:pt x="947" y="4415"/>
                  </a:lnTo>
                  <a:lnTo>
                    <a:pt x="1465" y="4170"/>
                  </a:lnTo>
                  <a:lnTo>
                    <a:pt x="1935" y="4365"/>
                  </a:lnTo>
                  <a:lnTo>
                    <a:pt x="2128" y="4905"/>
                  </a:lnTo>
                  <a:lnTo>
                    <a:pt x="2774" y="4905"/>
                  </a:lnTo>
                  <a:lnTo>
                    <a:pt x="2967" y="4363"/>
                  </a:lnTo>
                  <a:cubicBezTo>
                    <a:pt x="3155" y="4286"/>
                    <a:pt x="3249" y="4246"/>
                    <a:pt x="3437" y="4168"/>
                  </a:cubicBezTo>
                  <a:lnTo>
                    <a:pt x="3958" y="4415"/>
                  </a:lnTo>
                  <a:lnTo>
                    <a:pt x="4414" y="3960"/>
                  </a:lnTo>
                  <a:lnTo>
                    <a:pt x="4166" y="3438"/>
                  </a:lnTo>
                  <a:cubicBezTo>
                    <a:pt x="4244" y="3252"/>
                    <a:pt x="4284" y="3157"/>
                    <a:pt x="4361" y="2969"/>
                  </a:cubicBezTo>
                  <a:lnTo>
                    <a:pt x="4903" y="2777"/>
                  </a:lnTo>
                  <a:lnTo>
                    <a:pt x="4903" y="2130"/>
                  </a:lnTo>
                  <a:lnTo>
                    <a:pt x="4361" y="1938"/>
                  </a:lnTo>
                  <a:cubicBezTo>
                    <a:pt x="4284" y="1750"/>
                    <a:pt x="4244" y="1655"/>
                    <a:pt x="4166" y="1469"/>
                  </a:cubicBezTo>
                  <a:lnTo>
                    <a:pt x="4413" y="949"/>
                  </a:lnTo>
                  <a:lnTo>
                    <a:pt x="3955" y="491"/>
                  </a:lnTo>
                  <a:lnTo>
                    <a:pt x="3436" y="738"/>
                  </a:lnTo>
                  <a:cubicBezTo>
                    <a:pt x="3248" y="659"/>
                    <a:pt x="3153" y="620"/>
                    <a:pt x="2966" y="542"/>
                  </a:cubicBezTo>
                  <a:lnTo>
                    <a:pt x="277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118"/>
            <p:cNvSpPr/>
            <p:nvPr/>
          </p:nvSpPr>
          <p:spPr>
            <a:xfrm>
              <a:off x="4799698" y="2430643"/>
              <a:ext cx="109847" cy="109885"/>
            </a:xfrm>
            <a:custGeom>
              <a:avLst/>
              <a:gdLst/>
              <a:ahLst/>
              <a:cxnLst/>
              <a:rect l="l" t="t" r="r" b="b"/>
              <a:pathLst>
                <a:path w="2826" h="2827" extrusionOk="0">
                  <a:moveTo>
                    <a:pt x="1414" y="1"/>
                  </a:moveTo>
                  <a:cubicBezTo>
                    <a:pt x="633" y="1"/>
                    <a:pt x="1" y="634"/>
                    <a:pt x="1" y="1413"/>
                  </a:cubicBezTo>
                  <a:cubicBezTo>
                    <a:pt x="1" y="2194"/>
                    <a:pt x="633" y="2826"/>
                    <a:pt x="1414" y="2826"/>
                  </a:cubicBezTo>
                  <a:cubicBezTo>
                    <a:pt x="2193" y="2826"/>
                    <a:pt x="2825" y="2194"/>
                    <a:pt x="2825" y="1413"/>
                  </a:cubicBezTo>
                  <a:cubicBezTo>
                    <a:pt x="2825" y="634"/>
                    <a:pt x="2193" y="1"/>
                    <a:pt x="1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118"/>
            <p:cNvSpPr/>
            <p:nvPr/>
          </p:nvSpPr>
          <p:spPr>
            <a:xfrm>
              <a:off x="5052897" y="2177483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3" y="1"/>
                  </a:moveTo>
                  <a:cubicBezTo>
                    <a:pt x="633" y="1"/>
                    <a:pt x="1" y="633"/>
                    <a:pt x="1" y="1414"/>
                  </a:cubicBezTo>
                  <a:cubicBezTo>
                    <a:pt x="1" y="2193"/>
                    <a:pt x="633" y="2825"/>
                    <a:pt x="1413" y="2825"/>
                  </a:cubicBezTo>
                  <a:cubicBezTo>
                    <a:pt x="2193" y="2825"/>
                    <a:pt x="2825" y="2193"/>
                    <a:pt x="2825" y="1414"/>
                  </a:cubicBezTo>
                  <a:cubicBezTo>
                    <a:pt x="2825" y="633"/>
                    <a:pt x="2193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118"/>
            <p:cNvSpPr/>
            <p:nvPr/>
          </p:nvSpPr>
          <p:spPr>
            <a:xfrm>
              <a:off x="5070311" y="2432004"/>
              <a:ext cx="93249" cy="108097"/>
            </a:xfrm>
            <a:custGeom>
              <a:avLst/>
              <a:gdLst/>
              <a:ahLst/>
              <a:cxnLst/>
              <a:rect l="l" t="t" r="r" b="b"/>
              <a:pathLst>
                <a:path w="2399" h="2781" extrusionOk="0">
                  <a:moveTo>
                    <a:pt x="883" y="1"/>
                  </a:moveTo>
                  <a:lnTo>
                    <a:pt x="564" y="903"/>
                  </a:lnTo>
                  <a:lnTo>
                    <a:pt x="0" y="903"/>
                  </a:lnTo>
                  <a:lnTo>
                    <a:pt x="0" y="2594"/>
                  </a:lnTo>
                  <a:lnTo>
                    <a:pt x="433" y="2594"/>
                  </a:lnTo>
                  <a:lnTo>
                    <a:pt x="770" y="2781"/>
                  </a:lnTo>
                  <a:lnTo>
                    <a:pt x="1570" y="2781"/>
                  </a:lnTo>
                  <a:cubicBezTo>
                    <a:pt x="1835" y="2781"/>
                    <a:pt x="2063" y="2596"/>
                    <a:pt x="2120" y="2338"/>
                  </a:cubicBezTo>
                  <a:lnTo>
                    <a:pt x="2360" y="1245"/>
                  </a:lnTo>
                  <a:cubicBezTo>
                    <a:pt x="2398" y="1067"/>
                    <a:pt x="2266" y="902"/>
                    <a:pt x="2085" y="902"/>
                  </a:cubicBezTo>
                  <a:lnTo>
                    <a:pt x="1485" y="902"/>
                  </a:lnTo>
                  <a:lnTo>
                    <a:pt x="1485" y="602"/>
                  </a:lnTo>
                  <a:cubicBezTo>
                    <a:pt x="1485" y="270"/>
                    <a:pt x="1216" y="1"/>
                    <a:pt x="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118"/>
            <p:cNvSpPr/>
            <p:nvPr/>
          </p:nvSpPr>
          <p:spPr>
            <a:xfrm>
              <a:off x="4800125" y="2177911"/>
              <a:ext cx="116882" cy="94959"/>
            </a:xfrm>
            <a:custGeom>
              <a:avLst/>
              <a:gdLst/>
              <a:ahLst/>
              <a:cxnLst/>
              <a:rect l="l" t="t" r="r" b="b"/>
              <a:pathLst>
                <a:path w="3007" h="2443" extrusionOk="0">
                  <a:moveTo>
                    <a:pt x="377" y="0"/>
                  </a:moveTo>
                  <a:cubicBezTo>
                    <a:pt x="169" y="0"/>
                    <a:pt x="2" y="169"/>
                    <a:pt x="2" y="376"/>
                  </a:cubicBezTo>
                  <a:lnTo>
                    <a:pt x="2" y="1503"/>
                  </a:lnTo>
                  <a:cubicBezTo>
                    <a:pt x="1" y="1710"/>
                    <a:pt x="168" y="1878"/>
                    <a:pt x="376" y="1878"/>
                  </a:cubicBezTo>
                  <a:lnTo>
                    <a:pt x="789" y="1878"/>
                  </a:lnTo>
                  <a:lnTo>
                    <a:pt x="789" y="2443"/>
                  </a:lnTo>
                  <a:lnTo>
                    <a:pt x="1863" y="1878"/>
                  </a:lnTo>
                  <a:lnTo>
                    <a:pt x="2630" y="1878"/>
                  </a:lnTo>
                  <a:cubicBezTo>
                    <a:pt x="2839" y="1878"/>
                    <a:pt x="3006" y="1710"/>
                    <a:pt x="3006" y="1503"/>
                  </a:cubicBezTo>
                  <a:lnTo>
                    <a:pt x="3006" y="376"/>
                  </a:lnTo>
                  <a:cubicBezTo>
                    <a:pt x="3006" y="168"/>
                    <a:pt x="2838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118"/>
            <p:cNvSpPr/>
            <p:nvPr/>
          </p:nvSpPr>
          <p:spPr>
            <a:xfrm>
              <a:off x="4792818" y="2171963"/>
              <a:ext cx="376961" cy="374085"/>
            </a:xfrm>
            <a:custGeom>
              <a:avLst/>
              <a:gdLst/>
              <a:ahLst/>
              <a:cxnLst/>
              <a:rect l="l" t="t" r="r" b="b"/>
              <a:pathLst>
                <a:path w="9698" h="9624" extrusionOk="0">
                  <a:moveTo>
                    <a:pt x="752" y="678"/>
                  </a:moveTo>
                  <a:lnTo>
                    <a:pt x="752" y="960"/>
                  </a:lnTo>
                  <a:lnTo>
                    <a:pt x="2631" y="960"/>
                  </a:lnTo>
                  <a:lnTo>
                    <a:pt x="2631" y="678"/>
                  </a:lnTo>
                  <a:close/>
                  <a:moveTo>
                    <a:pt x="752" y="1242"/>
                  </a:moveTo>
                  <a:lnTo>
                    <a:pt x="752" y="1525"/>
                  </a:lnTo>
                  <a:lnTo>
                    <a:pt x="2067" y="1525"/>
                  </a:lnTo>
                  <a:lnTo>
                    <a:pt x="2067" y="1242"/>
                  </a:lnTo>
                  <a:close/>
                  <a:moveTo>
                    <a:pt x="8106" y="850"/>
                  </a:moveTo>
                  <a:cubicBezTo>
                    <a:pt x="8115" y="850"/>
                    <a:pt x="8124" y="850"/>
                    <a:pt x="8133" y="851"/>
                  </a:cubicBezTo>
                  <a:cubicBezTo>
                    <a:pt x="8302" y="864"/>
                    <a:pt x="8435" y="1007"/>
                    <a:pt x="8435" y="1179"/>
                  </a:cubicBezTo>
                  <a:lnTo>
                    <a:pt x="8435" y="1357"/>
                  </a:lnTo>
                  <a:cubicBezTo>
                    <a:pt x="8435" y="1543"/>
                    <a:pt x="8290" y="1696"/>
                    <a:pt x="8107" y="1696"/>
                  </a:cubicBezTo>
                  <a:cubicBezTo>
                    <a:pt x="8098" y="1696"/>
                    <a:pt x="8089" y="1696"/>
                    <a:pt x="8080" y="1695"/>
                  </a:cubicBezTo>
                  <a:cubicBezTo>
                    <a:pt x="7912" y="1682"/>
                    <a:pt x="7779" y="1540"/>
                    <a:pt x="7779" y="1367"/>
                  </a:cubicBezTo>
                  <a:lnTo>
                    <a:pt x="7779" y="1188"/>
                  </a:lnTo>
                  <a:cubicBezTo>
                    <a:pt x="7779" y="1002"/>
                    <a:pt x="7924" y="850"/>
                    <a:pt x="8106" y="850"/>
                  </a:cubicBezTo>
                  <a:close/>
                  <a:moveTo>
                    <a:pt x="8107" y="288"/>
                  </a:moveTo>
                  <a:cubicBezTo>
                    <a:pt x="8797" y="288"/>
                    <a:pt x="9373" y="854"/>
                    <a:pt x="9375" y="1551"/>
                  </a:cubicBezTo>
                  <a:cubicBezTo>
                    <a:pt x="9377" y="1819"/>
                    <a:pt x="9294" y="2068"/>
                    <a:pt x="9151" y="2274"/>
                  </a:cubicBezTo>
                  <a:cubicBezTo>
                    <a:pt x="9080" y="2002"/>
                    <a:pt x="8904" y="1769"/>
                    <a:pt x="8661" y="1624"/>
                  </a:cubicBezTo>
                  <a:cubicBezTo>
                    <a:pt x="8696" y="1546"/>
                    <a:pt x="8717" y="1458"/>
                    <a:pt x="8717" y="1368"/>
                  </a:cubicBezTo>
                  <a:lnTo>
                    <a:pt x="8717" y="1194"/>
                  </a:lnTo>
                  <a:cubicBezTo>
                    <a:pt x="8717" y="849"/>
                    <a:pt x="8445" y="569"/>
                    <a:pt x="8106" y="569"/>
                  </a:cubicBezTo>
                  <a:cubicBezTo>
                    <a:pt x="8093" y="569"/>
                    <a:pt x="8081" y="569"/>
                    <a:pt x="8068" y="570"/>
                  </a:cubicBezTo>
                  <a:cubicBezTo>
                    <a:pt x="7749" y="590"/>
                    <a:pt x="7496" y="856"/>
                    <a:pt x="7496" y="1179"/>
                  </a:cubicBezTo>
                  <a:lnTo>
                    <a:pt x="7496" y="1367"/>
                  </a:lnTo>
                  <a:cubicBezTo>
                    <a:pt x="7496" y="1457"/>
                    <a:pt x="7516" y="1545"/>
                    <a:pt x="7553" y="1622"/>
                  </a:cubicBezTo>
                  <a:cubicBezTo>
                    <a:pt x="7308" y="1768"/>
                    <a:pt x="7133" y="2001"/>
                    <a:pt x="7062" y="2273"/>
                  </a:cubicBezTo>
                  <a:cubicBezTo>
                    <a:pt x="6922" y="2068"/>
                    <a:pt x="6840" y="1821"/>
                    <a:pt x="6840" y="1556"/>
                  </a:cubicBezTo>
                  <a:cubicBezTo>
                    <a:pt x="6840" y="877"/>
                    <a:pt x="7374" y="322"/>
                    <a:pt x="8043" y="289"/>
                  </a:cubicBezTo>
                  <a:cubicBezTo>
                    <a:pt x="8065" y="288"/>
                    <a:pt x="8086" y="288"/>
                    <a:pt x="8107" y="288"/>
                  </a:cubicBezTo>
                  <a:close/>
                  <a:moveTo>
                    <a:pt x="2807" y="285"/>
                  </a:moveTo>
                  <a:cubicBezTo>
                    <a:pt x="2938" y="285"/>
                    <a:pt x="3042" y="391"/>
                    <a:pt x="3042" y="519"/>
                  </a:cubicBezTo>
                  <a:lnTo>
                    <a:pt x="3042" y="1646"/>
                  </a:lnTo>
                  <a:cubicBezTo>
                    <a:pt x="3042" y="1776"/>
                    <a:pt x="2937" y="1880"/>
                    <a:pt x="2807" y="1880"/>
                  </a:cubicBezTo>
                  <a:lnTo>
                    <a:pt x="2003" y="1880"/>
                  </a:lnTo>
                  <a:lnTo>
                    <a:pt x="1107" y="2352"/>
                  </a:lnTo>
                  <a:lnTo>
                    <a:pt x="1107" y="1880"/>
                  </a:lnTo>
                  <a:lnTo>
                    <a:pt x="554" y="1880"/>
                  </a:lnTo>
                  <a:cubicBezTo>
                    <a:pt x="423" y="1880"/>
                    <a:pt x="319" y="1775"/>
                    <a:pt x="319" y="1646"/>
                  </a:cubicBezTo>
                  <a:lnTo>
                    <a:pt x="319" y="519"/>
                  </a:lnTo>
                  <a:cubicBezTo>
                    <a:pt x="319" y="390"/>
                    <a:pt x="425" y="285"/>
                    <a:pt x="554" y="285"/>
                  </a:cubicBezTo>
                  <a:close/>
                  <a:moveTo>
                    <a:pt x="8482" y="1848"/>
                  </a:moveTo>
                  <a:cubicBezTo>
                    <a:pt x="8739" y="1985"/>
                    <a:pt x="8900" y="2248"/>
                    <a:pt x="8904" y="2541"/>
                  </a:cubicBezTo>
                  <a:cubicBezTo>
                    <a:pt x="8686" y="2719"/>
                    <a:pt x="8407" y="2827"/>
                    <a:pt x="8104" y="2827"/>
                  </a:cubicBezTo>
                  <a:cubicBezTo>
                    <a:pt x="7801" y="2827"/>
                    <a:pt x="7522" y="2719"/>
                    <a:pt x="7303" y="2541"/>
                  </a:cubicBezTo>
                  <a:cubicBezTo>
                    <a:pt x="7307" y="2248"/>
                    <a:pt x="7470" y="1984"/>
                    <a:pt x="7725" y="1848"/>
                  </a:cubicBezTo>
                  <a:cubicBezTo>
                    <a:pt x="7829" y="1929"/>
                    <a:pt x="7960" y="1979"/>
                    <a:pt x="8104" y="1979"/>
                  </a:cubicBezTo>
                  <a:cubicBezTo>
                    <a:pt x="8248" y="1979"/>
                    <a:pt x="8378" y="1929"/>
                    <a:pt x="8482" y="1848"/>
                  </a:cubicBezTo>
                  <a:close/>
                  <a:moveTo>
                    <a:pt x="4848" y="3919"/>
                  </a:moveTo>
                  <a:cubicBezTo>
                    <a:pt x="5341" y="3919"/>
                    <a:pt x="5741" y="4320"/>
                    <a:pt x="5741" y="4813"/>
                  </a:cubicBezTo>
                  <a:cubicBezTo>
                    <a:pt x="5741" y="5306"/>
                    <a:pt x="5341" y="5707"/>
                    <a:pt x="4848" y="5707"/>
                  </a:cubicBezTo>
                  <a:cubicBezTo>
                    <a:pt x="4355" y="5707"/>
                    <a:pt x="3954" y="5306"/>
                    <a:pt x="3954" y="4813"/>
                  </a:cubicBezTo>
                  <a:cubicBezTo>
                    <a:pt x="3954" y="4320"/>
                    <a:pt x="4355" y="3919"/>
                    <a:pt x="4848" y="3919"/>
                  </a:cubicBezTo>
                  <a:close/>
                  <a:moveTo>
                    <a:pt x="4848" y="3636"/>
                  </a:moveTo>
                  <a:cubicBezTo>
                    <a:pt x="4199" y="3636"/>
                    <a:pt x="3671" y="4164"/>
                    <a:pt x="3671" y="4813"/>
                  </a:cubicBezTo>
                  <a:cubicBezTo>
                    <a:pt x="3671" y="5461"/>
                    <a:pt x="4199" y="5989"/>
                    <a:pt x="4848" y="5989"/>
                  </a:cubicBezTo>
                  <a:cubicBezTo>
                    <a:pt x="5497" y="5989"/>
                    <a:pt x="6024" y="5461"/>
                    <a:pt x="6024" y="4813"/>
                  </a:cubicBezTo>
                  <a:cubicBezTo>
                    <a:pt x="6024" y="4164"/>
                    <a:pt x="5497" y="3636"/>
                    <a:pt x="4848" y="3636"/>
                  </a:cubicBezTo>
                  <a:close/>
                  <a:moveTo>
                    <a:pt x="5060" y="2519"/>
                  </a:moveTo>
                  <a:lnTo>
                    <a:pt x="5239" y="3023"/>
                  </a:lnTo>
                  <a:lnTo>
                    <a:pt x="5824" y="3266"/>
                  </a:lnTo>
                  <a:lnTo>
                    <a:pt x="6308" y="3036"/>
                  </a:lnTo>
                  <a:lnTo>
                    <a:pt x="6623" y="3351"/>
                  </a:lnTo>
                  <a:lnTo>
                    <a:pt x="6393" y="3836"/>
                  </a:lnTo>
                  <a:lnTo>
                    <a:pt x="6636" y="4419"/>
                  </a:lnTo>
                  <a:lnTo>
                    <a:pt x="7140" y="4598"/>
                  </a:lnTo>
                  <a:lnTo>
                    <a:pt x="7140" y="5045"/>
                  </a:lnTo>
                  <a:lnTo>
                    <a:pt x="6636" y="5224"/>
                  </a:lnTo>
                  <a:lnTo>
                    <a:pt x="6393" y="5809"/>
                  </a:lnTo>
                  <a:lnTo>
                    <a:pt x="6623" y="6293"/>
                  </a:lnTo>
                  <a:lnTo>
                    <a:pt x="6308" y="6607"/>
                  </a:lnTo>
                  <a:lnTo>
                    <a:pt x="5824" y="6378"/>
                  </a:lnTo>
                  <a:lnTo>
                    <a:pt x="5239" y="6621"/>
                  </a:lnTo>
                  <a:lnTo>
                    <a:pt x="5060" y="7124"/>
                  </a:lnTo>
                  <a:lnTo>
                    <a:pt x="4615" y="7124"/>
                  </a:lnTo>
                  <a:lnTo>
                    <a:pt x="4435" y="6621"/>
                  </a:lnTo>
                  <a:lnTo>
                    <a:pt x="3851" y="6378"/>
                  </a:lnTo>
                  <a:lnTo>
                    <a:pt x="3366" y="6607"/>
                  </a:lnTo>
                  <a:lnTo>
                    <a:pt x="3052" y="6293"/>
                  </a:lnTo>
                  <a:lnTo>
                    <a:pt x="3281" y="5809"/>
                  </a:lnTo>
                  <a:lnTo>
                    <a:pt x="3038" y="5224"/>
                  </a:lnTo>
                  <a:lnTo>
                    <a:pt x="2535" y="5045"/>
                  </a:lnTo>
                  <a:lnTo>
                    <a:pt x="2535" y="4598"/>
                  </a:lnTo>
                  <a:lnTo>
                    <a:pt x="3038" y="4419"/>
                  </a:lnTo>
                  <a:lnTo>
                    <a:pt x="3281" y="3836"/>
                  </a:lnTo>
                  <a:lnTo>
                    <a:pt x="3052" y="3351"/>
                  </a:lnTo>
                  <a:lnTo>
                    <a:pt x="3366" y="3036"/>
                  </a:lnTo>
                  <a:lnTo>
                    <a:pt x="3851" y="3266"/>
                  </a:lnTo>
                  <a:lnTo>
                    <a:pt x="4435" y="3023"/>
                  </a:lnTo>
                  <a:lnTo>
                    <a:pt x="4615" y="2519"/>
                  </a:lnTo>
                  <a:close/>
                  <a:moveTo>
                    <a:pt x="1428" y="7681"/>
                  </a:moveTo>
                  <a:lnTo>
                    <a:pt x="1982" y="8068"/>
                  </a:lnTo>
                  <a:lnTo>
                    <a:pt x="1428" y="8457"/>
                  </a:lnTo>
                  <a:lnTo>
                    <a:pt x="1428" y="7681"/>
                  </a:lnTo>
                  <a:close/>
                  <a:moveTo>
                    <a:pt x="1145" y="7139"/>
                  </a:moveTo>
                  <a:lnTo>
                    <a:pt x="1145" y="8999"/>
                  </a:lnTo>
                  <a:lnTo>
                    <a:pt x="2474" y="8068"/>
                  </a:lnTo>
                  <a:lnTo>
                    <a:pt x="1145" y="7139"/>
                  </a:lnTo>
                  <a:close/>
                  <a:moveTo>
                    <a:pt x="1591" y="6797"/>
                  </a:moveTo>
                  <a:cubicBezTo>
                    <a:pt x="2291" y="6797"/>
                    <a:pt x="2862" y="7369"/>
                    <a:pt x="2862" y="8068"/>
                  </a:cubicBezTo>
                  <a:cubicBezTo>
                    <a:pt x="2862" y="8769"/>
                    <a:pt x="2291" y="9340"/>
                    <a:pt x="1591" y="9340"/>
                  </a:cubicBezTo>
                  <a:cubicBezTo>
                    <a:pt x="889" y="9340"/>
                    <a:pt x="319" y="8770"/>
                    <a:pt x="319" y="8068"/>
                  </a:cubicBezTo>
                  <a:cubicBezTo>
                    <a:pt x="319" y="7368"/>
                    <a:pt x="889" y="6797"/>
                    <a:pt x="1591" y="6797"/>
                  </a:cubicBezTo>
                  <a:close/>
                  <a:moveTo>
                    <a:pt x="8130" y="6852"/>
                  </a:moveTo>
                  <a:cubicBezTo>
                    <a:pt x="8339" y="6896"/>
                    <a:pt x="8494" y="7081"/>
                    <a:pt x="8494" y="7301"/>
                  </a:cubicBezTo>
                  <a:lnTo>
                    <a:pt x="8494" y="7744"/>
                  </a:lnTo>
                  <a:lnTo>
                    <a:pt x="9233" y="7744"/>
                  </a:lnTo>
                  <a:cubicBezTo>
                    <a:pt x="9266" y="7744"/>
                    <a:pt x="9299" y="7752"/>
                    <a:pt x="9324" y="7773"/>
                  </a:cubicBezTo>
                  <a:cubicBezTo>
                    <a:pt x="9364" y="7809"/>
                    <a:pt x="9383" y="7863"/>
                    <a:pt x="9373" y="7914"/>
                  </a:cubicBezTo>
                  <a:lnTo>
                    <a:pt x="9132" y="9008"/>
                  </a:lnTo>
                  <a:cubicBezTo>
                    <a:pt x="9090" y="9201"/>
                    <a:pt x="8916" y="9340"/>
                    <a:pt x="8720" y="9340"/>
                  </a:cubicBezTo>
                  <a:lnTo>
                    <a:pt x="7958" y="9340"/>
                  </a:lnTo>
                  <a:lnTo>
                    <a:pt x="7620" y="9153"/>
                  </a:lnTo>
                  <a:lnTo>
                    <a:pt x="7293" y="9153"/>
                  </a:lnTo>
                  <a:lnTo>
                    <a:pt x="7293" y="7744"/>
                  </a:lnTo>
                  <a:lnTo>
                    <a:pt x="7816" y="7744"/>
                  </a:lnTo>
                  <a:lnTo>
                    <a:pt x="8130" y="6852"/>
                  </a:lnTo>
                  <a:close/>
                  <a:moveTo>
                    <a:pt x="557" y="0"/>
                  </a:moveTo>
                  <a:cubicBezTo>
                    <a:pt x="270" y="0"/>
                    <a:pt x="38" y="232"/>
                    <a:pt x="38" y="518"/>
                  </a:cubicBezTo>
                  <a:lnTo>
                    <a:pt x="38" y="1643"/>
                  </a:lnTo>
                  <a:cubicBezTo>
                    <a:pt x="38" y="1930"/>
                    <a:pt x="270" y="2162"/>
                    <a:pt x="557" y="2162"/>
                  </a:cubicBezTo>
                  <a:lnTo>
                    <a:pt x="828" y="2162"/>
                  </a:lnTo>
                  <a:lnTo>
                    <a:pt x="828" y="2820"/>
                  </a:lnTo>
                  <a:lnTo>
                    <a:pt x="2025" y="2189"/>
                  </a:lnTo>
                  <a:lnTo>
                    <a:pt x="2913" y="3077"/>
                  </a:lnTo>
                  <a:lnTo>
                    <a:pt x="2715" y="3276"/>
                  </a:lnTo>
                  <a:lnTo>
                    <a:pt x="2976" y="3827"/>
                  </a:lnTo>
                  <a:lnTo>
                    <a:pt x="2830" y="4181"/>
                  </a:lnTo>
                  <a:lnTo>
                    <a:pt x="2256" y="4385"/>
                  </a:lnTo>
                  <a:lnTo>
                    <a:pt x="2256" y="5244"/>
                  </a:lnTo>
                  <a:lnTo>
                    <a:pt x="2830" y="5449"/>
                  </a:lnTo>
                  <a:lnTo>
                    <a:pt x="2976" y="5802"/>
                  </a:lnTo>
                  <a:lnTo>
                    <a:pt x="2715" y="6352"/>
                  </a:lnTo>
                  <a:lnTo>
                    <a:pt x="2913" y="6549"/>
                  </a:lnTo>
                  <a:lnTo>
                    <a:pt x="2580" y="6882"/>
                  </a:lnTo>
                  <a:cubicBezTo>
                    <a:pt x="2313" y="6658"/>
                    <a:pt x="1968" y="6523"/>
                    <a:pt x="1592" y="6523"/>
                  </a:cubicBezTo>
                  <a:cubicBezTo>
                    <a:pt x="1567" y="6523"/>
                    <a:pt x="1541" y="6524"/>
                    <a:pt x="1515" y="6525"/>
                  </a:cubicBezTo>
                  <a:cubicBezTo>
                    <a:pt x="721" y="6562"/>
                    <a:pt x="78" y="7205"/>
                    <a:pt x="41" y="8000"/>
                  </a:cubicBezTo>
                  <a:cubicBezTo>
                    <a:pt x="0" y="8888"/>
                    <a:pt x="711" y="9623"/>
                    <a:pt x="1590" y="9623"/>
                  </a:cubicBezTo>
                  <a:cubicBezTo>
                    <a:pt x="1628" y="9623"/>
                    <a:pt x="1666" y="9621"/>
                    <a:pt x="1705" y="9618"/>
                  </a:cubicBezTo>
                  <a:cubicBezTo>
                    <a:pt x="2464" y="9564"/>
                    <a:pt x="3078" y="8954"/>
                    <a:pt x="3134" y="8194"/>
                  </a:cubicBezTo>
                  <a:cubicBezTo>
                    <a:pt x="3166" y="7771"/>
                    <a:pt x="3028" y="7381"/>
                    <a:pt x="2780" y="7082"/>
                  </a:cubicBezTo>
                  <a:lnTo>
                    <a:pt x="3112" y="6750"/>
                  </a:lnTo>
                  <a:lnTo>
                    <a:pt x="3310" y="6948"/>
                  </a:lnTo>
                  <a:lnTo>
                    <a:pt x="3860" y="6686"/>
                  </a:lnTo>
                  <a:lnTo>
                    <a:pt x="4214" y="6833"/>
                  </a:lnTo>
                  <a:lnTo>
                    <a:pt x="4418" y="7407"/>
                  </a:lnTo>
                  <a:lnTo>
                    <a:pt x="5260" y="7407"/>
                  </a:lnTo>
                  <a:lnTo>
                    <a:pt x="5465" y="6833"/>
                  </a:lnTo>
                  <a:lnTo>
                    <a:pt x="5818" y="6686"/>
                  </a:lnTo>
                  <a:lnTo>
                    <a:pt x="6368" y="6948"/>
                  </a:lnTo>
                  <a:lnTo>
                    <a:pt x="6566" y="6750"/>
                  </a:lnTo>
                  <a:lnTo>
                    <a:pt x="7280" y="7464"/>
                  </a:lnTo>
                  <a:lnTo>
                    <a:pt x="6991" y="7464"/>
                  </a:lnTo>
                  <a:lnTo>
                    <a:pt x="6991" y="9437"/>
                  </a:lnTo>
                  <a:lnTo>
                    <a:pt x="7528" y="9437"/>
                  </a:lnTo>
                  <a:lnTo>
                    <a:pt x="7865" y="9624"/>
                  </a:lnTo>
                  <a:lnTo>
                    <a:pt x="8719" y="9624"/>
                  </a:lnTo>
                  <a:cubicBezTo>
                    <a:pt x="9047" y="9624"/>
                    <a:pt x="9336" y="9392"/>
                    <a:pt x="9407" y="9071"/>
                  </a:cubicBezTo>
                  <a:lnTo>
                    <a:pt x="9647" y="7978"/>
                  </a:lnTo>
                  <a:cubicBezTo>
                    <a:pt x="9675" y="7852"/>
                    <a:pt x="9644" y="7722"/>
                    <a:pt x="9564" y="7622"/>
                  </a:cubicBezTo>
                  <a:cubicBezTo>
                    <a:pt x="9483" y="7519"/>
                    <a:pt x="9362" y="7461"/>
                    <a:pt x="9235" y="7461"/>
                  </a:cubicBezTo>
                  <a:lnTo>
                    <a:pt x="8776" y="7461"/>
                  </a:lnTo>
                  <a:lnTo>
                    <a:pt x="8776" y="7303"/>
                  </a:lnTo>
                  <a:cubicBezTo>
                    <a:pt x="8776" y="6892"/>
                    <a:pt x="8443" y="6559"/>
                    <a:pt x="8032" y="6559"/>
                  </a:cubicBezTo>
                  <a:lnTo>
                    <a:pt x="7934" y="6559"/>
                  </a:lnTo>
                  <a:lnTo>
                    <a:pt x="7636" y="7399"/>
                  </a:lnTo>
                  <a:lnTo>
                    <a:pt x="6784" y="6547"/>
                  </a:lnTo>
                  <a:lnTo>
                    <a:pt x="6982" y="6349"/>
                  </a:lnTo>
                  <a:lnTo>
                    <a:pt x="6720" y="5799"/>
                  </a:lnTo>
                  <a:lnTo>
                    <a:pt x="6867" y="5446"/>
                  </a:lnTo>
                  <a:lnTo>
                    <a:pt x="7441" y="5241"/>
                  </a:lnTo>
                  <a:lnTo>
                    <a:pt x="7441" y="4380"/>
                  </a:lnTo>
                  <a:lnTo>
                    <a:pt x="6867" y="4175"/>
                  </a:lnTo>
                  <a:lnTo>
                    <a:pt x="6720" y="3822"/>
                  </a:lnTo>
                  <a:lnTo>
                    <a:pt x="6982" y="3272"/>
                  </a:lnTo>
                  <a:lnTo>
                    <a:pt x="6784" y="3075"/>
                  </a:lnTo>
                  <a:lnTo>
                    <a:pt x="7116" y="2742"/>
                  </a:lnTo>
                  <a:cubicBezTo>
                    <a:pt x="7384" y="2966"/>
                    <a:pt x="7728" y="3101"/>
                    <a:pt x="8104" y="3101"/>
                  </a:cubicBezTo>
                  <a:cubicBezTo>
                    <a:pt x="8130" y="3101"/>
                    <a:pt x="8156" y="3100"/>
                    <a:pt x="8182" y="3099"/>
                  </a:cubicBezTo>
                  <a:cubicBezTo>
                    <a:pt x="8977" y="3062"/>
                    <a:pt x="9621" y="2419"/>
                    <a:pt x="9657" y="1624"/>
                  </a:cubicBezTo>
                  <a:cubicBezTo>
                    <a:pt x="9698" y="737"/>
                    <a:pt x="8986" y="1"/>
                    <a:pt x="8108" y="1"/>
                  </a:cubicBezTo>
                  <a:cubicBezTo>
                    <a:pt x="8084" y="1"/>
                    <a:pt x="8060" y="1"/>
                    <a:pt x="8035" y="2"/>
                  </a:cubicBezTo>
                  <a:cubicBezTo>
                    <a:pt x="7241" y="39"/>
                    <a:pt x="6597" y="682"/>
                    <a:pt x="6560" y="1477"/>
                  </a:cubicBezTo>
                  <a:cubicBezTo>
                    <a:pt x="6541" y="1883"/>
                    <a:pt x="6678" y="2255"/>
                    <a:pt x="6917" y="2543"/>
                  </a:cubicBezTo>
                  <a:lnTo>
                    <a:pt x="6584" y="2875"/>
                  </a:lnTo>
                  <a:lnTo>
                    <a:pt x="6387" y="2677"/>
                  </a:lnTo>
                  <a:lnTo>
                    <a:pt x="5837" y="2939"/>
                  </a:lnTo>
                  <a:lnTo>
                    <a:pt x="5484" y="2792"/>
                  </a:lnTo>
                  <a:lnTo>
                    <a:pt x="5279" y="2218"/>
                  </a:lnTo>
                  <a:lnTo>
                    <a:pt x="4436" y="2218"/>
                  </a:lnTo>
                  <a:lnTo>
                    <a:pt x="4232" y="2792"/>
                  </a:lnTo>
                  <a:lnTo>
                    <a:pt x="3878" y="2939"/>
                  </a:lnTo>
                  <a:lnTo>
                    <a:pt x="3328" y="2677"/>
                  </a:lnTo>
                  <a:lnTo>
                    <a:pt x="3131" y="2875"/>
                  </a:lnTo>
                  <a:lnTo>
                    <a:pt x="2417" y="2162"/>
                  </a:lnTo>
                  <a:lnTo>
                    <a:pt x="2809" y="2162"/>
                  </a:lnTo>
                  <a:cubicBezTo>
                    <a:pt x="3095" y="2162"/>
                    <a:pt x="3327" y="1930"/>
                    <a:pt x="3327" y="1643"/>
                  </a:cubicBezTo>
                  <a:lnTo>
                    <a:pt x="3327" y="518"/>
                  </a:lnTo>
                  <a:cubicBezTo>
                    <a:pt x="3327" y="232"/>
                    <a:pt x="3095" y="0"/>
                    <a:pt x="28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9" name="Google Shape;5439;p118"/>
          <p:cNvGrpSpPr/>
          <p:nvPr/>
        </p:nvGrpSpPr>
        <p:grpSpPr>
          <a:xfrm>
            <a:off x="4794256" y="2792251"/>
            <a:ext cx="373968" cy="347653"/>
            <a:chOff x="4794256" y="2792251"/>
            <a:chExt cx="373968" cy="347653"/>
          </a:xfrm>
        </p:grpSpPr>
        <p:sp>
          <p:nvSpPr>
            <p:cNvPr id="5440" name="Google Shape;5440;p118"/>
            <p:cNvSpPr/>
            <p:nvPr/>
          </p:nvSpPr>
          <p:spPr>
            <a:xfrm>
              <a:off x="4799387" y="2847680"/>
              <a:ext cx="363046" cy="287094"/>
            </a:xfrm>
            <a:custGeom>
              <a:avLst/>
              <a:gdLst/>
              <a:ahLst/>
              <a:cxnLst/>
              <a:rect l="l" t="t" r="r" b="b"/>
              <a:pathLst>
                <a:path w="9340" h="7386" extrusionOk="0">
                  <a:moveTo>
                    <a:pt x="1" y="1"/>
                  </a:moveTo>
                  <a:lnTo>
                    <a:pt x="1" y="6821"/>
                  </a:lnTo>
                  <a:cubicBezTo>
                    <a:pt x="1" y="7132"/>
                    <a:pt x="253" y="7385"/>
                    <a:pt x="565" y="7385"/>
                  </a:cubicBezTo>
                  <a:lnTo>
                    <a:pt x="8773" y="7385"/>
                  </a:lnTo>
                  <a:cubicBezTo>
                    <a:pt x="9085" y="7385"/>
                    <a:pt x="9338" y="7132"/>
                    <a:pt x="9340" y="6821"/>
                  </a:cubicBez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118"/>
            <p:cNvSpPr/>
            <p:nvPr/>
          </p:nvSpPr>
          <p:spPr>
            <a:xfrm>
              <a:off x="4799348" y="2798081"/>
              <a:ext cx="363007" cy="49715"/>
            </a:xfrm>
            <a:custGeom>
              <a:avLst/>
              <a:gdLst/>
              <a:ahLst/>
              <a:cxnLst/>
              <a:rect l="l" t="t" r="r" b="b"/>
              <a:pathLst>
                <a:path w="9339" h="1279" extrusionOk="0">
                  <a:moveTo>
                    <a:pt x="0" y="0"/>
                  </a:moveTo>
                  <a:lnTo>
                    <a:pt x="0" y="1279"/>
                  </a:lnTo>
                  <a:lnTo>
                    <a:pt x="9339" y="1279"/>
                  </a:lnTo>
                  <a:lnTo>
                    <a:pt x="9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118"/>
            <p:cNvSpPr/>
            <p:nvPr/>
          </p:nvSpPr>
          <p:spPr>
            <a:xfrm>
              <a:off x="4829511" y="2996746"/>
              <a:ext cx="123373" cy="104366"/>
            </a:xfrm>
            <a:custGeom>
              <a:avLst/>
              <a:gdLst/>
              <a:ahLst/>
              <a:cxnLst/>
              <a:rect l="l" t="t" r="r" b="b"/>
              <a:pathLst>
                <a:path w="3174" h="2685" extrusionOk="0">
                  <a:moveTo>
                    <a:pt x="892" y="0"/>
                  </a:moveTo>
                  <a:cubicBezTo>
                    <a:pt x="686" y="0"/>
                    <a:pt x="479" y="80"/>
                    <a:pt x="321" y="238"/>
                  </a:cubicBezTo>
                  <a:cubicBezTo>
                    <a:pt x="3" y="558"/>
                    <a:pt x="1" y="1076"/>
                    <a:pt x="318" y="1397"/>
                  </a:cubicBezTo>
                  <a:lnTo>
                    <a:pt x="1588" y="2684"/>
                  </a:lnTo>
                  <a:lnTo>
                    <a:pt x="2858" y="1397"/>
                  </a:lnTo>
                  <a:cubicBezTo>
                    <a:pt x="3174" y="1076"/>
                    <a:pt x="3174" y="558"/>
                    <a:pt x="2855" y="238"/>
                  </a:cubicBezTo>
                  <a:cubicBezTo>
                    <a:pt x="2697" y="80"/>
                    <a:pt x="2490" y="0"/>
                    <a:pt x="2283" y="0"/>
                  </a:cubicBezTo>
                  <a:cubicBezTo>
                    <a:pt x="2075" y="0"/>
                    <a:pt x="1867" y="81"/>
                    <a:pt x="1708" y="242"/>
                  </a:cubicBezTo>
                  <a:lnTo>
                    <a:pt x="1588" y="363"/>
                  </a:lnTo>
                  <a:lnTo>
                    <a:pt x="1468" y="242"/>
                  </a:lnTo>
                  <a:cubicBezTo>
                    <a:pt x="1309" y="81"/>
                    <a:pt x="1101" y="0"/>
                    <a:pt x="89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118"/>
            <p:cNvSpPr/>
            <p:nvPr/>
          </p:nvSpPr>
          <p:spPr>
            <a:xfrm>
              <a:off x="4972358" y="2875277"/>
              <a:ext cx="102578" cy="98108"/>
            </a:xfrm>
            <a:custGeom>
              <a:avLst/>
              <a:gdLst/>
              <a:ahLst/>
              <a:cxnLst/>
              <a:rect l="l" t="t" r="r" b="b"/>
              <a:pathLst>
                <a:path w="2639" h="2524" extrusionOk="0">
                  <a:moveTo>
                    <a:pt x="1321" y="1"/>
                  </a:moveTo>
                  <a:lnTo>
                    <a:pt x="910" y="831"/>
                  </a:lnTo>
                  <a:lnTo>
                    <a:pt x="1" y="965"/>
                  </a:lnTo>
                  <a:lnTo>
                    <a:pt x="660" y="1611"/>
                  </a:lnTo>
                  <a:lnTo>
                    <a:pt x="504" y="2524"/>
                  </a:lnTo>
                  <a:lnTo>
                    <a:pt x="1320" y="2092"/>
                  </a:lnTo>
                  <a:lnTo>
                    <a:pt x="2134" y="2524"/>
                  </a:lnTo>
                  <a:lnTo>
                    <a:pt x="1979" y="1611"/>
                  </a:lnTo>
                  <a:lnTo>
                    <a:pt x="2638" y="965"/>
                  </a:lnTo>
                  <a:lnTo>
                    <a:pt x="1728" y="831"/>
                  </a:lnTo>
                  <a:lnTo>
                    <a:pt x="132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118"/>
            <p:cNvSpPr/>
            <p:nvPr/>
          </p:nvSpPr>
          <p:spPr>
            <a:xfrm>
              <a:off x="4878876" y="2878737"/>
              <a:ext cx="142731" cy="199831"/>
            </a:xfrm>
            <a:custGeom>
              <a:avLst/>
              <a:gdLst/>
              <a:ahLst/>
              <a:cxnLst/>
              <a:rect l="l" t="t" r="r" b="b"/>
              <a:pathLst>
                <a:path w="3672" h="5141" extrusionOk="0">
                  <a:moveTo>
                    <a:pt x="1393" y="0"/>
                  </a:moveTo>
                  <a:lnTo>
                    <a:pt x="1393" y="584"/>
                  </a:lnTo>
                  <a:lnTo>
                    <a:pt x="0" y="1845"/>
                  </a:lnTo>
                  <a:lnTo>
                    <a:pt x="414" y="2466"/>
                  </a:lnTo>
                  <a:lnTo>
                    <a:pt x="885" y="2259"/>
                  </a:lnTo>
                  <a:cubicBezTo>
                    <a:pt x="969" y="2291"/>
                    <a:pt x="1056" y="2306"/>
                    <a:pt x="1143" y="2306"/>
                  </a:cubicBezTo>
                  <a:cubicBezTo>
                    <a:pt x="1256" y="2306"/>
                    <a:pt x="1370" y="2280"/>
                    <a:pt x="1474" y="2229"/>
                  </a:cubicBezTo>
                  <a:lnTo>
                    <a:pt x="1677" y="2129"/>
                  </a:lnTo>
                  <a:cubicBezTo>
                    <a:pt x="1677" y="2129"/>
                    <a:pt x="1886" y="2277"/>
                    <a:pt x="1884" y="2354"/>
                  </a:cubicBezTo>
                  <a:cubicBezTo>
                    <a:pt x="1861" y="3082"/>
                    <a:pt x="377" y="3804"/>
                    <a:pt x="1036" y="5141"/>
                  </a:cubicBezTo>
                  <a:lnTo>
                    <a:pt x="3295" y="5141"/>
                  </a:lnTo>
                  <a:cubicBezTo>
                    <a:pt x="3543" y="4620"/>
                    <a:pt x="3672" y="3929"/>
                    <a:pt x="3672" y="3352"/>
                  </a:cubicBezTo>
                  <a:cubicBezTo>
                    <a:pt x="3672" y="2221"/>
                    <a:pt x="3049" y="1080"/>
                    <a:pt x="2052" y="546"/>
                  </a:cubicBezTo>
                  <a:cubicBezTo>
                    <a:pt x="2052" y="182"/>
                    <a:pt x="1757" y="0"/>
                    <a:pt x="1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118"/>
            <p:cNvSpPr/>
            <p:nvPr/>
          </p:nvSpPr>
          <p:spPr>
            <a:xfrm>
              <a:off x="4889215" y="3078490"/>
              <a:ext cx="146112" cy="29230"/>
            </a:xfrm>
            <a:custGeom>
              <a:avLst/>
              <a:gdLst/>
              <a:ahLst/>
              <a:cxnLst/>
              <a:rect l="l" t="t" r="r" b="b"/>
              <a:pathLst>
                <a:path w="3759" h="752" extrusionOk="0">
                  <a:moveTo>
                    <a:pt x="565" y="1"/>
                  </a:moveTo>
                  <a:cubicBezTo>
                    <a:pt x="252" y="1"/>
                    <a:pt x="0" y="254"/>
                    <a:pt x="0" y="565"/>
                  </a:cubicBezTo>
                  <a:lnTo>
                    <a:pt x="0" y="752"/>
                  </a:lnTo>
                  <a:lnTo>
                    <a:pt x="3758" y="752"/>
                  </a:lnTo>
                  <a:lnTo>
                    <a:pt x="3758" y="565"/>
                  </a:lnTo>
                  <a:cubicBezTo>
                    <a:pt x="3758" y="252"/>
                    <a:pt x="3504" y="1"/>
                    <a:pt x="3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118"/>
            <p:cNvSpPr/>
            <p:nvPr/>
          </p:nvSpPr>
          <p:spPr>
            <a:xfrm>
              <a:off x="4991443" y="2995230"/>
              <a:ext cx="132741" cy="112490"/>
            </a:xfrm>
            <a:custGeom>
              <a:avLst/>
              <a:gdLst/>
              <a:ahLst/>
              <a:cxnLst/>
              <a:rect l="l" t="t" r="r" b="b"/>
              <a:pathLst>
                <a:path w="3415" h="2894" extrusionOk="0">
                  <a:moveTo>
                    <a:pt x="2010" y="1"/>
                  </a:moveTo>
                  <a:lnTo>
                    <a:pt x="1766" y="903"/>
                  </a:lnTo>
                  <a:lnTo>
                    <a:pt x="1128" y="903"/>
                  </a:lnTo>
                  <a:lnTo>
                    <a:pt x="1128" y="602"/>
                  </a:lnTo>
                  <a:lnTo>
                    <a:pt x="0" y="602"/>
                  </a:lnTo>
                  <a:lnTo>
                    <a:pt x="0" y="2894"/>
                  </a:lnTo>
                  <a:lnTo>
                    <a:pt x="1128" y="2894"/>
                  </a:lnTo>
                  <a:lnTo>
                    <a:pt x="1128" y="2593"/>
                  </a:lnTo>
                  <a:lnTo>
                    <a:pt x="1447" y="2593"/>
                  </a:lnTo>
                  <a:lnTo>
                    <a:pt x="1785" y="2781"/>
                  </a:lnTo>
                  <a:lnTo>
                    <a:pt x="2584" y="2781"/>
                  </a:lnTo>
                  <a:cubicBezTo>
                    <a:pt x="2849" y="2781"/>
                    <a:pt x="3077" y="2596"/>
                    <a:pt x="3134" y="2338"/>
                  </a:cubicBezTo>
                  <a:lnTo>
                    <a:pt x="3373" y="1245"/>
                  </a:lnTo>
                  <a:cubicBezTo>
                    <a:pt x="3415" y="1069"/>
                    <a:pt x="3281" y="903"/>
                    <a:pt x="3099" y="903"/>
                  </a:cubicBezTo>
                  <a:lnTo>
                    <a:pt x="2612" y="903"/>
                  </a:lnTo>
                  <a:lnTo>
                    <a:pt x="2612" y="602"/>
                  </a:lnTo>
                  <a:cubicBezTo>
                    <a:pt x="2612" y="270"/>
                    <a:pt x="2343" y="1"/>
                    <a:pt x="201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118"/>
            <p:cNvSpPr/>
            <p:nvPr/>
          </p:nvSpPr>
          <p:spPr>
            <a:xfrm>
              <a:off x="4794256" y="2792251"/>
              <a:ext cx="373968" cy="347653"/>
            </a:xfrm>
            <a:custGeom>
              <a:avLst/>
              <a:gdLst/>
              <a:ahLst/>
              <a:cxnLst/>
              <a:rect l="l" t="t" r="r" b="b"/>
              <a:pathLst>
                <a:path w="9621" h="8944" extrusionOk="0">
                  <a:moveTo>
                    <a:pt x="827" y="639"/>
                  </a:moveTo>
                  <a:lnTo>
                    <a:pt x="827" y="920"/>
                  </a:lnTo>
                  <a:lnTo>
                    <a:pt x="1108" y="920"/>
                  </a:lnTo>
                  <a:lnTo>
                    <a:pt x="1108" y="639"/>
                  </a:lnTo>
                  <a:close/>
                  <a:moveTo>
                    <a:pt x="1391" y="639"/>
                  </a:moveTo>
                  <a:lnTo>
                    <a:pt x="1391" y="920"/>
                  </a:lnTo>
                  <a:lnTo>
                    <a:pt x="1673" y="920"/>
                  </a:lnTo>
                  <a:lnTo>
                    <a:pt x="1673" y="639"/>
                  </a:lnTo>
                  <a:close/>
                  <a:moveTo>
                    <a:pt x="1955" y="639"/>
                  </a:moveTo>
                  <a:lnTo>
                    <a:pt x="1955" y="920"/>
                  </a:lnTo>
                  <a:lnTo>
                    <a:pt x="2236" y="920"/>
                  </a:lnTo>
                  <a:lnTo>
                    <a:pt x="2236" y="639"/>
                  </a:lnTo>
                  <a:close/>
                  <a:moveTo>
                    <a:pt x="9338" y="281"/>
                  </a:moveTo>
                  <a:lnTo>
                    <a:pt x="9338" y="1277"/>
                  </a:lnTo>
                  <a:lnTo>
                    <a:pt x="281" y="1277"/>
                  </a:lnTo>
                  <a:lnTo>
                    <a:pt x="281" y="281"/>
                  </a:lnTo>
                  <a:close/>
                  <a:moveTo>
                    <a:pt x="7798" y="3851"/>
                  </a:moveTo>
                  <a:lnTo>
                    <a:pt x="7798" y="4133"/>
                  </a:lnTo>
                  <a:lnTo>
                    <a:pt x="8080" y="4133"/>
                  </a:lnTo>
                  <a:lnTo>
                    <a:pt x="8080" y="3851"/>
                  </a:lnTo>
                  <a:close/>
                  <a:moveTo>
                    <a:pt x="5902" y="2458"/>
                  </a:moveTo>
                  <a:lnTo>
                    <a:pt x="6214" y="3095"/>
                  </a:lnTo>
                  <a:lnTo>
                    <a:pt x="6917" y="3198"/>
                  </a:lnTo>
                  <a:lnTo>
                    <a:pt x="6408" y="3696"/>
                  </a:lnTo>
                  <a:lnTo>
                    <a:pt x="6528" y="4400"/>
                  </a:lnTo>
                  <a:lnTo>
                    <a:pt x="5902" y="4068"/>
                  </a:lnTo>
                  <a:lnTo>
                    <a:pt x="5682" y="4184"/>
                  </a:lnTo>
                  <a:cubicBezTo>
                    <a:pt x="5513" y="3809"/>
                    <a:pt x="5281" y="3466"/>
                    <a:pt x="4998" y="3181"/>
                  </a:cubicBezTo>
                  <a:lnTo>
                    <a:pt x="5589" y="3095"/>
                  </a:lnTo>
                  <a:lnTo>
                    <a:pt x="5902" y="2458"/>
                  </a:lnTo>
                  <a:close/>
                  <a:moveTo>
                    <a:pt x="7328" y="4321"/>
                  </a:moveTo>
                  <a:lnTo>
                    <a:pt x="7328" y="4603"/>
                  </a:lnTo>
                  <a:lnTo>
                    <a:pt x="7611" y="4603"/>
                  </a:lnTo>
                  <a:lnTo>
                    <a:pt x="7611" y="4321"/>
                  </a:lnTo>
                  <a:close/>
                  <a:moveTo>
                    <a:pt x="8267" y="4321"/>
                  </a:moveTo>
                  <a:lnTo>
                    <a:pt x="8267" y="4603"/>
                  </a:lnTo>
                  <a:lnTo>
                    <a:pt x="8550" y="4603"/>
                  </a:lnTo>
                  <a:lnTo>
                    <a:pt x="8550" y="4321"/>
                  </a:lnTo>
                  <a:close/>
                  <a:moveTo>
                    <a:pt x="7798" y="4808"/>
                  </a:moveTo>
                  <a:lnTo>
                    <a:pt x="7798" y="5091"/>
                  </a:lnTo>
                  <a:lnTo>
                    <a:pt x="8080" y="5091"/>
                  </a:lnTo>
                  <a:lnTo>
                    <a:pt x="8080" y="4808"/>
                  </a:lnTo>
                  <a:close/>
                  <a:moveTo>
                    <a:pt x="3701" y="2392"/>
                  </a:moveTo>
                  <a:cubicBezTo>
                    <a:pt x="3861" y="2420"/>
                    <a:pt x="4076" y="2508"/>
                    <a:pt x="4076" y="2786"/>
                  </a:cubicBezTo>
                  <a:lnTo>
                    <a:pt x="4076" y="2870"/>
                  </a:lnTo>
                  <a:lnTo>
                    <a:pt x="4150" y="2909"/>
                  </a:lnTo>
                  <a:cubicBezTo>
                    <a:pt x="5072" y="3404"/>
                    <a:pt x="5692" y="4480"/>
                    <a:pt x="5692" y="5590"/>
                  </a:cubicBezTo>
                  <a:cubicBezTo>
                    <a:pt x="5692" y="5625"/>
                    <a:pt x="5692" y="5659"/>
                    <a:pt x="5691" y="5693"/>
                  </a:cubicBezTo>
                  <a:lnTo>
                    <a:pt x="4921" y="5693"/>
                  </a:lnTo>
                  <a:lnTo>
                    <a:pt x="4921" y="7234"/>
                  </a:lnTo>
                  <a:lnTo>
                    <a:pt x="3295" y="7234"/>
                  </a:lnTo>
                  <a:cubicBezTo>
                    <a:pt x="2975" y="6500"/>
                    <a:pt x="3363" y="5987"/>
                    <a:pt x="3739" y="5489"/>
                  </a:cubicBezTo>
                  <a:cubicBezTo>
                    <a:pt x="3966" y="5188"/>
                    <a:pt x="4181" y="4903"/>
                    <a:pt x="4189" y="4597"/>
                  </a:cubicBezTo>
                  <a:cubicBezTo>
                    <a:pt x="4191" y="4560"/>
                    <a:pt x="4195" y="4445"/>
                    <a:pt x="3923" y="4253"/>
                  </a:cubicBezTo>
                  <a:lnTo>
                    <a:pt x="3855" y="4205"/>
                  </a:lnTo>
                  <a:lnTo>
                    <a:pt x="3577" y="4343"/>
                  </a:lnTo>
                  <a:cubicBezTo>
                    <a:pt x="3494" y="4385"/>
                    <a:pt x="3402" y="4406"/>
                    <a:pt x="3311" y="4406"/>
                  </a:cubicBezTo>
                  <a:cubicBezTo>
                    <a:pt x="3240" y="4406"/>
                    <a:pt x="3170" y="4394"/>
                    <a:pt x="3103" y="4368"/>
                  </a:cubicBezTo>
                  <a:lnTo>
                    <a:pt x="3049" y="4348"/>
                  </a:lnTo>
                  <a:lnTo>
                    <a:pt x="2635" y="4530"/>
                  </a:lnTo>
                  <a:lnTo>
                    <a:pt x="2353" y="4110"/>
                  </a:lnTo>
                  <a:lnTo>
                    <a:pt x="3701" y="2891"/>
                  </a:lnTo>
                  <a:lnTo>
                    <a:pt x="3701" y="2392"/>
                  </a:lnTo>
                  <a:close/>
                  <a:moveTo>
                    <a:pt x="3189" y="5411"/>
                  </a:moveTo>
                  <a:cubicBezTo>
                    <a:pt x="3267" y="5411"/>
                    <a:pt x="3345" y="5424"/>
                    <a:pt x="3419" y="5452"/>
                  </a:cubicBezTo>
                  <a:cubicBezTo>
                    <a:pt x="3075" y="5917"/>
                    <a:pt x="2722" y="6484"/>
                    <a:pt x="2995" y="7236"/>
                  </a:cubicBezTo>
                  <a:cubicBezTo>
                    <a:pt x="2722" y="7239"/>
                    <a:pt x="2485" y="7397"/>
                    <a:pt x="2369" y="7627"/>
                  </a:cubicBezTo>
                  <a:lnTo>
                    <a:pt x="1324" y="6567"/>
                  </a:lnTo>
                  <a:cubicBezTo>
                    <a:pt x="1064" y="6303"/>
                    <a:pt x="1065" y="5872"/>
                    <a:pt x="1328" y="5608"/>
                  </a:cubicBezTo>
                  <a:cubicBezTo>
                    <a:pt x="1455" y="5481"/>
                    <a:pt x="1621" y="5412"/>
                    <a:pt x="1800" y="5412"/>
                  </a:cubicBezTo>
                  <a:lnTo>
                    <a:pt x="1801" y="5412"/>
                  </a:lnTo>
                  <a:cubicBezTo>
                    <a:pt x="1979" y="5412"/>
                    <a:pt x="2148" y="5482"/>
                    <a:pt x="2273" y="5610"/>
                  </a:cubicBezTo>
                  <a:lnTo>
                    <a:pt x="2494" y="5834"/>
                  </a:lnTo>
                  <a:lnTo>
                    <a:pt x="2714" y="5609"/>
                  </a:lnTo>
                  <a:cubicBezTo>
                    <a:pt x="2843" y="5479"/>
                    <a:pt x="3016" y="5411"/>
                    <a:pt x="3189" y="5411"/>
                  </a:cubicBezTo>
                  <a:close/>
                  <a:moveTo>
                    <a:pt x="7197" y="5385"/>
                  </a:moveTo>
                  <a:cubicBezTo>
                    <a:pt x="7401" y="5433"/>
                    <a:pt x="7554" y="5615"/>
                    <a:pt x="7554" y="5834"/>
                  </a:cubicBezTo>
                  <a:lnTo>
                    <a:pt x="7554" y="6275"/>
                  </a:lnTo>
                  <a:lnTo>
                    <a:pt x="8178" y="6275"/>
                  </a:lnTo>
                  <a:cubicBezTo>
                    <a:pt x="8212" y="6275"/>
                    <a:pt x="8245" y="6284"/>
                    <a:pt x="8270" y="6305"/>
                  </a:cubicBezTo>
                  <a:cubicBezTo>
                    <a:pt x="8314" y="6339"/>
                    <a:pt x="8331" y="6394"/>
                    <a:pt x="8320" y="6447"/>
                  </a:cubicBezTo>
                  <a:lnTo>
                    <a:pt x="8080" y="7540"/>
                  </a:lnTo>
                  <a:cubicBezTo>
                    <a:pt x="8038" y="7733"/>
                    <a:pt x="7864" y="7872"/>
                    <a:pt x="7667" y="7872"/>
                  </a:cubicBezTo>
                  <a:lnTo>
                    <a:pt x="6905" y="7872"/>
                  </a:lnTo>
                  <a:lnTo>
                    <a:pt x="6567" y="7684"/>
                  </a:lnTo>
                  <a:lnTo>
                    <a:pt x="6352" y="7684"/>
                  </a:lnTo>
                  <a:lnTo>
                    <a:pt x="6352" y="6275"/>
                  </a:lnTo>
                  <a:lnTo>
                    <a:pt x="6957" y="6275"/>
                  </a:lnTo>
                  <a:lnTo>
                    <a:pt x="7197" y="5385"/>
                  </a:lnTo>
                  <a:close/>
                  <a:moveTo>
                    <a:pt x="4923" y="7515"/>
                  </a:moveTo>
                  <a:lnTo>
                    <a:pt x="4923" y="7984"/>
                  </a:lnTo>
                  <a:lnTo>
                    <a:pt x="2574" y="7984"/>
                  </a:lnTo>
                  <a:lnTo>
                    <a:pt x="2574" y="7939"/>
                  </a:lnTo>
                  <a:cubicBezTo>
                    <a:pt x="2574" y="7704"/>
                    <a:pt x="2764" y="7515"/>
                    <a:pt x="2997" y="7515"/>
                  </a:cubicBezTo>
                  <a:close/>
                  <a:moveTo>
                    <a:pt x="6069" y="5974"/>
                  </a:moveTo>
                  <a:lnTo>
                    <a:pt x="6069" y="7984"/>
                  </a:lnTo>
                  <a:lnTo>
                    <a:pt x="5223" y="7984"/>
                  </a:lnTo>
                  <a:lnTo>
                    <a:pt x="5223" y="5974"/>
                  </a:lnTo>
                  <a:close/>
                  <a:moveTo>
                    <a:pt x="5892" y="1811"/>
                  </a:moveTo>
                  <a:lnTo>
                    <a:pt x="5392" y="2832"/>
                  </a:lnTo>
                  <a:lnTo>
                    <a:pt x="4717" y="2930"/>
                  </a:lnTo>
                  <a:cubicBezTo>
                    <a:pt x="4603" y="2840"/>
                    <a:pt x="4483" y="2758"/>
                    <a:pt x="4356" y="2685"/>
                  </a:cubicBezTo>
                  <a:cubicBezTo>
                    <a:pt x="4314" y="2323"/>
                    <a:pt x="4005" y="2085"/>
                    <a:pt x="3561" y="2085"/>
                  </a:cubicBezTo>
                  <a:lnTo>
                    <a:pt x="3421" y="2085"/>
                  </a:lnTo>
                  <a:lnTo>
                    <a:pt x="3421" y="2746"/>
                  </a:lnTo>
                  <a:lnTo>
                    <a:pt x="1987" y="4045"/>
                  </a:lnTo>
                  <a:lnTo>
                    <a:pt x="2533" y="4864"/>
                  </a:lnTo>
                  <a:lnTo>
                    <a:pt x="3062" y="4632"/>
                  </a:lnTo>
                  <a:cubicBezTo>
                    <a:pt x="3144" y="4656"/>
                    <a:pt x="3228" y="4668"/>
                    <a:pt x="3312" y="4668"/>
                  </a:cubicBezTo>
                  <a:cubicBezTo>
                    <a:pt x="3448" y="4668"/>
                    <a:pt x="3583" y="4637"/>
                    <a:pt x="3705" y="4576"/>
                  </a:cubicBezTo>
                  <a:lnTo>
                    <a:pt x="3827" y="4516"/>
                  </a:lnTo>
                  <a:cubicBezTo>
                    <a:pt x="3862" y="4547"/>
                    <a:pt x="3893" y="4575"/>
                    <a:pt x="3908" y="4595"/>
                  </a:cubicBezTo>
                  <a:cubicBezTo>
                    <a:pt x="3892" y="4779"/>
                    <a:pt x="3751" y="4984"/>
                    <a:pt x="3588" y="5203"/>
                  </a:cubicBezTo>
                  <a:cubicBezTo>
                    <a:pt x="3460" y="5142"/>
                    <a:pt x="3322" y="5112"/>
                    <a:pt x="3185" y="5112"/>
                  </a:cubicBezTo>
                  <a:cubicBezTo>
                    <a:pt x="2938" y="5112"/>
                    <a:pt x="2693" y="5209"/>
                    <a:pt x="2510" y="5394"/>
                  </a:cubicBezTo>
                  <a:lnTo>
                    <a:pt x="2490" y="5414"/>
                  </a:lnTo>
                  <a:lnTo>
                    <a:pt x="2469" y="5394"/>
                  </a:lnTo>
                  <a:cubicBezTo>
                    <a:pt x="2290" y="5212"/>
                    <a:pt x="2052" y="5112"/>
                    <a:pt x="1798" y="5112"/>
                  </a:cubicBezTo>
                  <a:lnTo>
                    <a:pt x="1796" y="5112"/>
                  </a:lnTo>
                  <a:cubicBezTo>
                    <a:pt x="1542" y="5112"/>
                    <a:pt x="1304" y="5211"/>
                    <a:pt x="1124" y="5392"/>
                  </a:cubicBezTo>
                  <a:cubicBezTo>
                    <a:pt x="754" y="5765"/>
                    <a:pt x="753" y="6372"/>
                    <a:pt x="1122" y="6746"/>
                  </a:cubicBezTo>
                  <a:lnTo>
                    <a:pt x="2293" y="7930"/>
                  </a:lnTo>
                  <a:lnTo>
                    <a:pt x="2293" y="8267"/>
                  </a:lnTo>
                  <a:lnTo>
                    <a:pt x="6334" y="8267"/>
                  </a:lnTo>
                  <a:lnTo>
                    <a:pt x="6334" y="7966"/>
                  </a:lnTo>
                  <a:lnTo>
                    <a:pt x="6477" y="7966"/>
                  </a:lnTo>
                  <a:lnTo>
                    <a:pt x="6814" y="8153"/>
                  </a:lnTo>
                  <a:lnTo>
                    <a:pt x="7666" y="8153"/>
                  </a:lnTo>
                  <a:cubicBezTo>
                    <a:pt x="7995" y="8153"/>
                    <a:pt x="8283" y="7921"/>
                    <a:pt x="8355" y="7601"/>
                  </a:cubicBezTo>
                  <a:lnTo>
                    <a:pt x="8593" y="6515"/>
                  </a:lnTo>
                  <a:cubicBezTo>
                    <a:pt x="8617" y="6410"/>
                    <a:pt x="8603" y="6298"/>
                    <a:pt x="8549" y="6204"/>
                  </a:cubicBezTo>
                  <a:cubicBezTo>
                    <a:pt x="8471" y="6071"/>
                    <a:pt x="8332" y="5993"/>
                    <a:pt x="8183" y="5993"/>
                  </a:cubicBezTo>
                  <a:lnTo>
                    <a:pt x="7839" y="5993"/>
                  </a:lnTo>
                  <a:lnTo>
                    <a:pt x="7839" y="5835"/>
                  </a:lnTo>
                  <a:cubicBezTo>
                    <a:pt x="7839" y="5424"/>
                    <a:pt x="7506" y="5091"/>
                    <a:pt x="7095" y="5091"/>
                  </a:cubicBezTo>
                  <a:lnTo>
                    <a:pt x="6988" y="5091"/>
                  </a:lnTo>
                  <a:lnTo>
                    <a:pt x="6745" y="5993"/>
                  </a:lnTo>
                  <a:lnTo>
                    <a:pt x="6354" y="5993"/>
                  </a:lnTo>
                  <a:lnTo>
                    <a:pt x="6354" y="5673"/>
                  </a:lnTo>
                  <a:lnTo>
                    <a:pt x="5977" y="5673"/>
                  </a:lnTo>
                  <a:cubicBezTo>
                    <a:pt x="5978" y="5640"/>
                    <a:pt x="5978" y="5605"/>
                    <a:pt x="5978" y="5571"/>
                  </a:cubicBezTo>
                  <a:cubicBezTo>
                    <a:pt x="5978" y="5183"/>
                    <a:pt x="5908" y="4801"/>
                    <a:pt x="5780" y="4439"/>
                  </a:cubicBezTo>
                  <a:lnTo>
                    <a:pt x="5893" y="4379"/>
                  </a:lnTo>
                  <a:lnTo>
                    <a:pt x="6893" y="4907"/>
                  </a:lnTo>
                  <a:lnTo>
                    <a:pt x="6702" y="3788"/>
                  </a:lnTo>
                  <a:lnTo>
                    <a:pt x="7510" y="2996"/>
                  </a:lnTo>
                  <a:lnTo>
                    <a:pt x="6392" y="2832"/>
                  </a:lnTo>
                  <a:lnTo>
                    <a:pt x="5892" y="1811"/>
                  </a:lnTo>
                  <a:close/>
                  <a:moveTo>
                    <a:pt x="9338" y="1559"/>
                  </a:moveTo>
                  <a:lnTo>
                    <a:pt x="9338" y="8237"/>
                  </a:lnTo>
                  <a:cubicBezTo>
                    <a:pt x="9338" y="8472"/>
                    <a:pt x="9148" y="8660"/>
                    <a:pt x="8915" y="8660"/>
                  </a:cubicBezTo>
                  <a:lnTo>
                    <a:pt x="705" y="8660"/>
                  </a:lnTo>
                  <a:cubicBezTo>
                    <a:pt x="472" y="8660"/>
                    <a:pt x="282" y="8472"/>
                    <a:pt x="282" y="8237"/>
                  </a:cubicBezTo>
                  <a:lnTo>
                    <a:pt x="282" y="1559"/>
                  </a:lnTo>
                  <a:close/>
                  <a:moveTo>
                    <a:pt x="1" y="0"/>
                  </a:moveTo>
                  <a:lnTo>
                    <a:pt x="1" y="8237"/>
                  </a:lnTo>
                  <a:cubicBezTo>
                    <a:pt x="1" y="8628"/>
                    <a:pt x="317" y="8943"/>
                    <a:pt x="706" y="8943"/>
                  </a:cubicBezTo>
                  <a:lnTo>
                    <a:pt x="8915" y="8943"/>
                  </a:lnTo>
                  <a:cubicBezTo>
                    <a:pt x="9305" y="8943"/>
                    <a:pt x="9621" y="8627"/>
                    <a:pt x="9621" y="8237"/>
                  </a:cubicBezTo>
                  <a:lnTo>
                    <a:pt x="962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8" name="Google Shape;5448;p118"/>
          <p:cNvGrpSpPr/>
          <p:nvPr/>
        </p:nvGrpSpPr>
        <p:grpSpPr>
          <a:xfrm>
            <a:off x="3977908" y="3375612"/>
            <a:ext cx="373968" cy="373929"/>
            <a:chOff x="3977908" y="3375612"/>
            <a:chExt cx="373968" cy="373929"/>
          </a:xfrm>
        </p:grpSpPr>
        <p:sp>
          <p:nvSpPr>
            <p:cNvPr id="5449" name="Google Shape;5449;p118"/>
            <p:cNvSpPr/>
            <p:nvPr/>
          </p:nvSpPr>
          <p:spPr>
            <a:xfrm>
              <a:off x="3983039" y="3528993"/>
              <a:ext cx="253432" cy="211919"/>
            </a:xfrm>
            <a:custGeom>
              <a:avLst/>
              <a:gdLst/>
              <a:ahLst/>
              <a:cxnLst/>
              <a:rect l="l" t="t" r="r" b="b"/>
              <a:pathLst>
                <a:path w="6520" h="5452" extrusionOk="0">
                  <a:moveTo>
                    <a:pt x="565" y="1"/>
                  </a:moveTo>
                  <a:cubicBezTo>
                    <a:pt x="254" y="1"/>
                    <a:pt x="0" y="254"/>
                    <a:pt x="0" y="565"/>
                  </a:cubicBezTo>
                  <a:lnTo>
                    <a:pt x="0" y="3795"/>
                  </a:lnTo>
                  <a:cubicBezTo>
                    <a:pt x="0" y="4106"/>
                    <a:pt x="254" y="4359"/>
                    <a:pt x="565" y="4359"/>
                  </a:cubicBezTo>
                  <a:lnTo>
                    <a:pt x="1391" y="4359"/>
                  </a:lnTo>
                  <a:lnTo>
                    <a:pt x="1391" y="5451"/>
                  </a:lnTo>
                  <a:lnTo>
                    <a:pt x="3842" y="4359"/>
                  </a:lnTo>
                  <a:lnTo>
                    <a:pt x="5955" y="4359"/>
                  </a:lnTo>
                  <a:cubicBezTo>
                    <a:pt x="6266" y="4359"/>
                    <a:pt x="6520" y="4106"/>
                    <a:pt x="6520" y="3795"/>
                  </a:cubicBezTo>
                  <a:lnTo>
                    <a:pt x="6520" y="565"/>
                  </a:lnTo>
                  <a:cubicBezTo>
                    <a:pt x="6520" y="254"/>
                    <a:pt x="6266" y="1"/>
                    <a:pt x="59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118"/>
            <p:cNvSpPr/>
            <p:nvPr/>
          </p:nvSpPr>
          <p:spPr>
            <a:xfrm>
              <a:off x="4093313" y="3381442"/>
              <a:ext cx="253432" cy="211919"/>
            </a:xfrm>
            <a:custGeom>
              <a:avLst/>
              <a:gdLst/>
              <a:ahLst/>
              <a:cxnLst/>
              <a:rect l="l" t="t" r="r" b="b"/>
              <a:pathLst>
                <a:path w="6520" h="5452" extrusionOk="0">
                  <a:moveTo>
                    <a:pt x="565" y="1"/>
                  </a:moveTo>
                  <a:cubicBezTo>
                    <a:pt x="254" y="1"/>
                    <a:pt x="0" y="254"/>
                    <a:pt x="0" y="565"/>
                  </a:cubicBezTo>
                  <a:lnTo>
                    <a:pt x="0" y="3796"/>
                  </a:lnTo>
                  <a:cubicBezTo>
                    <a:pt x="0" y="4108"/>
                    <a:pt x="254" y="4360"/>
                    <a:pt x="566" y="4360"/>
                  </a:cubicBezTo>
                  <a:lnTo>
                    <a:pt x="2677" y="4360"/>
                  </a:lnTo>
                  <a:lnTo>
                    <a:pt x="5129" y="5451"/>
                  </a:lnTo>
                  <a:lnTo>
                    <a:pt x="5129" y="4360"/>
                  </a:lnTo>
                  <a:lnTo>
                    <a:pt x="5955" y="4360"/>
                  </a:lnTo>
                  <a:cubicBezTo>
                    <a:pt x="6266" y="4360"/>
                    <a:pt x="6520" y="4107"/>
                    <a:pt x="6520" y="3796"/>
                  </a:cubicBezTo>
                  <a:lnTo>
                    <a:pt x="6520" y="565"/>
                  </a:lnTo>
                  <a:cubicBezTo>
                    <a:pt x="6520" y="254"/>
                    <a:pt x="6266" y="1"/>
                    <a:pt x="59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118"/>
            <p:cNvSpPr/>
            <p:nvPr/>
          </p:nvSpPr>
          <p:spPr>
            <a:xfrm>
              <a:off x="4162657" y="3411372"/>
              <a:ext cx="99391" cy="109536"/>
            </a:xfrm>
            <a:custGeom>
              <a:avLst/>
              <a:gdLst/>
              <a:ahLst/>
              <a:cxnLst/>
              <a:rect l="l" t="t" r="r" b="b"/>
              <a:pathLst>
                <a:path w="2557" h="2818" extrusionOk="0">
                  <a:moveTo>
                    <a:pt x="1" y="1"/>
                  </a:moveTo>
                  <a:lnTo>
                    <a:pt x="1" y="263"/>
                  </a:lnTo>
                  <a:cubicBezTo>
                    <a:pt x="1" y="575"/>
                    <a:pt x="253" y="827"/>
                    <a:pt x="564" y="827"/>
                  </a:cubicBezTo>
                  <a:lnTo>
                    <a:pt x="489" y="827"/>
                  </a:lnTo>
                  <a:lnTo>
                    <a:pt x="489" y="2252"/>
                  </a:lnTo>
                  <a:cubicBezTo>
                    <a:pt x="489" y="2271"/>
                    <a:pt x="496" y="2289"/>
                    <a:pt x="508" y="2303"/>
                  </a:cubicBezTo>
                  <a:cubicBezTo>
                    <a:pt x="838" y="2668"/>
                    <a:pt x="1198" y="2817"/>
                    <a:pt x="1522" y="2817"/>
                  </a:cubicBezTo>
                  <a:cubicBezTo>
                    <a:pt x="2093" y="2817"/>
                    <a:pt x="2555" y="2355"/>
                    <a:pt x="2555" y="1784"/>
                  </a:cubicBezTo>
                  <a:lnTo>
                    <a:pt x="2555" y="472"/>
                  </a:lnTo>
                  <a:cubicBezTo>
                    <a:pt x="2557" y="214"/>
                    <a:pt x="2344" y="1"/>
                    <a:pt x="2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118"/>
            <p:cNvSpPr/>
            <p:nvPr/>
          </p:nvSpPr>
          <p:spPr>
            <a:xfrm>
              <a:off x="4016156" y="3579368"/>
              <a:ext cx="92394" cy="77623"/>
            </a:xfrm>
            <a:custGeom>
              <a:avLst/>
              <a:gdLst/>
              <a:ahLst/>
              <a:cxnLst/>
              <a:rect l="l" t="t" r="r" b="b"/>
              <a:pathLst>
                <a:path w="2377" h="1997" extrusionOk="0">
                  <a:moveTo>
                    <a:pt x="1709" y="1"/>
                  </a:moveTo>
                  <a:cubicBezTo>
                    <a:pt x="1554" y="1"/>
                    <a:pt x="1397" y="61"/>
                    <a:pt x="1279" y="181"/>
                  </a:cubicBezTo>
                  <a:lnTo>
                    <a:pt x="1189" y="271"/>
                  </a:lnTo>
                  <a:lnTo>
                    <a:pt x="1099" y="181"/>
                  </a:lnTo>
                  <a:cubicBezTo>
                    <a:pt x="980" y="62"/>
                    <a:pt x="824" y="2"/>
                    <a:pt x="668" y="2"/>
                  </a:cubicBezTo>
                  <a:cubicBezTo>
                    <a:pt x="512" y="2"/>
                    <a:pt x="357" y="60"/>
                    <a:pt x="239" y="179"/>
                  </a:cubicBezTo>
                  <a:cubicBezTo>
                    <a:pt x="2" y="416"/>
                    <a:pt x="1" y="801"/>
                    <a:pt x="238" y="1041"/>
                  </a:cubicBezTo>
                  <a:lnTo>
                    <a:pt x="1190" y="1997"/>
                  </a:lnTo>
                  <a:lnTo>
                    <a:pt x="2139" y="1041"/>
                  </a:lnTo>
                  <a:cubicBezTo>
                    <a:pt x="2377" y="801"/>
                    <a:pt x="2376" y="416"/>
                    <a:pt x="2138" y="179"/>
                  </a:cubicBezTo>
                  <a:cubicBezTo>
                    <a:pt x="2020" y="60"/>
                    <a:pt x="1865" y="1"/>
                    <a:pt x="170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118"/>
            <p:cNvSpPr/>
            <p:nvPr/>
          </p:nvSpPr>
          <p:spPr>
            <a:xfrm>
              <a:off x="3977908" y="3375612"/>
              <a:ext cx="373968" cy="373929"/>
            </a:xfrm>
            <a:custGeom>
              <a:avLst/>
              <a:gdLst/>
              <a:ahLst/>
              <a:cxnLst/>
              <a:rect l="l" t="t" r="r" b="b"/>
              <a:pathLst>
                <a:path w="9621" h="9620" extrusionOk="0">
                  <a:moveTo>
                    <a:pt x="8305" y="563"/>
                  </a:moveTo>
                  <a:lnTo>
                    <a:pt x="8305" y="846"/>
                  </a:lnTo>
                  <a:lnTo>
                    <a:pt x="8588" y="846"/>
                  </a:lnTo>
                  <a:lnTo>
                    <a:pt x="8588" y="563"/>
                  </a:lnTo>
                  <a:close/>
                  <a:moveTo>
                    <a:pt x="7835" y="1035"/>
                  </a:moveTo>
                  <a:lnTo>
                    <a:pt x="7835" y="1316"/>
                  </a:lnTo>
                  <a:lnTo>
                    <a:pt x="8118" y="1316"/>
                  </a:lnTo>
                  <a:lnTo>
                    <a:pt x="8118" y="1035"/>
                  </a:lnTo>
                  <a:close/>
                  <a:moveTo>
                    <a:pt x="8774" y="1035"/>
                  </a:moveTo>
                  <a:lnTo>
                    <a:pt x="8774" y="1316"/>
                  </a:lnTo>
                  <a:lnTo>
                    <a:pt x="9057" y="1316"/>
                  </a:lnTo>
                  <a:lnTo>
                    <a:pt x="9057" y="1035"/>
                  </a:lnTo>
                  <a:close/>
                  <a:moveTo>
                    <a:pt x="6754" y="1053"/>
                  </a:moveTo>
                  <a:cubicBezTo>
                    <a:pt x="6988" y="1053"/>
                    <a:pt x="7178" y="1243"/>
                    <a:pt x="7178" y="1477"/>
                  </a:cubicBezTo>
                  <a:lnTo>
                    <a:pt x="7178" y="1598"/>
                  </a:lnTo>
                  <a:lnTo>
                    <a:pt x="5327" y="1598"/>
                  </a:lnTo>
                  <a:cubicBezTo>
                    <a:pt x="5094" y="1598"/>
                    <a:pt x="4904" y="1408"/>
                    <a:pt x="4904" y="1174"/>
                  </a:cubicBezTo>
                  <a:lnTo>
                    <a:pt x="4904" y="1053"/>
                  </a:lnTo>
                  <a:close/>
                  <a:moveTo>
                    <a:pt x="8305" y="1504"/>
                  </a:moveTo>
                  <a:lnTo>
                    <a:pt x="8305" y="1786"/>
                  </a:lnTo>
                  <a:lnTo>
                    <a:pt x="8588" y="1786"/>
                  </a:lnTo>
                  <a:lnTo>
                    <a:pt x="8588" y="1504"/>
                  </a:lnTo>
                  <a:close/>
                  <a:moveTo>
                    <a:pt x="5712" y="2405"/>
                  </a:moveTo>
                  <a:lnTo>
                    <a:pt x="5712" y="2687"/>
                  </a:lnTo>
                  <a:lnTo>
                    <a:pt x="5993" y="2687"/>
                  </a:lnTo>
                  <a:lnTo>
                    <a:pt x="5993" y="2405"/>
                  </a:lnTo>
                  <a:close/>
                  <a:moveTo>
                    <a:pt x="6577" y="2405"/>
                  </a:moveTo>
                  <a:lnTo>
                    <a:pt x="6577" y="2687"/>
                  </a:lnTo>
                  <a:lnTo>
                    <a:pt x="6858" y="2687"/>
                  </a:lnTo>
                  <a:lnTo>
                    <a:pt x="6858" y="2405"/>
                  </a:lnTo>
                  <a:close/>
                  <a:moveTo>
                    <a:pt x="3946" y="2819"/>
                  </a:moveTo>
                  <a:lnTo>
                    <a:pt x="3946" y="3101"/>
                  </a:lnTo>
                  <a:lnTo>
                    <a:pt x="4229" y="3101"/>
                  </a:lnTo>
                  <a:lnTo>
                    <a:pt x="4229" y="2819"/>
                  </a:lnTo>
                  <a:close/>
                  <a:moveTo>
                    <a:pt x="3476" y="3288"/>
                  </a:moveTo>
                  <a:lnTo>
                    <a:pt x="3476" y="3570"/>
                  </a:lnTo>
                  <a:lnTo>
                    <a:pt x="3758" y="3570"/>
                  </a:lnTo>
                  <a:lnTo>
                    <a:pt x="3758" y="3288"/>
                  </a:lnTo>
                  <a:close/>
                  <a:moveTo>
                    <a:pt x="4416" y="3288"/>
                  </a:moveTo>
                  <a:lnTo>
                    <a:pt x="4416" y="3570"/>
                  </a:lnTo>
                  <a:lnTo>
                    <a:pt x="4699" y="3570"/>
                  </a:lnTo>
                  <a:lnTo>
                    <a:pt x="4699" y="3288"/>
                  </a:lnTo>
                  <a:close/>
                  <a:moveTo>
                    <a:pt x="7178" y="1880"/>
                  </a:moveTo>
                  <a:lnTo>
                    <a:pt x="7178" y="2699"/>
                  </a:lnTo>
                  <a:cubicBezTo>
                    <a:pt x="7178" y="3192"/>
                    <a:pt x="6778" y="3593"/>
                    <a:pt x="6286" y="3593"/>
                  </a:cubicBezTo>
                  <a:cubicBezTo>
                    <a:pt x="6280" y="3593"/>
                    <a:pt x="6274" y="3593"/>
                    <a:pt x="6269" y="3593"/>
                  </a:cubicBezTo>
                  <a:cubicBezTo>
                    <a:pt x="5780" y="3584"/>
                    <a:pt x="5393" y="3173"/>
                    <a:pt x="5393" y="2685"/>
                  </a:cubicBezTo>
                  <a:lnTo>
                    <a:pt x="5393" y="1880"/>
                  </a:lnTo>
                  <a:close/>
                  <a:moveTo>
                    <a:pt x="4604" y="771"/>
                  </a:moveTo>
                  <a:lnTo>
                    <a:pt x="4604" y="1176"/>
                  </a:lnTo>
                  <a:cubicBezTo>
                    <a:pt x="4604" y="1489"/>
                    <a:pt x="4817" y="1756"/>
                    <a:pt x="5111" y="1847"/>
                  </a:cubicBezTo>
                  <a:lnTo>
                    <a:pt x="5111" y="2683"/>
                  </a:lnTo>
                  <a:cubicBezTo>
                    <a:pt x="5111" y="3328"/>
                    <a:pt x="5623" y="3868"/>
                    <a:pt x="6268" y="3877"/>
                  </a:cubicBezTo>
                  <a:cubicBezTo>
                    <a:pt x="6273" y="3877"/>
                    <a:pt x="6278" y="3877"/>
                    <a:pt x="6283" y="3877"/>
                  </a:cubicBezTo>
                  <a:cubicBezTo>
                    <a:pt x="6931" y="3877"/>
                    <a:pt x="7460" y="3350"/>
                    <a:pt x="7460" y="2700"/>
                  </a:cubicBezTo>
                  <a:lnTo>
                    <a:pt x="7460" y="1881"/>
                  </a:lnTo>
                  <a:lnTo>
                    <a:pt x="7460" y="1599"/>
                  </a:lnTo>
                  <a:lnTo>
                    <a:pt x="7460" y="1477"/>
                  </a:lnTo>
                  <a:cubicBezTo>
                    <a:pt x="7460" y="1087"/>
                    <a:pt x="7143" y="771"/>
                    <a:pt x="6753" y="771"/>
                  </a:cubicBezTo>
                  <a:close/>
                  <a:moveTo>
                    <a:pt x="3946" y="3758"/>
                  </a:moveTo>
                  <a:lnTo>
                    <a:pt x="3946" y="4041"/>
                  </a:lnTo>
                  <a:lnTo>
                    <a:pt x="4229" y="4041"/>
                  </a:lnTo>
                  <a:lnTo>
                    <a:pt x="4229" y="3758"/>
                  </a:lnTo>
                  <a:close/>
                  <a:moveTo>
                    <a:pt x="8916" y="282"/>
                  </a:moveTo>
                  <a:cubicBezTo>
                    <a:pt x="9149" y="282"/>
                    <a:pt x="9339" y="472"/>
                    <a:pt x="9339" y="707"/>
                  </a:cubicBezTo>
                  <a:lnTo>
                    <a:pt x="9339" y="3936"/>
                  </a:lnTo>
                  <a:lnTo>
                    <a:pt x="9338" y="3936"/>
                  </a:lnTo>
                  <a:cubicBezTo>
                    <a:pt x="9338" y="4169"/>
                    <a:pt x="9148" y="4359"/>
                    <a:pt x="8915" y="4359"/>
                  </a:cubicBezTo>
                  <a:lnTo>
                    <a:pt x="7948" y="4359"/>
                  </a:lnTo>
                  <a:lnTo>
                    <a:pt x="7948" y="5375"/>
                  </a:lnTo>
                  <a:lnTo>
                    <a:pt x="5671" y="4359"/>
                  </a:lnTo>
                  <a:lnTo>
                    <a:pt x="3524" y="4359"/>
                  </a:lnTo>
                  <a:cubicBezTo>
                    <a:pt x="3291" y="4359"/>
                    <a:pt x="3101" y="4169"/>
                    <a:pt x="3101" y="3936"/>
                  </a:cubicBezTo>
                  <a:lnTo>
                    <a:pt x="3101" y="707"/>
                  </a:lnTo>
                  <a:cubicBezTo>
                    <a:pt x="3101" y="472"/>
                    <a:pt x="3291" y="282"/>
                    <a:pt x="3524" y="282"/>
                  </a:cubicBezTo>
                  <a:close/>
                  <a:moveTo>
                    <a:pt x="4114" y="5882"/>
                  </a:moveTo>
                  <a:lnTo>
                    <a:pt x="4114" y="6163"/>
                  </a:lnTo>
                  <a:lnTo>
                    <a:pt x="3831" y="6163"/>
                  </a:lnTo>
                  <a:lnTo>
                    <a:pt x="3831" y="6445"/>
                  </a:lnTo>
                  <a:lnTo>
                    <a:pt x="4114" y="6445"/>
                  </a:lnTo>
                  <a:lnTo>
                    <a:pt x="4114" y="6728"/>
                  </a:lnTo>
                  <a:lnTo>
                    <a:pt x="4396" y="6728"/>
                  </a:lnTo>
                  <a:lnTo>
                    <a:pt x="4396" y="6445"/>
                  </a:lnTo>
                  <a:lnTo>
                    <a:pt x="4679" y="6445"/>
                  </a:lnTo>
                  <a:lnTo>
                    <a:pt x="4679" y="6163"/>
                  </a:lnTo>
                  <a:lnTo>
                    <a:pt x="4396" y="6163"/>
                  </a:lnTo>
                  <a:lnTo>
                    <a:pt x="4396" y="5882"/>
                  </a:lnTo>
                  <a:close/>
                  <a:moveTo>
                    <a:pt x="2686" y="5392"/>
                  </a:moveTo>
                  <a:cubicBezTo>
                    <a:pt x="2796" y="5392"/>
                    <a:pt x="2905" y="5428"/>
                    <a:pt x="2991" y="5498"/>
                  </a:cubicBezTo>
                  <a:cubicBezTo>
                    <a:pt x="3207" y="5676"/>
                    <a:pt x="3218" y="5997"/>
                    <a:pt x="3026" y="6191"/>
                  </a:cubicBezTo>
                  <a:lnTo>
                    <a:pt x="2174" y="7048"/>
                  </a:lnTo>
                  <a:lnTo>
                    <a:pt x="1329" y="6198"/>
                  </a:lnTo>
                  <a:cubicBezTo>
                    <a:pt x="1153" y="6021"/>
                    <a:pt x="1137" y="5735"/>
                    <a:pt x="1303" y="5550"/>
                  </a:cubicBezTo>
                  <a:cubicBezTo>
                    <a:pt x="1393" y="5450"/>
                    <a:pt x="1519" y="5393"/>
                    <a:pt x="1653" y="5393"/>
                  </a:cubicBezTo>
                  <a:cubicBezTo>
                    <a:pt x="1777" y="5393"/>
                    <a:pt x="1895" y="5443"/>
                    <a:pt x="1984" y="5530"/>
                  </a:cubicBezTo>
                  <a:lnTo>
                    <a:pt x="2174" y="5721"/>
                  </a:lnTo>
                  <a:lnTo>
                    <a:pt x="2372" y="5522"/>
                  </a:lnTo>
                  <a:cubicBezTo>
                    <a:pt x="2455" y="5440"/>
                    <a:pt x="2567" y="5392"/>
                    <a:pt x="2685" y="5392"/>
                  </a:cubicBezTo>
                  <a:close/>
                  <a:moveTo>
                    <a:pt x="5292" y="5319"/>
                  </a:moveTo>
                  <a:lnTo>
                    <a:pt x="4931" y="5851"/>
                  </a:lnTo>
                  <a:lnTo>
                    <a:pt x="5164" y="6009"/>
                  </a:lnTo>
                  <a:lnTo>
                    <a:pt x="5338" y="5752"/>
                  </a:lnTo>
                  <a:lnTo>
                    <a:pt x="5338" y="6822"/>
                  </a:lnTo>
                  <a:lnTo>
                    <a:pt x="5037" y="6822"/>
                  </a:lnTo>
                  <a:lnTo>
                    <a:pt x="5037" y="7103"/>
                  </a:lnTo>
                  <a:lnTo>
                    <a:pt x="5901" y="7103"/>
                  </a:lnTo>
                  <a:lnTo>
                    <a:pt x="5901" y="6822"/>
                  </a:lnTo>
                  <a:lnTo>
                    <a:pt x="5619" y="6822"/>
                  </a:lnTo>
                  <a:lnTo>
                    <a:pt x="5619" y="5319"/>
                  </a:lnTo>
                  <a:close/>
                  <a:moveTo>
                    <a:pt x="1653" y="5093"/>
                  </a:moveTo>
                  <a:cubicBezTo>
                    <a:pt x="1454" y="5093"/>
                    <a:pt x="1265" y="5171"/>
                    <a:pt x="1124" y="5312"/>
                  </a:cubicBezTo>
                  <a:cubicBezTo>
                    <a:pt x="832" y="5603"/>
                    <a:pt x="830" y="6079"/>
                    <a:pt x="1122" y="6372"/>
                  </a:cubicBezTo>
                  <a:lnTo>
                    <a:pt x="2174" y="7429"/>
                  </a:lnTo>
                  <a:lnTo>
                    <a:pt x="3227" y="6372"/>
                  </a:lnTo>
                  <a:cubicBezTo>
                    <a:pt x="3518" y="6079"/>
                    <a:pt x="3517" y="5603"/>
                    <a:pt x="3224" y="5312"/>
                  </a:cubicBezTo>
                  <a:cubicBezTo>
                    <a:pt x="3082" y="5171"/>
                    <a:pt x="2896" y="5093"/>
                    <a:pt x="2695" y="5093"/>
                  </a:cubicBezTo>
                  <a:lnTo>
                    <a:pt x="2694" y="5093"/>
                  </a:lnTo>
                  <a:cubicBezTo>
                    <a:pt x="2499" y="5093"/>
                    <a:pt x="2314" y="5167"/>
                    <a:pt x="2174" y="5304"/>
                  </a:cubicBezTo>
                  <a:cubicBezTo>
                    <a:pt x="2035" y="5167"/>
                    <a:pt x="1850" y="5093"/>
                    <a:pt x="1655" y="5093"/>
                  </a:cubicBezTo>
                  <a:close/>
                  <a:moveTo>
                    <a:pt x="2838" y="4079"/>
                  </a:moveTo>
                  <a:cubicBezTo>
                    <a:pt x="2903" y="4411"/>
                    <a:pt x="3188" y="4661"/>
                    <a:pt x="3529" y="4661"/>
                  </a:cubicBezTo>
                  <a:lnTo>
                    <a:pt x="5617" y="4661"/>
                  </a:lnTo>
                  <a:lnTo>
                    <a:pt x="6520" y="5065"/>
                  </a:lnTo>
                  <a:lnTo>
                    <a:pt x="6520" y="7750"/>
                  </a:lnTo>
                  <a:cubicBezTo>
                    <a:pt x="6520" y="7983"/>
                    <a:pt x="6330" y="8173"/>
                    <a:pt x="6097" y="8173"/>
                  </a:cubicBezTo>
                  <a:lnTo>
                    <a:pt x="3944" y="8173"/>
                  </a:lnTo>
                  <a:lnTo>
                    <a:pt x="1673" y="9189"/>
                  </a:lnTo>
                  <a:lnTo>
                    <a:pt x="1673" y="8173"/>
                  </a:lnTo>
                  <a:lnTo>
                    <a:pt x="706" y="8173"/>
                  </a:lnTo>
                  <a:cubicBezTo>
                    <a:pt x="473" y="8173"/>
                    <a:pt x="283" y="7983"/>
                    <a:pt x="283" y="7750"/>
                  </a:cubicBezTo>
                  <a:lnTo>
                    <a:pt x="283" y="4502"/>
                  </a:lnTo>
                  <a:cubicBezTo>
                    <a:pt x="283" y="4268"/>
                    <a:pt x="473" y="4079"/>
                    <a:pt x="706" y="4079"/>
                  </a:cubicBezTo>
                  <a:close/>
                  <a:moveTo>
                    <a:pt x="3524" y="1"/>
                  </a:moveTo>
                  <a:cubicBezTo>
                    <a:pt x="3134" y="1"/>
                    <a:pt x="2819" y="317"/>
                    <a:pt x="2819" y="707"/>
                  </a:cubicBezTo>
                  <a:lnTo>
                    <a:pt x="2819" y="3815"/>
                  </a:lnTo>
                  <a:lnTo>
                    <a:pt x="706" y="3815"/>
                  </a:lnTo>
                  <a:cubicBezTo>
                    <a:pt x="316" y="3815"/>
                    <a:pt x="0" y="4131"/>
                    <a:pt x="0" y="4521"/>
                  </a:cubicBezTo>
                  <a:lnTo>
                    <a:pt x="0" y="7749"/>
                  </a:lnTo>
                  <a:cubicBezTo>
                    <a:pt x="0" y="8140"/>
                    <a:pt x="317" y="8454"/>
                    <a:pt x="706" y="8454"/>
                  </a:cubicBezTo>
                  <a:lnTo>
                    <a:pt x="1391" y="8454"/>
                  </a:lnTo>
                  <a:lnTo>
                    <a:pt x="1391" y="9620"/>
                  </a:lnTo>
                  <a:lnTo>
                    <a:pt x="4004" y="8454"/>
                  </a:lnTo>
                  <a:lnTo>
                    <a:pt x="6097" y="8454"/>
                  </a:lnTo>
                  <a:cubicBezTo>
                    <a:pt x="6487" y="8454"/>
                    <a:pt x="6801" y="8137"/>
                    <a:pt x="6801" y="7749"/>
                  </a:cubicBezTo>
                  <a:lnTo>
                    <a:pt x="6801" y="5182"/>
                  </a:lnTo>
                  <a:lnTo>
                    <a:pt x="8230" y="5821"/>
                  </a:lnTo>
                  <a:lnTo>
                    <a:pt x="8230" y="4640"/>
                  </a:lnTo>
                  <a:lnTo>
                    <a:pt x="8915" y="4640"/>
                  </a:lnTo>
                  <a:cubicBezTo>
                    <a:pt x="9305" y="4640"/>
                    <a:pt x="9621" y="4323"/>
                    <a:pt x="9621" y="3935"/>
                  </a:cubicBezTo>
                  <a:lnTo>
                    <a:pt x="9621" y="707"/>
                  </a:lnTo>
                  <a:cubicBezTo>
                    <a:pt x="9621" y="317"/>
                    <a:pt x="9304" y="1"/>
                    <a:pt x="891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4" name="Google Shape;5454;p118"/>
          <p:cNvGrpSpPr/>
          <p:nvPr/>
        </p:nvGrpSpPr>
        <p:grpSpPr>
          <a:xfrm>
            <a:off x="3972233" y="1575503"/>
            <a:ext cx="394064" cy="374007"/>
            <a:chOff x="3972233" y="1575503"/>
            <a:chExt cx="394064" cy="374007"/>
          </a:xfrm>
        </p:grpSpPr>
        <p:sp>
          <p:nvSpPr>
            <p:cNvPr id="5455" name="Google Shape;5455;p118"/>
            <p:cNvSpPr/>
            <p:nvPr/>
          </p:nvSpPr>
          <p:spPr>
            <a:xfrm>
              <a:off x="3980163" y="1786723"/>
              <a:ext cx="160300" cy="157074"/>
            </a:xfrm>
            <a:custGeom>
              <a:avLst/>
              <a:gdLst/>
              <a:ahLst/>
              <a:cxnLst/>
              <a:rect l="l" t="t" r="r" b="b"/>
              <a:pathLst>
                <a:path w="4124" h="4041" extrusionOk="0">
                  <a:moveTo>
                    <a:pt x="2926" y="0"/>
                  </a:moveTo>
                  <a:lnTo>
                    <a:pt x="332" y="2594"/>
                  </a:lnTo>
                  <a:cubicBezTo>
                    <a:pt x="0" y="2926"/>
                    <a:pt x="0" y="3461"/>
                    <a:pt x="332" y="3792"/>
                  </a:cubicBezTo>
                  <a:cubicBezTo>
                    <a:pt x="497" y="3958"/>
                    <a:pt x="714" y="4040"/>
                    <a:pt x="931" y="4040"/>
                  </a:cubicBezTo>
                  <a:cubicBezTo>
                    <a:pt x="1148" y="4040"/>
                    <a:pt x="1364" y="3958"/>
                    <a:pt x="1529" y="3792"/>
                  </a:cubicBezTo>
                  <a:lnTo>
                    <a:pt x="4124" y="1198"/>
                  </a:lnTo>
                  <a:lnTo>
                    <a:pt x="2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118"/>
            <p:cNvSpPr/>
            <p:nvPr/>
          </p:nvSpPr>
          <p:spPr>
            <a:xfrm>
              <a:off x="4106723" y="1582422"/>
              <a:ext cx="237962" cy="237962"/>
            </a:xfrm>
            <a:custGeom>
              <a:avLst/>
              <a:gdLst/>
              <a:ahLst/>
              <a:cxnLst/>
              <a:rect l="l" t="t" r="r" b="b"/>
              <a:pathLst>
                <a:path w="6122" h="6122" extrusionOk="0">
                  <a:moveTo>
                    <a:pt x="5589" y="1"/>
                  </a:moveTo>
                  <a:lnTo>
                    <a:pt x="4537" y="652"/>
                  </a:lnTo>
                  <a:lnTo>
                    <a:pt x="4444" y="1144"/>
                  </a:lnTo>
                  <a:lnTo>
                    <a:pt x="0" y="5587"/>
                  </a:lnTo>
                  <a:lnTo>
                    <a:pt x="535" y="6121"/>
                  </a:lnTo>
                  <a:lnTo>
                    <a:pt x="4978" y="1678"/>
                  </a:lnTo>
                  <a:lnTo>
                    <a:pt x="5470" y="1584"/>
                  </a:lnTo>
                  <a:lnTo>
                    <a:pt x="6122" y="534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118"/>
            <p:cNvSpPr/>
            <p:nvPr/>
          </p:nvSpPr>
          <p:spPr>
            <a:xfrm>
              <a:off x="3978569" y="1580945"/>
              <a:ext cx="372491" cy="362813"/>
            </a:xfrm>
            <a:custGeom>
              <a:avLst/>
              <a:gdLst/>
              <a:ahLst/>
              <a:cxnLst/>
              <a:rect l="l" t="t" r="r" b="b"/>
              <a:pathLst>
                <a:path w="9583" h="9334" extrusionOk="0">
                  <a:moveTo>
                    <a:pt x="1817" y="0"/>
                  </a:moveTo>
                  <a:cubicBezTo>
                    <a:pt x="1600" y="0"/>
                    <a:pt x="1384" y="42"/>
                    <a:pt x="1180" y="124"/>
                  </a:cubicBezTo>
                  <a:lnTo>
                    <a:pt x="2151" y="1095"/>
                  </a:lnTo>
                  <a:lnTo>
                    <a:pt x="1978" y="1853"/>
                  </a:lnTo>
                  <a:lnTo>
                    <a:pt x="1219" y="2026"/>
                  </a:lnTo>
                  <a:lnTo>
                    <a:pt x="248" y="1056"/>
                  </a:lnTo>
                  <a:lnTo>
                    <a:pt x="248" y="1056"/>
                  </a:lnTo>
                  <a:cubicBezTo>
                    <a:pt x="0" y="1668"/>
                    <a:pt x="125" y="2394"/>
                    <a:pt x="621" y="2892"/>
                  </a:cubicBezTo>
                  <a:cubicBezTo>
                    <a:pt x="951" y="3222"/>
                    <a:pt x="1385" y="3387"/>
                    <a:pt x="1818" y="3387"/>
                  </a:cubicBezTo>
                  <a:cubicBezTo>
                    <a:pt x="2035" y="3387"/>
                    <a:pt x="2252" y="3346"/>
                    <a:pt x="2457" y="3263"/>
                  </a:cubicBezTo>
                  <a:lnTo>
                    <a:pt x="6195" y="7002"/>
                  </a:lnTo>
                  <a:cubicBezTo>
                    <a:pt x="5947" y="7614"/>
                    <a:pt x="6071" y="8341"/>
                    <a:pt x="6567" y="8838"/>
                  </a:cubicBezTo>
                  <a:cubicBezTo>
                    <a:pt x="6898" y="9168"/>
                    <a:pt x="7331" y="9333"/>
                    <a:pt x="7765" y="9333"/>
                  </a:cubicBezTo>
                  <a:cubicBezTo>
                    <a:pt x="7982" y="9333"/>
                    <a:pt x="8199" y="9292"/>
                    <a:pt x="8403" y="9209"/>
                  </a:cubicBezTo>
                  <a:lnTo>
                    <a:pt x="7432" y="8239"/>
                  </a:lnTo>
                  <a:lnTo>
                    <a:pt x="7605" y="7481"/>
                  </a:lnTo>
                  <a:lnTo>
                    <a:pt x="8364" y="7308"/>
                  </a:lnTo>
                  <a:lnTo>
                    <a:pt x="9335" y="8279"/>
                  </a:lnTo>
                  <a:cubicBezTo>
                    <a:pt x="9582" y="7667"/>
                    <a:pt x="9458" y="6940"/>
                    <a:pt x="8962" y="6443"/>
                  </a:cubicBezTo>
                  <a:cubicBezTo>
                    <a:pt x="8631" y="6112"/>
                    <a:pt x="8197" y="5947"/>
                    <a:pt x="7763" y="5947"/>
                  </a:cubicBezTo>
                  <a:cubicBezTo>
                    <a:pt x="7547" y="5947"/>
                    <a:pt x="7330" y="5988"/>
                    <a:pt x="7126" y="6071"/>
                  </a:cubicBezTo>
                  <a:lnTo>
                    <a:pt x="3387" y="2332"/>
                  </a:lnTo>
                  <a:cubicBezTo>
                    <a:pt x="3635" y="1720"/>
                    <a:pt x="3512" y="994"/>
                    <a:pt x="3016" y="497"/>
                  </a:cubicBezTo>
                  <a:cubicBezTo>
                    <a:pt x="2685" y="166"/>
                    <a:pt x="2251" y="0"/>
                    <a:pt x="1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118"/>
            <p:cNvSpPr/>
            <p:nvPr/>
          </p:nvSpPr>
          <p:spPr>
            <a:xfrm>
              <a:off x="4080681" y="1678237"/>
              <a:ext cx="168307" cy="168307"/>
            </a:xfrm>
            <a:custGeom>
              <a:avLst/>
              <a:gdLst/>
              <a:ahLst/>
              <a:cxnLst/>
              <a:rect l="l" t="t" r="r" b="b"/>
              <a:pathLst>
                <a:path w="4330" h="4330" extrusionOk="0">
                  <a:moveTo>
                    <a:pt x="2164" y="0"/>
                  </a:moveTo>
                  <a:cubicBezTo>
                    <a:pt x="970" y="0"/>
                    <a:pt x="0" y="969"/>
                    <a:pt x="0" y="2164"/>
                  </a:cubicBezTo>
                  <a:cubicBezTo>
                    <a:pt x="0" y="3360"/>
                    <a:pt x="970" y="4329"/>
                    <a:pt x="2164" y="4329"/>
                  </a:cubicBezTo>
                  <a:cubicBezTo>
                    <a:pt x="3360" y="4329"/>
                    <a:pt x="4329" y="3360"/>
                    <a:pt x="4329" y="2164"/>
                  </a:cubicBezTo>
                  <a:cubicBezTo>
                    <a:pt x="4329" y="969"/>
                    <a:pt x="3360" y="0"/>
                    <a:pt x="216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118"/>
            <p:cNvSpPr/>
            <p:nvPr/>
          </p:nvSpPr>
          <p:spPr>
            <a:xfrm>
              <a:off x="4126158" y="1705407"/>
              <a:ext cx="89207" cy="108175"/>
            </a:xfrm>
            <a:custGeom>
              <a:avLst/>
              <a:gdLst/>
              <a:ahLst/>
              <a:cxnLst/>
              <a:rect l="l" t="t" r="r" b="b"/>
              <a:pathLst>
                <a:path w="2295" h="2783" extrusionOk="0">
                  <a:moveTo>
                    <a:pt x="733" y="1"/>
                  </a:moveTo>
                  <a:lnTo>
                    <a:pt x="489" y="903"/>
                  </a:lnTo>
                  <a:lnTo>
                    <a:pt x="1" y="903"/>
                  </a:lnTo>
                  <a:lnTo>
                    <a:pt x="1" y="2594"/>
                  </a:lnTo>
                  <a:lnTo>
                    <a:pt x="320" y="2594"/>
                  </a:lnTo>
                  <a:lnTo>
                    <a:pt x="658" y="2782"/>
                  </a:lnTo>
                  <a:lnTo>
                    <a:pt x="1466" y="2782"/>
                  </a:lnTo>
                  <a:cubicBezTo>
                    <a:pt x="1731" y="2782"/>
                    <a:pt x="1959" y="2597"/>
                    <a:pt x="2016" y="2339"/>
                  </a:cubicBezTo>
                  <a:lnTo>
                    <a:pt x="2256" y="1246"/>
                  </a:lnTo>
                  <a:cubicBezTo>
                    <a:pt x="2294" y="1069"/>
                    <a:pt x="2161" y="903"/>
                    <a:pt x="1980" y="903"/>
                  </a:cubicBezTo>
                  <a:lnTo>
                    <a:pt x="1240" y="903"/>
                  </a:lnTo>
                  <a:lnTo>
                    <a:pt x="1240" y="508"/>
                  </a:lnTo>
                  <a:cubicBezTo>
                    <a:pt x="1240" y="229"/>
                    <a:pt x="1013" y="1"/>
                    <a:pt x="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118"/>
            <p:cNvSpPr/>
            <p:nvPr/>
          </p:nvSpPr>
          <p:spPr>
            <a:xfrm>
              <a:off x="3972233" y="1575503"/>
              <a:ext cx="394064" cy="374007"/>
            </a:xfrm>
            <a:custGeom>
              <a:avLst/>
              <a:gdLst/>
              <a:ahLst/>
              <a:cxnLst/>
              <a:rect l="l" t="t" r="r" b="b"/>
              <a:pathLst>
                <a:path w="10138" h="9622" extrusionOk="0">
                  <a:moveTo>
                    <a:pt x="9030" y="358"/>
                  </a:moveTo>
                  <a:lnTo>
                    <a:pt x="9405" y="733"/>
                  </a:lnTo>
                  <a:lnTo>
                    <a:pt x="8844" y="1636"/>
                  </a:lnTo>
                  <a:lnTo>
                    <a:pt x="8371" y="1725"/>
                  </a:lnTo>
                  <a:lnTo>
                    <a:pt x="6742" y="3354"/>
                  </a:lnTo>
                  <a:cubicBezTo>
                    <a:pt x="6644" y="3233"/>
                    <a:pt x="6531" y="3121"/>
                    <a:pt x="6409" y="3022"/>
                  </a:cubicBezTo>
                  <a:lnTo>
                    <a:pt x="8037" y="1392"/>
                  </a:lnTo>
                  <a:lnTo>
                    <a:pt x="8127" y="918"/>
                  </a:lnTo>
                  <a:lnTo>
                    <a:pt x="9030" y="358"/>
                  </a:lnTo>
                  <a:close/>
                  <a:moveTo>
                    <a:pt x="1982" y="283"/>
                  </a:moveTo>
                  <a:cubicBezTo>
                    <a:pt x="2386" y="283"/>
                    <a:pt x="2782" y="440"/>
                    <a:pt x="3080" y="738"/>
                  </a:cubicBezTo>
                  <a:cubicBezTo>
                    <a:pt x="3876" y="1534"/>
                    <a:pt x="3387" y="2494"/>
                    <a:pt x="3386" y="2506"/>
                  </a:cubicBezTo>
                  <a:lnTo>
                    <a:pt x="3734" y="2854"/>
                  </a:lnTo>
                  <a:cubicBezTo>
                    <a:pt x="3438" y="3040"/>
                    <a:pt x="3187" y="3291"/>
                    <a:pt x="3001" y="3587"/>
                  </a:cubicBezTo>
                  <a:lnTo>
                    <a:pt x="2653" y="3238"/>
                  </a:lnTo>
                  <a:cubicBezTo>
                    <a:pt x="2645" y="3239"/>
                    <a:pt x="2351" y="3391"/>
                    <a:pt x="1953" y="3391"/>
                  </a:cubicBezTo>
                  <a:cubicBezTo>
                    <a:pt x="1633" y="3391"/>
                    <a:pt x="1244" y="3292"/>
                    <a:pt x="885" y="2932"/>
                  </a:cubicBezTo>
                  <a:cubicBezTo>
                    <a:pt x="495" y="2542"/>
                    <a:pt x="344" y="1983"/>
                    <a:pt x="476" y="1460"/>
                  </a:cubicBezTo>
                  <a:lnTo>
                    <a:pt x="476" y="1460"/>
                  </a:lnTo>
                  <a:lnTo>
                    <a:pt x="1340" y="2323"/>
                  </a:lnTo>
                  <a:lnTo>
                    <a:pt x="2261" y="2114"/>
                  </a:lnTo>
                  <a:lnTo>
                    <a:pt x="2470" y="1193"/>
                  </a:lnTo>
                  <a:lnTo>
                    <a:pt x="1607" y="329"/>
                  </a:lnTo>
                  <a:cubicBezTo>
                    <a:pt x="1731" y="298"/>
                    <a:pt x="1856" y="283"/>
                    <a:pt x="1982" y="283"/>
                  </a:cubicBezTo>
                  <a:close/>
                  <a:moveTo>
                    <a:pt x="4788" y="3493"/>
                  </a:moveTo>
                  <a:cubicBezTo>
                    <a:pt x="4940" y="3537"/>
                    <a:pt x="5050" y="3678"/>
                    <a:pt x="5050" y="3844"/>
                  </a:cubicBezTo>
                  <a:lnTo>
                    <a:pt x="5050" y="4379"/>
                  </a:lnTo>
                  <a:cubicBezTo>
                    <a:pt x="5182" y="4381"/>
                    <a:pt x="5294" y="4382"/>
                    <a:pt x="5391" y="4382"/>
                  </a:cubicBezTo>
                  <a:cubicBezTo>
                    <a:pt x="5623" y="4382"/>
                    <a:pt x="5764" y="4377"/>
                    <a:pt x="5854" y="4377"/>
                  </a:cubicBezTo>
                  <a:cubicBezTo>
                    <a:pt x="5977" y="4377"/>
                    <a:pt x="6005" y="4387"/>
                    <a:pt x="6041" y="4432"/>
                  </a:cubicBezTo>
                  <a:cubicBezTo>
                    <a:pt x="6117" y="4522"/>
                    <a:pt x="6056" y="4528"/>
                    <a:pt x="5829" y="5643"/>
                  </a:cubicBezTo>
                  <a:cubicBezTo>
                    <a:pt x="5829" y="5825"/>
                    <a:pt x="5680" y="5975"/>
                    <a:pt x="5497" y="5975"/>
                  </a:cubicBezTo>
                  <a:lnTo>
                    <a:pt x="4645" y="5975"/>
                  </a:lnTo>
                  <a:lnTo>
                    <a:pt x="4308" y="5787"/>
                  </a:lnTo>
                  <a:lnTo>
                    <a:pt x="4092" y="5787"/>
                  </a:lnTo>
                  <a:lnTo>
                    <a:pt x="4092" y="4379"/>
                  </a:lnTo>
                  <a:lnTo>
                    <a:pt x="4547" y="4379"/>
                  </a:lnTo>
                  <a:lnTo>
                    <a:pt x="4788" y="3493"/>
                  </a:lnTo>
                  <a:close/>
                  <a:moveTo>
                    <a:pt x="4577" y="3195"/>
                  </a:moveTo>
                  <a:lnTo>
                    <a:pt x="4333" y="4097"/>
                  </a:lnTo>
                  <a:lnTo>
                    <a:pt x="3812" y="4097"/>
                  </a:lnTo>
                  <a:lnTo>
                    <a:pt x="3812" y="6070"/>
                  </a:lnTo>
                  <a:lnTo>
                    <a:pt x="4235" y="6070"/>
                  </a:lnTo>
                  <a:lnTo>
                    <a:pt x="4572" y="6257"/>
                  </a:lnTo>
                  <a:lnTo>
                    <a:pt x="5417" y="6257"/>
                  </a:lnTo>
                  <a:cubicBezTo>
                    <a:pt x="5745" y="6257"/>
                    <a:pt x="6034" y="6025"/>
                    <a:pt x="6105" y="5704"/>
                  </a:cubicBezTo>
                  <a:cubicBezTo>
                    <a:pt x="6277" y="4727"/>
                    <a:pt x="6473" y="4517"/>
                    <a:pt x="6262" y="4255"/>
                  </a:cubicBezTo>
                  <a:cubicBezTo>
                    <a:pt x="6152" y="4118"/>
                    <a:pt x="6021" y="4093"/>
                    <a:pt x="5846" y="4093"/>
                  </a:cubicBezTo>
                  <a:cubicBezTo>
                    <a:pt x="5749" y="4093"/>
                    <a:pt x="5639" y="4101"/>
                    <a:pt x="5512" y="4101"/>
                  </a:cubicBezTo>
                  <a:cubicBezTo>
                    <a:pt x="5456" y="4101"/>
                    <a:pt x="5396" y="4099"/>
                    <a:pt x="5332" y="4095"/>
                  </a:cubicBezTo>
                  <a:lnTo>
                    <a:pt x="5332" y="3844"/>
                  </a:lnTo>
                  <a:cubicBezTo>
                    <a:pt x="5332" y="3485"/>
                    <a:pt x="5042" y="3195"/>
                    <a:pt x="4683" y="3195"/>
                  </a:cubicBezTo>
                  <a:close/>
                  <a:moveTo>
                    <a:pt x="4955" y="2785"/>
                  </a:moveTo>
                  <a:cubicBezTo>
                    <a:pt x="6071" y="2785"/>
                    <a:pt x="6978" y="3692"/>
                    <a:pt x="6978" y="4807"/>
                  </a:cubicBezTo>
                  <a:cubicBezTo>
                    <a:pt x="6977" y="5924"/>
                    <a:pt x="6070" y="6831"/>
                    <a:pt x="4955" y="6831"/>
                  </a:cubicBezTo>
                  <a:cubicBezTo>
                    <a:pt x="3839" y="6831"/>
                    <a:pt x="2932" y="5924"/>
                    <a:pt x="2932" y="4807"/>
                  </a:cubicBezTo>
                  <a:cubicBezTo>
                    <a:pt x="2932" y="3692"/>
                    <a:pt x="3839" y="2785"/>
                    <a:pt x="4955" y="2785"/>
                  </a:cubicBezTo>
                  <a:close/>
                  <a:moveTo>
                    <a:pt x="1134" y="8486"/>
                  </a:moveTo>
                  <a:cubicBezTo>
                    <a:pt x="1212" y="8486"/>
                    <a:pt x="1275" y="8550"/>
                    <a:pt x="1275" y="8627"/>
                  </a:cubicBezTo>
                  <a:cubicBezTo>
                    <a:pt x="1275" y="8705"/>
                    <a:pt x="1212" y="8768"/>
                    <a:pt x="1134" y="8768"/>
                  </a:cubicBezTo>
                  <a:cubicBezTo>
                    <a:pt x="1057" y="8768"/>
                    <a:pt x="994" y="8705"/>
                    <a:pt x="994" y="8627"/>
                  </a:cubicBezTo>
                  <a:cubicBezTo>
                    <a:pt x="994" y="8550"/>
                    <a:pt x="1057" y="8486"/>
                    <a:pt x="1134" y="8486"/>
                  </a:cubicBezTo>
                  <a:close/>
                  <a:moveTo>
                    <a:pt x="1134" y="8204"/>
                  </a:moveTo>
                  <a:cubicBezTo>
                    <a:pt x="901" y="8204"/>
                    <a:pt x="711" y="8393"/>
                    <a:pt x="711" y="8627"/>
                  </a:cubicBezTo>
                  <a:cubicBezTo>
                    <a:pt x="711" y="8861"/>
                    <a:pt x="901" y="9051"/>
                    <a:pt x="1134" y="9051"/>
                  </a:cubicBezTo>
                  <a:cubicBezTo>
                    <a:pt x="1368" y="9051"/>
                    <a:pt x="1558" y="8861"/>
                    <a:pt x="1558" y="8627"/>
                  </a:cubicBezTo>
                  <a:cubicBezTo>
                    <a:pt x="1558" y="8393"/>
                    <a:pt x="1368" y="8204"/>
                    <a:pt x="1134" y="8204"/>
                  </a:cubicBezTo>
                  <a:close/>
                  <a:moveTo>
                    <a:pt x="2904" y="5859"/>
                  </a:moveTo>
                  <a:cubicBezTo>
                    <a:pt x="3125" y="6287"/>
                    <a:pt x="3475" y="6637"/>
                    <a:pt x="3902" y="6857"/>
                  </a:cubicBezTo>
                  <a:lnTo>
                    <a:pt x="1634" y="9126"/>
                  </a:lnTo>
                  <a:cubicBezTo>
                    <a:pt x="1496" y="9263"/>
                    <a:pt x="1316" y="9332"/>
                    <a:pt x="1135" y="9332"/>
                  </a:cubicBezTo>
                  <a:cubicBezTo>
                    <a:pt x="954" y="9332"/>
                    <a:pt x="774" y="9263"/>
                    <a:pt x="636" y="9126"/>
                  </a:cubicBezTo>
                  <a:cubicBezTo>
                    <a:pt x="361" y="8850"/>
                    <a:pt x="361" y="8403"/>
                    <a:pt x="636" y="8128"/>
                  </a:cubicBezTo>
                  <a:lnTo>
                    <a:pt x="2904" y="5859"/>
                  </a:lnTo>
                  <a:close/>
                  <a:moveTo>
                    <a:pt x="6908" y="6028"/>
                  </a:moveTo>
                  <a:lnTo>
                    <a:pt x="7257" y="6375"/>
                  </a:lnTo>
                  <a:lnTo>
                    <a:pt x="7343" y="6340"/>
                  </a:lnTo>
                  <a:cubicBezTo>
                    <a:pt x="7540" y="6260"/>
                    <a:pt x="7739" y="6224"/>
                    <a:pt x="7930" y="6224"/>
                  </a:cubicBezTo>
                  <a:cubicBezTo>
                    <a:pt x="8888" y="6224"/>
                    <a:pt x="9689" y="7136"/>
                    <a:pt x="9434" y="8156"/>
                  </a:cubicBezTo>
                  <a:lnTo>
                    <a:pt x="8570" y="7292"/>
                  </a:lnTo>
                  <a:lnTo>
                    <a:pt x="7649" y="7502"/>
                  </a:lnTo>
                  <a:lnTo>
                    <a:pt x="7440" y="8423"/>
                  </a:lnTo>
                  <a:lnTo>
                    <a:pt x="8303" y="9286"/>
                  </a:lnTo>
                  <a:cubicBezTo>
                    <a:pt x="8173" y="9319"/>
                    <a:pt x="8045" y="9334"/>
                    <a:pt x="7920" y="9334"/>
                  </a:cubicBezTo>
                  <a:cubicBezTo>
                    <a:pt x="6868" y="9334"/>
                    <a:pt x="6061" y="8248"/>
                    <a:pt x="6488" y="7195"/>
                  </a:cubicBezTo>
                  <a:lnTo>
                    <a:pt x="6524" y="7107"/>
                  </a:lnTo>
                  <a:lnTo>
                    <a:pt x="6176" y="6759"/>
                  </a:lnTo>
                  <a:cubicBezTo>
                    <a:pt x="6472" y="6573"/>
                    <a:pt x="6723" y="6322"/>
                    <a:pt x="6908" y="6028"/>
                  </a:cubicBezTo>
                  <a:close/>
                  <a:moveTo>
                    <a:pt x="9071" y="0"/>
                  </a:moveTo>
                  <a:lnTo>
                    <a:pt x="7873" y="744"/>
                  </a:lnTo>
                  <a:lnTo>
                    <a:pt x="7776" y="1255"/>
                  </a:lnTo>
                  <a:lnTo>
                    <a:pt x="6176" y="2854"/>
                  </a:lnTo>
                  <a:cubicBezTo>
                    <a:pt x="5803" y="2620"/>
                    <a:pt x="5379" y="2503"/>
                    <a:pt x="4955" y="2503"/>
                  </a:cubicBezTo>
                  <a:cubicBezTo>
                    <a:pt x="4626" y="2503"/>
                    <a:pt x="4297" y="2573"/>
                    <a:pt x="3991" y="2715"/>
                  </a:cubicBezTo>
                  <a:lnTo>
                    <a:pt x="3714" y="2438"/>
                  </a:lnTo>
                  <a:cubicBezTo>
                    <a:pt x="3945" y="1774"/>
                    <a:pt x="3779" y="1039"/>
                    <a:pt x="3278" y="538"/>
                  </a:cubicBezTo>
                  <a:cubicBezTo>
                    <a:pt x="2863" y="124"/>
                    <a:pt x="2406" y="5"/>
                    <a:pt x="2017" y="5"/>
                  </a:cubicBezTo>
                  <a:cubicBezTo>
                    <a:pt x="1501" y="5"/>
                    <a:pt x="1106" y="214"/>
                    <a:pt x="1092" y="216"/>
                  </a:cubicBezTo>
                  <a:lnTo>
                    <a:pt x="2157" y="1281"/>
                  </a:lnTo>
                  <a:lnTo>
                    <a:pt x="2022" y="1877"/>
                  </a:lnTo>
                  <a:lnTo>
                    <a:pt x="1426" y="2013"/>
                  </a:lnTo>
                  <a:lnTo>
                    <a:pt x="361" y="948"/>
                  </a:lnTo>
                  <a:lnTo>
                    <a:pt x="279" y="1145"/>
                  </a:lnTo>
                  <a:cubicBezTo>
                    <a:pt x="1" y="1830"/>
                    <a:pt x="159" y="2611"/>
                    <a:pt x="682" y="3134"/>
                  </a:cubicBezTo>
                  <a:cubicBezTo>
                    <a:pt x="1033" y="3486"/>
                    <a:pt x="1502" y="3672"/>
                    <a:pt x="1980" y="3672"/>
                  </a:cubicBezTo>
                  <a:cubicBezTo>
                    <a:pt x="2182" y="3672"/>
                    <a:pt x="2385" y="3639"/>
                    <a:pt x="2582" y="3571"/>
                  </a:cubicBezTo>
                  <a:lnTo>
                    <a:pt x="2858" y="3847"/>
                  </a:lnTo>
                  <a:cubicBezTo>
                    <a:pt x="2603" y="4400"/>
                    <a:pt x="2582" y="5027"/>
                    <a:pt x="2780" y="5585"/>
                  </a:cubicBezTo>
                  <a:lnTo>
                    <a:pt x="432" y="7932"/>
                  </a:lnTo>
                  <a:cubicBezTo>
                    <a:pt x="47" y="8318"/>
                    <a:pt x="47" y="8943"/>
                    <a:pt x="432" y="9328"/>
                  </a:cubicBezTo>
                  <a:cubicBezTo>
                    <a:pt x="625" y="9521"/>
                    <a:pt x="878" y="9617"/>
                    <a:pt x="1131" y="9617"/>
                  </a:cubicBezTo>
                  <a:cubicBezTo>
                    <a:pt x="1384" y="9617"/>
                    <a:pt x="1637" y="9521"/>
                    <a:pt x="1829" y="9328"/>
                  </a:cubicBezTo>
                  <a:lnTo>
                    <a:pt x="4177" y="6981"/>
                  </a:lnTo>
                  <a:cubicBezTo>
                    <a:pt x="4426" y="7070"/>
                    <a:pt x="4688" y="7115"/>
                    <a:pt x="4952" y="7115"/>
                  </a:cubicBezTo>
                  <a:cubicBezTo>
                    <a:pt x="5279" y="7115"/>
                    <a:pt x="5608" y="7045"/>
                    <a:pt x="5913" y="6904"/>
                  </a:cubicBezTo>
                  <a:lnTo>
                    <a:pt x="6191" y="7180"/>
                  </a:lnTo>
                  <a:cubicBezTo>
                    <a:pt x="5757" y="8428"/>
                    <a:pt x="6733" y="9622"/>
                    <a:pt x="7920" y="9622"/>
                  </a:cubicBezTo>
                  <a:cubicBezTo>
                    <a:pt x="8147" y="9622"/>
                    <a:pt x="8381" y="9578"/>
                    <a:pt x="8614" y="9483"/>
                  </a:cubicBezTo>
                  <a:lnTo>
                    <a:pt x="8813" y="9402"/>
                  </a:lnTo>
                  <a:lnTo>
                    <a:pt x="7747" y="8337"/>
                  </a:lnTo>
                  <a:lnTo>
                    <a:pt x="7883" y="7740"/>
                  </a:lnTo>
                  <a:lnTo>
                    <a:pt x="8479" y="7605"/>
                  </a:lnTo>
                  <a:lnTo>
                    <a:pt x="9545" y="8671"/>
                  </a:lnTo>
                  <a:lnTo>
                    <a:pt x="9625" y="8473"/>
                  </a:lnTo>
                  <a:cubicBezTo>
                    <a:pt x="10137" y="7215"/>
                    <a:pt x="9167" y="5942"/>
                    <a:pt x="7937" y="5942"/>
                  </a:cubicBezTo>
                  <a:cubicBezTo>
                    <a:pt x="7738" y="5942"/>
                    <a:pt x="7532" y="5975"/>
                    <a:pt x="7325" y="6047"/>
                  </a:cubicBezTo>
                  <a:lnTo>
                    <a:pt x="7048" y="5771"/>
                  </a:lnTo>
                  <a:cubicBezTo>
                    <a:pt x="7369" y="5074"/>
                    <a:pt x="7325" y="4250"/>
                    <a:pt x="6908" y="3586"/>
                  </a:cubicBezTo>
                  <a:lnTo>
                    <a:pt x="8508" y="1985"/>
                  </a:lnTo>
                  <a:lnTo>
                    <a:pt x="9019" y="1889"/>
                  </a:lnTo>
                  <a:lnTo>
                    <a:pt x="9762" y="690"/>
                  </a:lnTo>
                  <a:lnTo>
                    <a:pt x="907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1" name="Google Shape;5461;p118"/>
          <p:cNvGrpSpPr/>
          <p:nvPr/>
        </p:nvGrpSpPr>
        <p:grpSpPr>
          <a:xfrm>
            <a:off x="3977869" y="2171847"/>
            <a:ext cx="374007" cy="374357"/>
            <a:chOff x="3977869" y="2171847"/>
            <a:chExt cx="374007" cy="374357"/>
          </a:xfrm>
        </p:grpSpPr>
        <p:sp>
          <p:nvSpPr>
            <p:cNvPr id="5462" name="Google Shape;5462;p118"/>
            <p:cNvSpPr/>
            <p:nvPr/>
          </p:nvSpPr>
          <p:spPr>
            <a:xfrm>
              <a:off x="4109950" y="2177328"/>
              <a:ext cx="109847" cy="109885"/>
            </a:xfrm>
            <a:custGeom>
              <a:avLst/>
              <a:gdLst/>
              <a:ahLst/>
              <a:cxnLst/>
              <a:rect l="l" t="t" r="r" b="b"/>
              <a:pathLst>
                <a:path w="2826" h="2827" extrusionOk="0">
                  <a:moveTo>
                    <a:pt x="1414" y="1"/>
                  </a:moveTo>
                  <a:cubicBezTo>
                    <a:pt x="633" y="1"/>
                    <a:pt x="1" y="633"/>
                    <a:pt x="1" y="1413"/>
                  </a:cubicBezTo>
                  <a:cubicBezTo>
                    <a:pt x="1" y="2193"/>
                    <a:pt x="633" y="2826"/>
                    <a:pt x="1414" y="2826"/>
                  </a:cubicBezTo>
                  <a:cubicBezTo>
                    <a:pt x="2193" y="2826"/>
                    <a:pt x="2825" y="2193"/>
                    <a:pt x="2825" y="1413"/>
                  </a:cubicBezTo>
                  <a:cubicBezTo>
                    <a:pt x="2825" y="633"/>
                    <a:pt x="2193" y="1"/>
                    <a:pt x="141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118"/>
            <p:cNvSpPr/>
            <p:nvPr/>
          </p:nvSpPr>
          <p:spPr>
            <a:xfrm>
              <a:off x="4125925" y="2199445"/>
              <a:ext cx="77546" cy="87652"/>
            </a:xfrm>
            <a:custGeom>
              <a:avLst/>
              <a:gdLst/>
              <a:ahLst/>
              <a:cxnLst/>
              <a:rect l="l" t="t" r="r" b="b"/>
              <a:pathLst>
                <a:path w="1995" h="2255" extrusionOk="0">
                  <a:moveTo>
                    <a:pt x="1002" y="0"/>
                  </a:moveTo>
                  <a:cubicBezTo>
                    <a:pt x="991" y="0"/>
                    <a:pt x="979" y="0"/>
                    <a:pt x="968" y="1"/>
                  </a:cubicBezTo>
                  <a:cubicBezTo>
                    <a:pt x="724" y="18"/>
                    <a:pt x="532" y="222"/>
                    <a:pt x="532" y="470"/>
                  </a:cubicBezTo>
                  <a:lnTo>
                    <a:pt x="532" y="657"/>
                  </a:lnTo>
                  <a:cubicBezTo>
                    <a:pt x="532" y="777"/>
                    <a:pt x="576" y="887"/>
                    <a:pt x="650" y="970"/>
                  </a:cubicBezTo>
                  <a:cubicBezTo>
                    <a:pt x="0" y="1232"/>
                    <a:pt x="65" y="1885"/>
                    <a:pt x="62" y="1895"/>
                  </a:cubicBezTo>
                  <a:cubicBezTo>
                    <a:pt x="330" y="2135"/>
                    <a:pt x="666" y="2254"/>
                    <a:pt x="1002" y="2254"/>
                  </a:cubicBezTo>
                  <a:cubicBezTo>
                    <a:pt x="1337" y="2254"/>
                    <a:pt x="1674" y="2135"/>
                    <a:pt x="1942" y="1895"/>
                  </a:cubicBezTo>
                  <a:cubicBezTo>
                    <a:pt x="1940" y="1890"/>
                    <a:pt x="1994" y="1228"/>
                    <a:pt x="1353" y="970"/>
                  </a:cubicBezTo>
                  <a:cubicBezTo>
                    <a:pt x="1427" y="887"/>
                    <a:pt x="1472" y="777"/>
                    <a:pt x="1472" y="657"/>
                  </a:cubicBezTo>
                  <a:lnTo>
                    <a:pt x="1472" y="481"/>
                  </a:lnTo>
                  <a:cubicBezTo>
                    <a:pt x="1472" y="216"/>
                    <a:pt x="1264" y="0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118"/>
            <p:cNvSpPr/>
            <p:nvPr/>
          </p:nvSpPr>
          <p:spPr>
            <a:xfrm>
              <a:off x="3983350" y="2228597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2" y="0"/>
                  </a:moveTo>
                  <a:cubicBezTo>
                    <a:pt x="633" y="0"/>
                    <a:pt x="1" y="632"/>
                    <a:pt x="1" y="1413"/>
                  </a:cubicBezTo>
                  <a:cubicBezTo>
                    <a:pt x="1" y="2193"/>
                    <a:pt x="633" y="2826"/>
                    <a:pt x="1412" y="2826"/>
                  </a:cubicBezTo>
                  <a:cubicBezTo>
                    <a:pt x="2193" y="2826"/>
                    <a:pt x="2825" y="2193"/>
                    <a:pt x="2825" y="1413"/>
                  </a:cubicBezTo>
                  <a:cubicBezTo>
                    <a:pt x="2825" y="632"/>
                    <a:pt x="2193" y="0"/>
                    <a:pt x="141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118"/>
            <p:cNvSpPr/>
            <p:nvPr/>
          </p:nvSpPr>
          <p:spPr>
            <a:xfrm>
              <a:off x="3999559" y="2250636"/>
              <a:ext cx="77546" cy="87691"/>
            </a:xfrm>
            <a:custGeom>
              <a:avLst/>
              <a:gdLst/>
              <a:ahLst/>
              <a:cxnLst/>
              <a:rect l="l" t="t" r="r" b="b"/>
              <a:pathLst>
                <a:path w="1995" h="2256" extrusionOk="0">
                  <a:moveTo>
                    <a:pt x="1003" y="1"/>
                  </a:moveTo>
                  <a:cubicBezTo>
                    <a:pt x="991" y="1"/>
                    <a:pt x="980" y="1"/>
                    <a:pt x="968" y="2"/>
                  </a:cubicBezTo>
                  <a:cubicBezTo>
                    <a:pt x="724" y="19"/>
                    <a:pt x="531" y="223"/>
                    <a:pt x="531" y="471"/>
                  </a:cubicBezTo>
                  <a:lnTo>
                    <a:pt x="531" y="657"/>
                  </a:lnTo>
                  <a:cubicBezTo>
                    <a:pt x="531" y="778"/>
                    <a:pt x="577" y="887"/>
                    <a:pt x="650" y="970"/>
                  </a:cubicBezTo>
                  <a:cubicBezTo>
                    <a:pt x="1" y="1232"/>
                    <a:pt x="65" y="1885"/>
                    <a:pt x="62" y="1896"/>
                  </a:cubicBezTo>
                  <a:cubicBezTo>
                    <a:pt x="330" y="2135"/>
                    <a:pt x="666" y="2255"/>
                    <a:pt x="1002" y="2255"/>
                  </a:cubicBezTo>
                  <a:cubicBezTo>
                    <a:pt x="1338" y="2255"/>
                    <a:pt x="1674" y="2135"/>
                    <a:pt x="1942" y="1896"/>
                  </a:cubicBezTo>
                  <a:cubicBezTo>
                    <a:pt x="1940" y="1891"/>
                    <a:pt x="1995" y="1228"/>
                    <a:pt x="1353" y="970"/>
                  </a:cubicBezTo>
                  <a:cubicBezTo>
                    <a:pt x="1427" y="887"/>
                    <a:pt x="1472" y="778"/>
                    <a:pt x="1472" y="657"/>
                  </a:cubicBezTo>
                  <a:lnTo>
                    <a:pt x="1472" y="482"/>
                  </a:lnTo>
                  <a:cubicBezTo>
                    <a:pt x="1472" y="216"/>
                    <a:pt x="1264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118"/>
            <p:cNvSpPr/>
            <p:nvPr/>
          </p:nvSpPr>
          <p:spPr>
            <a:xfrm>
              <a:off x="4236510" y="2228597"/>
              <a:ext cx="109885" cy="109847"/>
            </a:xfrm>
            <a:custGeom>
              <a:avLst/>
              <a:gdLst/>
              <a:ahLst/>
              <a:cxnLst/>
              <a:rect l="l" t="t" r="r" b="b"/>
              <a:pathLst>
                <a:path w="2827" h="2826" extrusionOk="0">
                  <a:moveTo>
                    <a:pt x="1413" y="0"/>
                  </a:moveTo>
                  <a:cubicBezTo>
                    <a:pt x="634" y="0"/>
                    <a:pt x="1" y="632"/>
                    <a:pt x="1" y="1413"/>
                  </a:cubicBezTo>
                  <a:cubicBezTo>
                    <a:pt x="1" y="2193"/>
                    <a:pt x="634" y="2826"/>
                    <a:pt x="1413" y="2826"/>
                  </a:cubicBezTo>
                  <a:cubicBezTo>
                    <a:pt x="2193" y="2826"/>
                    <a:pt x="2826" y="2193"/>
                    <a:pt x="2826" y="1413"/>
                  </a:cubicBezTo>
                  <a:cubicBezTo>
                    <a:pt x="2826" y="632"/>
                    <a:pt x="2193" y="0"/>
                    <a:pt x="141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118"/>
            <p:cNvSpPr/>
            <p:nvPr/>
          </p:nvSpPr>
          <p:spPr>
            <a:xfrm>
              <a:off x="4252253" y="2250636"/>
              <a:ext cx="77507" cy="87691"/>
            </a:xfrm>
            <a:custGeom>
              <a:avLst/>
              <a:gdLst/>
              <a:ahLst/>
              <a:cxnLst/>
              <a:rect l="l" t="t" r="r" b="b"/>
              <a:pathLst>
                <a:path w="1994" h="2256" extrusionOk="0">
                  <a:moveTo>
                    <a:pt x="1004" y="1"/>
                  </a:moveTo>
                  <a:cubicBezTo>
                    <a:pt x="993" y="1"/>
                    <a:pt x="981" y="1"/>
                    <a:pt x="969" y="2"/>
                  </a:cubicBezTo>
                  <a:cubicBezTo>
                    <a:pt x="725" y="19"/>
                    <a:pt x="533" y="223"/>
                    <a:pt x="533" y="471"/>
                  </a:cubicBezTo>
                  <a:lnTo>
                    <a:pt x="533" y="657"/>
                  </a:lnTo>
                  <a:cubicBezTo>
                    <a:pt x="533" y="778"/>
                    <a:pt x="577" y="887"/>
                    <a:pt x="651" y="970"/>
                  </a:cubicBezTo>
                  <a:cubicBezTo>
                    <a:pt x="1" y="1232"/>
                    <a:pt x="65" y="1885"/>
                    <a:pt x="63" y="1896"/>
                  </a:cubicBezTo>
                  <a:cubicBezTo>
                    <a:pt x="331" y="2135"/>
                    <a:pt x="667" y="2255"/>
                    <a:pt x="1003" y="2255"/>
                  </a:cubicBezTo>
                  <a:cubicBezTo>
                    <a:pt x="1339" y="2255"/>
                    <a:pt x="1675" y="2135"/>
                    <a:pt x="1942" y="1896"/>
                  </a:cubicBezTo>
                  <a:cubicBezTo>
                    <a:pt x="1941" y="1891"/>
                    <a:pt x="1994" y="1228"/>
                    <a:pt x="1355" y="970"/>
                  </a:cubicBezTo>
                  <a:cubicBezTo>
                    <a:pt x="1428" y="887"/>
                    <a:pt x="1473" y="778"/>
                    <a:pt x="1473" y="657"/>
                  </a:cubicBezTo>
                  <a:lnTo>
                    <a:pt x="1473" y="482"/>
                  </a:lnTo>
                  <a:cubicBezTo>
                    <a:pt x="1473" y="216"/>
                    <a:pt x="1264" y="1"/>
                    <a:pt x="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118"/>
            <p:cNvSpPr/>
            <p:nvPr/>
          </p:nvSpPr>
          <p:spPr>
            <a:xfrm>
              <a:off x="4084529" y="2398304"/>
              <a:ext cx="36538" cy="32145"/>
            </a:xfrm>
            <a:custGeom>
              <a:avLst/>
              <a:gdLst/>
              <a:ahLst/>
              <a:cxnLst/>
              <a:rect l="l" t="t" r="r" b="b"/>
              <a:pathLst>
                <a:path w="940" h="827" extrusionOk="0">
                  <a:moveTo>
                    <a:pt x="1" y="0"/>
                  </a:moveTo>
                  <a:lnTo>
                    <a:pt x="1" y="826"/>
                  </a:lnTo>
                  <a:lnTo>
                    <a:pt x="940" y="826"/>
                  </a:lnTo>
                  <a:lnTo>
                    <a:pt x="94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118"/>
            <p:cNvSpPr/>
            <p:nvPr/>
          </p:nvSpPr>
          <p:spPr>
            <a:xfrm>
              <a:off x="4208718" y="2398304"/>
              <a:ext cx="36538" cy="32145"/>
            </a:xfrm>
            <a:custGeom>
              <a:avLst/>
              <a:gdLst/>
              <a:ahLst/>
              <a:cxnLst/>
              <a:rect l="l" t="t" r="r" b="b"/>
              <a:pathLst>
                <a:path w="940" h="827" extrusionOk="0">
                  <a:moveTo>
                    <a:pt x="0" y="0"/>
                  </a:moveTo>
                  <a:lnTo>
                    <a:pt x="0" y="826"/>
                  </a:lnTo>
                  <a:lnTo>
                    <a:pt x="939" y="826"/>
                  </a:lnTo>
                  <a:lnTo>
                    <a:pt x="9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118"/>
            <p:cNvSpPr/>
            <p:nvPr/>
          </p:nvSpPr>
          <p:spPr>
            <a:xfrm>
              <a:off x="4084568" y="2430410"/>
              <a:ext cx="160727" cy="109808"/>
            </a:xfrm>
            <a:custGeom>
              <a:avLst/>
              <a:gdLst/>
              <a:ahLst/>
              <a:cxnLst/>
              <a:rect l="l" t="t" r="r" b="b"/>
              <a:pathLst>
                <a:path w="4135" h="2825" extrusionOk="0">
                  <a:moveTo>
                    <a:pt x="1" y="0"/>
                  </a:moveTo>
                  <a:lnTo>
                    <a:pt x="1" y="733"/>
                  </a:lnTo>
                  <a:cubicBezTo>
                    <a:pt x="1" y="1883"/>
                    <a:pt x="930" y="2825"/>
                    <a:pt x="2068" y="2825"/>
                  </a:cubicBezTo>
                  <a:cubicBezTo>
                    <a:pt x="2098" y="2825"/>
                    <a:pt x="2127" y="2824"/>
                    <a:pt x="2157" y="2823"/>
                  </a:cubicBezTo>
                  <a:cubicBezTo>
                    <a:pt x="3258" y="2775"/>
                    <a:pt x="4134" y="1868"/>
                    <a:pt x="4134" y="754"/>
                  </a:cubicBezTo>
                  <a:lnTo>
                    <a:pt x="4134" y="0"/>
                  </a:lnTo>
                  <a:lnTo>
                    <a:pt x="3194" y="0"/>
                  </a:lnTo>
                  <a:lnTo>
                    <a:pt x="3194" y="737"/>
                  </a:lnTo>
                  <a:cubicBezTo>
                    <a:pt x="3194" y="1364"/>
                    <a:pt x="2690" y="1883"/>
                    <a:pt x="2065" y="1883"/>
                  </a:cubicBezTo>
                  <a:cubicBezTo>
                    <a:pt x="2058" y="1883"/>
                    <a:pt x="2051" y="1883"/>
                    <a:pt x="2044" y="1883"/>
                  </a:cubicBezTo>
                  <a:cubicBezTo>
                    <a:pt x="1432" y="1871"/>
                    <a:pt x="940" y="1370"/>
                    <a:pt x="940" y="754"/>
                  </a:cubicBezTo>
                  <a:lnTo>
                    <a:pt x="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118"/>
            <p:cNvSpPr/>
            <p:nvPr/>
          </p:nvSpPr>
          <p:spPr>
            <a:xfrm>
              <a:off x="3977869" y="2171847"/>
              <a:ext cx="374007" cy="374357"/>
            </a:xfrm>
            <a:custGeom>
              <a:avLst/>
              <a:gdLst/>
              <a:ahLst/>
              <a:cxnLst/>
              <a:rect l="l" t="t" r="r" b="b"/>
              <a:pathLst>
                <a:path w="9622" h="9631" extrusionOk="0">
                  <a:moveTo>
                    <a:pt x="4800" y="851"/>
                  </a:moveTo>
                  <a:cubicBezTo>
                    <a:pt x="4809" y="851"/>
                    <a:pt x="4818" y="851"/>
                    <a:pt x="4827" y="852"/>
                  </a:cubicBezTo>
                  <a:cubicBezTo>
                    <a:pt x="4996" y="864"/>
                    <a:pt x="5129" y="1007"/>
                    <a:pt x="5129" y="1180"/>
                  </a:cubicBezTo>
                  <a:lnTo>
                    <a:pt x="5129" y="1357"/>
                  </a:lnTo>
                  <a:cubicBezTo>
                    <a:pt x="5129" y="1544"/>
                    <a:pt x="4984" y="1697"/>
                    <a:pt x="4801" y="1697"/>
                  </a:cubicBezTo>
                  <a:cubicBezTo>
                    <a:pt x="4793" y="1697"/>
                    <a:pt x="4784" y="1696"/>
                    <a:pt x="4775" y="1696"/>
                  </a:cubicBezTo>
                  <a:cubicBezTo>
                    <a:pt x="4607" y="1681"/>
                    <a:pt x="4473" y="1538"/>
                    <a:pt x="4473" y="1365"/>
                  </a:cubicBezTo>
                  <a:lnTo>
                    <a:pt x="4473" y="1189"/>
                  </a:lnTo>
                  <a:cubicBezTo>
                    <a:pt x="4473" y="1003"/>
                    <a:pt x="4618" y="851"/>
                    <a:pt x="4800" y="851"/>
                  </a:cubicBezTo>
                  <a:close/>
                  <a:moveTo>
                    <a:pt x="4802" y="285"/>
                  </a:moveTo>
                  <a:cubicBezTo>
                    <a:pt x="5502" y="285"/>
                    <a:pt x="6071" y="854"/>
                    <a:pt x="6071" y="1554"/>
                  </a:cubicBezTo>
                  <a:cubicBezTo>
                    <a:pt x="6071" y="1820"/>
                    <a:pt x="5988" y="2068"/>
                    <a:pt x="5847" y="2273"/>
                  </a:cubicBezTo>
                  <a:cubicBezTo>
                    <a:pt x="5776" y="2002"/>
                    <a:pt x="5600" y="1767"/>
                    <a:pt x="5356" y="1623"/>
                  </a:cubicBezTo>
                  <a:cubicBezTo>
                    <a:pt x="5392" y="1545"/>
                    <a:pt x="5413" y="1458"/>
                    <a:pt x="5413" y="1367"/>
                  </a:cubicBezTo>
                  <a:lnTo>
                    <a:pt x="5413" y="1192"/>
                  </a:lnTo>
                  <a:cubicBezTo>
                    <a:pt x="5413" y="849"/>
                    <a:pt x="5140" y="568"/>
                    <a:pt x="4802" y="568"/>
                  </a:cubicBezTo>
                  <a:cubicBezTo>
                    <a:pt x="4790" y="568"/>
                    <a:pt x="4777" y="568"/>
                    <a:pt x="4764" y="569"/>
                  </a:cubicBezTo>
                  <a:cubicBezTo>
                    <a:pt x="4444" y="589"/>
                    <a:pt x="4191" y="855"/>
                    <a:pt x="4191" y="1179"/>
                  </a:cubicBezTo>
                  <a:lnTo>
                    <a:pt x="4191" y="1365"/>
                  </a:lnTo>
                  <a:cubicBezTo>
                    <a:pt x="4191" y="1456"/>
                    <a:pt x="4211" y="1544"/>
                    <a:pt x="4248" y="1621"/>
                  </a:cubicBezTo>
                  <a:cubicBezTo>
                    <a:pt x="4004" y="1766"/>
                    <a:pt x="3829" y="2000"/>
                    <a:pt x="3757" y="2272"/>
                  </a:cubicBezTo>
                  <a:cubicBezTo>
                    <a:pt x="3616" y="2067"/>
                    <a:pt x="3534" y="1819"/>
                    <a:pt x="3534" y="1553"/>
                  </a:cubicBezTo>
                  <a:cubicBezTo>
                    <a:pt x="3534" y="855"/>
                    <a:pt x="4104" y="285"/>
                    <a:pt x="4802" y="285"/>
                  </a:cubicBezTo>
                  <a:close/>
                  <a:moveTo>
                    <a:pt x="5190" y="1847"/>
                  </a:moveTo>
                  <a:cubicBezTo>
                    <a:pt x="5446" y="1984"/>
                    <a:pt x="5608" y="2246"/>
                    <a:pt x="5612" y="2541"/>
                  </a:cubicBezTo>
                  <a:cubicBezTo>
                    <a:pt x="5379" y="2731"/>
                    <a:pt x="5095" y="2826"/>
                    <a:pt x="4812" y="2826"/>
                  </a:cubicBezTo>
                  <a:cubicBezTo>
                    <a:pt x="4528" y="2826"/>
                    <a:pt x="4244" y="2731"/>
                    <a:pt x="4011" y="2541"/>
                  </a:cubicBezTo>
                  <a:cubicBezTo>
                    <a:pt x="4015" y="2246"/>
                    <a:pt x="4177" y="1983"/>
                    <a:pt x="4433" y="1847"/>
                  </a:cubicBezTo>
                  <a:cubicBezTo>
                    <a:pt x="4537" y="1929"/>
                    <a:pt x="4668" y="1977"/>
                    <a:pt x="4812" y="1977"/>
                  </a:cubicBezTo>
                  <a:cubicBezTo>
                    <a:pt x="4955" y="1977"/>
                    <a:pt x="5086" y="1929"/>
                    <a:pt x="5190" y="1847"/>
                  </a:cubicBezTo>
                  <a:close/>
                  <a:moveTo>
                    <a:pt x="1551" y="2167"/>
                  </a:moveTo>
                  <a:cubicBezTo>
                    <a:pt x="1560" y="2167"/>
                    <a:pt x="1569" y="2168"/>
                    <a:pt x="1578" y="2168"/>
                  </a:cubicBezTo>
                  <a:cubicBezTo>
                    <a:pt x="1747" y="2182"/>
                    <a:pt x="1879" y="2325"/>
                    <a:pt x="1879" y="2496"/>
                  </a:cubicBezTo>
                  <a:lnTo>
                    <a:pt x="1879" y="2675"/>
                  </a:lnTo>
                  <a:cubicBezTo>
                    <a:pt x="1879" y="2861"/>
                    <a:pt x="1735" y="3014"/>
                    <a:pt x="1552" y="3014"/>
                  </a:cubicBezTo>
                  <a:cubicBezTo>
                    <a:pt x="1543" y="3014"/>
                    <a:pt x="1534" y="3013"/>
                    <a:pt x="1525" y="3012"/>
                  </a:cubicBezTo>
                  <a:cubicBezTo>
                    <a:pt x="1356" y="2999"/>
                    <a:pt x="1223" y="2856"/>
                    <a:pt x="1223" y="2684"/>
                  </a:cubicBezTo>
                  <a:lnTo>
                    <a:pt x="1223" y="2506"/>
                  </a:lnTo>
                  <a:cubicBezTo>
                    <a:pt x="1223" y="2320"/>
                    <a:pt x="1368" y="2167"/>
                    <a:pt x="1551" y="2167"/>
                  </a:cubicBezTo>
                  <a:close/>
                  <a:moveTo>
                    <a:pt x="8070" y="2167"/>
                  </a:moveTo>
                  <a:cubicBezTo>
                    <a:pt x="8079" y="2167"/>
                    <a:pt x="8088" y="2168"/>
                    <a:pt x="8097" y="2168"/>
                  </a:cubicBezTo>
                  <a:cubicBezTo>
                    <a:pt x="8266" y="2182"/>
                    <a:pt x="8399" y="2325"/>
                    <a:pt x="8399" y="2496"/>
                  </a:cubicBezTo>
                  <a:lnTo>
                    <a:pt x="8399" y="2675"/>
                  </a:lnTo>
                  <a:cubicBezTo>
                    <a:pt x="8399" y="2861"/>
                    <a:pt x="8253" y="3014"/>
                    <a:pt x="8071" y="3014"/>
                  </a:cubicBezTo>
                  <a:cubicBezTo>
                    <a:pt x="8062" y="3014"/>
                    <a:pt x="8053" y="3013"/>
                    <a:pt x="8044" y="3012"/>
                  </a:cubicBezTo>
                  <a:cubicBezTo>
                    <a:pt x="7876" y="2999"/>
                    <a:pt x="7741" y="2856"/>
                    <a:pt x="7741" y="2684"/>
                  </a:cubicBezTo>
                  <a:lnTo>
                    <a:pt x="7741" y="2506"/>
                  </a:lnTo>
                  <a:cubicBezTo>
                    <a:pt x="7741" y="2320"/>
                    <a:pt x="7887" y="2167"/>
                    <a:pt x="8070" y="2167"/>
                  </a:cubicBezTo>
                  <a:close/>
                  <a:moveTo>
                    <a:pt x="4812" y="0"/>
                  </a:moveTo>
                  <a:cubicBezTo>
                    <a:pt x="3954" y="0"/>
                    <a:pt x="3257" y="697"/>
                    <a:pt x="3257" y="1554"/>
                  </a:cubicBezTo>
                  <a:cubicBezTo>
                    <a:pt x="3257" y="2411"/>
                    <a:pt x="3956" y="3107"/>
                    <a:pt x="4812" y="3107"/>
                  </a:cubicBezTo>
                  <a:cubicBezTo>
                    <a:pt x="5667" y="3107"/>
                    <a:pt x="6365" y="2411"/>
                    <a:pt x="6365" y="1554"/>
                  </a:cubicBezTo>
                  <a:cubicBezTo>
                    <a:pt x="6365" y="697"/>
                    <a:pt x="5668" y="0"/>
                    <a:pt x="4812" y="0"/>
                  </a:cubicBezTo>
                  <a:close/>
                  <a:moveTo>
                    <a:pt x="1550" y="1602"/>
                  </a:moveTo>
                  <a:cubicBezTo>
                    <a:pt x="1571" y="1602"/>
                    <a:pt x="1593" y="1603"/>
                    <a:pt x="1615" y="1604"/>
                  </a:cubicBezTo>
                  <a:cubicBezTo>
                    <a:pt x="2285" y="1638"/>
                    <a:pt x="2818" y="2193"/>
                    <a:pt x="2818" y="2870"/>
                  </a:cubicBezTo>
                  <a:cubicBezTo>
                    <a:pt x="2818" y="3137"/>
                    <a:pt x="2735" y="3385"/>
                    <a:pt x="2595" y="3590"/>
                  </a:cubicBezTo>
                  <a:cubicBezTo>
                    <a:pt x="2524" y="3318"/>
                    <a:pt x="2349" y="3085"/>
                    <a:pt x="2105" y="2941"/>
                  </a:cubicBezTo>
                  <a:cubicBezTo>
                    <a:pt x="2141" y="2863"/>
                    <a:pt x="2162" y="2775"/>
                    <a:pt x="2162" y="2684"/>
                  </a:cubicBezTo>
                  <a:lnTo>
                    <a:pt x="2162" y="2510"/>
                  </a:lnTo>
                  <a:cubicBezTo>
                    <a:pt x="2162" y="2165"/>
                    <a:pt x="1890" y="1885"/>
                    <a:pt x="1552" y="1885"/>
                  </a:cubicBezTo>
                  <a:cubicBezTo>
                    <a:pt x="1539" y="1885"/>
                    <a:pt x="1526" y="1886"/>
                    <a:pt x="1513" y="1887"/>
                  </a:cubicBezTo>
                  <a:cubicBezTo>
                    <a:pt x="1194" y="1907"/>
                    <a:pt x="940" y="2173"/>
                    <a:pt x="940" y="2495"/>
                  </a:cubicBezTo>
                  <a:lnTo>
                    <a:pt x="940" y="2683"/>
                  </a:lnTo>
                  <a:cubicBezTo>
                    <a:pt x="940" y="2774"/>
                    <a:pt x="961" y="2862"/>
                    <a:pt x="997" y="2939"/>
                  </a:cubicBezTo>
                  <a:cubicBezTo>
                    <a:pt x="754" y="3084"/>
                    <a:pt x="578" y="3317"/>
                    <a:pt x="507" y="3590"/>
                  </a:cubicBezTo>
                  <a:cubicBezTo>
                    <a:pt x="365" y="3384"/>
                    <a:pt x="282" y="3136"/>
                    <a:pt x="282" y="2867"/>
                  </a:cubicBezTo>
                  <a:cubicBezTo>
                    <a:pt x="285" y="2169"/>
                    <a:pt x="860" y="1602"/>
                    <a:pt x="1550" y="1602"/>
                  </a:cubicBezTo>
                  <a:close/>
                  <a:moveTo>
                    <a:pt x="8070" y="1602"/>
                  </a:moveTo>
                  <a:cubicBezTo>
                    <a:pt x="8092" y="1602"/>
                    <a:pt x="8113" y="1603"/>
                    <a:pt x="8135" y="1604"/>
                  </a:cubicBezTo>
                  <a:cubicBezTo>
                    <a:pt x="8805" y="1638"/>
                    <a:pt x="9339" y="2193"/>
                    <a:pt x="9339" y="2870"/>
                  </a:cubicBezTo>
                  <a:cubicBezTo>
                    <a:pt x="9339" y="3138"/>
                    <a:pt x="9258" y="3386"/>
                    <a:pt x="9116" y="3591"/>
                  </a:cubicBezTo>
                  <a:cubicBezTo>
                    <a:pt x="9044" y="3318"/>
                    <a:pt x="8869" y="3085"/>
                    <a:pt x="8626" y="2941"/>
                  </a:cubicBezTo>
                  <a:cubicBezTo>
                    <a:pt x="8661" y="2863"/>
                    <a:pt x="8683" y="2775"/>
                    <a:pt x="8683" y="2684"/>
                  </a:cubicBezTo>
                  <a:lnTo>
                    <a:pt x="8683" y="2510"/>
                  </a:lnTo>
                  <a:cubicBezTo>
                    <a:pt x="8683" y="2165"/>
                    <a:pt x="8410" y="1885"/>
                    <a:pt x="8072" y="1885"/>
                  </a:cubicBezTo>
                  <a:cubicBezTo>
                    <a:pt x="8059" y="1885"/>
                    <a:pt x="8047" y="1886"/>
                    <a:pt x="8034" y="1887"/>
                  </a:cubicBezTo>
                  <a:cubicBezTo>
                    <a:pt x="7714" y="1907"/>
                    <a:pt x="7461" y="2173"/>
                    <a:pt x="7461" y="2495"/>
                  </a:cubicBezTo>
                  <a:lnTo>
                    <a:pt x="7461" y="2683"/>
                  </a:lnTo>
                  <a:cubicBezTo>
                    <a:pt x="7461" y="2774"/>
                    <a:pt x="7481" y="2862"/>
                    <a:pt x="7518" y="2939"/>
                  </a:cubicBezTo>
                  <a:cubicBezTo>
                    <a:pt x="7274" y="3084"/>
                    <a:pt x="7098" y="3317"/>
                    <a:pt x="7027" y="3590"/>
                  </a:cubicBezTo>
                  <a:cubicBezTo>
                    <a:pt x="6886" y="3384"/>
                    <a:pt x="6802" y="3136"/>
                    <a:pt x="6802" y="2867"/>
                  </a:cubicBezTo>
                  <a:cubicBezTo>
                    <a:pt x="6805" y="2169"/>
                    <a:pt x="7380" y="1602"/>
                    <a:pt x="8070" y="1602"/>
                  </a:cubicBezTo>
                  <a:close/>
                  <a:moveTo>
                    <a:pt x="1176" y="3164"/>
                  </a:moveTo>
                  <a:cubicBezTo>
                    <a:pt x="1279" y="3246"/>
                    <a:pt x="1410" y="3296"/>
                    <a:pt x="1553" y="3296"/>
                  </a:cubicBezTo>
                  <a:cubicBezTo>
                    <a:pt x="1698" y="3296"/>
                    <a:pt x="1828" y="3248"/>
                    <a:pt x="1932" y="3165"/>
                  </a:cubicBezTo>
                  <a:cubicBezTo>
                    <a:pt x="2189" y="3303"/>
                    <a:pt x="2350" y="3565"/>
                    <a:pt x="2354" y="3860"/>
                  </a:cubicBezTo>
                  <a:cubicBezTo>
                    <a:pt x="2136" y="4036"/>
                    <a:pt x="1857" y="4143"/>
                    <a:pt x="1553" y="4143"/>
                  </a:cubicBezTo>
                  <a:cubicBezTo>
                    <a:pt x="1251" y="4143"/>
                    <a:pt x="972" y="4036"/>
                    <a:pt x="754" y="3859"/>
                  </a:cubicBezTo>
                  <a:cubicBezTo>
                    <a:pt x="757" y="3564"/>
                    <a:pt x="919" y="3300"/>
                    <a:pt x="1176" y="3164"/>
                  </a:cubicBezTo>
                  <a:close/>
                  <a:moveTo>
                    <a:pt x="8446" y="3164"/>
                  </a:moveTo>
                  <a:cubicBezTo>
                    <a:pt x="8702" y="3302"/>
                    <a:pt x="8864" y="3564"/>
                    <a:pt x="8868" y="3859"/>
                  </a:cubicBezTo>
                  <a:cubicBezTo>
                    <a:pt x="8649" y="4036"/>
                    <a:pt x="8371" y="4143"/>
                    <a:pt x="8067" y="4143"/>
                  </a:cubicBezTo>
                  <a:cubicBezTo>
                    <a:pt x="7765" y="4143"/>
                    <a:pt x="7486" y="4036"/>
                    <a:pt x="7267" y="3859"/>
                  </a:cubicBezTo>
                  <a:cubicBezTo>
                    <a:pt x="7271" y="3564"/>
                    <a:pt x="7433" y="3300"/>
                    <a:pt x="7689" y="3164"/>
                  </a:cubicBezTo>
                  <a:cubicBezTo>
                    <a:pt x="7793" y="3246"/>
                    <a:pt x="7924" y="3295"/>
                    <a:pt x="8067" y="3295"/>
                  </a:cubicBezTo>
                  <a:cubicBezTo>
                    <a:pt x="8211" y="3295"/>
                    <a:pt x="8342" y="3246"/>
                    <a:pt x="8446" y="3164"/>
                  </a:cubicBezTo>
                  <a:close/>
                  <a:moveTo>
                    <a:pt x="1553" y="1319"/>
                  </a:moveTo>
                  <a:cubicBezTo>
                    <a:pt x="697" y="1319"/>
                    <a:pt x="0" y="2015"/>
                    <a:pt x="0" y="2873"/>
                  </a:cubicBezTo>
                  <a:cubicBezTo>
                    <a:pt x="0" y="3730"/>
                    <a:pt x="697" y="4426"/>
                    <a:pt x="1553" y="4426"/>
                  </a:cubicBezTo>
                  <a:cubicBezTo>
                    <a:pt x="2411" y="4426"/>
                    <a:pt x="3108" y="3729"/>
                    <a:pt x="3108" y="2873"/>
                  </a:cubicBezTo>
                  <a:cubicBezTo>
                    <a:pt x="3108" y="2017"/>
                    <a:pt x="2411" y="1319"/>
                    <a:pt x="1553" y="1319"/>
                  </a:cubicBezTo>
                  <a:close/>
                  <a:moveTo>
                    <a:pt x="8067" y="1319"/>
                  </a:moveTo>
                  <a:cubicBezTo>
                    <a:pt x="7212" y="1319"/>
                    <a:pt x="6514" y="2015"/>
                    <a:pt x="6514" y="2873"/>
                  </a:cubicBezTo>
                  <a:cubicBezTo>
                    <a:pt x="6514" y="3730"/>
                    <a:pt x="7211" y="4426"/>
                    <a:pt x="8067" y="4426"/>
                  </a:cubicBezTo>
                  <a:cubicBezTo>
                    <a:pt x="8925" y="4426"/>
                    <a:pt x="9622" y="3730"/>
                    <a:pt x="9622" y="2873"/>
                  </a:cubicBezTo>
                  <a:cubicBezTo>
                    <a:pt x="9622" y="2015"/>
                    <a:pt x="8925" y="1319"/>
                    <a:pt x="8067" y="1319"/>
                  </a:cubicBezTo>
                  <a:close/>
                  <a:moveTo>
                    <a:pt x="4801" y="3327"/>
                  </a:moveTo>
                  <a:cubicBezTo>
                    <a:pt x="4801" y="3557"/>
                    <a:pt x="4538" y="3591"/>
                    <a:pt x="4538" y="3952"/>
                  </a:cubicBezTo>
                  <a:cubicBezTo>
                    <a:pt x="4538" y="4313"/>
                    <a:pt x="4801" y="4352"/>
                    <a:pt x="4801" y="4579"/>
                  </a:cubicBezTo>
                  <a:cubicBezTo>
                    <a:pt x="4801" y="4810"/>
                    <a:pt x="4538" y="4843"/>
                    <a:pt x="4538" y="5206"/>
                  </a:cubicBezTo>
                  <a:lnTo>
                    <a:pt x="4821" y="5206"/>
                  </a:lnTo>
                  <a:cubicBezTo>
                    <a:pt x="4821" y="5100"/>
                    <a:pt x="4860" y="5054"/>
                    <a:pt x="4919" y="4983"/>
                  </a:cubicBezTo>
                  <a:cubicBezTo>
                    <a:pt x="5143" y="4720"/>
                    <a:pt x="5141" y="4441"/>
                    <a:pt x="4919" y="4176"/>
                  </a:cubicBezTo>
                  <a:cubicBezTo>
                    <a:pt x="4860" y="4104"/>
                    <a:pt x="4821" y="4059"/>
                    <a:pt x="4821" y="3954"/>
                  </a:cubicBezTo>
                  <a:cubicBezTo>
                    <a:pt x="4821" y="3848"/>
                    <a:pt x="4860" y="3802"/>
                    <a:pt x="4919" y="3730"/>
                  </a:cubicBezTo>
                  <a:cubicBezTo>
                    <a:pt x="4988" y="3649"/>
                    <a:pt x="5085" y="3535"/>
                    <a:pt x="5083" y="3327"/>
                  </a:cubicBezTo>
                  <a:close/>
                  <a:moveTo>
                    <a:pt x="3615" y="3515"/>
                  </a:moveTo>
                  <a:cubicBezTo>
                    <a:pt x="3615" y="3746"/>
                    <a:pt x="3352" y="3778"/>
                    <a:pt x="3352" y="4141"/>
                  </a:cubicBezTo>
                  <a:cubicBezTo>
                    <a:pt x="3352" y="4501"/>
                    <a:pt x="3615" y="4541"/>
                    <a:pt x="3615" y="4768"/>
                  </a:cubicBezTo>
                  <a:cubicBezTo>
                    <a:pt x="3615" y="4999"/>
                    <a:pt x="3352" y="5032"/>
                    <a:pt x="3352" y="5395"/>
                  </a:cubicBezTo>
                  <a:lnTo>
                    <a:pt x="3635" y="5395"/>
                  </a:lnTo>
                  <a:cubicBezTo>
                    <a:pt x="3635" y="5289"/>
                    <a:pt x="3674" y="5243"/>
                    <a:pt x="3734" y="5171"/>
                  </a:cubicBezTo>
                  <a:cubicBezTo>
                    <a:pt x="3957" y="4907"/>
                    <a:pt x="3956" y="4630"/>
                    <a:pt x="3734" y="4364"/>
                  </a:cubicBezTo>
                  <a:cubicBezTo>
                    <a:pt x="3674" y="4293"/>
                    <a:pt x="3635" y="4247"/>
                    <a:pt x="3635" y="4141"/>
                  </a:cubicBezTo>
                  <a:cubicBezTo>
                    <a:pt x="3635" y="3909"/>
                    <a:pt x="3898" y="3877"/>
                    <a:pt x="3898" y="3515"/>
                  </a:cubicBezTo>
                  <a:close/>
                  <a:moveTo>
                    <a:pt x="5987" y="3516"/>
                  </a:moveTo>
                  <a:cubicBezTo>
                    <a:pt x="5987" y="3746"/>
                    <a:pt x="5724" y="3779"/>
                    <a:pt x="5724" y="4141"/>
                  </a:cubicBezTo>
                  <a:cubicBezTo>
                    <a:pt x="5724" y="4502"/>
                    <a:pt x="5987" y="4541"/>
                    <a:pt x="5987" y="4768"/>
                  </a:cubicBezTo>
                  <a:cubicBezTo>
                    <a:pt x="5987" y="4999"/>
                    <a:pt x="5724" y="5032"/>
                    <a:pt x="5724" y="5395"/>
                  </a:cubicBezTo>
                  <a:lnTo>
                    <a:pt x="6006" y="5395"/>
                  </a:lnTo>
                  <a:cubicBezTo>
                    <a:pt x="6006" y="5164"/>
                    <a:pt x="6269" y="5131"/>
                    <a:pt x="6269" y="4768"/>
                  </a:cubicBezTo>
                  <a:cubicBezTo>
                    <a:pt x="6269" y="4408"/>
                    <a:pt x="6006" y="4368"/>
                    <a:pt x="6006" y="4141"/>
                  </a:cubicBezTo>
                  <a:cubicBezTo>
                    <a:pt x="6006" y="3909"/>
                    <a:pt x="6270" y="3877"/>
                    <a:pt x="6269" y="3516"/>
                  </a:cubicBezTo>
                  <a:close/>
                  <a:moveTo>
                    <a:pt x="3534" y="5976"/>
                  </a:moveTo>
                  <a:lnTo>
                    <a:pt x="3534" y="6521"/>
                  </a:lnTo>
                  <a:lnTo>
                    <a:pt x="2875" y="6521"/>
                  </a:lnTo>
                  <a:lnTo>
                    <a:pt x="2875" y="5976"/>
                  </a:lnTo>
                  <a:close/>
                  <a:moveTo>
                    <a:pt x="6748" y="5976"/>
                  </a:moveTo>
                  <a:lnTo>
                    <a:pt x="6748" y="6521"/>
                  </a:lnTo>
                  <a:lnTo>
                    <a:pt x="6089" y="6521"/>
                  </a:lnTo>
                  <a:lnTo>
                    <a:pt x="6089" y="5976"/>
                  </a:lnTo>
                  <a:close/>
                  <a:moveTo>
                    <a:pt x="6728" y="6803"/>
                  </a:moveTo>
                  <a:lnTo>
                    <a:pt x="6728" y="7393"/>
                  </a:lnTo>
                  <a:cubicBezTo>
                    <a:pt x="6728" y="8464"/>
                    <a:pt x="5863" y="9345"/>
                    <a:pt x="4801" y="9345"/>
                  </a:cubicBezTo>
                  <a:cubicBezTo>
                    <a:pt x="4772" y="9345"/>
                    <a:pt x="4744" y="9344"/>
                    <a:pt x="4714" y="9343"/>
                  </a:cubicBezTo>
                  <a:cubicBezTo>
                    <a:pt x="3693" y="9299"/>
                    <a:pt x="2875" y="8450"/>
                    <a:pt x="2875" y="7415"/>
                  </a:cubicBezTo>
                  <a:lnTo>
                    <a:pt x="2875" y="6803"/>
                  </a:lnTo>
                  <a:lnTo>
                    <a:pt x="3533" y="6803"/>
                  </a:lnTo>
                  <a:lnTo>
                    <a:pt x="3533" y="7396"/>
                  </a:lnTo>
                  <a:cubicBezTo>
                    <a:pt x="3533" y="8093"/>
                    <a:pt x="4086" y="8675"/>
                    <a:pt x="4782" y="8686"/>
                  </a:cubicBezTo>
                  <a:cubicBezTo>
                    <a:pt x="4788" y="8686"/>
                    <a:pt x="4794" y="8686"/>
                    <a:pt x="4799" y="8686"/>
                  </a:cubicBezTo>
                  <a:cubicBezTo>
                    <a:pt x="5499" y="8686"/>
                    <a:pt x="6069" y="8116"/>
                    <a:pt x="6069" y="7415"/>
                  </a:cubicBezTo>
                  <a:lnTo>
                    <a:pt x="6069" y="6803"/>
                  </a:lnTo>
                  <a:close/>
                  <a:moveTo>
                    <a:pt x="2595" y="5695"/>
                  </a:moveTo>
                  <a:lnTo>
                    <a:pt x="2595" y="7396"/>
                  </a:lnTo>
                  <a:cubicBezTo>
                    <a:pt x="2595" y="8622"/>
                    <a:pt x="3582" y="9630"/>
                    <a:pt x="4802" y="9630"/>
                  </a:cubicBezTo>
                  <a:cubicBezTo>
                    <a:pt x="4816" y="9630"/>
                    <a:pt x="4829" y="9630"/>
                    <a:pt x="4842" y="9630"/>
                  </a:cubicBezTo>
                  <a:cubicBezTo>
                    <a:pt x="6041" y="9609"/>
                    <a:pt x="7010" y="8624"/>
                    <a:pt x="7010" y="7417"/>
                  </a:cubicBezTo>
                  <a:lnTo>
                    <a:pt x="7010" y="5695"/>
                  </a:lnTo>
                  <a:lnTo>
                    <a:pt x="5788" y="5695"/>
                  </a:lnTo>
                  <a:lnTo>
                    <a:pt x="5788" y="7402"/>
                  </a:lnTo>
                  <a:cubicBezTo>
                    <a:pt x="5788" y="7943"/>
                    <a:pt x="5361" y="8396"/>
                    <a:pt x="4821" y="8406"/>
                  </a:cubicBezTo>
                  <a:cubicBezTo>
                    <a:pt x="4815" y="8406"/>
                    <a:pt x="4808" y="8406"/>
                    <a:pt x="4802" y="8406"/>
                  </a:cubicBezTo>
                  <a:cubicBezTo>
                    <a:pt x="4258" y="8406"/>
                    <a:pt x="3816" y="7963"/>
                    <a:pt x="3816" y="7417"/>
                  </a:cubicBezTo>
                  <a:lnTo>
                    <a:pt x="3816" y="5695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2" name="Google Shape;5472;p118"/>
          <p:cNvGrpSpPr/>
          <p:nvPr/>
        </p:nvGrpSpPr>
        <p:grpSpPr>
          <a:xfrm>
            <a:off x="3977209" y="2779035"/>
            <a:ext cx="374668" cy="373891"/>
            <a:chOff x="3977209" y="2779035"/>
            <a:chExt cx="374668" cy="373891"/>
          </a:xfrm>
        </p:grpSpPr>
        <p:sp>
          <p:nvSpPr>
            <p:cNvPr id="5473" name="Google Shape;5473;p118"/>
            <p:cNvSpPr/>
            <p:nvPr/>
          </p:nvSpPr>
          <p:spPr>
            <a:xfrm>
              <a:off x="4066065" y="2784283"/>
              <a:ext cx="197615" cy="197576"/>
            </a:xfrm>
            <a:custGeom>
              <a:avLst/>
              <a:gdLst/>
              <a:ahLst/>
              <a:cxnLst/>
              <a:rect l="l" t="t" r="r" b="b"/>
              <a:pathLst>
                <a:path w="5084" h="5083" extrusionOk="0">
                  <a:moveTo>
                    <a:pt x="2543" y="1"/>
                  </a:moveTo>
                  <a:cubicBezTo>
                    <a:pt x="1138" y="1"/>
                    <a:pt x="1" y="1138"/>
                    <a:pt x="1" y="2542"/>
                  </a:cubicBezTo>
                  <a:cubicBezTo>
                    <a:pt x="1" y="3946"/>
                    <a:pt x="1138" y="5083"/>
                    <a:pt x="2543" y="5083"/>
                  </a:cubicBezTo>
                  <a:cubicBezTo>
                    <a:pt x="3946" y="5083"/>
                    <a:pt x="5083" y="3946"/>
                    <a:pt x="5083" y="2542"/>
                  </a:cubicBezTo>
                  <a:cubicBezTo>
                    <a:pt x="5083" y="1138"/>
                    <a:pt x="3946" y="1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118"/>
            <p:cNvSpPr/>
            <p:nvPr/>
          </p:nvSpPr>
          <p:spPr>
            <a:xfrm>
              <a:off x="4133583" y="2907967"/>
              <a:ext cx="41008" cy="49054"/>
            </a:xfrm>
            <a:custGeom>
              <a:avLst/>
              <a:gdLst/>
              <a:ahLst/>
              <a:cxnLst/>
              <a:rect l="l" t="t" r="r" b="b"/>
              <a:pathLst>
                <a:path w="1055" h="1262" extrusionOk="0">
                  <a:moveTo>
                    <a:pt x="490" y="1"/>
                  </a:moveTo>
                  <a:lnTo>
                    <a:pt x="0" y="283"/>
                  </a:lnTo>
                  <a:lnTo>
                    <a:pt x="565" y="1262"/>
                  </a:lnTo>
                  <a:lnTo>
                    <a:pt x="1054" y="9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118"/>
            <p:cNvSpPr/>
            <p:nvPr/>
          </p:nvSpPr>
          <p:spPr>
            <a:xfrm>
              <a:off x="4097706" y="2870652"/>
              <a:ext cx="53679" cy="56400"/>
            </a:xfrm>
            <a:custGeom>
              <a:avLst/>
              <a:gdLst/>
              <a:ahLst/>
              <a:cxnLst/>
              <a:rect l="l" t="t" r="r" b="b"/>
              <a:pathLst>
                <a:path w="1381" h="1451" extrusionOk="0">
                  <a:moveTo>
                    <a:pt x="816" y="1"/>
                  </a:moveTo>
                  <a:lnTo>
                    <a:pt x="0" y="471"/>
                  </a:lnTo>
                  <a:lnTo>
                    <a:pt x="565" y="1450"/>
                  </a:lnTo>
                  <a:lnTo>
                    <a:pt x="1380" y="98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118"/>
            <p:cNvSpPr/>
            <p:nvPr/>
          </p:nvSpPr>
          <p:spPr>
            <a:xfrm>
              <a:off x="4129385" y="2811492"/>
              <a:ext cx="102656" cy="97253"/>
            </a:xfrm>
            <a:custGeom>
              <a:avLst/>
              <a:gdLst/>
              <a:ahLst/>
              <a:cxnLst/>
              <a:rect l="l" t="t" r="r" b="b"/>
              <a:pathLst>
                <a:path w="2641" h="2502" extrusionOk="0">
                  <a:moveTo>
                    <a:pt x="1512" y="0"/>
                  </a:moveTo>
                  <a:lnTo>
                    <a:pt x="1" y="1523"/>
                  </a:lnTo>
                  <a:lnTo>
                    <a:pt x="565" y="2502"/>
                  </a:lnTo>
                  <a:lnTo>
                    <a:pt x="2641" y="1955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118"/>
            <p:cNvSpPr/>
            <p:nvPr/>
          </p:nvSpPr>
          <p:spPr>
            <a:xfrm>
              <a:off x="4111427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6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6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118"/>
            <p:cNvSpPr/>
            <p:nvPr/>
          </p:nvSpPr>
          <p:spPr>
            <a:xfrm>
              <a:off x="4128335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0" y="1"/>
                  </a:moveTo>
                  <a:cubicBezTo>
                    <a:pt x="929" y="1"/>
                    <a:pt x="917" y="1"/>
                    <a:pt x="906" y="2"/>
                  </a:cubicBezTo>
                  <a:cubicBezTo>
                    <a:pt x="662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4" y="887"/>
                    <a:pt x="588" y="970"/>
                  </a:cubicBezTo>
                  <a:cubicBezTo>
                    <a:pt x="254" y="1105"/>
                    <a:pt x="14" y="1428"/>
                    <a:pt x="0" y="1807"/>
                  </a:cubicBezTo>
                  <a:cubicBezTo>
                    <a:pt x="245" y="2039"/>
                    <a:pt x="575" y="2180"/>
                    <a:pt x="939" y="2180"/>
                  </a:cubicBezTo>
                  <a:cubicBezTo>
                    <a:pt x="1302" y="2180"/>
                    <a:pt x="1633" y="2039"/>
                    <a:pt x="1878" y="1807"/>
                  </a:cubicBezTo>
                  <a:cubicBezTo>
                    <a:pt x="1865" y="1428"/>
                    <a:pt x="1626" y="1105"/>
                    <a:pt x="1291" y="970"/>
                  </a:cubicBezTo>
                  <a:cubicBezTo>
                    <a:pt x="1365" y="887"/>
                    <a:pt x="1410" y="778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2" y="1"/>
                    <a:pt x="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118"/>
            <p:cNvSpPr/>
            <p:nvPr/>
          </p:nvSpPr>
          <p:spPr>
            <a:xfrm>
              <a:off x="3983389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5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118"/>
            <p:cNvSpPr/>
            <p:nvPr/>
          </p:nvSpPr>
          <p:spPr>
            <a:xfrm>
              <a:off x="4000492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2" y="1"/>
                  </a:moveTo>
                  <a:cubicBezTo>
                    <a:pt x="930" y="1"/>
                    <a:pt x="919" y="1"/>
                    <a:pt x="907" y="2"/>
                  </a:cubicBezTo>
                  <a:cubicBezTo>
                    <a:pt x="663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6" y="887"/>
                    <a:pt x="590" y="970"/>
                  </a:cubicBezTo>
                  <a:cubicBezTo>
                    <a:pt x="254" y="1105"/>
                    <a:pt x="16" y="1428"/>
                    <a:pt x="1" y="1807"/>
                  </a:cubicBezTo>
                  <a:cubicBezTo>
                    <a:pt x="247" y="2039"/>
                    <a:pt x="576" y="2180"/>
                    <a:pt x="940" y="2180"/>
                  </a:cubicBezTo>
                  <a:cubicBezTo>
                    <a:pt x="1303" y="2180"/>
                    <a:pt x="1634" y="2039"/>
                    <a:pt x="1879" y="1807"/>
                  </a:cubicBezTo>
                  <a:cubicBezTo>
                    <a:pt x="1866" y="1428"/>
                    <a:pt x="1628" y="1105"/>
                    <a:pt x="1292" y="970"/>
                  </a:cubicBezTo>
                  <a:cubicBezTo>
                    <a:pt x="1366" y="887"/>
                    <a:pt x="1411" y="778"/>
                    <a:pt x="1411" y="657"/>
                  </a:cubicBezTo>
                  <a:lnTo>
                    <a:pt x="1411" y="482"/>
                  </a:lnTo>
                  <a:cubicBezTo>
                    <a:pt x="1411" y="216"/>
                    <a:pt x="1203" y="1"/>
                    <a:pt x="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118"/>
            <p:cNvSpPr/>
            <p:nvPr/>
          </p:nvSpPr>
          <p:spPr>
            <a:xfrm>
              <a:off x="4239503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118"/>
            <p:cNvSpPr/>
            <p:nvPr/>
          </p:nvSpPr>
          <p:spPr>
            <a:xfrm>
              <a:off x="4256140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1" y="1"/>
                  </a:moveTo>
                  <a:cubicBezTo>
                    <a:pt x="929" y="1"/>
                    <a:pt x="918" y="1"/>
                    <a:pt x="906" y="2"/>
                  </a:cubicBezTo>
                  <a:cubicBezTo>
                    <a:pt x="662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4" y="887"/>
                    <a:pt x="588" y="970"/>
                  </a:cubicBezTo>
                  <a:cubicBezTo>
                    <a:pt x="253" y="1105"/>
                    <a:pt x="15" y="1428"/>
                    <a:pt x="0" y="1807"/>
                  </a:cubicBezTo>
                  <a:cubicBezTo>
                    <a:pt x="245" y="2039"/>
                    <a:pt x="575" y="2180"/>
                    <a:pt x="939" y="2180"/>
                  </a:cubicBezTo>
                  <a:cubicBezTo>
                    <a:pt x="1303" y="2180"/>
                    <a:pt x="1632" y="2039"/>
                    <a:pt x="1878" y="1807"/>
                  </a:cubicBezTo>
                  <a:cubicBezTo>
                    <a:pt x="1866" y="1428"/>
                    <a:pt x="1626" y="1105"/>
                    <a:pt x="1291" y="970"/>
                  </a:cubicBezTo>
                  <a:cubicBezTo>
                    <a:pt x="1365" y="887"/>
                    <a:pt x="1410" y="778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1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118"/>
            <p:cNvSpPr/>
            <p:nvPr/>
          </p:nvSpPr>
          <p:spPr>
            <a:xfrm>
              <a:off x="3977209" y="2779035"/>
              <a:ext cx="374668" cy="373891"/>
            </a:xfrm>
            <a:custGeom>
              <a:avLst/>
              <a:gdLst/>
              <a:ahLst/>
              <a:cxnLst/>
              <a:rect l="l" t="t" r="r" b="b"/>
              <a:pathLst>
                <a:path w="9639" h="9619" extrusionOk="0">
                  <a:moveTo>
                    <a:pt x="5397" y="1064"/>
                  </a:moveTo>
                  <a:lnTo>
                    <a:pt x="6341" y="2701"/>
                  </a:lnTo>
                  <a:lnTo>
                    <a:pt x="4549" y="3173"/>
                  </a:lnTo>
                  <a:lnTo>
                    <a:pt x="4092" y="2382"/>
                  </a:lnTo>
                  <a:lnTo>
                    <a:pt x="5397" y="1064"/>
                  </a:lnTo>
                  <a:close/>
                  <a:moveTo>
                    <a:pt x="3864" y="2552"/>
                  </a:moveTo>
                  <a:lnTo>
                    <a:pt x="4287" y="3285"/>
                  </a:lnTo>
                  <a:lnTo>
                    <a:pt x="3716" y="3615"/>
                  </a:lnTo>
                  <a:lnTo>
                    <a:pt x="3293" y="2881"/>
                  </a:lnTo>
                  <a:lnTo>
                    <a:pt x="3864" y="2552"/>
                  </a:lnTo>
                  <a:close/>
                  <a:moveTo>
                    <a:pt x="4461" y="3511"/>
                  </a:moveTo>
                  <a:lnTo>
                    <a:pt x="4885" y="4244"/>
                  </a:lnTo>
                  <a:lnTo>
                    <a:pt x="4641" y="4385"/>
                  </a:lnTo>
                  <a:lnTo>
                    <a:pt x="4218" y="3652"/>
                  </a:lnTo>
                  <a:lnTo>
                    <a:pt x="4461" y="3511"/>
                  </a:lnTo>
                  <a:close/>
                  <a:moveTo>
                    <a:pt x="5456" y="604"/>
                  </a:moveTo>
                  <a:lnTo>
                    <a:pt x="3828" y="2246"/>
                  </a:lnTo>
                  <a:lnTo>
                    <a:pt x="2908" y="2778"/>
                  </a:lnTo>
                  <a:lnTo>
                    <a:pt x="3614" y="4000"/>
                  </a:lnTo>
                  <a:lnTo>
                    <a:pt x="3973" y="3793"/>
                  </a:lnTo>
                  <a:lnTo>
                    <a:pt x="4537" y="4772"/>
                  </a:lnTo>
                  <a:lnTo>
                    <a:pt x="5271" y="4349"/>
                  </a:lnTo>
                  <a:lnTo>
                    <a:pt x="4732" y="3417"/>
                  </a:lnTo>
                  <a:lnTo>
                    <a:pt x="6771" y="2880"/>
                  </a:lnTo>
                  <a:lnTo>
                    <a:pt x="5456" y="604"/>
                  </a:lnTo>
                  <a:close/>
                  <a:moveTo>
                    <a:pt x="4829" y="277"/>
                  </a:moveTo>
                  <a:cubicBezTo>
                    <a:pt x="6153" y="277"/>
                    <a:pt x="7229" y="1353"/>
                    <a:pt x="7229" y="2677"/>
                  </a:cubicBezTo>
                  <a:cubicBezTo>
                    <a:pt x="7229" y="4001"/>
                    <a:pt x="6152" y="5078"/>
                    <a:pt x="4829" y="5078"/>
                  </a:cubicBezTo>
                  <a:cubicBezTo>
                    <a:pt x="3504" y="5078"/>
                    <a:pt x="2428" y="4001"/>
                    <a:pt x="2428" y="2677"/>
                  </a:cubicBezTo>
                  <a:cubicBezTo>
                    <a:pt x="2428" y="1353"/>
                    <a:pt x="3504" y="277"/>
                    <a:pt x="4829" y="277"/>
                  </a:cubicBezTo>
                  <a:close/>
                  <a:moveTo>
                    <a:pt x="1530" y="7431"/>
                  </a:moveTo>
                  <a:cubicBezTo>
                    <a:pt x="1539" y="7431"/>
                    <a:pt x="1548" y="7432"/>
                    <a:pt x="1557" y="7433"/>
                  </a:cubicBezTo>
                  <a:cubicBezTo>
                    <a:pt x="1726" y="7446"/>
                    <a:pt x="1858" y="7589"/>
                    <a:pt x="1858" y="7761"/>
                  </a:cubicBezTo>
                  <a:lnTo>
                    <a:pt x="1858" y="7939"/>
                  </a:lnTo>
                  <a:cubicBezTo>
                    <a:pt x="1858" y="8125"/>
                    <a:pt x="1713" y="8278"/>
                    <a:pt x="1531" y="8278"/>
                  </a:cubicBezTo>
                  <a:cubicBezTo>
                    <a:pt x="1522" y="8278"/>
                    <a:pt x="1513" y="8277"/>
                    <a:pt x="1504" y="8277"/>
                  </a:cubicBezTo>
                  <a:cubicBezTo>
                    <a:pt x="1336" y="8262"/>
                    <a:pt x="1201" y="8120"/>
                    <a:pt x="1201" y="7948"/>
                  </a:cubicBezTo>
                  <a:lnTo>
                    <a:pt x="1201" y="7770"/>
                  </a:lnTo>
                  <a:cubicBezTo>
                    <a:pt x="1201" y="7584"/>
                    <a:pt x="1347" y="7431"/>
                    <a:pt x="1530" y="7431"/>
                  </a:cubicBezTo>
                  <a:close/>
                  <a:moveTo>
                    <a:pt x="4817" y="7431"/>
                  </a:moveTo>
                  <a:cubicBezTo>
                    <a:pt x="4826" y="7431"/>
                    <a:pt x="4835" y="7432"/>
                    <a:pt x="4844" y="7433"/>
                  </a:cubicBezTo>
                  <a:cubicBezTo>
                    <a:pt x="5013" y="7446"/>
                    <a:pt x="5146" y="7589"/>
                    <a:pt x="5146" y="7761"/>
                  </a:cubicBezTo>
                  <a:lnTo>
                    <a:pt x="5146" y="7939"/>
                  </a:lnTo>
                  <a:cubicBezTo>
                    <a:pt x="5146" y="8125"/>
                    <a:pt x="5001" y="8278"/>
                    <a:pt x="4818" y="8278"/>
                  </a:cubicBezTo>
                  <a:cubicBezTo>
                    <a:pt x="4810" y="8278"/>
                    <a:pt x="4801" y="8277"/>
                    <a:pt x="4792" y="8277"/>
                  </a:cubicBezTo>
                  <a:cubicBezTo>
                    <a:pt x="4624" y="8262"/>
                    <a:pt x="4490" y="8120"/>
                    <a:pt x="4490" y="7948"/>
                  </a:cubicBezTo>
                  <a:lnTo>
                    <a:pt x="4490" y="7770"/>
                  </a:lnTo>
                  <a:cubicBezTo>
                    <a:pt x="4490" y="7584"/>
                    <a:pt x="4635" y="7431"/>
                    <a:pt x="4817" y="7431"/>
                  </a:cubicBezTo>
                  <a:close/>
                  <a:moveTo>
                    <a:pt x="8125" y="7431"/>
                  </a:moveTo>
                  <a:cubicBezTo>
                    <a:pt x="8134" y="7431"/>
                    <a:pt x="8143" y="7432"/>
                    <a:pt x="8152" y="7433"/>
                  </a:cubicBezTo>
                  <a:cubicBezTo>
                    <a:pt x="8321" y="7446"/>
                    <a:pt x="8454" y="7589"/>
                    <a:pt x="8454" y="7761"/>
                  </a:cubicBezTo>
                  <a:lnTo>
                    <a:pt x="8454" y="7939"/>
                  </a:lnTo>
                  <a:cubicBezTo>
                    <a:pt x="8454" y="8125"/>
                    <a:pt x="8309" y="8278"/>
                    <a:pt x="8126" y="8278"/>
                  </a:cubicBezTo>
                  <a:cubicBezTo>
                    <a:pt x="8117" y="8278"/>
                    <a:pt x="8108" y="8277"/>
                    <a:pt x="8099" y="8277"/>
                  </a:cubicBezTo>
                  <a:cubicBezTo>
                    <a:pt x="7930" y="8262"/>
                    <a:pt x="7797" y="8120"/>
                    <a:pt x="7797" y="7948"/>
                  </a:cubicBezTo>
                  <a:lnTo>
                    <a:pt x="7797" y="7770"/>
                  </a:lnTo>
                  <a:cubicBezTo>
                    <a:pt x="7797" y="7584"/>
                    <a:pt x="7942" y="7431"/>
                    <a:pt x="8125" y="7431"/>
                  </a:cubicBezTo>
                  <a:close/>
                  <a:moveTo>
                    <a:pt x="4817" y="6866"/>
                  </a:moveTo>
                  <a:cubicBezTo>
                    <a:pt x="5496" y="6866"/>
                    <a:pt x="6049" y="7419"/>
                    <a:pt x="6049" y="8097"/>
                  </a:cubicBezTo>
                  <a:cubicBezTo>
                    <a:pt x="6049" y="8350"/>
                    <a:pt x="5973" y="8586"/>
                    <a:pt x="5841" y="8782"/>
                  </a:cubicBezTo>
                  <a:cubicBezTo>
                    <a:pt x="5759" y="8541"/>
                    <a:pt x="5593" y="8337"/>
                    <a:pt x="5373" y="8203"/>
                  </a:cubicBezTo>
                  <a:cubicBezTo>
                    <a:pt x="5409" y="8126"/>
                    <a:pt x="5430" y="8038"/>
                    <a:pt x="5430" y="7947"/>
                  </a:cubicBezTo>
                  <a:lnTo>
                    <a:pt x="5430" y="7773"/>
                  </a:lnTo>
                  <a:cubicBezTo>
                    <a:pt x="5430" y="7429"/>
                    <a:pt x="5158" y="7148"/>
                    <a:pt x="4821" y="7148"/>
                  </a:cubicBezTo>
                  <a:cubicBezTo>
                    <a:pt x="4808" y="7148"/>
                    <a:pt x="4794" y="7149"/>
                    <a:pt x="4781" y="7150"/>
                  </a:cubicBezTo>
                  <a:cubicBezTo>
                    <a:pt x="4461" y="7169"/>
                    <a:pt x="4208" y="7436"/>
                    <a:pt x="4208" y="7759"/>
                  </a:cubicBezTo>
                  <a:lnTo>
                    <a:pt x="4208" y="7946"/>
                  </a:lnTo>
                  <a:cubicBezTo>
                    <a:pt x="4208" y="8037"/>
                    <a:pt x="4228" y="8124"/>
                    <a:pt x="4265" y="8202"/>
                  </a:cubicBezTo>
                  <a:cubicBezTo>
                    <a:pt x="4045" y="8334"/>
                    <a:pt x="3879" y="8539"/>
                    <a:pt x="3797" y="8781"/>
                  </a:cubicBezTo>
                  <a:cubicBezTo>
                    <a:pt x="3656" y="8571"/>
                    <a:pt x="3578" y="8317"/>
                    <a:pt x="3590" y="8043"/>
                  </a:cubicBezTo>
                  <a:cubicBezTo>
                    <a:pt x="3617" y="7396"/>
                    <a:pt x="4153" y="6875"/>
                    <a:pt x="4801" y="6866"/>
                  </a:cubicBezTo>
                  <a:cubicBezTo>
                    <a:pt x="4806" y="6866"/>
                    <a:pt x="4811" y="6866"/>
                    <a:pt x="4817" y="6866"/>
                  </a:cubicBezTo>
                  <a:close/>
                  <a:moveTo>
                    <a:pt x="8126" y="6866"/>
                  </a:moveTo>
                  <a:cubicBezTo>
                    <a:pt x="8805" y="6866"/>
                    <a:pt x="9356" y="7418"/>
                    <a:pt x="9356" y="8096"/>
                  </a:cubicBezTo>
                  <a:cubicBezTo>
                    <a:pt x="9356" y="8350"/>
                    <a:pt x="9280" y="8587"/>
                    <a:pt x="9148" y="8782"/>
                  </a:cubicBezTo>
                  <a:cubicBezTo>
                    <a:pt x="9066" y="8542"/>
                    <a:pt x="8900" y="8337"/>
                    <a:pt x="8680" y="8203"/>
                  </a:cubicBezTo>
                  <a:cubicBezTo>
                    <a:pt x="8715" y="8126"/>
                    <a:pt x="8736" y="8038"/>
                    <a:pt x="8736" y="7947"/>
                  </a:cubicBezTo>
                  <a:lnTo>
                    <a:pt x="8736" y="7773"/>
                  </a:lnTo>
                  <a:cubicBezTo>
                    <a:pt x="8736" y="7429"/>
                    <a:pt x="8465" y="7148"/>
                    <a:pt x="8128" y="7148"/>
                  </a:cubicBezTo>
                  <a:cubicBezTo>
                    <a:pt x="8114" y="7148"/>
                    <a:pt x="8101" y="7149"/>
                    <a:pt x="8088" y="7150"/>
                  </a:cubicBezTo>
                  <a:cubicBezTo>
                    <a:pt x="7768" y="7169"/>
                    <a:pt x="7515" y="7436"/>
                    <a:pt x="7515" y="7759"/>
                  </a:cubicBezTo>
                  <a:lnTo>
                    <a:pt x="7515" y="7946"/>
                  </a:lnTo>
                  <a:cubicBezTo>
                    <a:pt x="7515" y="8037"/>
                    <a:pt x="7535" y="8124"/>
                    <a:pt x="7572" y="8202"/>
                  </a:cubicBezTo>
                  <a:cubicBezTo>
                    <a:pt x="7351" y="8334"/>
                    <a:pt x="7186" y="8539"/>
                    <a:pt x="7103" y="8781"/>
                  </a:cubicBezTo>
                  <a:cubicBezTo>
                    <a:pt x="6962" y="8571"/>
                    <a:pt x="6885" y="8317"/>
                    <a:pt x="6896" y="8043"/>
                  </a:cubicBezTo>
                  <a:cubicBezTo>
                    <a:pt x="6924" y="7396"/>
                    <a:pt x="7460" y="6875"/>
                    <a:pt x="8107" y="6866"/>
                  </a:cubicBezTo>
                  <a:cubicBezTo>
                    <a:pt x="8113" y="6866"/>
                    <a:pt x="8119" y="6866"/>
                    <a:pt x="8126" y="6866"/>
                  </a:cubicBezTo>
                  <a:close/>
                  <a:moveTo>
                    <a:pt x="1530" y="6867"/>
                  </a:moveTo>
                  <a:cubicBezTo>
                    <a:pt x="1537" y="6867"/>
                    <a:pt x="1543" y="6867"/>
                    <a:pt x="1549" y="6867"/>
                  </a:cubicBezTo>
                  <a:cubicBezTo>
                    <a:pt x="2197" y="6878"/>
                    <a:pt x="2733" y="7399"/>
                    <a:pt x="2761" y="8047"/>
                  </a:cubicBezTo>
                  <a:cubicBezTo>
                    <a:pt x="2772" y="8319"/>
                    <a:pt x="2693" y="8574"/>
                    <a:pt x="2554" y="8783"/>
                  </a:cubicBezTo>
                  <a:cubicBezTo>
                    <a:pt x="2471" y="8544"/>
                    <a:pt x="2306" y="8338"/>
                    <a:pt x="2085" y="8205"/>
                  </a:cubicBezTo>
                  <a:cubicBezTo>
                    <a:pt x="2121" y="8127"/>
                    <a:pt x="2142" y="8039"/>
                    <a:pt x="2142" y="7948"/>
                  </a:cubicBezTo>
                  <a:lnTo>
                    <a:pt x="2142" y="7774"/>
                  </a:lnTo>
                  <a:cubicBezTo>
                    <a:pt x="2142" y="7430"/>
                    <a:pt x="1871" y="7150"/>
                    <a:pt x="1533" y="7150"/>
                  </a:cubicBezTo>
                  <a:cubicBezTo>
                    <a:pt x="1520" y="7150"/>
                    <a:pt x="1507" y="7150"/>
                    <a:pt x="1493" y="7151"/>
                  </a:cubicBezTo>
                  <a:cubicBezTo>
                    <a:pt x="1174" y="7171"/>
                    <a:pt x="921" y="7437"/>
                    <a:pt x="921" y="7760"/>
                  </a:cubicBezTo>
                  <a:lnTo>
                    <a:pt x="921" y="7947"/>
                  </a:lnTo>
                  <a:cubicBezTo>
                    <a:pt x="921" y="8038"/>
                    <a:pt x="941" y="8126"/>
                    <a:pt x="978" y="8203"/>
                  </a:cubicBezTo>
                  <a:cubicBezTo>
                    <a:pt x="757" y="8335"/>
                    <a:pt x="591" y="8540"/>
                    <a:pt x="509" y="8782"/>
                  </a:cubicBezTo>
                  <a:cubicBezTo>
                    <a:pt x="377" y="8587"/>
                    <a:pt x="301" y="8350"/>
                    <a:pt x="301" y="8097"/>
                  </a:cubicBezTo>
                  <a:cubicBezTo>
                    <a:pt x="301" y="7420"/>
                    <a:pt x="852" y="6867"/>
                    <a:pt x="1530" y="6867"/>
                  </a:cubicBezTo>
                  <a:close/>
                  <a:moveTo>
                    <a:pt x="1913" y="8429"/>
                  </a:moveTo>
                  <a:cubicBezTo>
                    <a:pt x="2143" y="8551"/>
                    <a:pt x="2301" y="8781"/>
                    <a:pt x="2330" y="9040"/>
                  </a:cubicBezTo>
                  <a:cubicBezTo>
                    <a:pt x="2113" y="9223"/>
                    <a:pt x="1836" y="9332"/>
                    <a:pt x="1534" y="9332"/>
                  </a:cubicBezTo>
                  <a:cubicBezTo>
                    <a:pt x="1232" y="9332"/>
                    <a:pt x="953" y="9223"/>
                    <a:pt x="740" y="9040"/>
                  </a:cubicBezTo>
                  <a:cubicBezTo>
                    <a:pt x="771" y="8781"/>
                    <a:pt x="926" y="8551"/>
                    <a:pt x="1157" y="8429"/>
                  </a:cubicBezTo>
                  <a:cubicBezTo>
                    <a:pt x="1261" y="8511"/>
                    <a:pt x="1391" y="8559"/>
                    <a:pt x="1536" y="8559"/>
                  </a:cubicBezTo>
                  <a:cubicBezTo>
                    <a:pt x="1679" y="8559"/>
                    <a:pt x="1810" y="8510"/>
                    <a:pt x="1913" y="8429"/>
                  </a:cubicBezTo>
                  <a:close/>
                  <a:moveTo>
                    <a:pt x="5208" y="8429"/>
                  </a:moveTo>
                  <a:cubicBezTo>
                    <a:pt x="5437" y="8552"/>
                    <a:pt x="5594" y="8781"/>
                    <a:pt x="5625" y="9040"/>
                  </a:cubicBezTo>
                  <a:cubicBezTo>
                    <a:pt x="5408" y="9223"/>
                    <a:pt x="5130" y="9332"/>
                    <a:pt x="4829" y="9332"/>
                  </a:cubicBezTo>
                  <a:cubicBezTo>
                    <a:pt x="4527" y="9332"/>
                    <a:pt x="4248" y="9223"/>
                    <a:pt x="4034" y="9040"/>
                  </a:cubicBezTo>
                  <a:cubicBezTo>
                    <a:pt x="4065" y="8781"/>
                    <a:pt x="4221" y="8551"/>
                    <a:pt x="4451" y="8429"/>
                  </a:cubicBezTo>
                  <a:cubicBezTo>
                    <a:pt x="4555" y="8511"/>
                    <a:pt x="4686" y="8559"/>
                    <a:pt x="4830" y="8559"/>
                  </a:cubicBezTo>
                  <a:cubicBezTo>
                    <a:pt x="4973" y="8559"/>
                    <a:pt x="5104" y="8510"/>
                    <a:pt x="5208" y="8429"/>
                  </a:cubicBezTo>
                  <a:close/>
                  <a:moveTo>
                    <a:pt x="8502" y="8429"/>
                  </a:moveTo>
                  <a:cubicBezTo>
                    <a:pt x="8732" y="8552"/>
                    <a:pt x="8889" y="8781"/>
                    <a:pt x="8919" y="9040"/>
                  </a:cubicBezTo>
                  <a:cubicBezTo>
                    <a:pt x="8702" y="9223"/>
                    <a:pt x="8425" y="9332"/>
                    <a:pt x="8122" y="9332"/>
                  </a:cubicBezTo>
                  <a:cubicBezTo>
                    <a:pt x="7821" y="9332"/>
                    <a:pt x="7542" y="9223"/>
                    <a:pt x="7329" y="9040"/>
                  </a:cubicBezTo>
                  <a:cubicBezTo>
                    <a:pt x="7360" y="8781"/>
                    <a:pt x="7515" y="8551"/>
                    <a:pt x="7746" y="8429"/>
                  </a:cubicBezTo>
                  <a:cubicBezTo>
                    <a:pt x="7850" y="8511"/>
                    <a:pt x="7980" y="8559"/>
                    <a:pt x="8125" y="8559"/>
                  </a:cubicBezTo>
                  <a:cubicBezTo>
                    <a:pt x="8268" y="8559"/>
                    <a:pt x="8399" y="8510"/>
                    <a:pt x="8502" y="8429"/>
                  </a:cubicBezTo>
                  <a:close/>
                  <a:moveTo>
                    <a:pt x="4817" y="0"/>
                  </a:moveTo>
                  <a:cubicBezTo>
                    <a:pt x="3342" y="0"/>
                    <a:pt x="2142" y="1205"/>
                    <a:pt x="2142" y="2683"/>
                  </a:cubicBezTo>
                  <a:cubicBezTo>
                    <a:pt x="2142" y="4114"/>
                    <a:pt x="3267" y="5287"/>
                    <a:pt x="4678" y="5360"/>
                  </a:cubicBezTo>
                  <a:lnTo>
                    <a:pt x="4678" y="5835"/>
                  </a:lnTo>
                  <a:lnTo>
                    <a:pt x="1390" y="5835"/>
                  </a:lnTo>
                  <a:lnTo>
                    <a:pt x="1390" y="6594"/>
                  </a:lnTo>
                  <a:cubicBezTo>
                    <a:pt x="610" y="6667"/>
                    <a:pt x="1" y="7332"/>
                    <a:pt x="18" y="8135"/>
                  </a:cubicBezTo>
                  <a:cubicBezTo>
                    <a:pt x="37" y="8920"/>
                    <a:pt x="663" y="9568"/>
                    <a:pt x="1448" y="9610"/>
                  </a:cubicBezTo>
                  <a:cubicBezTo>
                    <a:pt x="1476" y="9612"/>
                    <a:pt x="1503" y="9612"/>
                    <a:pt x="1530" y="9612"/>
                  </a:cubicBezTo>
                  <a:cubicBezTo>
                    <a:pt x="2365" y="9612"/>
                    <a:pt x="3042" y="8934"/>
                    <a:pt x="3042" y="8100"/>
                  </a:cubicBezTo>
                  <a:cubicBezTo>
                    <a:pt x="3042" y="7314"/>
                    <a:pt x="2439" y="6665"/>
                    <a:pt x="1671" y="6594"/>
                  </a:cubicBezTo>
                  <a:lnTo>
                    <a:pt x="1671" y="6118"/>
                  </a:lnTo>
                  <a:lnTo>
                    <a:pt x="4677" y="6118"/>
                  </a:lnTo>
                  <a:lnTo>
                    <a:pt x="4677" y="6595"/>
                  </a:lnTo>
                  <a:cubicBezTo>
                    <a:pt x="3896" y="6668"/>
                    <a:pt x="3285" y="7338"/>
                    <a:pt x="3305" y="8143"/>
                  </a:cubicBezTo>
                  <a:cubicBezTo>
                    <a:pt x="3325" y="8927"/>
                    <a:pt x="3950" y="9574"/>
                    <a:pt x="4735" y="9617"/>
                  </a:cubicBezTo>
                  <a:cubicBezTo>
                    <a:pt x="4762" y="9618"/>
                    <a:pt x="4790" y="9619"/>
                    <a:pt x="4817" y="9619"/>
                  </a:cubicBezTo>
                  <a:cubicBezTo>
                    <a:pt x="5651" y="9619"/>
                    <a:pt x="6329" y="8939"/>
                    <a:pt x="6329" y="8104"/>
                  </a:cubicBezTo>
                  <a:cubicBezTo>
                    <a:pt x="6329" y="7315"/>
                    <a:pt x="5725" y="6667"/>
                    <a:pt x="4957" y="6595"/>
                  </a:cubicBezTo>
                  <a:lnTo>
                    <a:pt x="4957" y="6118"/>
                  </a:lnTo>
                  <a:lnTo>
                    <a:pt x="7983" y="6118"/>
                  </a:lnTo>
                  <a:lnTo>
                    <a:pt x="7983" y="6594"/>
                  </a:lnTo>
                  <a:cubicBezTo>
                    <a:pt x="7203" y="6667"/>
                    <a:pt x="6593" y="7332"/>
                    <a:pt x="6612" y="8135"/>
                  </a:cubicBezTo>
                  <a:cubicBezTo>
                    <a:pt x="6630" y="8920"/>
                    <a:pt x="7256" y="9568"/>
                    <a:pt x="8041" y="9610"/>
                  </a:cubicBezTo>
                  <a:cubicBezTo>
                    <a:pt x="8069" y="9612"/>
                    <a:pt x="8096" y="9612"/>
                    <a:pt x="8124" y="9612"/>
                  </a:cubicBezTo>
                  <a:cubicBezTo>
                    <a:pt x="8958" y="9612"/>
                    <a:pt x="9635" y="8934"/>
                    <a:pt x="9635" y="8100"/>
                  </a:cubicBezTo>
                  <a:cubicBezTo>
                    <a:pt x="9639" y="7315"/>
                    <a:pt x="9034" y="6668"/>
                    <a:pt x="8267" y="6596"/>
                  </a:cubicBezTo>
                  <a:lnTo>
                    <a:pt x="8267" y="5837"/>
                  </a:lnTo>
                  <a:lnTo>
                    <a:pt x="4960" y="5837"/>
                  </a:lnTo>
                  <a:lnTo>
                    <a:pt x="4960" y="5362"/>
                  </a:lnTo>
                  <a:cubicBezTo>
                    <a:pt x="6411" y="5287"/>
                    <a:pt x="7560" y="4049"/>
                    <a:pt x="7494" y="2561"/>
                  </a:cubicBezTo>
                  <a:cubicBezTo>
                    <a:pt x="7431" y="1164"/>
                    <a:pt x="6294" y="41"/>
                    <a:pt x="4897" y="2"/>
                  </a:cubicBezTo>
                  <a:cubicBezTo>
                    <a:pt x="4870" y="1"/>
                    <a:pt x="4844" y="0"/>
                    <a:pt x="481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4" name="Google Shape;5484;p118"/>
          <p:cNvGrpSpPr/>
          <p:nvPr/>
        </p:nvGrpSpPr>
        <p:grpSpPr>
          <a:xfrm>
            <a:off x="3160900" y="2171847"/>
            <a:ext cx="374590" cy="374163"/>
            <a:chOff x="3160900" y="2171847"/>
            <a:chExt cx="374590" cy="374163"/>
          </a:xfrm>
        </p:grpSpPr>
        <p:sp>
          <p:nvSpPr>
            <p:cNvPr id="5485" name="Google Shape;5485;p118"/>
            <p:cNvSpPr/>
            <p:nvPr/>
          </p:nvSpPr>
          <p:spPr>
            <a:xfrm>
              <a:off x="3205795" y="2177366"/>
              <a:ext cx="285461" cy="182961"/>
            </a:xfrm>
            <a:custGeom>
              <a:avLst/>
              <a:gdLst/>
              <a:ahLst/>
              <a:cxnLst/>
              <a:rect l="l" t="t" r="r" b="b"/>
              <a:pathLst>
                <a:path w="7344" h="4707" extrusionOk="0">
                  <a:moveTo>
                    <a:pt x="4355" y="1"/>
                  </a:moveTo>
                  <a:cubicBezTo>
                    <a:pt x="3512" y="1"/>
                    <a:pt x="2800" y="555"/>
                    <a:pt x="2570" y="1314"/>
                  </a:cubicBezTo>
                  <a:cubicBezTo>
                    <a:pt x="2467" y="1277"/>
                    <a:pt x="2357" y="1256"/>
                    <a:pt x="2243" y="1256"/>
                  </a:cubicBezTo>
                  <a:cubicBezTo>
                    <a:pt x="1803" y="1256"/>
                    <a:pt x="1433" y="1555"/>
                    <a:pt x="1331" y="1957"/>
                  </a:cubicBezTo>
                  <a:cubicBezTo>
                    <a:pt x="592" y="1988"/>
                    <a:pt x="1" y="2591"/>
                    <a:pt x="1" y="3331"/>
                  </a:cubicBezTo>
                  <a:cubicBezTo>
                    <a:pt x="1" y="4091"/>
                    <a:pt x="623" y="4706"/>
                    <a:pt x="1390" y="4706"/>
                  </a:cubicBezTo>
                  <a:lnTo>
                    <a:pt x="5826" y="4706"/>
                  </a:lnTo>
                  <a:cubicBezTo>
                    <a:pt x="6664" y="4706"/>
                    <a:pt x="7344" y="4034"/>
                    <a:pt x="7344" y="3205"/>
                  </a:cubicBezTo>
                  <a:cubicBezTo>
                    <a:pt x="7344" y="2507"/>
                    <a:pt x="6865" y="1924"/>
                    <a:pt x="6216" y="1752"/>
                  </a:cubicBezTo>
                  <a:cubicBezTo>
                    <a:pt x="6168" y="777"/>
                    <a:pt x="5353" y="1"/>
                    <a:pt x="43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118"/>
            <p:cNvSpPr/>
            <p:nvPr/>
          </p:nvSpPr>
          <p:spPr>
            <a:xfrm>
              <a:off x="3295079" y="2433481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5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118"/>
            <p:cNvSpPr/>
            <p:nvPr/>
          </p:nvSpPr>
          <p:spPr>
            <a:xfrm>
              <a:off x="3167041" y="2433481"/>
              <a:ext cx="106892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3" y="2749"/>
                    <a:pt x="2749" y="2134"/>
                    <a:pt x="2749" y="1375"/>
                  </a:cubicBezTo>
                  <a:cubicBezTo>
                    <a:pt x="2749" y="616"/>
                    <a:pt x="2133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118"/>
            <p:cNvSpPr/>
            <p:nvPr/>
          </p:nvSpPr>
          <p:spPr>
            <a:xfrm>
              <a:off x="3423117" y="2433481"/>
              <a:ext cx="106854" cy="106892"/>
            </a:xfrm>
            <a:custGeom>
              <a:avLst/>
              <a:gdLst/>
              <a:ahLst/>
              <a:cxnLst/>
              <a:rect l="l" t="t" r="r" b="b"/>
              <a:pathLst>
                <a:path w="2749" h="2750" extrusionOk="0">
                  <a:moveTo>
                    <a:pt x="1375" y="1"/>
                  </a:moveTo>
                  <a:cubicBezTo>
                    <a:pt x="617" y="1"/>
                    <a:pt x="0" y="616"/>
                    <a:pt x="0" y="1375"/>
                  </a:cubicBezTo>
                  <a:cubicBezTo>
                    <a:pt x="0" y="2134"/>
                    <a:pt x="617" y="2749"/>
                    <a:pt x="1375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118"/>
            <p:cNvSpPr/>
            <p:nvPr/>
          </p:nvSpPr>
          <p:spPr>
            <a:xfrm>
              <a:off x="3287111" y="2226615"/>
              <a:ext cx="122596" cy="111790"/>
            </a:xfrm>
            <a:custGeom>
              <a:avLst/>
              <a:gdLst/>
              <a:ahLst/>
              <a:cxnLst/>
              <a:rect l="l" t="t" r="r" b="b"/>
              <a:pathLst>
                <a:path w="3154" h="2876" extrusionOk="0">
                  <a:moveTo>
                    <a:pt x="1710" y="1"/>
                  </a:moveTo>
                  <a:lnTo>
                    <a:pt x="1466" y="903"/>
                  </a:lnTo>
                  <a:lnTo>
                    <a:pt x="903" y="903"/>
                  </a:lnTo>
                  <a:lnTo>
                    <a:pt x="903" y="621"/>
                  </a:lnTo>
                  <a:lnTo>
                    <a:pt x="1" y="621"/>
                  </a:lnTo>
                  <a:lnTo>
                    <a:pt x="1" y="2876"/>
                  </a:lnTo>
                  <a:lnTo>
                    <a:pt x="903" y="2876"/>
                  </a:lnTo>
                  <a:lnTo>
                    <a:pt x="903" y="2594"/>
                  </a:lnTo>
                  <a:lnTo>
                    <a:pt x="1186" y="2594"/>
                  </a:lnTo>
                  <a:lnTo>
                    <a:pt x="1523" y="2782"/>
                  </a:lnTo>
                  <a:lnTo>
                    <a:pt x="2322" y="2782"/>
                  </a:lnTo>
                  <a:cubicBezTo>
                    <a:pt x="2588" y="2782"/>
                    <a:pt x="2816" y="2597"/>
                    <a:pt x="2873" y="2338"/>
                  </a:cubicBezTo>
                  <a:lnTo>
                    <a:pt x="3112" y="1245"/>
                  </a:lnTo>
                  <a:cubicBezTo>
                    <a:pt x="3153" y="1070"/>
                    <a:pt x="3018" y="904"/>
                    <a:pt x="2838" y="904"/>
                  </a:cubicBezTo>
                  <a:lnTo>
                    <a:pt x="2311" y="904"/>
                  </a:lnTo>
                  <a:lnTo>
                    <a:pt x="2311" y="603"/>
                  </a:lnTo>
                  <a:cubicBezTo>
                    <a:pt x="2311" y="271"/>
                    <a:pt x="2042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118"/>
            <p:cNvSpPr/>
            <p:nvPr/>
          </p:nvSpPr>
          <p:spPr>
            <a:xfrm>
              <a:off x="3412816" y="2177755"/>
              <a:ext cx="116882" cy="94921"/>
            </a:xfrm>
            <a:custGeom>
              <a:avLst/>
              <a:gdLst/>
              <a:ahLst/>
              <a:cxnLst/>
              <a:rect l="l" t="t" r="r" b="b"/>
              <a:pathLst>
                <a:path w="3007" h="2442" extrusionOk="0">
                  <a:moveTo>
                    <a:pt x="377" y="0"/>
                  </a:moveTo>
                  <a:cubicBezTo>
                    <a:pt x="168" y="0"/>
                    <a:pt x="1" y="169"/>
                    <a:pt x="1" y="376"/>
                  </a:cubicBezTo>
                  <a:lnTo>
                    <a:pt x="1" y="1503"/>
                  </a:lnTo>
                  <a:cubicBezTo>
                    <a:pt x="1" y="1710"/>
                    <a:pt x="169" y="1878"/>
                    <a:pt x="377" y="1878"/>
                  </a:cubicBezTo>
                  <a:lnTo>
                    <a:pt x="790" y="1878"/>
                  </a:lnTo>
                  <a:lnTo>
                    <a:pt x="790" y="2442"/>
                  </a:lnTo>
                  <a:lnTo>
                    <a:pt x="1861" y="1878"/>
                  </a:lnTo>
                  <a:lnTo>
                    <a:pt x="2631" y="1878"/>
                  </a:lnTo>
                  <a:cubicBezTo>
                    <a:pt x="2839" y="1878"/>
                    <a:pt x="3007" y="1709"/>
                    <a:pt x="3007" y="1503"/>
                  </a:cubicBezTo>
                  <a:lnTo>
                    <a:pt x="3007" y="376"/>
                  </a:lnTo>
                  <a:cubicBezTo>
                    <a:pt x="3006" y="169"/>
                    <a:pt x="2837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118"/>
            <p:cNvSpPr/>
            <p:nvPr/>
          </p:nvSpPr>
          <p:spPr>
            <a:xfrm>
              <a:off x="3160900" y="2171847"/>
              <a:ext cx="374590" cy="374163"/>
            </a:xfrm>
            <a:custGeom>
              <a:avLst/>
              <a:gdLst/>
              <a:ahLst/>
              <a:cxnLst/>
              <a:rect l="l" t="t" r="r" b="b"/>
              <a:pathLst>
                <a:path w="9637" h="9626" extrusionOk="0">
                  <a:moveTo>
                    <a:pt x="7044" y="679"/>
                  </a:moveTo>
                  <a:lnTo>
                    <a:pt x="7044" y="960"/>
                  </a:lnTo>
                  <a:lnTo>
                    <a:pt x="8923" y="960"/>
                  </a:lnTo>
                  <a:lnTo>
                    <a:pt x="8923" y="679"/>
                  </a:lnTo>
                  <a:close/>
                  <a:moveTo>
                    <a:pt x="7044" y="1242"/>
                  </a:moveTo>
                  <a:lnTo>
                    <a:pt x="7044" y="1524"/>
                  </a:lnTo>
                  <a:lnTo>
                    <a:pt x="8359" y="1524"/>
                  </a:lnTo>
                  <a:lnTo>
                    <a:pt x="8359" y="1242"/>
                  </a:lnTo>
                  <a:close/>
                  <a:moveTo>
                    <a:pt x="9119" y="285"/>
                  </a:moveTo>
                  <a:cubicBezTo>
                    <a:pt x="9250" y="285"/>
                    <a:pt x="9355" y="391"/>
                    <a:pt x="9355" y="520"/>
                  </a:cubicBezTo>
                  <a:lnTo>
                    <a:pt x="9355" y="1646"/>
                  </a:lnTo>
                  <a:cubicBezTo>
                    <a:pt x="9355" y="1777"/>
                    <a:pt x="9249" y="1881"/>
                    <a:pt x="9119" y="1881"/>
                  </a:cubicBezTo>
                  <a:lnTo>
                    <a:pt x="8315" y="1881"/>
                  </a:lnTo>
                  <a:lnTo>
                    <a:pt x="7420" y="2352"/>
                  </a:lnTo>
                  <a:lnTo>
                    <a:pt x="7420" y="1881"/>
                  </a:lnTo>
                  <a:lnTo>
                    <a:pt x="6866" y="1881"/>
                  </a:lnTo>
                  <a:cubicBezTo>
                    <a:pt x="6735" y="1881"/>
                    <a:pt x="6631" y="1776"/>
                    <a:pt x="6631" y="1646"/>
                  </a:cubicBezTo>
                  <a:lnTo>
                    <a:pt x="6631" y="520"/>
                  </a:lnTo>
                  <a:cubicBezTo>
                    <a:pt x="6631" y="390"/>
                    <a:pt x="6737" y="285"/>
                    <a:pt x="6866" y="285"/>
                  </a:cubicBezTo>
                  <a:close/>
                  <a:moveTo>
                    <a:pt x="5072" y="1555"/>
                  </a:moveTo>
                  <a:cubicBezTo>
                    <a:pt x="5276" y="1603"/>
                    <a:pt x="5429" y="1786"/>
                    <a:pt x="5429" y="2004"/>
                  </a:cubicBezTo>
                  <a:lnTo>
                    <a:pt x="5429" y="2446"/>
                  </a:lnTo>
                  <a:lnTo>
                    <a:pt x="6091" y="2446"/>
                  </a:lnTo>
                  <a:cubicBezTo>
                    <a:pt x="6125" y="2446"/>
                    <a:pt x="6158" y="2454"/>
                    <a:pt x="6183" y="2476"/>
                  </a:cubicBezTo>
                  <a:cubicBezTo>
                    <a:pt x="6226" y="2509"/>
                    <a:pt x="6244" y="2563"/>
                    <a:pt x="6233" y="2616"/>
                  </a:cubicBezTo>
                  <a:lnTo>
                    <a:pt x="5993" y="3709"/>
                  </a:lnTo>
                  <a:cubicBezTo>
                    <a:pt x="5951" y="3903"/>
                    <a:pt x="5778" y="4041"/>
                    <a:pt x="5579" y="4041"/>
                  </a:cubicBezTo>
                  <a:lnTo>
                    <a:pt x="4817" y="4041"/>
                  </a:lnTo>
                  <a:lnTo>
                    <a:pt x="4479" y="3854"/>
                  </a:lnTo>
                  <a:lnTo>
                    <a:pt x="4301" y="3854"/>
                  </a:lnTo>
                  <a:lnTo>
                    <a:pt x="4301" y="2446"/>
                  </a:lnTo>
                  <a:lnTo>
                    <a:pt x="4830" y="2446"/>
                  </a:lnTo>
                  <a:lnTo>
                    <a:pt x="5072" y="1555"/>
                  </a:lnTo>
                  <a:close/>
                  <a:moveTo>
                    <a:pt x="4000" y="2162"/>
                  </a:moveTo>
                  <a:lnTo>
                    <a:pt x="4000" y="4135"/>
                  </a:lnTo>
                  <a:lnTo>
                    <a:pt x="3380" y="4135"/>
                  </a:lnTo>
                  <a:lnTo>
                    <a:pt x="3380" y="2162"/>
                  </a:lnTo>
                  <a:close/>
                  <a:moveTo>
                    <a:pt x="4860" y="1260"/>
                  </a:moveTo>
                  <a:lnTo>
                    <a:pt x="4616" y="2162"/>
                  </a:lnTo>
                  <a:lnTo>
                    <a:pt x="4301" y="2162"/>
                  </a:lnTo>
                  <a:lnTo>
                    <a:pt x="4301" y="1880"/>
                  </a:lnTo>
                  <a:lnTo>
                    <a:pt x="3098" y="1880"/>
                  </a:lnTo>
                  <a:lnTo>
                    <a:pt x="3098" y="4416"/>
                  </a:lnTo>
                  <a:lnTo>
                    <a:pt x="4301" y="4416"/>
                  </a:lnTo>
                  <a:lnTo>
                    <a:pt x="4301" y="4134"/>
                  </a:lnTo>
                  <a:lnTo>
                    <a:pt x="4405" y="4134"/>
                  </a:lnTo>
                  <a:lnTo>
                    <a:pt x="4743" y="4321"/>
                  </a:lnTo>
                  <a:lnTo>
                    <a:pt x="5571" y="4321"/>
                  </a:lnTo>
                  <a:cubicBezTo>
                    <a:pt x="5899" y="4321"/>
                    <a:pt x="6188" y="4089"/>
                    <a:pt x="6259" y="3769"/>
                  </a:cubicBezTo>
                  <a:lnTo>
                    <a:pt x="6500" y="2675"/>
                  </a:lnTo>
                  <a:cubicBezTo>
                    <a:pt x="6527" y="2550"/>
                    <a:pt x="6496" y="2419"/>
                    <a:pt x="6416" y="2319"/>
                  </a:cubicBezTo>
                  <a:cubicBezTo>
                    <a:pt x="6337" y="2220"/>
                    <a:pt x="6217" y="2162"/>
                    <a:pt x="6088" y="2162"/>
                  </a:cubicBezTo>
                  <a:lnTo>
                    <a:pt x="5710" y="2162"/>
                  </a:lnTo>
                  <a:lnTo>
                    <a:pt x="5710" y="2004"/>
                  </a:lnTo>
                  <a:cubicBezTo>
                    <a:pt x="5710" y="1593"/>
                    <a:pt x="5378" y="1260"/>
                    <a:pt x="4967" y="1260"/>
                  </a:cubicBezTo>
                  <a:close/>
                  <a:moveTo>
                    <a:pt x="5516" y="283"/>
                  </a:moveTo>
                  <a:cubicBezTo>
                    <a:pt x="5810" y="283"/>
                    <a:pt x="6094" y="357"/>
                    <a:pt x="6349" y="495"/>
                  </a:cubicBezTo>
                  <a:lnTo>
                    <a:pt x="6349" y="517"/>
                  </a:lnTo>
                  <a:lnTo>
                    <a:pt x="6349" y="1644"/>
                  </a:lnTo>
                  <a:cubicBezTo>
                    <a:pt x="6349" y="1930"/>
                    <a:pt x="6581" y="2162"/>
                    <a:pt x="6867" y="2162"/>
                  </a:cubicBezTo>
                  <a:lnTo>
                    <a:pt x="7139" y="2162"/>
                  </a:lnTo>
                  <a:lnTo>
                    <a:pt x="7139" y="2819"/>
                  </a:lnTo>
                  <a:lnTo>
                    <a:pt x="7962" y="2385"/>
                  </a:lnTo>
                  <a:cubicBezTo>
                    <a:pt x="8215" y="2638"/>
                    <a:pt x="8359" y="2981"/>
                    <a:pt x="8359" y="3339"/>
                  </a:cubicBezTo>
                  <a:cubicBezTo>
                    <a:pt x="8359" y="4089"/>
                    <a:pt x="7742" y="4698"/>
                    <a:pt x="6985" y="4698"/>
                  </a:cubicBezTo>
                  <a:lnTo>
                    <a:pt x="2559" y="4698"/>
                  </a:lnTo>
                  <a:cubicBezTo>
                    <a:pt x="1871" y="4698"/>
                    <a:pt x="1312" y="4146"/>
                    <a:pt x="1312" y="3466"/>
                  </a:cubicBezTo>
                  <a:cubicBezTo>
                    <a:pt x="1312" y="2805"/>
                    <a:pt x="1836" y="2263"/>
                    <a:pt x="2504" y="2236"/>
                  </a:cubicBezTo>
                  <a:lnTo>
                    <a:pt x="2609" y="2232"/>
                  </a:lnTo>
                  <a:lnTo>
                    <a:pt x="2635" y="2130"/>
                  </a:lnTo>
                  <a:cubicBezTo>
                    <a:pt x="2725" y="1781"/>
                    <a:pt x="3042" y="1537"/>
                    <a:pt x="3408" y="1537"/>
                  </a:cubicBezTo>
                  <a:cubicBezTo>
                    <a:pt x="3503" y="1537"/>
                    <a:pt x="3596" y="1554"/>
                    <a:pt x="3686" y="1586"/>
                  </a:cubicBezTo>
                  <a:lnTo>
                    <a:pt x="3826" y="1638"/>
                  </a:lnTo>
                  <a:lnTo>
                    <a:pt x="3869" y="1495"/>
                  </a:lnTo>
                  <a:cubicBezTo>
                    <a:pt x="4086" y="781"/>
                    <a:pt x="4762" y="283"/>
                    <a:pt x="5516" y="283"/>
                  </a:cubicBezTo>
                  <a:close/>
                  <a:moveTo>
                    <a:pt x="1528" y="7439"/>
                  </a:moveTo>
                  <a:cubicBezTo>
                    <a:pt x="1537" y="7439"/>
                    <a:pt x="1545" y="7440"/>
                    <a:pt x="1555" y="7441"/>
                  </a:cubicBezTo>
                  <a:cubicBezTo>
                    <a:pt x="1723" y="7453"/>
                    <a:pt x="1856" y="7596"/>
                    <a:pt x="1856" y="7769"/>
                  </a:cubicBezTo>
                  <a:lnTo>
                    <a:pt x="1856" y="7947"/>
                  </a:lnTo>
                  <a:cubicBezTo>
                    <a:pt x="1856" y="8134"/>
                    <a:pt x="1711" y="8286"/>
                    <a:pt x="1527" y="8286"/>
                  </a:cubicBezTo>
                  <a:cubicBezTo>
                    <a:pt x="1519" y="8286"/>
                    <a:pt x="1510" y="8285"/>
                    <a:pt x="1502" y="8285"/>
                  </a:cubicBezTo>
                  <a:cubicBezTo>
                    <a:pt x="1335" y="8270"/>
                    <a:pt x="1200" y="8127"/>
                    <a:pt x="1200" y="7955"/>
                  </a:cubicBezTo>
                  <a:lnTo>
                    <a:pt x="1200" y="7778"/>
                  </a:lnTo>
                  <a:cubicBezTo>
                    <a:pt x="1200" y="7592"/>
                    <a:pt x="1345" y="7439"/>
                    <a:pt x="1528" y="7439"/>
                  </a:cubicBezTo>
                  <a:close/>
                  <a:moveTo>
                    <a:pt x="4835" y="7439"/>
                  </a:moveTo>
                  <a:cubicBezTo>
                    <a:pt x="4844" y="7439"/>
                    <a:pt x="4853" y="7440"/>
                    <a:pt x="4862" y="7441"/>
                  </a:cubicBezTo>
                  <a:cubicBezTo>
                    <a:pt x="5031" y="7453"/>
                    <a:pt x="5165" y="7596"/>
                    <a:pt x="5165" y="7769"/>
                  </a:cubicBezTo>
                  <a:lnTo>
                    <a:pt x="5165" y="7947"/>
                  </a:lnTo>
                  <a:cubicBezTo>
                    <a:pt x="5165" y="8134"/>
                    <a:pt x="5018" y="8286"/>
                    <a:pt x="4835" y="8286"/>
                  </a:cubicBezTo>
                  <a:cubicBezTo>
                    <a:pt x="4826" y="8286"/>
                    <a:pt x="4818" y="8285"/>
                    <a:pt x="4809" y="8285"/>
                  </a:cubicBezTo>
                  <a:cubicBezTo>
                    <a:pt x="4641" y="8270"/>
                    <a:pt x="4508" y="8127"/>
                    <a:pt x="4508" y="7955"/>
                  </a:cubicBezTo>
                  <a:lnTo>
                    <a:pt x="4508" y="7778"/>
                  </a:lnTo>
                  <a:cubicBezTo>
                    <a:pt x="4508" y="7592"/>
                    <a:pt x="4653" y="7439"/>
                    <a:pt x="4835" y="7439"/>
                  </a:cubicBezTo>
                  <a:close/>
                  <a:moveTo>
                    <a:pt x="8124" y="7439"/>
                  </a:moveTo>
                  <a:cubicBezTo>
                    <a:pt x="8133" y="7439"/>
                    <a:pt x="8142" y="7440"/>
                    <a:pt x="8151" y="7441"/>
                  </a:cubicBezTo>
                  <a:cubicBezTo>
                    <a:pt x="8320" y="7453"/>
                    <a:pt x="8453" y="7596"/>
                    <a:pt x="8453" y="7769"/>
                  </a:cubicBezTo>
                  <a:lnTo>
                    <a:pt x="8453" y="7947"/>
                  </a:lnTo>
                  <a:cubicBezTo>
                    <a:pt x="8453" y="8134"/>
                    <a:pt x="8306" y="8286"/>
                    <a:pt x="8123" y="8286"/>
                  </a:cubicBezTo>
                  <a:cubicBezTo>
                    <a:pt x="8115" y="8286"/>
                    <a:pt x="8107" y="8285"/>
                    <a:pt x="8098" y="8285"/>
                  </a:cubicBezTo>
                  <a:cubicBezTo>
                    <a:pt x="7929" y="8270"/>
                    <a:pt x="7795" y="8127"/>
                    <a:pt x="7795" y="7955"/>
                  </a:cubicBezTo>
                  <a:lnTo>
                    <a:pt x="7795" y="7778"/>
                  </a:lnTo>
                  <a:cubicBezTo>
                    <a:pt x="7795" y="7592"/>
                    <a:pt x="7941" y="7439"/>
                    <a:pt x="8124" y="7439"/>
                  </a:cubicBezTo>
                  <a:close/>
                  <a:moveTo>
                    <a:pt x="1529" y="6874"/>
                  </a:moveTo>
                  <a:cubicBezTo>
                    <a:pt x="1535" y="6874"/>
                    <a:pt x="1542" y="6874"/>
                    <a:pt x="1548" y="6874"/>
                  </a:cubicBezTo>
                  <a:cubicBezTo>
                    <a:pt x="2196" y="6885"/>
                    <a:pt x="2733" y="7406"/>
                    <a:pt x="2759" y="8054"/>
                  </a:cubicBezTo>
                  <a:cubicBezTo>
                    <a:pt x="2771" y="8327"/>
                    <a:pt x="2692" y="8581"/>
                    <a:pt x="2552" y="8791"/>
                  </a:cubicBezTo>
                  <a:cubicBezTo>
                    <a:pt x="2470" y="8550"/>
                    <a:pt x="2304" y="8345"/>
                    <a:pt x="2084" y="8212"/>
                  </a:cubicBezTo>
                  <a:cubicBezTo>
                    <a:pt x="2119" y="8134"/>
                    <a:pt x="2140" y="8047"/>
                    <a:pt x="2140" y="7955"/>
                  </a:cubicBezTo>
                  <a:lnTo>
                    <a:pt x="2140" y="7781"/>
                  </a:lnTo>
                  <a:cubicBezTo>
                    <a:pt x="2140" y="7438"/>
                    <a:pt x="1869" y="7157"/>
                    <a:pt x="1530" y="7157"/>
                  </a:cubicBezTo>
                  <a:cubicBezTo>
                    <a:pt x="1517" y="7157"/>
                    <a:pt x="1504" y="7157"/>
                    <a:pt x="1491" y="7158"/>
                  </a:cubicBezTo>
                  <a:cubicBezTo>
                    <a:pt x="1173" y="7178"/>
                    <a:pt x="919" y="7444"/>
                    <a:pt x="919" y="7768"/>
                  </a:cubicBezTo>
                  <a:lnTo>
                    <a:pt x="919" y="7954"/>
                  </a:lnTo>
                  <a:cubicBezTo>
                    <a:pt x="919" y="8045"/>
                    <a:pt x="939" y="8133"/>
                    <a:pt x="976" y="8211"/>
                  </a:cubicBezTo>
                  <a:cubicBezTo>
                    <a:pt x="756" y="8343"/>
                    <a:pt x="589" y="8548"/>
                    <a:pt x="508" y="8789"/>
                  </a:cubicBezTo>
                  <a:cubicBezTo>
                    <a:pt x="376" y="8594"/>
                    <a:pt x="299" y="8357"/>
                    <a:pt x="299" y="8105"/>
                  </a:cubicBezTo>
                  <a:cubicBezTo>
                    <a:pt x="299" y="7427"/>
                    <a:pt x="851" y="6874"/>
                    <a:pt x="1529" y="6874"/>
                  </a:cubicBezTo>
                  <a:close/>
                  <a:moveTo>
                    <a:pt x="4836" y="6874"/>
                  </a:moveTo>
                  <a:cubicBezTo>
                    <a:pt x="4842" y="6874"/>
                    <a:pt x="4848" y="6874"/>
                    <a:pt x="4855" y="6874"/>
                  </a:cubicBezTo>
                  <a:cubicBezTo>
                    <a:pt x="5504" y="6885"/>
                    <a:pt x="6039" y="7406"/>
                    <a:pt x="6065" y="8054"/>
                  </a:cubicBezTo>
                  <a:cubicBezTo>
                    <a:pt x="6077" y="8327"/>
                    <a:pt x="5997" y="8581"/>
                    <a:pt x="5858" y="8791"/>
                  </a:cubicBezTo>
                  <a:cubicBezTo>
                    <a:pt x="5777" y="8550"/>
                    <a:pt x="5610" y="8345"/>
                    <a:pt x="5390" y="8212"/>
                  </a:cubicBezTo>
                  <a:cubicBezTo>
                    <a:pt x="5426" y="8134"/>
                    <a:pt x="5447" y="8047"/>
                    <a:pt x="5447" y="7955"/>
                  </a:cubicBezTo>
                  <a:lnTo>
                    <a:pt x="5447" y="7781"/>
                  </a:lnTo>
                  <a:cubicBezTo>
                    <a:pt x="5447" y="7438"/>
                    <a:pt x="5175" y="7157"/>
                    <a:pt x="4836" y="7157"/>
                  </a:cubicBezTo>
                  <a:cubicBezTo>
                    <a:pt x="4823" y="7157"/>
                    <a:pt x="4811" y="7157"/>
                    <a:pt x="4798" y="7158"/>
                  </a:cubicBezTo>
                  <a:cubicBezTo>
                    <a:pt x="4479" y="7178"/>
                    <a:pt x="4226" y="7444"/>
                    <a:pt x="4226" y="7768"/>
                  </a:cubicBezTo>
                  <a:lnTo>
                    <a:pt x="4226" y="7954"/>
                  </a:lnTo>
                  <a:cubicBezTo>
                    <a:pt x="4226" y="8045"/>
                    <a:pt x="4245" y="8133"/>
                    <a:pt x="4282" y="8211"/>
                  </a:cubicBezTo>
                  <a:cubicBezTo>
                    <a:pt x="4062" y="8343"/>
                    <a:pt x="3896" y="8548"/>
                    <a:pt x="3814" y="8789"/>
                  </a:cubicBezTo>
                  <a:cubicBezTo>
                    <a:pt x="3683" y="8594"/>
                    <a:pt x="3606" y="8357"/>
                    <a:pt x="3606" y="8105"/>
                  </a:cubicBezTo>
                  <a:cubicBezTo>
                    <a:pt x="3606" y="7427"/>
                    <a:pt x="4157" y="6874"/>
                    <a:pt x="4836" y="6874"/>
                  </a:cubicBezTo>
                  <a:close/>
                  <a:moveTo>
                    <a:pt x="8124" y="6874"/>
                  </a:moveTo>
                  <a:cubicBezTo>
                    <a:pt x="8131" y="6874"/>
                    <a:pt x="8137" y="6874"/>
                    <a:pt x="8143" y="6874"/>
                  </a:cubicBezTo>
                  <a:cubicBezTo>
                    <a:pt x="8791" y="6885"/>
                    <a:pt x="9327" y="7406"/>
                    <a:pt x="9355" y="8054"/>
                  </a:cubicBezTo>
                  <a:cubicBezTo>
                    <a:pt x="9366" y="8327"/>
                    <a:pt x="9287" y="8581"/>
                    <a:pt x="9148" y="8791"/>
                  </a:cubicBezTo>
                  <a:cubicBezTo>
                    <a:pt x="9066" y="8550"/>
                    <a:pt x="8900" y="8345"/>
                    <a:pt x="8679" y="8212"/>
                  </a:cubicBezTo>
                  <a:cubicBezTo>
                    <a:pt x="8715" y="8134"/>
                    <a:pt x="8736" y="8047"/>
                    <a:pt x="8736" y="7955"/>
                  </a:cubicBezTo>
                  <a:lnTo>
                    <a:pt x="8736" y="7781"/>
                  </a:lnTo>
                  <a:cubicBezTo>
                    <a:pt x="8736" y="7438"/>
                    <a:pt x="8464" y="7157"/>
                    <a:pt x="8126" y="7157"/>
                  </a:cubicBezTo>
                  <a:cubicBezTo>
                    <a:pt x="8113" y="7157"/>
                    <a:pt x="8100" y="7157"/>
                    <a:pt x="8087" y="7158"/>
                  </a:cubicBezTo>
                  <a:cubicBezTo>
                    <a:pt x="7768" y="7178"/>
                    <a:pt x="7515" y="7444"/>
                    <a:pt x="7515" y="7768"/>
                  </a:cubicBezTo>
                  <a:lnTo>
                    <a:pt x="7515" y="7954"/>
                  </a:lnTo>
                  <a:cubicBezTo>
                    <a:pt x="7515" y="8045"/>
                    <a:pt x="7535" y="8133"/>
                    <a:pt x="7572" y="8211"/>
                  </a:cubicBezTo>
                  <a:cubicBezTo>
                    <a:pt x="7351" y="8343"/>
                    <a:pt x="7185" y="8548"/>
                    <a:pt x="7103" y="8789"/>
                  </a:cubicBezTo>
                  <a:cubicBezTo>
                    <a:pt x="6971" y="8594"/>
                    <a:pt x="6895" y="8357"/>
                    <a:pt x="6895" y="8105"/>
                  </a:cubicBezTo>
                  <a:cubicBezTo>
                    <a:pt x="6895" y="7427"/>
                    <a:pt x="7446" y="6874"/>
                    <a:pt x="8124" y="6874"/>
                  </a:cubicBezTo>
                  <a:close/>
                  <a:moveTo>
                    <a:pt x="1912" y="8435"/>
                  </a:moveTo>
                  <a:cubicBezTo>
                    <a:pt x="2142" y="8558"/>
                    <a:pt x="2298" y="8788"/>
                    <a:pt x="2329" y="9047"/>
                  </a:cubicBezTo>
                  <a:cubicBezTo>
                    <a:pt x="2113" y="9230"/>
                    <a:pt x="1834" y="9340"/>
                    <a:pt x="1532" y="9340"/>
                  </a:cubicBezTo>
                  <a:cubicBezTo>
                    <a:pt x="1231" y="9340"/>
                    <a:pt x="952" y="9230"/>
                    <a:pt x="739" y="9047"/>
                  </a:cubicBezTo>
                  <a:cubicBezTo>
                    <a:pt x="768" y="8788"/>
                    <a:pt x="925" y="8558"/>
                    <a:pt x="1156" y="8435"/>
                  </a:cubicBezTo>
                  <a:cubicBezTo>
                    <a:pt x="1259" y="8518"/>
                    <a:pt x="1390" y="8566"/>
                    <a:pt x="1533" y="8566"/>
                  </a:cubicBezTo>
                  <a:cubicBezTo>
                    <a:pt x="1678" y="8566"/>
                    <a:pt x="1808" y="8518"/>
                    <a:pt x="1912" y="8435"/>
                  </a:cubicBezTo>
                  <a:close/>
                  <a:moveTo>
                    <a:pt x="5207" y="8435"/>
                  </a:moveTo>
                  <a:cubicBezTo>
                    <a:pt x="5436" y="8558"/>
                    <a:pt x="5593" y="8788"/>
                    <a:pt x="5624" y="9047"/>
                  </a:cubicBezTo>
                  <a:cubicBezTo>
                    <a:pt x="5408" y="9230"/>
                    <a:pt x="5129" y="9340"/>
                    <a:pt x="4827" y="9340"/>
                  </a:cubicBezTo>
                  <a:cubicBezTo>
                    <a:pt x="4525" y="9340"/>
                    <a:pt x="4247" y="9230"/>
                    <a:pt x="4033" y="9047"/>
                  </a:cubicBezTo>
                  <a:cubicBezTo>
                    <a:pt x="4063" y="8788"/>
                    <a:pt x="4219" y="8558"/>
                    <a:pt x="4450" y="8435"/>
                  </a:cubicBezTo>
                  <a:cubicBezTo>
                    <a:pt x="4554" y="8518"/>
                    <a:pt x="4685" y="8566"/>
                    <a:pt x="4828" y="8566"/>
                  </a:cubicBezTo>
                  <a:cubicBezTo>
                    <a:pt x="4972" y="8566"/>
                    <a:pt x="5103" y="8518"/>
                    <a:pt x="5207" y="8435"/>
                  </a:cubicBezTo>
                  <a:close/>
                  <a:moveTo>
                    <a:pt x="8501" y="8435"/>
                  </a:moveTo>
                  <a:cubicBezTo>
                    <a:pt x="8731" y="8558"/>
                    <a:pt x="8887" y="8788"/>
                    <a:pt x="8918" y="9047"/>
                  </a:cubicBezTo>
                  <a:cubicBezTo>
                    <a:pt x="8702" y="9230"/>
                    <a:pt x="8423" y="9340"/>
                    <a:pt x="8121" y="9340"/>
                  </a:cubicBezTo>
                  <a:cubicBezTo>
                    <a:pt x="7819" y="9340"/>
                    <a:pt x="7541" y="9230"/>
                    <a:pt x="7328" y="9047"/>
                  </a:cubicBezTo>
                  <a:cubicBezTo>
                    <a:pt x="7357" y="8788"/>
                    <a:pt x="7514" y="8558"/>
                    <a:pt x="7745" y="8435"/>
                  </a:cubicBezTo>
                  <a:cubicBezTo>
                    <a:pt x="7848" y="8518"/>
                    <a:pt x="7979" y="8566"/>
                    <a:pt x="8122" y="8566"/>
                  </a:cubicBezTo>
                  <a:cubicBezTo>
                    <a:pt x="8267" y="8566"/>
                    <a:pt x="8397" y="8518"/>
                    <a:pt x="8501" y="8435"/>
                  </a:cubicBezTo>
                  <a:close/>
                  <a:moveTo>
                    <a:pt x="5503" y="0"/>
                  </a:moveTo>
                  <a:cubicBezTo>
                    <a:pt x="5062" y="0"/>
                    <a:pt x="4644" y="139"/>
                    <a:pt x="4292" y="401"/>
                  </a:cubicBezTo>
                  <a:cubicBezTo>
                    <a:pt x="3991" y="627"/>
                    <a:pt x="3757" y="937"/>
                    <a:pt x="3625" y="1285"/>
                  </a:cubicBezTo>
                  <a:cubicBezTo>
                    <a:pt x="3546" y="1268"/>
                    <a:pt x="3467" y="1259"/>
                    <a:pt x="3387" y="1259"/>
                  </a:cubicBezTo>
                  <a:cubicBezTo>
                    <a:pt x="2925" y="1259"/>
                    <a:pt x="2520" y="1546"/>
                    <a:pt x="2367" y="1968"/>
                  </a:cubicBezTo>
                  <a:cubicBezTo>
                    <a:pt x="1594" y="2050"/>
                    <a:pt x="1000" y="2695"/>
                    <a:pt x="1000" y="3479"/>
                  </a:cubicBezTo>
                  <a:cubicBezTo>
                    <a:pt x="1000" y="4315"/>
                    <a:pt x="1688" y="4998"/>
                    <a:pt x="2534" y="4998"/>
                  </a:cubicBezTo>
                  <a:lnTo>
                    <a:pt x="4678" y="4998"/>
                  </a:lnTo>
                  <a:lnTo>
                    <a:pt x="4678" y="5655"/>
                  </a:lnTo>
                  <a:lnTo>
                    <a:pt x="1390" y="5655"/>
                  </a:lnTo>
                  <a:lnTo>
                    <a:pt x="1390" y="6602"/>
                  </a:lnTo>
                  <a:cubicBezTo>
                    <a:pt x="610" y="6674"/>
                    <a:pt x="0" y="7340"/>
                    <a:pt x="18" y="8143"/>
                  </a:cubicBezTo>
                  <a:cubicBezTo>
                    <a:pt x="37" y="8927"/>
                    <a:pt x="663" y="9575"/>
                    <a:pt x="1448" y="9617"/>
                  </a:cubicBezTo>
                  <a:cubicBezTo>
                    <a:pt x="1476" y="9619"/>
                    <a:pt x="1503" y="9619"/>
                    <a:pt x="1530" y="9619"/>
                  </a:cubicBezTo>
                  <a:cubicBezTo>
                    <a:pt x="2365" y="9619"/>
                    <a:pt x="3042" y="8941"/>
                    <a:pt x="3042" y="8107"/>
                  </a:cubicBezTo>
                  <a:cubicBezTo>
                    <a:pt x="3042" y="7321"/>
                    <a:pt x="2439" y="6672"/>
                    <a:pt x="1671" y="6601"/>
                  </a:cubicBezTo>
                  <a:lnTo>
                    <a:pt x="1671" y="5936"/>
                  </a:lnTo>
                  <a:lnTo>
                    <a:pt x="4676" y="5936"/>
                  </a:lnTo>
                  <a:lnTo>
                    <a:pt x="4676" y="6603"/>
                  </a:lnTo>
                  <a:cubicBezTo>
                    <a:pt x="3896" y="6675"/>
                    <a:pt x="3285" y="7345"/>
                    <a:pt x="3305" y="8150"/>
                  </a:cubicBezTo>
                  <a:cubicBezTo>
                    <a:pt x="3325" y="8935"/>
                    <a:pt x="3950" y="9582"/>
                    <a:pt x="4734" y="9624"/>
                  </a:cubicBezTo>
                  <a:cubicBezTo>
                    <a:pt x="4762" y="9625"/>
                    <a:pt x="4789" y="9626"/>
                    <a:pt x="4817" y="9626"/>
                  </a:cubicBezTo>
                  <a:cubicBezTo>
                    <a:pt x="5651" y="9626"/>
                    <a:pt x="6329" y="8946"/>
                    <a:pt x="6329" y="8112"/>
                  </a:cubicBezTo>
                  <a:cubicBezTo>
                    <a:pt x="6329" y="7322"/>
                    <a:pt x="5725" y="6674"/>
                    <a:pt x="4957" y="6603"/>
                  </a:cubicBezTo>
                  <a:lnTo>
                    <a:pt x="4957" y="5936"/>
                  </a:lnTo>
                  <a:lnTo>
                    <a:pt x="7983" y="5936"/>
                  </a:lnTo>
                  <a:lnTo>
                    <a:pt x="7983" y="6603"/>
                  </a:lnTo>
                  <a:cubicBezTo>
                    <a:pt x="7202" y="6675"/>
                    <a:pt x="6591" y="7345"/>
                    <a:pt x="6611" y="8150"/>
                  </a:cubicBezTo>
                  <a:cubicBezTo>
                    <a:pt x="6630" y="8935"/>
                    <a:pt x="7256" y="9582"/>
                    <a:pt x="8041" y="9624"/>
                  </a:cubicBezTo>
                  <a:cubicBezTo>
                    <a:pt x="8069" y="9625"/>
                    <a:pt x="8096" y="9626"/>
                    <a:pt x="8123" y="9626"/>
                  </a:cubicBezTo>
                  <a:cubicBezTo>
                    <a:pt x="8958" y="9626"/>
                    <a:pt x="9635" y="8946"/>
                    <a:pt x="9635" y="8112"/>
                  </a:cubicBezTo>
                  <a:cubicBezTo>
                    <a:pt x="9635" y="7322"/>
                    <a:pt x="9031" y="6674"/>
                    <a:pt x="8264" y="6603"/>
                  </a:cubicBezTo>
                  <a:lnTo>
                    <a:pt x="8264" y="5655"/>
                  </a:lnTo>
                  <a:lnTo>
                    <a:pt x="4976" y="5655"/>
                  </a:lnTo>
                  <a:lnTo>
                    <a:pt x="4976" y="4979"/>
                  </a:lnTo>
                  <a:lnTo>
                    <a:pt x="6983" y="4979"/>
                  </a:lnTo>
                  <a:cubicBezTo>
                    <a:pt x="7895" y="4979"/>
                    <a:pt x="8639" y="4243"/>
                    <a:pt x="8639" y="3338"/>
                  </a:cubicBezTo>
                  <a:cubicBezTo>
                    <a:pt x="8639" y="2933"/>
                    <a:pt x="8487" y="2546"/>
                    <a:pt x="8218" y="2246"/>
                  </a:cubicBezTo>
                  <a:lnTo>
                    <a:pt x="8382" y="2161"/>
                  </a:lnTo>
                  <a:lnTo>
                    <a:pt x="9119" y="2162"/>
                  </a:lnTo>
                  <a:cubicBezTo>
                    <a:pt x="9404" y="2162"/>
                    <a:pt x="9636" y="1930"/>
                    <a:pt x="9636" y="1645"/>
                  </a:cubicBezTo>
                  <a:lnTo>
                    <a:pt x="9636" y="519"/>
                  </a:lnTo>
                  <a:cubicBezTo>
                    <a:pt x="9636" y="232"/>
                    <a:pt x="9404" y="0"/>
                    <a:pt x="9118" y="0"/>
                  </a:cubicBezTo>
                  <a:lnTo>
                    <a:pt x="6854" y="0"/>
                  </a:lnTo>
                  <a:cubicBezTo>
                    <a:pt x="6677" y="0"/>
                    <a:pt x="6522" y="89"/>
                    <a:pt x="6428" y="225"/>
                  </a:cubicBezTo>
                  <a:cubicBezTo>
                    <a:pt x="6143" y="78"/>
                    <a:pt x="5825" y="0"/>
                    <a:pt x="550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2" name="Google Shape;5492;p118"/>
          <p:cNvGrpSpPr/>
          <p:nvPr/>
        </p:nvGrpSpPr>
        <p:grpSpPr>
          <a:xfrm>
            <a:off x="3161561" y="2779424"/>
            <a:ext cx="373929" cy="373230"/>
            <a:chOff x="3161561" y="2779424"/>
            <a:chExt cx="373929" cy="373230"/>
          </a:xfrm>
        </p:grpSpPr>
        <p:sp>
          <p:nvSpPr>
            <p:cNvPr id="5493" name="Google Shape;5493;p118"/>
            <p:cNvSpPr/>
            <p:nvPr/>
          </p:nvSpPr>
          <p:spPr>
            <a:xfrm>
              <a:off x="3167391" y="2932105"/>
              <a:ext cx="363046" cy="215456"/>
            </a:xfrm>
            <a:custGeom>
              <a:avLst/>
              <a:gdLst/>
              <a:ahLst/>
              <a:cxnLst/>
              <a:rect l="l" t="t" r="r" b="b"/>
              <a:pathLst>
                <a:path w="9340" h="5543" extrusionOk="0">
                  <a:moveTo>
                    <a:pt x="0" y="0"/>
                  </a:moveTo>
                  <a:lnTo>
                    <a:pt x="0" y="5542"/>
                  </a:lnTo>
                  <a:lnTo>
                    <a:pt x="9340" y="5542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118"/>
            <p:cNvSpPr/>
            <p:nvPr/>
          </p:nvSpPr>
          <p:spPr>
            <a:xfrm>
              <a:off x="3268220" y="2785293"/>
              <a:ext cx="160805" cy="146851"/>
            </a:xfrm>
            <a:custGeom>
              <a:avLst/>
              <a:gdLst/>
              <a:ahLst/>
              <a:cxnLst/>
              <a:rect l="l" t="t" r="r" b="b"/>
              <a:pathLst>
                <a:path w="4137" h="3778" extrusionOk="0">
                  <a:moveTo>
                    <a:pt x="2067" y="1"/>
                  </a:moveTo>
                  <a:cubicBezTo>
                    <a:pt x="925" y="1"/>
                    <a:pt x="1" y="925"/>
                    <a:pt x="1" y="2068"/>
                  </a:cubicBezTo>
                  <a:cubicBezTo>
                    <a:pt x="1" y="2778"/>
                    <a:pt x="359" y="3405"/>
                    <a:pt x="907" y="3777"/>
                  </a:cubicBezTo>
                  <a:lnTo>
                    <a:pt x="3228" y="3777"/>
                  </a:lnTo>
                  <a:cubicBezTo>
                    <a:pt x="3777" y="3404"/>
                    <a:pt x="4136" y="2773"/>
                    <a:pt x="4134" y="2059"/>
                  </a:cubicBezTo>
                  <a:cubicBezTo>
                    <a:pt x="4130" y="939"/>
                    <a:pt x="3218" y="17"/>
                    <a:pt x="2096" y="1"/>
                  </a:cubicBezTo>
                  <a:cubicBezTo>
                    <a:pt x="2086" y="1"/>
                    <a:pt x="2077" y="1"/>
                    <a:pt x="206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118"/>
            <p:cNvSpPr/>
            <p:nvPr/>
          </p:nvSpPr>
          <p:spPr>
            <a:xfrm>
              <a:off x="3161561" y="2779424"/>
              <a:ext cx="373929" cy="373230"/>
            </a:xfrm>
            <a:custGeom>
              <a:avLst/>
              <a:gdLst/>
              <a:ahLst/>
              <a:cxnLst/>
              <a:rect l="l" t="t" r="r" b="b"/>
              <a:pathLst>
                <a:path w="9620" h="9602" extrusionOk="0">
                  <a:moveTo>
                    <a:pt x="4697" y="959"/>
                  </a:moveTo>
                  <a:lnTo>
                    <a:pt x="4697" y="1392"/>
                  </a:lnTo>
                  <a:cubicBezTo>
                    <a:pt x="4415" y="1398"/>
                    <a:pt x="4190" y="1645"/>
                    <a:pt x="4228" y="1934"/>
                  </a:cubicBezTo>
                  <a:cubicBezTo>
                    <a:pt x="4257" y="2163"/>
                    <a:pt x="4480" y="2350"/>
                    <a:pt x="4712" y="2350"/>
                  </a:cubicBezTo>
                  <a:lnTo>
                    <a:pt x="4926" y="2350"/>
                  </a:lnTo>
                  <a:cubicBezTo>
                    <a:pt x="5051" y="2350"/>
                    <a:pt x="5151" y="2466"/>
                    <a:pt x="5119" y="2595"/>
                  </a:cubicBezTo>
                  <a:cubicBezTo>
                    <a:pt x="5098" y="2683"/>
                    <a:pt x="5014" y="2743"/>
                    <a:pt x="4923" y="2743"/>
                  </a:cubicBezTo>
                  <a:lnTo>
                    <a:pt x="4247" y="2743"/>
                  </a:lnTo>
                  <a:lnTo>
                    <a:pt x="4247" y="3026"/>
                  </a:lnTo>
                  <a:lnTo>
                    <a:pt x="4697" y="3026"/>
                  </a:lnTo>
                  <a:lnTo>
                    <a:pt x="4697" y="3459"/>
                  </a:lnTo>
                  <a:lnTo>
                    <a:pt x="4980" y="3459"/>
                  </a:lnTo>
                  <a:lnTo>
                    <a:pt x="4980" y="3029"/>
                  </a:lnTo>
                  <a:cubicBezTo>
                    <a:pt x="5251" y="2996"/>
                    <a:pt x="5455" y="2739"/>
                    <a:pt x="5396" y="2449"/>
                  </a:cubicBezTo>
                  <a:cubicBezTo>
                    <a:pt x="5352" y="2238"/>
                    <a:pt x="5133" y="2068"/>
                    <a:pt x="4918" y="2068"/>
                  </a:cubicBezTo>
                  <a:lnTo>
                    <a:pt x="4705" y="2068"/>
                  </a:lnTo>
                  <a:cubicBezTo>
                    <a:pt x="4585" y="2068"/>
                    <a:pt x="4490" y="1961"/>
                    <a:pt x="4510" y="1838"/>
                  </a:cubicBezTo>
                  <a:cubicBezTo>
                    <a:pt x="4525" y="1743"/>
                    <a:pt x="4612" y="1674"/>
                    <a:pt x="4710" y="1674"/>
                  </a:cubicBezTo>
                  <a:lnTo>
                    <a:pt x="5374" y="1674"/>
                  </a:lnTo>
                  <a:lnTo>
                    <a:pt x="5374" y="1392"/>
                  </a:lnTo>
                  <a:lnTo>
                    <a:pt x="4980" y="1392"/>
                  </a:lnTo>
                  <a:lnTo>
                    <a:pt x="4980" y="959"/>
                  </a:lnTo>
                  <a:close/>
                  <a:moveTo>
                    <a:pt x="4810" y="283"/>
                  </a:moveTo>
                  <a:cubicBezTo>
                    <a:pt x="5872" y="283"/>
                    <a:pt x="6736" y="1147"/>
                    <a:pt x="6736" y="2208"/>
                  </a:cubicBezTo>
                  <a:cubicBezTo>
                    <a:pt x="6736" y="2832"/>
                    <a:pt x="6433" y="3415"/>
                    <a:pt x="5927" y="3777"/>
                  </a:cubicBezTo>
                  <a:lnTo>
                    <a:pt x="3693" y="3777"/>
                  </a:lnTo>
                  <a:cubicBezTo>
                    <a:pt x="3187" y="3416"/>
                    <a:pt x="2885" y="2832"/>
                    <a:pt x="2885" y="2208"/>
                  </a:cubicBezTo>
                  <a:cubicBezTo>
                    <a:pt x="2885" y="1147"/>
                    <a:pt x="3748" y="283"/>
                    <a:pt x="4810" y="283"/>
                  </a:cubicBezTo>
                  <a:close/>
                  <a:moveTo>
                    <a:pt x="5476" y="5092"/>
                  </a:moveTo>
                  <a:lnTo>
                    <a:pt x="5359" y="5561"/>
                  </a:lnTo>
                  <a:lnTo>
                    <a:pt x="4263" y="5561"/>
                  </a:lnTo>
                  <a:lnTo>
                    <a:pt x="4146" y="5092"/>
                  </a:lnTo>
                  <a:close/>
                  <a:moveTo>
                    <a:pt x="1973" y="5043"/>
                  </a:moveTo>
                  <a:lnTo>
                    <a:pt x="2228" y="5559"/>
                  </a:lnTo>
                  <a:lnTo>
                    <a:pt x="2797" y="5643"/>
                  </a:lnTo>
                  <a:lnTo>
                    <a:pt x="2386" y="6044"/>
                  </a:lnTo>
                  <a:lnTo>
                    <a:pt x="2484" y="6610"/>
                  </a:lnTo>
                  <a:lnTo>
                    <a:pt x="1974" y="6343"/>
                  </a:lnTo>
                  <a:lnTo>
                    <a:pt x="1465" y="6610"/>
                  </a:lnTo>
                  <a:lnTo>
                    <a:pt x="1563" y="6044"/>
                  </a:lnTo>
                  <a:lnTo>
                    <a:pt x="1148" y="5643"/>
                  </a:lnTo>
                  <a:lnTo>
                    <a:pt x="1718" y="5559"/>
                  </a:lnTo>
                  <a:lnTo>
                    <a:pt x="1973" y="5043"/>
                  </a:lnTo>
                  <a:close/>
                  <a:moveTo>
                    <a:pt x="7720" y="4713"/>
                  </a:moveTo>
                  <a:cubicBezTo>
                    <a:pt x="7873" y="4756"/>
                    <a:pt x="7986" y="4898"/>
                    <a:pt x="7986" y="5064"/>
                  </a:cubicBezTo>
                  <a:lnTo>
                    <a:pt x="7986" y="5526"/>
                  </a:lnTo>
                  <a:lnTo>
                    <a:pt x="8553" y="5526"/>
                  </a:lnTo>
                  <a:cubicBezTo>
                    <a:pt x="8617" y="5526"/>
                    <a:pt x="8680" y="5549"/>
                    <a:pt x="8726" y="5595"/>
                  </a:cubicBezTo>
                  <a:cubicBezTo>
                    <a:pt x="8785" y="5655"/>
                    <a:pt x="8807" y="5740"/>
                    <a:pt x="8786" y="5821"/>
                  </a:cubicBezTo>
                  <a:lnTo>
                    <a:pt x="8627" y="6431"/>
                  </a:lnTo>
                  <a:cubicBezTo>
                    <a:pt x="8578" y="6616"/>
                    <a:pt x="8410" y="6747"/>
                    <a:pt x="8218" y="6747"/>
                  </a:cubicBezTo>
                  <a:lnTo>
                    <a:pt x="7491" y="6747"/>
                  </a:lnTo>
                  <a:lnTo>
                    <a:pt x="7154" y="6561"/>
                  </a:lnTo>
                  <a:lnTo>
                    <a:pt x="6859" y="6561"/>
                  </a:lnTo>
                  <a:lnTo>
                    <a:pt x="6859" y="5526"/>
                  </a:lnTo>
                  <a:lnTo>
                    <a:pt x="7481" y="5526"/>
                  </a:lnTo>
                  <a:lnTo>
                    <a:pt x="7720" y="4713"/>
                  </a:lnTo>
                  <a:close/>
                  <a:moveTo>
                    <a:pt x="5336" y="5844"/>
                  </a:moveTo>
                  <a:lnTo>
                    <a:pt x="5336" y="6425"/>
                  </a:lnTo>
                  <a:cubicBezTo>
                    <a:pt x="5336" y="6698"/>
                    <a:pt x="5130" y="6931"/>
                    <a:pt x="4859" y="6952"/>
                  </a:cubicBezTo>
                  <a:cubicBezTo>
                    <a:pt x="4846" y="6953"/>
                    <a:pt x="4833" y="6953"/>
                    <a:pt x="4820" y="6953"/>
                  </a:cubicBezTo>
                  <a:cubicBezTo>
                    <a:pt x="4534" y="6953"/>
                    <a:pt x="4302" y="6722"/>
                    <a:pt x="4302" y="6436"/>
                  </a:cubicBezTo>
                  <a:lnTo>
                    <a:pt x="4302" y="5844"/>
                  </a:lnTo>
                  <a:close/>
                  <a:moveTo>
                    <a:pt x="7512" y="4415"/>
                  </a:moveTo>
                  <a:lnTo>
                    <a:pt x="7269" y="5242"/>
                  </a:lnTo>
                  <a:lnTo>
                    <a:pt x="6574" y="5242"/>
                  </a:lnTo>
                  <a:lnTo>
                    <a:pt x="6574" y="6839"/>
                  </a:lnTo>
                  <a:lnTo>
                    <a:pt x="7079" y="6839"/>
                  </a:lnTo>
                  <a:lnTo>
                    <a:pt x="7417" y="7027"/>
                  </a:lnTo>
                  <a:lnTo>
                    <a:pt x="8342" y="7027"/>
                  </a:lnTo>
                  <a:cubicBezTo>
                    <a:pt x="8589" y="7027"/>
                    <a:pt x="8805" y="6861"/>
                    <a:pt x="8867" y="6621"/>
                  </a:cubicBezTo>
                  <a:lnTo>
                    <a:pt x="9065" y="5858"/>
                  </a:lnTo>
                  <a:cubicBezTo>
                    <a:pt x="9083" y="5791"/>
                    <a:pt x="9084" y="5723"/>
                    <a:pt x="9069" y="5657"/>
                  </a:cubicBezTo>
                  <a:cubicBezTo>
                    <a:pt x="9006" y="5400"/>
                    <a:pt x="8795" y="5242"/>
                    <a:pt x="8558" y="5242"/>
                  </a:cubicBezTo>
                  <a:lnTo>
                    <a:pt x="8267" y="5242"/>
                  </a:lnTo>
                  <a:lnTo>
                    <a:pt x="8267" y="5063"/>
                  </a:lnTo>
                  <a:cubicBezTo>
                    <a:pt x="8267" y="4706"/>
                    <a:pt x="7977" y="4415"/>
                    <a:pt x="7618" y="4415"/>
                  </a:cubicBezTo>
                  <a:close/>
                  <a:moveTo>
                    <a:pt x="1971" y="4409"/>
                  </a:moveTo>
                  <a:lnTo>
                    <a:pt x="1530" y="5304"/>
                  </a:lnTo>
                  <a:lnTo>
                    <a:pt x="540" y="5447"/>
                  </a:lnTo>
                  <a:lnTo>
                    <a:pt x="1256" y="6144"/>
                  </a:lnTo>
                  <a:lnTo>
                    <a:pt x="1089" y="7126"/>
                  </a:lnTo>
                  <a:lnTo>
                    <a:pt x="1973" y="6662"/>
                  </a:lnTo>
                  <a:lnTo>
                    <a:pt x="2856" y="7126"/>
                  </a:lnTo>
                  <a:lnTo>
                    <a:pt x="2856" y="7126"/>
                  </a:lnTo>
                  <a:lnTo>
                    <a:pt x="2688" y="6144"/>
                  </a:lnTo>
                  <a:lnTo>
                    <a:pt x="3403" y="5447"/>
                  </a:lnTo>
                  <a:lnTo>
                    <a:pt x="2413" y="5304"/>
                  </a:lnTo>
                  <a:lnTo>
                    <a:pt x="1971" y="4409"/>
                  </a:lnTo>
                  <a:close/>
                  <a:moveTo>
                    <a:pt x="5320" y="7057"/>
                  </a:moveTo>
                  <a:cubicBezTo>
                    <a:pt x="5919" y="7268"/>
                    <a:pt x="6332" y="7843"/>
                    <a:pt x="6332" y="8485"/>
                  </a:cubicBezTo>
                  <a:lnTo>
                    <a:pt x="6332" y="9321"/>
                  </a:lnTo>
                  <a:lnTo>
                    <a:pt x="5899" y="9321"/>
                  </a:lnTo>
                  <a:lnTo>
                    <a:pt x="5899" y="8137"/>
                  </a:lnTo>
                  <a:lnTo>
                    <a:pt x="5617" y="8137"/>
                  </a:lnTo>
                  <a:lnTo>
                    <a:pt x="5617" y="9321"/>
                  </a:lnTo>
                  <a:lnTo>
                    <a:pt x="4020" y="9321"/>
                  </a:lnTo>
                  <a:lnTo>
                    <a:pt x="4020" y="8137"/>
                  </a:lnTo>
                  <a:lnTo>
                    <a:pt x="3737" y="8137"/>
                  </a:lnTo>
                  <a:lnTo>
                    <a:pt x="3737" y="9321"/>
                  </a:lnTo>
                  <a:lnTo>
                    <a:pt x="3307" y="9321"/>
                  </a:lnTo>
                  <a:lnTo>
                    <a:pt x="3307" y="8485"/>
                  </a:lnTo>
                  <a:cubicBezTo>
                    <a:pt x="3307" y="7843"/>
                    <a:pt x="3718" y="7268"/>
                    <a:pt x="4318" y="7057"/>
                  </a:cubicBezTo>
                  <a:cubicBezTo>
                    <a:pt x="4455" y="7168"/>
                    <a:pt x="4629" y="7236"/>
                    <a:pt x="4819" y="7236"/>
                  </a:cubicBezTo>
                  <a:cubicBezTo>
                    <a:pt x="5009" y="7236"/>
                    <a:pt x="5183" y="7168"/>
                    <a:pt x="5320" y="7057"/>
                  </a:cubicBezTo>
                  <a:close/>
                  <a:moveTo>
                    <a:pt x="9336" y="4060"/>
                  </a:moveTo>
                  <a:lnTo>
                    <a:pt x="9336" y="9321"/>
                  </a:lnTo>
                  <a:lnTo>
                    <a:pt x="6612" y="9321"/>
                  </a:lnTo>
                  <a:lnTo>
                    <a:pt x="6612" y="8485"/>
                  </a:lnTo>
                  <a:cubicBezTo>
                    <a:pt x="6612" y="8089"/>
                    <a:pt x="6486" y="7715"/>
                    <a:pt x="6248" y="7400"/>
                  </a:cubicBezTo>
                  <a:cubicBezTo>
                    <a:pt x="6058" y="7149"/>
                    <a:pt x="5802" y="6952"/>
                    <a:pt x="5513" y="6831"/>
                  </a:cubicBezTo>
                  <a:cubicBezTo>
                    <a:pt x="5578" y="6715"/>
                    <a:pt x="5616" y="6580"/>
                    <a:pt x="5616" y="6437"/>
                  </a:cubicBezTo>
                  <a:lnTo>
                    <a:pt x="5616" y="5723"/>
                  </a:lnTo>
                  <a:lnTo>
                    <a:pt x="5843" y="4812"/>
                  </a:lnTo>
                  <a:lnTo>
                    <a:pt x="3791" y="4812"/>
                  </a:lnTo>
                  <a:lnTo>
                    <a:pt x="4018" y="5723"/>
                  </a:lnTo>
                  <a:lnTo>
                    <a:pt x="4018" y="6437"/>
                  </a:lnTo>
                  <a:cubicBezTo>
                    <a:pt x="4018" y="6580"/>
                    <a:pt x="4057" y="6715"/>
                    <a:pt x="4122" y="6831"/>
                  </a:cubicBezTo>
                  <a:cubicBezTo>
                    <a:pt x="3833" y="6952"/>
                    <a:pt x="3578" y="7149"/>
                    <a:pt x="3387" y="7400"/>
                  </a:cubicBezTo>
                  <a:cubicBezTo>
                    <a:pt x="3148" y="7714"/>
                    <a:pt x="3023" y="8089"/>
                    <a:pt x="3023" y="8485"/>
                  </a:cubicBezTo>
                  <a:lnTo>
                    <a:pt x="3023" y="9321"/>
                  </a:lnTo>
                  <a:lnTo>
                    <a:pt x="280" y="9321"/>
                  </a:lnTo>
                  <a:lnTo>
                    <a:pt x="280" y="4060"/>
                  </a:lnTo>
                  <a:close/>
                  <a:moveTo>
                    <a:pt x="4810" y="0"/>
                  </a:moveTo>
                  <a:cubicBezTo>
                    <a:pt x="3593" y="0"/>
                    <a:pt x="2602" y="991"/>
                    <a:pt x="2602" y="2208"/>
                  </a:cubicBezTo>
                  <a:cubicBezTo>
                    <a:pt x="2602" y="2803"/>
                    <a:pt x="2841" y="3366"/>
                    <a:pt x="3256" y="3777"/>
                  </a:cubicBezTo>
                  <a:lnTo>
                    <a:pt x="0" y="3777"/>
                  </a:lnTo>
                  <a:lnTo>
                    <a:pt x="0" y="9601"/>
                  </a:lnTo>
                  <a:lnTo>
                    <a:pt x="9619" y="9601"/>
                  </a:lnTo>
                  <a:lnTo>
                    <a:pt x="9619" y="3777"/>
                  </a:lnTo>
                  <a:lnTo>
                    <a:pt x="6363" y="3777"/>
                  </a:lnTo>
                  <a:cubicBezTo>
                    <a:pt x="6779" y="3366"/>
                    <a:pt x="7018" y="2804"/>
                    <a:pt x="7018" y="2208"/>
                  </a:cubicBezTo>
                  <a:cubicBezTo>
                    <a:pt x="7018" y="991"/>
                    <a:pt x="6027" y="0"/>
                    <a:pt x="481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6" name="Google Shape;5496;p118"/>
          <p:cNvGrpSpPr/>
          <p:nvPr/>
        </p:nvGrpSpPr>
        <p:grpSpPr>
          <a:xfrm>
            <a:off x="3161522" y="3386068"/>
            <a:ext cx="374007" cy="374124"/>
            <a:chOff x="3161522" y="3386068"/>
            <a:chExt cx="374007" cy="374124"/>
          </a:xfrm>
        </p:grpSpPr>
        <p:sp>
          <p:nvSpPr>
            <p:cNvPr id="5497" name="Google Shape;5497;p118"/>
            <p:cNvSpPr/>
            <p:nvPr/>
          </p:nvSpPr>
          <p:spPr>
            <a:xfrm>
              <a:off x="3166691" y="3391976"/>
              <a:ext cx="263694" cy="182572"/>
            </a:xfrm>
            <a:custGeom>
              <a:avLst/>
              <a:gdLst/>
              <a:ahLst/>
              <a:cxnLst/>
              <a:rect l="l" t="t" r="r" b="b"/>
              <a:pathLst>
                <a:path w="6784" h="4697" extrusionOk="0">
                  <a:moveTo>
                    <a:pt x="376" y="1"/>
                  </a:moveTo>
                  <a:cubicBezTo>
                    <a:pt x="169" y="1"/>
                    <a:pt x="0" y="167"/>
                    <a:pt x="0" y="376"/>
                  </a:cubicBezTo>
                  <a:lnTo>
                    <a:pt x="0" y="4321"/>
                  </a:lnTo>
                  <a:cubicBezTo>
                    <a:pt x="0" y="4528"/>
                    <a:pt x="168" y="4697"/>
                    <a:pt x="376" y="4697"/>
                  </a:cubicBezTo>
                  <a:lnTo>
                    <a:pt x="6405" y="4697"/>
                  </a:lnTo>
                  <a:cubicBezTo>
                    <a:pt x="6614" y="4697"/>
                    <a:pt x="6783" y="4528"/>
                    <a:pt x="6781" y="4321"/>
                  </a:cubicBezTo>
                  <a:lnTo>
                    <a:pt x="6781" y="376"/>
                  </a:lnTo>
                  <a:cubicBezTo>
                    <a:pt x="6781" y="168"/>
                    <a:pt x="6614" y="1"/>
                    <a:pt x="640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118"/>
            <p:cNvSpPr/>
            <p:nvPr/>
          </p:nvSpPr>
          <p:spPr>
            <a:xfrm>
              <a:off x="3354356" y="3505865"/>
              <a:ext cx="175304" cy="175343"/>
            </a:xfrm>
            <a:custGeom>
              <a:avLst/>
              <a:gdLst/>
              <a:ahLst/>
              <a:cxnLst/>
              <a:rect l="l" t="t" r="r" b="b"/>
              <a:pathLst>
                <a:path w="4510" h="4511" extrusionOk="0">
                  <a:moveTo>
                    <a:pt x="565" y="1"/>
                  </a:moveTo>
                  <a:cubicBezTo>
                    <a:pt x="253" y="1"/>
                    <a:pt x="0" y="253"/>
                    <a:pt x="0" y="565"/>
                  </a:cubicBezTo>
                  <a:lnTo>
                    <a:pt x="0" y="3946"/>
                  </a:lnTo>
                  <a:cubicBezTo>
                    <a:pt x="0" y="4257"/>
                    <a:pt x="252" y="4510"/>
                    <a:pt x="565" y="4510"/>
                  </a:cubicBezTo>
                  <a:lnTo>
                    <a:pt x="3945" y="4510"/>
                  </a:lnTo>
                  <a:cubicBezTo>
                    <a:pt x="4256" y="4510"/>
                    <a:pt x="4510" y="4258"/>
                    <a:pt x="4510" y="3946"/>
                  </a:cubicBezTo>
                  <a:lnTo>
                    <a:pt x="4510" y="565"/>
                  </a:lnTo>
                  <a:cubicBezTo>
                    <a:pt x="4510" y="254"/>
                    <a:pt x="4257" y="1"/>
                    <a:pt x="3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118"/>
            <p:cNvSpPr/>
            <p:nvPr/>
          </p:nvSpPr>
          <p:spPr>
            <a:xfrm>
              <a:off x="3189314" y="3608210"/>
              <a:ext cx="182611" cy="146035"/>
            </a:xfrm>
            <a:custGeom>
              <a:avLst/>
              <a:gdLst/>
              <a:ahLst/>
              <a:cxnLst/>
              <a:rect l="l" t="t" r="r" b="b"/>
              <a:pathLst>
                <a:path w="4698" h="3757" extrusionOk="0">
                  <a:moveTo>
                    <a:pt x="377" y="0"/>
                  </a:moveTo>
                  <a:cubicBezTo>
                    <a:pt x="169" y="0"/>
                    <a:pt x="1" y="168"/>
                    <a:pt x="1" y="376"/>
                  </a:cubicBezTo>
                  <a:lnTo>
                    <a:pt x="1" y="3380"/>
                  </a:lnTo>
                  <a:cubicBezTo>
                    <a:pt x="1" y="3587"/>
                    <a:pt x="168" y="3756"/>
                    <a:pt x="377" y="3756"/>
                  </a:cubicBezTo>
                  <a:lnTo>
                    <a:pt x="4320" y="3756"/>
                  </a:lnTo>
                  <a:cubicBezTo>
                    <a:pt x="4529" y="3756"/>
                    <a:pt x="4698" y="3587"/>
                    <a:pt x="4696" y="3380"/>
                  </a:cubicBezTo>
                  <a:lnTo>
                    <a:pt x="4696" y="376"/>
                  </a:lnTo>
                  <a:cubicBezTo>
                    <a:pt x="4696" y="169"/>
                    <a:pt x="4529" y="0"/>
                    <a:pt x="432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118"/>
            <p:cNvSpPr/>
            <p:nvPr/>
          </p:nvSpPr>
          <p:spPr>
            <a:xfrm>
              <a:off x="3249679" y="3663483"/>
              <a:ext cx="122246" cy="90761"/>
            </a:xfrm>
            <a:custGeom>
              <a:avLst/>
              <a:gdLst/>
              <a:ahLst/>
              <a:cxnLst/>
              <a:rect l="l" t="t" r="r" b="b"/>
              <a:pathLst>
                <a:path w="3145" h="2335" extrusionOk="0">
                  <a:moveTo>
                    <a:pt x="2166" y="0"/>
                  </a:moveTo>
                  <a:lnTo>
                    <a:pt x="1" y="2334"/>
                  </a:lnTo>
                  <a:lnTo>
                    <a:pt x="2767" y="2334"/>
                  </a:lnTo>
                  <a:cubicBezTo>
                    <a:pt x="2976" y="2334"/>
                    <a:pt x="3145" y="2165"/>
                    <a:pt x="3145" y="1957"/>
                  </a:cubicBezTo>
                  <a:lnTo>
                    <a:pt x="3145" y="103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118"/>
            <p:cNvSpPr/>
            <p:nvPr/>
          </p:nvSpPr>
          <p:spPr>
            <a:xfrm>
              <a:off x="3203657" y="3670791"/>
              <a:ext cx="100323" cy="83493"/>
            </a:xfrm>
            <a:custGeom>
              <a:avLst/>
              <a:gdLst/>
              <a:ahLst/>
              <a:cxnLst/>
              <a:rect l="l" t="t" r="r" b="b"/>
              <a:pathLst>
                <a:path w="2581" h="2148" extrusionOk="0">
                  <a:moveTo>
                    <a:pt x="1997" y="0"/>
                  </a:moveTo>
                  <a:lnTo>
                    <a:pt x="1" y="2146"/>
                  </a:lnTo>
                  <a:lnTo>
                    <a:pt x="1" y="2147"/>
                  </a:lnTo>
                  <a:lnTo>
                    <a:pt x="2580" y="2147"/>
                  </a:lnTo>
                  <a:lnTo>
                    <a:pt x="2580" y="66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118"/>
            <p:cNvSpPr/>
            <p:nvPr/>
          </p:nvSpPr>
          <p:spPr>
            <a:xfrm>
              <a:off x="3218311" y="3637479"/>
              <a:ext cx="29230" cy="29230"/>
            </a:xfrm>
            <a:custGeom>
              <a:avLst/>
              <a:gdLst/>
              <a:ahLst/>
              <a:cxnLst/>
              <a:rect l="l" t="t" r="r" b="b"/>
              <a:pathLst>
                <a:path w="752" h="752" extrusionOk="0">
                  <a:moveTo>
                    <a:pt x="376" y="0"/>
                  </a:moveTo>
                  <a:cubicBezTo>
                    <a:pt x="168" y="0"/>
                    <a:pt x="0" y="168"/>
                    <a:pt x="0" y="376"/>
                  </a:cubicBezTo>
                  <a:cubicBezTo>
                    <a:pt x="0" y="584"/>
                    <a:pt x="168" y="752"/>
                    <a:pt x="376" y="752"/>
                  </a:cubicBezTo>
                  <a:cubicBezTo>
                    <a:pt x="584" y="752"/>
                    <a:pt x="752" y="584"/>
                    <a:pt x="752" y="376"/>
                  </a:cubicBezTo>
                  <a:cubicBezTo>
                    <a:pt x="752" y="168"/>
                    <a:pt x="584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118"/>
            <p:cNvSpPr/>
            <p:nvPr/>
          </p:nvSpPr>
          <p:spPr>
            <a:xfrm>
              <a:off x="3238679" y="3413549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4" y="1"/>
                  </a:moveTo>
                  <a:cubicBezTo>
                    <a:pt x="633" y="1"/>
                    <a:pt x="1" y="633"/>
                    <a:pt x="1" y="1413"/>
                  </a:cubicBezTo>
                  <a:cubicBezTo>
                    <a:pt x="1" y="2193"/>
                    <a:pt x="633" y="2825"/>
                    <a:pt x="1414" y="2825"/>
                  </a:cubicBezTo>
                  <a:cubicBezTo>
                    <a:pt x="2193" y="2825"/>
                    <a:pt x="2825" y="2193"/>
                    <a:pt x="2825" y="1413"/>
                  </a:cubicBezTo>
                  <a:cubicBezTo>
                    <a:pt x="2825" y="633"/>
                    <a:pt x="2193" y="1"/>
                    <a:pt x="1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118"/>
            <p:cNvSpPr/>
            <p:nvPr/>
          </p:nvSpPr>
          <p:spPr>
            <a:xfrm>
              <a:off x="3161522" y="3386068"/>
              <a:ext cx="374007" cy="374124"/>
            </a:xfrm>
            <a:custGeom>
              <a:avLst/>
              <a:gdLst/>
              <a:ahLst/>
              <a:cxnLst/>
              <a:rect l="l" t="t" r="r" b="b"/>
              <a:pathLst>
                <a:path w="9622" h="9625" extrusionOk="0">
                  <a:moveTo>
                    <a:pt x="3232" y="1732"/>
                  </a:moveTo>
                  <a:lnTo>
                    <a:pt x="3786" y="2119"/>
                  </a:lnTo>
                  <a:lnTo>
                    <a:pt x="3232" y="2508"/>
                  </a:lnTo>
                  <a:lnTo>
                    <a:pt x="3232" y="1732"/>
                  </a:lnTo>
                  <a:close/>
                  <a:moveTo>
                    <a:pt x="2951" y="1189"/>
                  </a:moveTo>
                  <a:lnTo>
                    <a:pt x="2951" y="3049"/>
                  </a:lnTo>
                  <a:lnTo>
                    <a:pt x="4280" y="2118"/>
                  </a:lnTo>
                  <a:lnTo>
                    <a:pt x="2951" y="1189"/>
                  </a:lnTo>
                  <a:close/>
                  <a:moveTo>
                    <a:pt x="3399" y="848"/>
                  </a:moveTo>
                  <a:cubicBezTo>
                    <a:pt x="4099" y="848"/>
                    <a:pt x="4670" y="1419"/>
                    <a:pt x="4670" y="2119"/>
                  </a:cubicBezTo>
                  <a:cubicBezTo>
                    <a:pt x="4670" y="2821"/>
                    <a:pt x="4100" y="3391"/>
                    <a:pt x="3399" y="3391"/>
                  </a:cubicBezTo>
                  <a:cubicBezTo>
                    <a:pt x="2698" y="3391"/>
                    <a:pt x="2127" y="2821"/>
                    <a:pt x="2127" y="2119"/>
                  </a:cubicBezTo>
                  <a:cubicBezTo>
                    <a:pt x="2127" y="1419"/>
                    <a:pt x="2698" y="848"/>
                    <a:pt x="3399" y="848"/>
                  </a:cubicBezTo>
                  <a:close/>
                  <a:moveTo>
                    <a:pt x="3399" y="565"/>
                  </a:moveTo>
                  <a:cubicBezTo>
                    <a:pt x="2541" y="565"/>
                    <a:pt x="1844" y="1262"/>
                    <a:pt x="1844" y="2118"/>
                  </a:cubicBezTo>
                  <a:cubicBezTo>
                    <a:pt x="1847" y="2976"/>
                    <a:pt x="2543" y="3672"/>
                    <a:pt x="3399" y="3672"/>
                  </a:cubicBezTo>
                  <a:cubicBezTo>
                    <a:pt x="4254" y="3672"/>
                    <a:pt x="4952" y="2976"/>
                    <a:pt x="4952" y="2118"/>
                  </a:cubicBezTo>
                  <a:cubicBezTo>
                    <a:pt x="4952" y="1263"/>
                    <a:pt x="4255" y="565"/>
                    <a:pt x="3399" y="565"/>
                  </a:cubicBezTo>
                  <a:close/>
                  <a:moveTo>
                    <a:pt x="7695" y="3966"/>
                  </a:moveTo>
                  <a:cubicBezTo>
                    <a:pt x="7929" y="3966"/>
                    <a:pt x="8119" y="4156"/>
                    <a:pt x="8119" y="4390"/>
                  </a:cubicBezTo>
                  <a:lnTo>
                    <a:pt x="8119" y="4511"/>
                  </a:lnTo>
                  <a:lnTo>
                    <a:pt x="6268" y="4511"/>
                  </a:lnTo>
                  <a:cubicBezTo>
                    <a:pt x="6033" y="4511"/>
                    <a:pt x="5845" y="4321"/>
                    <a:pt x="5845" y="4088"/>
                  </a:cubicBezTo>
                  <a:lnTo>
                    <a:pt x="5845" y="3966"/>
                  </a:lnTo>
                  <a:close/>
                  <a:moveTo>
                    <a:pt x="6548" y="285"/>
                  </a:moveTo>
                  <a:cubicBezTo>
                    <a:pt x="6679" y="285"/>
                    <a:pt x="6782" y="390"/>
                    <a:pt x="6782" y="519"/>
                  </a:cubicBezTo>
                  <a:lnTo>
                    <a:pt x="6782" y="2933"/>
                  </a:lnTo>
                  <a:lnTo>
                    <a:pt x="5536" y="2933"/>
                  </a:lnTo>
                  <a:cubicBezTo>
                    <a:pt x="5146" y="2933"/>
                    <a:pt x="4830" y="3249"/>
                    <a:pt x="4830" y="3638"/>
                  </a:cubicBezTo>
                  <a:lnTo>
                    <a:pt x="4830" y="3965"/>
                  </a:lnTo>
                  <a:lnTo>
                    <a:pt x="1786" y="3965"/>
                  </a:lnTo>
                  <a:lnTo>
                    <a:pt x="1786" y="3664"/>
                  </a:lnTo>
                  <a:lnTo>
                    <a:pt x="1505" y="3664"/>
                  </a:lnTo>
                  <a:lnTo>
                    <a:pt x="1505" y="3947"/>
                  </a:lnTo>
                  <a:lnTo>
                    <a:pt x="697" y="3947"/>
                  </a:lnTo>
                  <a:lnTo>
                    <a:pt x="697" y="4228"/>
                  </a:lnTo>
                  <a:lnTo>
                    <a:pt x="1505" y="4228"/>
                  </a:lnTo>
                  <a:lnTo>
                    <a:pt x="1505" y="4529"/>
                  </a:lnTo>
                  <a:lnTo>
                    <a:pt x="1786" y="4529"/>
                  </a:lnTo>
                  <a:lnTo>
                    <a:pt x="1786" y="4228"/>
                  </a:lnTo>
                  <a:lnTo>
                    <a:pt x="4811" y="4228"/>
                  </a:lnTo>
                  <a:lnTo>
                    <a:pt x="4811" y="4698"/>
                  </a:lnTo>
                  <a:lnTo>
                    <a:pt x="518" y="4698"/>
                  </a:lnTo>
                  <a:cubicBezTo>
                    <a:pt x="387" y="4698"/>
                    <a:pt x="283" y="4592"/>
                    <a:pt x="283" y="4464"/>
                  </a:cubicBezTo>
                  <a:lnTo>
                    <a:pt x="283" y="519"/>
                  </a:lnTo>
                  <a:cubicBezTo>
                    <a:pt x="283" y="388"/>
                    <a:pt x="388" y="285"/>
                    <a:pt x="518" y="285"/>
                  </a:cubicBezTo>
                  <a:close/>
                  <a:moveTo>
                    <a:pt x="6652" y="5318"/>
                  </a:moveTo>
                  <a:lnTo>
                    <a:pt x="6652" y="5600"/>
                  </a:lnTo>
                  <a:lnTo>
                    <a:pt x="6934" y="5600"/>
                  </a:lnTo>
                  <a:lnTo>
                    <a:pt x="6934" y="5318"/>
                  </a:lnTo>
                  <a:close/>
                  <a:moveTo>
                    <a:pt x="7515" y="5318"/>
                  </a:moveTo>
                  <a:lnTo>
                    <a:pt x="7515" y="5600"/>
                  </a:lnTo>
                  <a:lnTo>
                    <a:pt x="7798" y="5600"/>
                  </a:lnTo>
                  <a:lnTo>
                    <a:pt x="7798" y="5318"/>
                  </a:lnTo>
                  <a:close/>
                  <a:moveTo>
                    <a:pt x="8117" y="4812"/>
                  </a:moveTo>
                  <a:lnTo>
                    <a:pt x="8117" y="5616"/>
                  </a:lnTo>
                  <a:cubicBezTo>
                    <a:pt x="8117" y="6105"/>
                    <a:pt x="7731" y="6516"/>
                    <a:pt x="7241" y="6524"/>
                  </a:cubicBezTo>
                  <a:cubicBezTo>
                    <a:pt x="7235" y="6524"/>
                    <a:pt x="7230" y="6524"/>
                    <a:pt x="7224" y="6524"/>
                  </a:cubicBezTo>
                  <a:cubicBezTo>
                    <a:pt x="6733" y="6524"/>
                    <a:pt x="6333" y="6123"/>
                    <a:pt x="6333" y="5631"/>
                  </a:cubicBezTo>
                  <a:lnTo>
                    <a:pt x="6333" y="4812"/>
                  </a:lnTo>
                  <a:close/>
                  <a:moveTo>
                    <a:pt x="1837" y="6611"/>
                  </a:moveTo>
                  <a:cubicBezTo>
                    <a:pt x="1966" y="6611"/>
                    <a:pt x="2071" y="6716"/>
                    <a:pt x="2071" y="6845"/>
                  </a:cubicBezTo>
                  <a:cubicBezTo>
                    <a:pt x="2071" y="6975"/>
                    <a:pt x="1966" y="7080"/>
                    <a:pt x="1837" y="7080"/>
                  </a:cubicBezTo>
                  <a:cubicBezTo>
                    <a:pt x="1707" y="7080"/>
                    <a:pt x="1602" y="6975"/>
                    <a:pt x="1602" y="6845"/>
                  </a:cubicBezTo>
                  <a:cubicBezTo>
                    <a:pt x="1602" y="6716"/>
                    <a:pt x="1707" y="6611"/>
                    <a:pt x="1837" y="6611"/>
                  </a:cubicBezTo>
                  <a:close/>
                  <a:moveTo>
                    <a:pt x="8916" y="3216"/>
                  </a:moveTo>
                  <a:cubicBezTo>
                    <a:pt x="9149" y="3216"/>
                    <a:pt x="9339" y="3405"/>
                    <a:pt x="9339" y="3640"/>
                  </a:cubicBezTo>
                  <a:lnTo>
                    <a:pt x="9339" y="7019"/>
                  </a:lnTo>
                  <a:cubicBezTo>
                    <a:pt x="9339" y="7146"/>
                    <a:pt x="9283" y="7260"/>
                    <a:pt x="9195" y="7338"/>
                  </a:cubicBezTo>
                  <a:cubicBezTo>
                    <a:pt x="8969" y="6895"/>
                    <a:pt x="8601" y="6539"/>
                    <a:pt x="8152" y="6331"/>
                  </a:cubicBezTo>
                  <a:cubicBezTo>
                    <a:pt x="8307" y="6132"/>
                    <a:pt x="8400" y="5883"/>
                    <a:pt x="8400" y="5611"/>
                  </a:cubicBezTo>
                  <a:lnTo>
                    <a:pt x="8400" y="4793"/>
                  </a:lnTo>
                  <a:lnTo>
                    <a:pt x="8400" y="4511"/>
                  </a:lnTo>
                  <a:lnTo>
                    <a:pt x="8400" y="4390"/>
                  </a:lnTo>
                  <a:cubicBezTo>
                    <a:pt x="8400" y="3999"/>
                    <a:pt x="8083" y="3684"/>
                    <a:pt x="7694" y="3684"/>
                  </a:cubicBezTo>
                  <a:lnTo>
                    <a:pt x="5563" y="3684"/>
                  </a:lnTo>
                  <a:lnTo>
                    <a:pt x="5563" y="4089"/>
                  </a:lnTo>
                  <a:cubicBezTo>
                    <a:pt x="5563" y="4403"/>
                    <a:pt x="5768" y="4669"/>
                    <a:pt x="6051" y="4760"/>
                  </a:cubicBezTo>
                  <a:lnTo>
                    <a:pt x="6051" y="5614"/>
                  </a:lnTo>
                  <a:cubicBezTo>
                    <a:pt x="6051" y="5885"/>
                    <a:pt x="6143" y="6136"/>
                    <a:pt x="6299" y="6335"/>
                  </a:cubicBezTo>
                  <a:cubicBezTo>
                    <a:pt x="6016" y="6465"/>
                    <a:pt x="5766" y="6654"/>
                    <a:pt x="5563" y="6889"/>
                  </a:cubicBezTo>
                  <a:lnTo>
                    <a:pt x="5563" y="6085"/>
                  </a:lnTo>
                  <a:cubicBezTo>
                    <a:pt x="5563" y="5822"/>
                    <a:pt x="5366" y="5604"/>
                    <a:pt x="5112" y="5573"/>
                  </a:cubicBezTo>
                  <a:lnTo>
                    <a:pt x="5112" y="3640"/>
                  </a:lnTo>
                  <a:cubicBezTo>
                    <a:pt x="5112" y="3405"/>
                    <a:pt x="5302" y="3216"/>
                    <a:pt x="5535" y="3216"/>
                  </a:cubicBezTo>
                  <a:close/>
                  <a:moveTo>
                    <a:pt x="1837" y="6327"/>
                  </a:moveTo>
                  <a:cubicBezTo>
                    <a:pt x="1552" y="6327"/>
                    <a:pt x="1319" y="6559"/>
                    <a:pt x="1319" y="6845"/>
                  </a:cubicBezTo>
                  <a:cubicBezTo>
                    <a:pt x="1319" y="7130"/>
                    <a:pt x="1551" y="7364"/>
                    <a:pt x="1837" y="7364"/>
                  </a:cubicBezTo>
                  <a:cubicBezTo>
                    <a:pt x="2122" y="7364"/>
                    <a:pt x="2355" y="7131"/>
                    <a:pt x="2355" y="6845"/>
                  </a:cubicBezTo>
                  <a:cubicBezTo>
                    <a:pt x="2354" y="6559"/>
                    <a:pt x="2122" y="6327"/>
                    <a:pt x="1837" y="6327"/>
                  </a:cubicBezTo>
                  <a:close/>
                  <a:moveTo>
                    <a:pt x="7942" y="6562"/>
                  </a:moveTo>
                  <a:cubicBezTo>
                    <a:pt x="8367" y="6730"/>
                    <a:pt x="8718" y="7045"/>
                    <a:pt x="8932" y="7446"/>
                  </a:cubicBezTo>
                  <a:cubicBezTo>
                    <a:pt x="8928" y="7454"/>
                    <a:pt x="8927" y="7455"/>
                    <a:pt x="8923" y="7461"/>
                  </a:cubicBezTo>
                  <a:lnTo>
                    <a:pt x="5563" y="7461"/>
                  </a:lnTo>
                  <a:lnTo>
                    <a:pt x="5563" y="7382"/>
                  </a:lnTo>
                  <a:cubicBezTo>
                    <a:pt x="5782" y="7009"/>
                    <a:pt x="6116" y="6721"/>
                    <a:pt x="6517" y="6562"/>
                  </a:cubicBezTo>
                  <a:cubicBezTo>
                    <a:pt x="6716" y="6712"/>
                    <a:pt x="6962" y="6802"/>
                    <a:pt x="7230" y="6802"/>
                  </a:cubicBezTo>
                  <a:cubicBezTo>
                    <a:pt x="7498" y="6802"/>
                    <a:pt x="7744" y="6712"/>
                    <a:pt x="7942" y="6562"/>
                  </a:cubicBezTo>
                  <a:close/>
                  <a:moveTo>
                    <a:pt x="5026" y="5863"/>
                  </a:moveTo>
                  <a:cubicBezTo>
                    <a:pt x="5156" y="5863"/>
                    <a:pt x="5261" y="5968"/>
                    <a:pt x="5261" y="6098"/>
                  </a:cubicBezTo>
                  <a:lnTo>
                    <a:pt x="5261" y="7833"/>
                  </a:lnTo>
                  <a:lnTo>
                    <a:pt x="5261" y="7833"/>
                  </a:lnTo>
                  <a:lnTo>
                    <a:pt x="4424" y="6945"/>
                  </a:lnTo>
                  <a:lnTo>
                    <a:pt x="3651" y="7782"/>
                  </a:lnTo>
                  <a:lnTo>
                    <a:pt x="3076" y="7130"/>
                  </a:lnTo>
                  <a:lnTo>
                    <a:pt x="1026" y="9338"/>
                  </a:lnTo>
                  <a:cubicBezTo>
                    <a:pt x="923" y="9313"/>
                    <a:pt x="846" y="9221"/>
                    <a:pt x="846" y="9110"/>
                  </a:cubicBezTo>
                  <a:lnTo>
                    <a:pt x="846" y="6098"/>
                  </a:lnTo>
                  <a:cubicBezTo>
                    <a:pt x="846" y="5967"/>
                    <a:pt x="952" y="5863"/>
                    <a:pt x="1082" y="5863"/>
                  </a:cubicBezTo>
                  <a:close/>
                  <a:moveTo>
                    <a:pt x="3076" y="7545"/>
                  </a:moveTo>
                  <a:lnTo>
                    <a:pt x="3464" y="7983"/>
                  </a:lnTo>
                  <a:lnTo>
                    <a:pt x="2207" y="9339"/>
                  </a:lnTo>
                  <a:lnTo>
                    <a:pt x="1407" y="9339"/>
                  </a:lnTo>
                  <a:lnTo>
                    <a:pt x="3076" y="7545"/>
                  </a:lnTo>
                  <a:close/>
                  <a:moveTo>
                    <a:pt x="4444" y="7354"/>
                  </a:moveTo>
                  <a:lnTo>
                    <a:pt x="5281" y="8238"/>
                  </a:lnTo>
                  <a:lnTo>
                    <a:pt x="5281" y="9105"/>
                  </a:lnTo>
                  <a:cubicBezTo>
                    <a:pt x="5281" y="9234"/>
                    <a:pt x="5175" y="9339"/>
                    <a:pt x="5046" y="9339"/>
                  </a:cubicBezTo>
                  <a:lnTo>
                    <a:pt x="2602" y="9339"/>
                  </a:lnTo>
                  <a:lnTo>
                    <a:pt x="4444" y="7354"/>
                  </a:lnTo>
                  <a:close/>
                  <a:moveTo>
                    <a:pt x="518" y="1"/>
                  </a:moveTo>
                  <a:cubicBezTo>
                    <a:pt x="232" y="1"/>
                    <a:pt x="0" y="233"/>
                    <a:pt x="0" y="519"/>
                  </a:cubicBezTo>
                  <a:lnTo>
                    <a:pt x="0" y="4482"/>
                  </a:lnTo>
                  <a:cubicBezTo>
                    <a:pt x="0" y="4769"/>
                    <a:pt x="232" y="5001"/>
                    <a:pt x="518" y="5001"/>
                  </a:cubicBezTo>
                  <a:lnTo>
                    <a:pt x="4829" y="5001"/>
                  </a:lnTo>
                  <a:lnTo>
                    <a:pt x="4829" y="5583"/>
                  </a:lnTo>
                  <a:lnTo>
                    <a:pt x="1083" y="5583"/>
                  </a:lnTo>
                  <a:cubicBezTo>
                    <a:pt x="796" y="5583"/>
                    <a:pt x="564" y="5815"/>
                    <a:pt x="564" y="6101"/>
                  </a:cubicBezTo>
                  <a:lnTo>
                    <a:pt x="564" y="9106"/>
                  </a:lnTo>
                  <a:cubicBezTo>
                    <a:pt x="564" y="9392"/>
                    <a:pt x="796" y="9624"/>
                    <a:pt x="1083" y="9624"/>
                  </a:cubicBezTo>
                  <a:lnTo>
                    <a:pt x="5046" y="9624"/>
                  </a:lnTo>
                  <a:cubicBezTo>
                    <a:pt x="5331" y="9624"/>
                    <a:pt x="5564" y="9392"/>
                    <a:pt x="5564" y="9106"/>
                  </a:cubicBezTo>
                  <a:lnTo>
                    <a:pt x="5564" y="7745"/>
                  </a:lnTo>
                  <a:lnTo>
                    <a:pt x="8917" y="7745"/>
                  </a:lnTo>
                  <a:cubicBezTo>
                    <a:pt x="9307" y="7745"/>
                    <a:pt x="9621" y="7428"/>
                    <a:pt x="9621" y="7039"/>
                  </a:cubicBezTo>
                  <a:lnTo>
                    <a:pt x="9621" y="3660"/>
                  </a:lnTo>
                  <a:cubicBezTo>
                    <a:pt x="9620" y="3267"/>
                    <a:pt x="9306" y="2951"/>
                    <a:pt x="8916" y="2951"/>
                  </a:cubicBezTo>
                  <a:lnTo>
                    <a:pt x="7066" y="2951"/>
                  </a:lnTo>
                  <a:lnTo>
                    <a:pt x="7066" y="519"/>
                  </a:lnTo>
                  <a:cubicBezTo>
                    <a:pt x="7066" y="233"/>
                    <a:pt x="6834" y="1"/>
                    <a:pt x="654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5" name="Google Shape;5505;p118"/>
          <p:cNvGrpSpPr/>
          <p:nvPr/>
        </p:nvGrpSpPr>
        <p:grpSpPr>
          <a:xfrm>
            <a:off x="3161211" y="1575814"/>
            <a:ext cx="374629" cy="373230"/>
            <a:chOff x="3161211" y="1575814"/>
            <a:chExt cx="374629" cy="373230"/>
          </a:xfrm>
        </p:grpSpPr>
        <p:sp>
          <p:nvSpPr>
            <p:cNvPr id="5506" name="Google Shape;5506;p118"/>
            <p:cNvSpPr/>
            <p:nvPr/>
          </p:nvSpPr>
          <p:spPr>
            <a:xfrm>
              <a:off x="3231643" y="1581295"/>
              <a:ext cx="233803" cy="233803"/>
            </a:xfrm>
            <a:custGeom>
              <a:avLst/>
              <a:gdLst/>
              <a:ahLst/>
              <a:cxnLst/>
              <a:rect l="l" t="t" r="r" b="b"/>
              <a:pathLst>
                <a:path w="6015" h="6015" extrusionOk="0">
                  <a:moveTo>
                    <a:pt x="3007" y="0"/>
                  </a:moveTo>
                  <a:cubicBezTo>
                    <a:pt x="1346" y="0"/>
                    <a:pt x="0" y="1346"/>
                    <a:pt x="0" y="3007"/>
                  </a:cubicBezTo>
                  <a:cubicBezTo>
                    <a:pt x="0" y="4668"/>
                    <a:pt x="1346" y="6014"/>
                    <a:pt x="3007" y="6014"/>
                  </a:cubicBezTo>
                  <a:cubicBezTo>
                    <a:pt x="4668" y="6014"/>
                    <a:pt x="6014" y="4668"/>
                    <a:pt x="6014" y="3007"/>
                  </a:cubicBezTo>
                  <a:cubicBezTo>
                    <a:pt x="6014" y="1346"/>
                    <a:pt x="4668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118"/>
            <p:cNvSpPr/>
            <p:nvPr/>
          </p:nvSpPr>
          <p:spPr>
            <a:xfrm>
              <a:off x="3169607" y="1819762"/>
              <a:ext cx="85475" cy="124229"/>
            </a:xfrm>
            <a:custGeom>
              <a:avLst/>
              <a:gdLst/>
              <a:ahLst/>
              <a:cxnLst/>
              <a:rect l="l" t="t" r="r" b="b"/>
              <a:pathLst>
                <a:path w="2199" h="3196" extrusionOk="0">
                  <a:moveTo>
                    <a:pt x="0" y="0"/>
                  </a:moveTo>
                  <a:lnTo>
                    <a:pt x="620" y="1598"/>
                  </a:lnTo>
                  <a:lnTo>
                    <a:pt x="0" y="3195"/>
                  </a:lnTo>
                  <a:lnTo>
                    <a:pt x="2199" y="3195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118"/>
            <p:cNvSpPr/>
            <p:nvPr/>
          </p:nvSpPr>
          <p:spPr>
            <a:xfrm>
              <a:off x="3441930" y="1819762"/>
              <a:ext cx="85514" cy="124229"/>
            </a:xfrm>
            <a:custGeom>
              <a:avLst/>
              <a:gdLst/>
              <a:ahLst/>
              <a:cxnLst/>
              <a:rect l="l" t="t" r="r" b="b"/>
              <a:pathLst>
                <a:path w="2200" h="3196" extrusionOk="0">
                  <a:moveTo>
                    <a:pt x="1" y="0"/>
                  </a:moveTo>
                  <a:lnTo>
                    <a:pt x="1" y="3195"/>
                  </a:lnTo>
                  <a:lnTo>
                    <a:pt x="2200" y="3195"/>
                  </a:lnTo>
                  <a:lnTo>
                    <a:pt x="1580" y="1598"/>
                  </a:lnTo>
                  <a:lnTo>
                    <a:pt x="22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118"/>
            <p:cNvSpPr/>
            <p:nvPr/>
          </p:nvSpPr>
          <p:spPr>
            <a:xfrm>
              <a:off x="3220682" y="1790571"/>
              <a:ext cx="255648" cy="124151"/>
            </a:xfrm>
            <a:custGeom>
              <a:avLst/>
              <a:gdLst/>
              <a:ahLst/>
              <a:cxnLst/>
              <a:rect l="l" t="t" r="r" b="b"/>
              <a:pathLst>
                <a:path w="6577" h="3194" extrusionOk="0">
                  <a:moveTo>
                    <a:pt x="1" y="0"/>
                  </a:moveTo>
                  <a:lnTo>
                    <a:pt x="1" y="3194"/>
                  </a:lnTo>
                  <a:lnTo>
                    <a:pt x="6577" y="3194"/>
                  </a:lnTo>
                  <a:lnTo>
                    <a:pt x="657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118"/>
            <p:cNvSpPr/>
            <p:nvPr/>
          </p:nvSpPr>
          <p:spPr>
            <a:xfrm>
              <a:off x="3310510" y="1813155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1"/>
                  </a:moveTo>
                  <a:lnTo>
                    <a:pt x="470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0"/>
                  </a:lnTo>
                  <a:lnTo>
                    <a:pt x="1263" y="2030"/>
                  </a:lnTo>
                  <a:cubicBezTo>
                    <a:pt x="1509" y="2030"/>
                    <a:pt x="1726" y="1870"/>
                    <a:pt x="1801" y="1636"/>
                  </a:cubicBezTo>
                  <a:lnTo>
                    <a:pt x="1936" y="1203"/>
                  </a:lnTo>
                  <a:cubicBezTo>
                    <a:pt x="2013" y="961"/>
                    <a:pt x="1833" y="716"/>
                    <a:pt x="1578" y="716"/>
                  </a:cubicBezTo>
                  <a:lnTo>
                    <a:pt x="1222" y="716"/>
                  </a:lnTo>
                  <a:lnTo>
                    <a:pt x="1222" y="508"/>
                  </a:lnTo>
                  <a:cubicBezTo>
                    <a:pt x="1222" y="228"/>
                    <a:pt x="995" y="1"/>
                    <a:pt x="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118"/>
            <p:cNvSpPr/>
            <p:nvPr/>
          </p:nvSpPr>
          <p:spPr>
            <a:xfrm>
              <a:off x="3161211" y="1575814"/>
              <a:ext cx="374629" cy="373230"/>
            </a:xfrm>
            <a:custGeom>
              <a:avLst/>
              <a:gdLst/>
              <a:ahLst/>
              <a:cxnLst/>
              <a:rect l="l" t="t" r="r" b="b"/>
              <a:pathLst>
                <a:path w="9638" h="9602" extrusionOk="0">
                  <a:moveTo>
                    <a:pt x="4668" y="298"/>
                  </a:moveTo>
                  <a:lnTo>
                    <a:pt x="4668" y="1616"/>
                  </a:lnTo>
                  <a:lnTo>
                    <a:pt x="3665" y="1616"/>
                  </a:lnTo>
                  <a:cubicBezTo>
                    <a:pt x="3886" y="901"/>
                    <a:pt x="4253" y="393"/>
                    <a:pt x="4668" y="298"/>
                  </a:cubicBezTo>
                  <a:close/>
                  <a:moveTo>
                    <a:pt x="4969" y="298"/>
                  </a:moveTo>
                  <a:cubicBezTo>
                    <a:pt x="5385" y="393"/>
                    <a:pt x="5752" y="901"/>
                    <a:pt x="5973" y="1616"/>
                  </a:cubicBezTo>
                  <a:lnTo>
                    <a:pt x="4969" y="1616"/>
                  </a:lnTo>
                  <a:lnTo>
                    <a:pt x="4969" y="298"/>
                  </a:lnTo>
                  <a:close/>
                  <a:moveTo>
                    <a:pt x="4007" y="400"/>
                  </a:moveTo>
                  <a:lnTo>
                    <a:pt x="4007" y="400"/>
                  </a:lnTo>
                  <a:cubicBezTo>
                    <a:pt x="3868" y="547"/>
                    <a:pt x="3741" y="735"/>
                    <a:pt x="3629" y="959"/>
                  </a:cubicBezTo>
                  <a:cubicBezTo>
                    <a:pt x="3530" y="1158"/>
                    <a:pt x="3446" y="1380"/>
                    <a:pt x="3377" y="1617"/>
                  </a:cubicBezTo>
                  <a:lnTo>
                    <a:pt x="2397" y="1617"/>
                  </a:lnTo>
                  <a:cubicBezTo>
                    <a:pt x="2765" y="1037"/>
                    <a:pt x="3335" y="599"/>
                    <a:pt x="4007" y="400"/>
                  </a:cubicBezTo>
                  <a:close/>
                  <a:moveTo>
                    <a:pt x="5632" y="400"/>
                  </a:moveTo>
                  <a:lnTo>
                    <a:pt x="5632" y="400"/>
                  </a:lnTo>
                  <a:cubicBezTo>
                    <a:pt x="6303" y="599"/>
                    <a:pt x="6872" y="1037"/>
                    <a:pt x="7241" y="1617"/>
                  </a:cubicBezTo>
                  <a:lnTo>
                    <a:pt x="6261" y="1617"/>
                  </a:lnTo>
                  <a:cubicBezTo>
                    <a:pt x="6192" y="1380"/>
                    <a:pt x="6108" y="1158"/>
                    <a:pt x="6008" y="959"/>
                  </a:cubicBezTo>
                  <a:cubicBezTo>
                    <a:pt x="5897" y="735"/>
                    <a:pt x="5770" y="547"/>
                    <a:pt x="5632" y="400"/>
                  </a:cubicBezTo>
                  <a:close/>
                  <a:moveTo>
                    <a:pt x="3306" y="1898"/>
                  </a:moveTo>
                  <a:cubicBezTo>
                    <a:pt x="3229" y="2245"/>
                    <a:pt x="3185" y="2620"/>
                    <a:pt x="3176" y="3008"/>
                  </a:cubicBezTo>
                  <a:lnTo>
                    <a:pt x="1957" y="3008"/>
                  </a:lnTo>
                  <a:cubicBezTo>
                    <a:pt x="1975" y="2612"/>
                    <a:pt x="2076" y="2235"/>
                    <a:pt x="2241" y="1898"/>
                  </a:cubicBezTo>
                  <a:close/>
                  <a:moveTo>
                    <a:pt x="4668" y="1898"/>
                  </a:moveTo>
                  <a:lnTo>
                    <a:pt x="4668" y="3008"/>
                  </a:lnTo>
                  <a:lnTo>
                    <a:pt x="3449" y="3008"/>
                  </a:lnTo>
                  <a:cubicBezTo>
                    <a:pt x="3458" y="2614"/>
                    <a:pt x="3508" y="2239"/>
                    <a:pt x="3588" y="1898"/>
                  </a:cubicBezTo>
                  <a:close/>
                  <a:moveTo>
                    <a:pt x="6050" y="1898"/>
                  </a:moveTo>
                  <a:cubicBezTo>
                    <a:pt x="6130" y="2239"/>
                    <a:pt x="6179" y="2613"/>
                    <a:pt x="6189" y="3008"/>
                  </a:cubicBezTo>
                  <a:lnTo>
                    <a:pt x="4969" y="3008"/>
                  </a:lnTo>
                  <a:lnTo>
                    <a:pt x="4969" y="1898"/>
                  </a:lnTo>
                  <a:close/>
                  <a:moveTo>
                    <a:pt x="7396" y="1898"/>
                  </a:moveTo>
                  <a:cubicBezTo>
                    <a:pt x="7563" y="2235"/>
                    <a:pt x="7663" y="2612"/>
                    <a:pt x="7681" y="3008"/>
                  </a:cubicBezTo>
                  <a:lnTo>
                    <a:pt x="6461" y="3008"/>
                  </a:lnTo>
                  <a:cubicBezTo>
                    <a:pt x="6452" y="2621"/>
                    <a:pt x="6408" y="2246"/>
                    <a:pt x="6330" y="1898"/>
                  </a:cubicBezTo>
                  <a:close/>
                  <a:moveTo>
                    <a:pt x="3177" y="3288"/>
                  </a:moveTo>
                  <a:cubicBezTo>
                    <a:pt x="3186" y="3676"/>
                    <a:pt x="3229" y="4050"/>
                    <a:pt x="3307" y="4397"/>
                  </a:cubicBezTo>
                  <a:lnTo>
                    <a:pt x="2240" y="4397"/>
                  </a:lnTo>
                  <a:cubicBezTo>
                    <a:pt x="2072" y="4054"/>
                    <a:pt x="1975" y="3680"/>
                    <a:pt x="1957" y="3288"/>
                  </a:cubicBezTo>
                  <a:close/>
                  <a:moveTo>
                    <a:pt x="4687" y="3288"/>
                  </a:moveTo>
                  <a:lnTo>
                    <a:pt x="4687" y="4397"/>
                  </a:lnTo>
                  <a:lnTo>
                    <a:pt x="3604" y="4397"/>
                  </a:lnTo>
                  <a:cubicBezTo>
                    <a:pt x="3524" y="4054"/>
                    <a:pt x="3476" y="3680"/>
                    <a:pt x="3467" y="3288"/>
                  </a:cubicBezTo>
                  <a:close/>
                  <a:moveTo>
                    <a:pt x="6189" y="3288"/>
                  </a:moveTo>
                  <a:cubicBezTo>
                    <a:pt x="6180" y="3679"/>
                    <a:pt x="6133" y="4054"/>
                    <a:pt x="6052" y="4397"/>
                  </a:cubicBezTo>
                  <a:lnTo>
                    <a:pt x="4969" y="4397"/>
                  </a:lnTo>
                  <a:lnTo>
                    <a:pt x="4969" y="3288"/>
                  </a:lnTo>
                  <a:close/>
                  <a:moveTo>
                    <a:pt x="7682" y="3288"/>
                  </a:moveTo>
                  <a:cubicBezTo>
                    <a:pt x="7663" y="3680"/>
                    <a:pt x="7566" y="4054"/>
                    <a:pt x="7400" y="4397"/>
                  </a:cubicBezTo>
                  <a:lnTo>
                    <a:pt x="6331" y="4397"/>
                  </a:lnTo>
                  <a:cubicBezTo>
                    <a:pt x="6408" y="4050"/>
                    <a:pt x="6453" y="3676"/>
                    <a:pt x="6462" y="3288"/>
                  </a:cubicBezTo>
                  <a:close/>
                  <a:moveTo>
                    <a:pt x="3377" y="4680"/>
                  </a:moveTo>
                  <a:cubicBezTo>
                    <a:pt x="3450" y="4933"/>
                    <a:pt x="3541" y="5168"/>
                    <a:pt x="3649" y="5374"/>
                  </a:cubicBezTo>
                  <a:lnTo>
                    <a:pt x="3016" y="5374"/>
                  </a:lnTo>
                  <a:cubicBezTo>
                    <a:pt x="2768" y="5174"/>
                    <a:pt x="2559" y="4940"/>
                    <a:pt x="2395" y="4680"/>
                  </a:cubicBezTo>
                  <a:close/>
                  <a:moveTo>
                    <a:pt x="4668" y="4680"/>
                  </a:moveTo>
                  <a:lnTo>
                    <a:pt x="4668" y="5374"/>
                  </a:lnTo>
                  <a:lnTo>
                    <a:pt x="3962" y="5374"/>
                  </a:lnTo>
                  <a:cubicBezTo>
                    <a:pt x="3841" y="5174"/>
                    <a:pt x="3741" y="4939"/>
                    <a:pt x="3662" y="4680"/>
                  </a:cubicBezTo>
                  <a:close/>
                  <a:moveTo>
                    <a:pt x="5976" y="4680"/>
                  </a:moveTo>
                  <a:cubicBezTo>
                    <a:pt x="5897" y="4940"/>
                    <a:pt x="5795" y="5174"/>
                    <a:pt x="5676" y="5374"/>
                  </a:cubicBezTo>
                  <a:lnTo>
                    <a:pt x="4969" y="5374"/>
                  </a:lnTo>
                  <a:lnTo>
                    <a:pt x="4969" y="4680"/>
                  </a:lnTo>
                  <a:close/>
                  <a:moveTo>
                    <a:pt x="7244" y="4680"/>
                  </a:moveTo>
                  <a:cubicBezTo>
                    <a:pt x="7078" y="4940"/>
                    <a:pt x="6869" y="5174"/>
                    <a:pt x="6623" y="5374"/>
                  </a:cubicBezTo>
                  <a:lnTo>
                    <a:pt x="5990" y="5374"/>
                  </a:lnTo>
                  <a:cubicBezTo>
                    <a:pt x="6098" y="5168"/>
                    <a:pt x="6189" y="4933"/>
                    <a:pt x="6262" y="4680"/>
                  </a:cubicBezTo>
                  <a:close/>
                  <a:moveTo>
                    <a:pt x="4643" y="6252"/>
                  </a:moveTo>
                  <a:cubicBezTo>
                    <a:pt x="4799" y="6294"/>
                    <a:pt x="4913" y="6437"/>
                    <a:pt x="4913" y="6606"/>
                  </a:cubicBezTo>
                  <a:lnTo>
                    <a:pt x="4913" y="6954"/>
                  </a:lnTo>
                  <a:lnTo>
                    <a:pt x="5404" y="6954"/>
                  </a:lnTo>
                  <a:cubicBezTo>
                    <a:pt x="5477" y="6954"/>
                    <a:pt x="5548" y="6983"/>
                    <a:pt x="5594" y="7040"/>
                  </a:cubicBezTo>
                  <a:cubicBezTo>
                    <a:pt x="5643" y="7103"/>
                    <a:pt x="5658" y="7183"/>
                    <a:pt x="5634" y="7258"/>
                  </a:cubicBezTo>
                  <a:lnTo>
                    <a:pt x="5498" y="7690"/>
                  </a:lnTo>
                  <a:cubicBezTo>
                    <a:pt x="5443" y="7867"/>
                    <a:pt x="5280" y="7986"/>
                    <a:pt x="5095" y="7986"/>
                  </a:cubicBezTo>
                  <a:lnTo>
                    <a:pt x="4526" y="7986"/>
                  </a:lnTo>
                  <a:lnTo>
                    <a:pt x="4188" y="7799"/>
                  </a:lnTo>
                  <a:lnTo>
                    <a:pt x="3973" y="7799"/>
                  </a:lnTo>
                  <a:lnTo>
                    <a:pt x="3973" y="6954"/>
                  </a:lnTo>
                  <a:lnTo>
                    <a:pt x="4404" y="6954"/>
                  </a:lnTo>
                  <a:lnTo>
                    <a:pt x="4643" y="6252"/>
                  </a:lnTo>
                  <a:close/>
                  <a:moveTo>
                    <a:pt x="4446" y="5957"/>
                  </a:moveTo>
                  <a:lnTo>
                    <a:pt x="4202" y="6670"/>
                  </a:lnTo>
                  <a:lnTo>
                    <a:pt x="3691" y="6670"/>
                  </a:lnTo>
                  <a:lnTo>
                    <a:pt x="3691" y="8078"/>
                  </a:lnTo>
                  <a:lnTo>
                    <a:pt x="4115" y="8078"/>
                  </a:lnTo>
                  <a:lnTo>
                    <a:pt x="4452" y="8265"/>
                  </a:lnTo>
                  <a:lnTo>
                    <a:pt x="5104" y="8265"/>
                  </a:lnTo>
                  <a:cubicBezTo>
                    <a:pt x="5411" y="8265"/>
                    <a:pt x="5684" y="8067"/>
                    <a:pt x="5776" y="7772"/>
                  </a:cubicBezTo>
                  <a:lnTo>
                    <a:pt x="5912" y="7340"/>
                  </a:lnTo>
                  <a:cubicBezTo>
                    <a:pt x="5962" y="7182"/>
                    <a:pt x="5935" y="7013"/>
                    <a:pt x="5835" y="6880"/>
                  </a:cubicBezTo>
                  <a:cubicBezTo>
                    <a:pt x="5738" y="6748"/>
                    <a:pt x="5586" y="6671"/>
                    <a:pt x="5421" y="6671"/>
                  </a:cubicBezTo>
                  <a:lnTo>
                    <a:pt x="5195" y="6671"/>
                  </a:lnTo>
                  <a:lnTo>
                    <a:pt x="5195" y="6606"/>
                  </a:lnTo>
                  <a:cubicBezTo>
                    <a:pt x="5195" y="6248"/>
                    <a:pt x="4905" y="5957"/>
                    <a:pt x="4546" y="5957"/>
                  </a:cubicBezTo>
                  <a:close/>
                  <a:moveTo>
                    <a:pt x="7976" y="5657"/>
                  </a:moveTo>
                  <a:lnTo>
                    <a:pt x="7976" y="8569"/>
                  </a:lnTo>
                  <a:lnTo>
                    <a:pt x="1682" y="8569"/>
                  </a:lnTo>
                  <a:lnTo>
                    <a:pt x="1682" y="5657"/>
                  </a:lnTo>
                  <a:close/>
                  <a:moveTo>
                    <a:pt x="1381" y="6408"/>
                  </a:moveTo>
                  <a:lnTo>
                    <a:pt x="1381" y="8851"/>
                  </a:lnTo>
                  <a:lnTo>
                    <a:pt x="2264" y="8851"/>
                  </a:lnTo>
                  <a:lnTo>
                    <a:pt x="2264" y="9320"/>
                  </a:lnTo>
                  <a:lnTo>
                    <a:pt x="412" y="9320"/>
                  </a:lnTo>
                  <a:lnTo>
                    <a:pt x="979" y="7864"/>
                  </a:lnTo>
                  <a:lnTo>
                    <a:pt x="412" y="6408"/>
                  </a:lnTo>
                  <a:close/>
                  <a:moveTo>
                    <a:pt x="9225" y="6407"/>
                  </a:moveTo>
                  <a:lnTo>
                    <a:pt x="8660" y="7863"/>
                  </a:lnTo>
                  <a:lnTo>
                    <a:pt x="9225" y="9320"/>
                  </a:lnTo>
                  <a:lnTo>
                    <a:pt x="7374" y="9320"/>
                  </a:lnTo>
                  <a:lnTo>
                    <a:pt x="7374" y="8851"/>
                  </a:lnTo>
                  <a:lnTo>
                    <a:pt x="8257" y="8851"/>
                  </a:lnTo>
                  <a:lnTo>
                    <a:pt x="8257" y="6407"/>
                  </a:lnTo>
                  <a:close/>
                  <a:moveTo>
                    <a:pt x="4810" y="1"/>
                  </a:moveTo>
                  <a:cubicBezTo>
                    <a:pt x="3074" y="1"/>
                    <a:pt x="1663" y="1413"/>
                    <a:pt x="1663" y="3147"/>
                  </a:cubicBezTo>
                  <a:cubicBezTo>
                    <a:pt x="1663" y="3992"/>
                    <a:pt x="1995" y="4787"/>
                    <a:pt x="2586" y="5373"/>
                  </a:cubicBezTo>
                  <a:lnTo>
                    <a:pt x="1382" y="5373"/>
                  </a:lnTo>
                  <a:lnTo>
                    <a:pt x="1382" y="6126"/>
                  </a:lnTo>
                  <a:lnTo>
                    <a:pt x="1" y="6126"/>
                  </a:lnTo>
                  <a:lnTo>
                    <a:pt x="676" y="7863"/>
                  </a:lnTo>
                  <a:lnTo>
                    <a:pt x="1" y="9602"/>
                  </a:lnTo>
                  <a:lnTo>
                    <a:pt x="2564" y="9602"/>
                  </a:lnTo>
                  <a:lnTo>
                    <a:pt x="2564" y="8850"/>
                  </a:lnTo>
                  <a:lnTo>
                    <a:pt x="7091" y="8850"/>
                  </a:lnTo>
                  <a:lnTo>
                    <a:pt x="7091" y="9602"/>
                  </a:lnTo>
                  <a:lnTo>
                    <a:pt x="9637" y="9602"/>
                  </a:lnTo>
                  <a:lnTo>
                    <a:pt x="8962" y="7863"/>
                  </a:lnTo>
                  <a:lnTo>
                    <a:pt x="9638" y="6127"/>
                  </a:lnTo>
                  <a:lnTo>
                    <a:pt x="8239" y="6127"/>
                  </a:lnTo>
                  <a:lnTo>
                    <a:pt x="8239" y="5374"/>
                  </a:lnTo>
                  <a:lnTo>
                    <a:pt x="7035" y="5374"/>
                  </a:lnTo>
                  <a:cubicBezTo>
                    <a:pt x="7629" y="4781"/>
                    <a:pt x="7963" y="3981"/>
                    <a:pt x="7958" y="3126"/>
                  </a:cubicBezTo>
                  <a:cubicBezTo>
                    <a:pt x="7945" y="1404"/>
                    <a:pt x="6532" y="1"/>
                    <a:pt x="481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2" name="Google Shape;5512;p118"/>
          <p:cNvGrpSpPr/>
          <p:nvPr/>
        </p:nvGrpSpPr>
        <p:grpSpPr>
          <a:xfrm>
            <a:off x="2397804" y="3982645"/>
            <a:ext cx="289620" cy="374007"/>
            <a:chOff x="2397804" y="3982645"/>
            <a:chExt cx="289620" cy="374007"/>
          </a:xfrm>
        </p:grpSpPr>
        <p:sp>
          <p:nvSpPr>
            <p:cNvPr id="5513" name="Google Shape;5513;p118"/>
            <p:cNvSpPr/>
            <p:nvPr/>
          </p:nvSpPr>
          <p:spPr>
            <a:xfrm>
              <a:off x="2403673" y="3987776"/>
              <a:ext cx="182572" cy="363007"/>
            </a:xfrm>
            <a:custGeom>
              <a:avLst/>
              <a:gdLst/>
              <a:ahLst/>
              <a:cxnLst/>
              <a:rect l="l" t="t" r="r" b="b"/>
              <a:pathLst>
                <a:path w="4697" h="9339" extrusionOk="0">
                  <a:moveTo>
                    <a:pt x="565" y="1"/>
                  </a:moveTo>
                  <a:cubicBezTo>
                    <a:pt x="253" y="1"/>
                    <a:pt x="1" y="254"/>
                    <a:pt x="1" y="565"/>
                  </a:cubicBezTo>
                  <a:lnTo>
                    <a:pt x="1" y="8774"/>
                  </a:lnTo>
                  <a:cubicBezTo>
                    <a:pt x="1" y="9087"/>
                    <a:pt x="254" y="9338"/>
                    <a:pt x="565" y="9338"/>
                  </a:cubicBezTo>
                  <a:lnTo>
                    <a:pt x="4132" y="9338"/>
                  </a:lnTo>
                  <a:cubicBezTo>
                    <a:pt x="4445" y="9338"/>
                    <a:pt x="4697" y="9085"/>
                    <a:pt x="4697" y="8774"/>
                  </a:cubicBezTo>
                  <a:lnTo>
                    <a:pt x="4697" y="565"/>
                  </a:lnTo>
                  <a:cubicBezTo>
                    <a:pt x="4697" y="253"/>
                    <a:pt x="4444" y="1"/>
                    <a:pt x="4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118"/>
            <p:cNvSpPr/>
            <p:nvPr/>
          </p:nvSpPr>
          <p:spPr>
            <a:xfrm>
              <a:off x="2403673" y="4031621"/>
              <a:ext cx="182611" cy="253471"/>
            </a:xfrm>
            <a:custGeom>
              <a:avLst/>
              <a:gdLst/>
              <a:ahLst/>
              <a:cxnLst/>
              <a:rect l="l" t="t" r="r" b="b"/>
              <a:pathLst>
                <a:path w="4698" h="6521" extrusionOk="0">
                  <a:moveTo>
                    <a:pt x="1" y="1"/>
                  </a:moveTo>
                  <a:lnTo>
                    <a:pt x="1" y="6521"/>
                  </a:lnTo>
                  <a:lnTo>
                    <a:pt x="4698" y="6521"/>
                  </a:lnTo>
                  <a:lnTo>
                    <a:pt x="4698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118"/>
            <p:cNvSpPr/>
            <p:nvPr/>
          </p:nvSpPr>
          <p:spPr>
            <a:xfrm>
              <a:off x="2491131" y="4063494"/>
              <a:ext cx="190308" cy="190308"/>
            </a:xfrm>
            <a:custGeom>
              <a:avLst/>
              <a:gdLst/>
              <a:ahLst/>
              <a:cxnLst/>
              <a:rect l="l" t="t" r="r" b="b"/>
              <a:pathLst>
                <a:path w="4896" h="4896" extrusionOk="0">
                  <a:moveTo>
                    <a:pt x="2448" y="0"/>
                  </a:moveTo>
                  <a:cubicBezTo>
                    <a:pt x="1096" y="0"/>
                    <a:pt x="0" y="1097"/>
                    <a:pt x="0" y="2448"/>
                  </a:cubicBezTo>
                  <a:cubicBezTo>
                    <a:pt x="0" y="3801"/>
                    <a:pt x="1096" y="4896"/>
                    <a:pt x="2448" y="4896"/>
                  </a:cubicBezTo>
                  <a:cubicBezTo>
                    <a:pt x="3800" y="4896"/>
                    <a:pt x="4896" y="3801"/>
                    <a:pt x="4896" y="2448"/>
                  </a:cubicBezTo>
                  <a:cubicBezTo>
                    <a:pt x="4896" y="1097"/>
                    <a:pt x="3800" y="0"/>
                    <a:pt x="2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118"/>
            <p:cNvSpPr/>
            <p:nvPr/>
          </p:nvSpPr>
          <p:spPr>
            <a:xfrm>
              <a:off x="2397804" y="3982645"/>
              <a:ext cx="289620" cy="374007"/>
            </a:xfrm>
            <a:custGeom>
              <a:avLst/>
              <a:gdLst/>
              <a:ahLst/>
              <a:cxnLst/>
              <a:rect l="l" t="t" r="r" b="b"/>
              <a:pathLst>
                <a:path w="7451" h="9622" extrusionOk="0">
                  <a:moveTo>
                    <a:pt x="1466" y="564"/>
                  </a:moveTo>
                  <a:lnTo>
                    <a:pt x="1466" y="847"/>
                  </a:lnTo>
                  <a:lnTo>
                    <a:pt x="1749" y="847"/>
                  </a:lnTo>
                  <a:lnTo>
                    <a:pt x="1749" y="564"/>
                  </a:lnTo>
                  <a:close/>
                  <a:moveTo>
                    <a:pt x="2031" y="564"/>
                  </a:moveTo>
                  <a:lnTo>
                    <a:pt x="2031" y="847"/>
                  </a:lnTo>
                  <a:lnTo>
                    <a:pt x="2970" y="847"/>
                  </a:lnTo>
                  <a:lnTo>
                    <a:pt x="2970" y="564"/>
                  </a:lnTo>
                  <a:close/>
                  <a:moveTo>
                    <a:pt x="3252" y="564"/>
                  </a:moveTo>
                  <a:lnTo>
                    <a:pt x="3252" y="847"/>
                  </a:lnTo>
                  <a:lnTo>
                    <a:pt x="3534" y="847"/>
                  </a:lnTo>
                  <a:lnTo>
                    <a:pt x="3534" y="564"/>
                  </a:lnTo>
                  <a:close/>
                  <a:moveTo>
                    <a:pt x="4276" y="284"/>
                  </a:moveTo>
                  <a:cubicBezTo>
                    <a:pt x="4509" y="284"/>
                    <a:pt x="4699" y="474"/>
                    <a:pt x="4699" y="707"/>
                  </a:cubicBezTo>
                  <a:lnTo>
                    <a:pt x="4699" y="1129"/>
                  </a:lnTo>
                  <a:lnTo>
                    <a:pt x="284" y="1129"/>
                  </a:lnTo>
                  <a:lnTo>
                    <a:pt x="284" y="707"/>
                  </a:lnTo>
                  <a:cubicBezTo>
                    <a:pt x="284" y="474"/>
                    <a:pt x="473" y="284"/>
                    <a:pt x="707" y="284"/>
                  </a:cubicBezTo>
                  <a:close/>
                  <a:moveTo>
                    <a:pt x="2274" y="1936"/>
                  </a:moveTo>
                  <a:lnTo>
                    <a:pt x="2274" y="2219"/>
                  </a:lnTo>
                  <a:lnTo>
                    <a:pt x="2557" y="2219"/>
                  </a:lnTo>
                  <a:lnTo>
                    <a:pt x="2557" y="1936"/>
                  </a:lnTo>
                  <a:close/>
                  <a:moveTo>
                    <a:pt x="2838" y="1936"/>
                  </a:moveTo>
                  <a:lnTo>
                    <a:pt x="2838" y="2219"/>
                  </a:lnTo>
                  <a:lnTo>
                    <a:pt x="3121" y="2219"/>
                  </a:lnTo>
                  <a:lnTo>
                    <a:pt x="3121" y="1936"/>
                  </a:lnTo>
                  <a:close/>
                  <a:moveTo>
                    <a:pt x="5564" y="3164"/>
                  </a:moveTo>
                  <a:cubicBezTo>
                    <a:pt x="5746" y="3164"/>
                    <a:pt x="5893" y="3312"/>
                    <a:pt x="5893" y="3493"/>
                  </a:cubicBezTo>
                  <a:cubicBezTo>
                    <a:pt x="5893" y="3676"/>
                    <a:pt x="5746" y="3823"/>
                    <a:pt x="5564" y="3823"/>
                  </a:cubicBezTo>
                  <a:cubicBezTo>
                    <a:pt x="5382" y="3823"/>
                    <a:pt x="5234" y="3676"/>
                    <a:pt x="5234" y="3493"/>
                  </a:cubicBezTo>
                  <a:cubicBezTo>
                    <a:pt x="5234" y="3312"/>
                    <a:pt x="5382" y="3164"/>
                    <a:pt x="5564" y="3164"/>
                  </a:cubicBezTo>
                  <a:close/>
                  <a:moveTo>
                    <a:pt x="3644" y="4199"/>
                  </a:moveTo>
                  <a:cubicBezTo>
                    <a:pt x="3825" y="4199"/>
                    <a:pt x="3973" y="4347"/>
                    <a:pt x="3973" y="4529"/>
                  </a:cubicBezTo>
                  <a:cubicBezTo>
                    <a:pt x="3973" y="4711"/>
                    <a:pt x="3825" y="4858"/>
                    <a:pt x="3644" y="4858"/>
                  </a:cubicBezTo>
                  <a:cubicBezTo>
                    <a:pt x="3461" y="4858"/>
                    <a:pt x="3314" y="4711"/>
                    <a:pt x="3314" y="4529"/>
                  </a:cubicBezTo>
                  <a:cubicBezTo>
                    <a:pt x="3314" y="4347"/>
                    <a:pt x="3461" y="4199"/>
                    <a:pt x="3644" y="4199"/>
                  </a:cubicBezTo>
                  <a:close/>
                  <a:moveTo>
                    <a:pt x="1121" y="1935"/>
                  </a:moveTo>
                  <a:cubicBezTo>
                    <a:pt x="834" y="1935"/>
                    <a:pt x="602" y="2167"/>
                    <a:pt x="602" y="2453"/>
                  </a:cubicBezTo>
                  <a:lnTo>
                    <a:pt x="602" y="4142"/>
                  </a:lnTo>
                  <a:cubicBezTo>
                    <a:pt x="602" y="4428"/>
                    <a:pt x="834" y="4660"/>
                    <a:pt x="1121" y="4660"/>
                  </a:cubicBezTo>
                  <a:lnTo>
                    <a:pt x="1531" y="4660"/>
                  </a:lnTo>
                  <a:lnTo>
                    <a:pt x="1208" y="4984"/>
                  </a:lnTo>
                  <a:lnTo>
                    <a:pt x="1407" y="5183"/>
                  </a:lnTo>
                  <a:lnTo>
                    <a:pt x="2071" y="4520"/>
                  </a:lnTo>
                  <a:lnTo>
                    <a:pt x="1407" y="3856"/>
                  </a:lnTo>
                  <a:lnTo>
                    <a:pt x="1208" y="4052"/>
                  </a:lnTo>
                  <a:lnTo>
                    <a:pt x="1531" y="4375"/>
                  </a:lnTo>
                  <a:lnTo>
                    <a:pt x="1119" y="4375"/>
                  </a:lnTo>
                  <a:cubicBezTo>
                    <a:pt x="990" y="4375"/>
                    <a:pt x="885" y="4272"/>
                    <a:pt x="885" y="4141"/>
                  </a:cubicBezTo>
                  <a:lnTo>
                    <a:pt x="885" y="2452"/>
                  </a:lnTo>
                  <a:cubicBezTo>
                    <a:pt x="885" y="2322"/>
                    <a:pt x="989" y="2217"/>
                    <a:pt x="1119" y="2217"/>
                  </a:cubicBezTo>
                  <a:lnTo>
                    <a:pt x="1956" y="2217"/>
                  </a:lnTo>
                  <a:lnTo>
                    <a:pt x="1956" y="1935"/>
                  </a:lnTo>
                  <a:close/>
                  <a:moveTo>
                    <a:pt x="5564" y="5234"/>
                  </a:moveTo>
                  <a:cubicBezTo>
                    <a:pt x="5746" y="5234"/>
                    <a:pt x="5893" y="5382"/>
                    <a:pt x="5893" y="5564"/>
                  </a:cubicBezTo>
                  <a:cubicBezTo>
                    <a:pt x="5893" y="5746"/>
                    <a:pt x="5746" y="5893"/>
                    <a:pt x="5564" y="5893"/>
                  </a:cubicBezTo>
                  <a:cubicBezTo>
                    <a:pt x="5382" y="5893"/>
                    <a:pt x="5234" y="5746"/>
                    <a:pt x="5234" y="5564"/>
                  </a:cubicBezTo>
                  <a:cubicBezTo>
                    <a:pt x="5234" y="5382"/>
                    <a:pt x="5382" y="5234"/>
                    <a:pt x="5564" y="5234"/>
                  </a:cubicBezTo>
                  <a:close/>
                  <a:moveTo>
                    <a:pt x="5564" y="2881"/>
                  </a:moveTo>
                  <a:cubicBezTo>
                    <a:pt x="5226" y="2881"/>
                    <a:pt x="4952" y="3156"/>
                    <a:pt x="4952" y="3493"/>
                  </a:cubicBezTo>
                  <a:cubicBezTo>
                    <a:pt x="4952" y="3549"/>
                    <a:pt x="4960" y="3604"/>
                    <a:pt x="4974" y="3656"/>
                  </a:cubicBezTo>
                  <a:lnTo>
                    <a:pt x="4124" y="4151"/>
                  </a:lnTo>
                  <a:cubicBezTo>
                    <a:pt x="4012" y="4009"/>
                    <a:pt x="3839" y="3917"/>
                    <a:pt x="3644" y="3917"/>
                  </a:cubicBezTo>
                  <a:cubicBezTo>
                    <a:pt x="3306" y="3917"/>
                    <a:pt x="3032" y="4191"/>
                    <a:pt x="3032" y="4528"/>
                  </a:cubicBezTo>
                  <a:cubicBezTo>
                    <a:pt x="3032" y="4867"/>
                    <a:pt x="3306" y="5140"/>
                    <a:pt x="3644" y="5140"/>
                  </a:cubicBezTo>
                  <a:cubicBezTo>
                    <a:pt x="3837" y="5140"/>
                    <a:pt x="4012" y="5049"/>
                    <a:pt x="4124" y="4907"/>
                  </a:cubicBezTo>
                  <a:lnTo>
                    <a:pt x="4974" y="5402"/>
                  </a:lnTo>
                  <a:cubicBezTo>
                    <a:pt x="4960" y="5454"/>
                    <a:pt x="4952" y="5507"/>
                    <a:pt x="4952" y="5564"/>
                  </a:cubicBezTo>
                  <a:cubicBezTo>
                    <a:pt x="4952" y="5902"/>
                    <a:pt x="5226" y="6176"/>
                    <a:pt x="5564" y="6176"/>
                  </a:cubicBezTo>
                  <a:cubicBezTo>
                    <a:pt x="5902" y="6176"/>
                    <a:pt x="6176" y="5902"/>
                    <a:pt x="6176" y="5564"/>
                  </a:cubicBezTo>
                  <a:cubicBezTo>
                    <a:pt x="6176" y="5227"/>
                    <a:pt x="5902" y="4952"/>
                    <a:pt x="5564" y="4952"/>
                  </a:cubicBezTo>
                  <a:cubicBezTo>
                    <a:pt x="5384" y="4952"/>
                    <a:pt x="5222" y="5029"/>
                    <a:pt x="5110" y="5154"/>
                  </a:cubicBezTo>
                  <a:lnTo>
                    <a:pt x="4244" y="4650"/>
                  </a:lnTo>
                  <a:cubicBezTo>
                    <a:pt x="4252" y="4611"/>
                    <a:pt x="4256" y="4569"/>
                    <a:pt x="4256" y="4528"/>
                  </a:cubicBezTo>
                  <a:cubicBezTo>
                    <a:pt x="4256" y="4486"/>
                    <a:pt x="4252" y="4446"/>
                    <a:pt x="4244" y="4407"/>
                  </a:cubicBezTo>
                  <a:lnTo>
                    <a:pt x="5110" y="3904"/>
                  </a:lnTo>
                  <a:cubicBezTo>
                    <a:pt x="5222" y="4028"/>
                    <a:pt x="5385" y="4105"/>
                    <a:pt x="5564" y="4105"/>
                  </a:cubicBezTo>
                  <a:cubicBezTo>
                    <a:pt x="5902" y="4105"/>
                    <a:pt x="6176" y="3831"/>
                    <a:pt x="6176" y="3493"/>
                  </a:cubicBezTo>
                  <a:cubicBezTo>
                    <a:pt x="6176" y="3156"/>
                    <a:pt x="5902" y="2881"/>
                    <a:pt x="5564" y="2881"/>
                  </a:cubicBezTo>
                  <a:close/>
                  <a:moveTo>
                    <a:pt x="4849" y="2222"/>
                  </a:moveTo>
                  <a:cubicBezTo>
                    <a:pt x="6122" y="2222"/>
                    <a:pt x="7156" y="3256"/>
                    <a:pt x="7156" y="4529"/>
                  </a:cubicBezTo>
                  <a:cubicBezTo>
                    <a:pt x="7156" y="5802"/>
                    <a:pt x="6120" y="6836"/>
                    <a:pt x="4849" y="6836"/>
                  </a:cubicBezTo>
                  <a:cubicBezTo>
                    <a:pt x="3577" y="6836"/>
                    <a:pt x="2542" y="5802"/>
                    <a:pt x="2542" y="4529"/>
                  </a:cubicBezTo>
                  <a:cubicBezTo>
                    <a:pt x="2542" y="3256"/>
                    <a:pt x="3576" y="2222"/>
                    <a:pt x="4849" y="2222"/>
                  </a:cubicBezTo>
                  <a:close/>
                  <a:moveTo>
                    <a:pt x="4699" y="1409"/>
                  </a:moveTo>
                  <a:lnTo>
                    <a:pt x="4699" y="1941"/>
                  </a:lnTo>
                  <a:cubicBezTo>
                    <a:pt x="3339" y="2015"/>
                    <a:pt x="2256" y="3147"/>
                    <a:pt x="2256" y="4529"/>
                  </a:cubicBezTo>
                  <a:cubicBezTo>
                    <a:pt x="2256" y="5909"/>
                    <a:pt x="3339" y="7042"/>
                    <a:pt x="4699" y="7116"/>
                  </a:cubicBezTo>
                  <a:lnTo>
                    <a:pt x="4699" y="7648"/>
                  </a:lnTo>
                  <a:lnTo>
                    <a:pt x="284" y="7648"/>
                  </a:lnTo>
                  <a:lnTo>
                    <a:pt x="284" y="1409"/>
                  </a:lnTo>
                  <a:close/>
                  <a:moveTo>
                    <a:pt x="2632" y="8493"/>
                  </a:moveTo>
                  <a:lnTo>
                    <a:pt x="2632" y="8776"/>
                  </a:lnTo>
                  <a:lnTo>
                    <a:pt x="2350" y="8776"/>
                  </a:lnTo>
                  <a:lnTo>
                    <a:pt x="2350" y="8493"/>
                  </a:lnTo>
                  <a:close/>
                  <a:moveTo>
                    <a:pt x="2068" y="8213"/>
                  </a:moveTo>
                  <a:lnTo>
                    <a:pt x="2068" y="9058"/>
                  </a:lnTo>
                  <a:lnTo>
                    <a:pt x="2913" y="9058"/>
                  </a:lnTo>
                  <a:lnTo>
                    <a:pt x="2913" y="8213"/>
                  </a:lnTo>
                  <a:close/>
                  <a:moveTo>
                    <a:pt x="4699" y="7931"/>
                  </a:moveTo>
                  <a:lnTo>
                    <a:pt x="4699" y="8916"/>
                  </a:lnTo>
                  <a:cubicBezTo>
                    <a:pt x="4699" y="9150"/>
                    <a:pt x="4509" y="9340"/>
                    <a:pt x="4276" y="9340"/>
                  </a:cubicBezTo>
                  <a:lnTo>
                    <a:pt x="707" y="9340"/>
                  </a:lnTo>
                  <a:cubicBezTo>
                    <a:pt x="473" y="9340"/>
                    <a:pt x="284" y="9150"/>
                    <a:pt x="284" y="8916"/>
                  </a:cubicBezTo>
                  <a:lnTo>
                    <a:pt x="284" y="7931"/>
                  </a:lnTo>
                  <a:close/>
                  <a:moveTo>
                    <a:pt x="707" y="1"/>
                  </a:moveTo>
                  <a:cubicBezTo>
                    <a:pt x="316" y="1"/>
                    <a:pt x="1" y="317"/>
                    <a:pt x="1" y="707"/>
                  </a:cubicBezTo>
                  <a:lnTo>
                    <a:pt x="1" y="8915"/>
                  </a:lnTo>
                  <a:cubicBezTo>
                    <a:pt x="1" y="9306"/>
                    <a:pt x="317" y="9621"/>
                    <a:pt x="707" y="9621"/>
                  </a:cubicBezTo>
                  <a:lnTo>
                    <a:pt x="4293" y="9621"/>
                  </a:lnTo>
                  <a:cubicBezTo>
                    <a:pt x="4683" y="9621"/>
                    <a:pt x="4999" y="9305"/>
                    <a:pt x="4999" y="8915"/>
                  </a:cubicBezTo>
                  <a:lnTo>
                    <a:pt x="4999" y="7114"/>
                  </a:lnTo>
                  <a:cubicBezTo>
                    <a:pt x="6363" y="7040"/>
                    <a:pt x="7450" y="5909"/>
                    <a:pt x="7450" y="4529"/>
                  </a:cubicBezTo>
                  <a:cubicBezTo>
                    <a:pt x="7451" y="3149"/>
                    <a:pt x="6363" y="2018"/>
                    <a:pt x="5000" y="1944"/>
                  </a:cubicBezTo>
                  <a:lnTo>
                    <a:pt x="5000" y="707"/>
                  </a:lnTo>
                  <a:cubicBezTo>
                    <a:pt x="5000" y="316"/>
                    <a:pt x="4683" y="1"/>
                    <a:pt x="429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7" name="Google Shape;5517;p118"/>
          <p:cNvGrpSpPr/>
          <p:nvPr/>
        </p:nvGrpSpPr>
        <p:grpSpPr>
          <a:xfrm>
            <a:off x="2355980" y="2172041"/>
            <a:ext cx="373269" cy="373968"/>
            <a:chOff x="2355980" y="2172041"/>
            <a:chExt cx="373269" cy="373968"/>
          </a:xfrm>
        </p:grpSpPr>
        <p:sp>
          <p:nvSpPr>
            <p:cNvPr id="5518" name="Google Shape;5518;p118"/>
            <p:cNvSpPr/>
            <p:nvPr/>
          </p:nvSpPr>
          <p:spPr>
            <a:xfrm>
              <a:off x="2361849" y="2177872"/>
              <a:ext cx="175343" cy="362268"/>
            </a:xfrm>
            <a:custGeom>
              <a:avLst/>
              <a:gdLst/>
              <a:ahLst/>
              <a:cxnLst/>
              <a:rect l="l" t="t" r="r" b="b"/>
              <a:pathLst>
                <a:path w="4511" h="9320" extrusionOk="0">
                  <a:moveTo>
                    <a:pt x="565" y="0"/>
                  </a:moveTo>
                  <a:cubicBezTo>
                    <a:pt x="254" y="0"/>
                    <a:pt x="0" y="252"/>
                    <a:pt x="0" y="565"/>
                  </a:cubicBezTo>
                  <a:lnTo>
                    <a:pt x="0" y="8755"/>
                  </a:lnTo>
                  <a:cubicBezTo>
                    <a:pt x="0" y="9067"/>
                    <a:pt x="254" y="9320"/>
                    <a:pt x="565" y="9320"/>
                  </a:cubicBezTo>
                  <a:lnTo>
                    <a:pt x="3946" y="9320"/>
                  </a:lnTo>
                  <a:cubicBezTo>
                    <a:pt x="4258" y="9320"/>
                    <a:pt x="4511" y="9067"/>
                    <a:pt x="4511" y="8755"/>
                  </a:cubicBezTo>
                  <a:lnTo>
                    <a:pt x="4511" y="565"/>
                  </a:lnTo>
                  <a:cubicBezTo>
                    <a:pt x="4511" y="252"/>
                    <a:pt x="4258" y="0"/>
                    <a:pt x="3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118"/>
            <p:cNvSpPr/>
            <p:nvPr/>
          </p:nvSpPr>
          <p:spPr>
            <a:xfrm>
              <a:off x="2361849" y="2221678"/>
              <a:ext cx="175304" cy="252733"/>
            </a:xfrm>
            <a:custGeom>
              <a:avLst/>
              <a:gdLst/>
              <a:ahLst/>
              <a:cxnLst/>
              <a:rect l="l" t="t" r="r" b="b"/>
              <a:pathLst>
                <a:path w="4510" h="6502" extrusionOk="0">
                  <a:moveTo>
                    <a:pt x="0" y="0"/>
                  </a:moveTo>
                  <a:lnTo>
                    <a:pt x="0" y="6501"/>
                  </a:lnTo>
                  <a:lnTo>
                    <a:pt x="4510" y="6501"/>
                  </a:lnTo>
                  <a:lnTo>
                    <a:pt x="451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118"/>
            <p:cNvSpPr/>
            <p:nvPr/>
          </p:nvSpPr>
          <p:spPr>
            <a:xfrm>
              <a:off x="2395433" y="2245778"/>
              <a:ext cx="328724" cy="109575"/>
            </a:xfrm>
            <a:custGeom>
              <a:avLst/>
              <a:gdLst/>
              <a:ahLst/>
              <a:cxnLst/>
              <a:rect l="l" t="t" r="r" b="b"/>
              <a:pathLst>
                <a:path w="8457" h="2819" extrusionOk="0">
                  <a:moveTo>
                    <a:pt x="376" y="0"/>
                  </a:moveTo>
                  <a:cubicBezTo>
                    <a:pt x="169" y="0"/>
                    <a:pt x="1" y="168"/>
                    <a:pt x="1" y="376"/>
                  </a:cubicBezTo>
                  <a:lnTo>
                    <a:pt x="1" y="2443"/>
                  </a:lnTo>
                  <a:cubicBezTo>
                    <a:pt x="1" y="2650"/>
                    <a:pt x="167" y="2819"/>
                    <a:pt x="376" y="2819"/>
                  </a:cubicBezTo>
                  <a:lnTo>
                    <a:pt x="8079" y="2819"/>
                  </a:lnTo>
                  <a:cubicBezTo>
                    <a:pt x="8288" y="2819"/>
                    <a:pt x="8457" y="2651"/>
                    <a:pt x="8455" y="2443"/>
                  </a:cubicBezTo>
                  <a:lnTo>
                    <a:pt x="8455" y="376"/>
                  </a:lnTo>
                  <a:cubicBezTo>
                    <a:pt x="8455" y="169"/>
                    <a:pt x="8288" y="0"/>
                    <a:pt x="8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118"/>
            <p:cNvSpPr/>
            <p:nvPr/>
          </p:nvSpPr>
          <p:spPr>
            <a:xfrm>
              <a:off x="2530273" y="2272520"/>
              <a:ext cx="58616" cy="55623"/>
            </a:xfrm>
            <a:custGeom>
              <a:avLst/>
              <a:gdLst/>
              <a:ahLst/>
              <a:cxnLst/>
              <a:rect l="l" t="t" r="r" b="b"/>
              <a:pathLst>
                <a:path w="1508" h="1431" extrusionOk="0">
                  <a:moveTo>
                    <a:pt x="755" y="0"/>
                  </a:moveTo>
                  <a:lnTo>
                    <a:pt x="521" y="472"/>
                  </a:lnTo>
                  <a:lnTo>
                    <a:pt x="1" y="547"/>
                  </a:lnTo>
                  <a:lnTo>
                    <a:pt x="376" y="913"/>
                  </a:lnTo>
                  <a:lnTo>
                    <a:pt x="289" y="1430"/>
                  </a:lnTo>
                  <a:lnTo>
                    <a:pt x="754" y="1186"/>
                  </a:lnTo>
                  <a:lnTo>
                    <a:pt x="1219" y="1430"/>
                  </a:lnTo>
                  <a:lnTo>
                    <a:pt x="1132" y="913"/>
                  </a:lnTo>
                  <a:lnTo>
                    <a:pt x="1507" y="547"/>
                  </a:lnTo>
                  <a:lnTo>
                    <a:pt x="987" y="472"/>
                  </a:lnTo>
                  <a:lnTo>
                    <a:pt x="755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118"/>
            <p:cNvSpPr/>
            <p:nvPr/>
          </p:nvSpPr>
          <p:spPr>
            <a:xfrm>
              <a:off x="2625349" y="2272520"/>
              <a:ext cx="58538" cy="55623"/>
            </a:xfrm>
            <a:custGeom>
              <a:avLst/>
              <a:gdLst/>
              <a:ahLst/>
              <a:cxnLst/>
              <a:rect l="l" t="t" r="r" b="b"/>
              <a:pathLst>
                <a:path w="1506" h="1431" extrusionOk="0">
                  <a:moveTo>
                    <a:pt x="755" y="0"/>
                  </a:moveTo>
                  <a:lnTo>
                    <a:pt x="519" y="472"/>
                  </a:lnTo>
                  <a:lnTo>
                    <a:pt x="0" y="547"/>
                  </a:lnTo>
                  <a:lnTo>
                    <a:pt x="376" y="913"/>
                  </a:lnTo>
                  <a:lnTo>
                    <a:pt x="287" y="1430"/>
                  </a:lnTo>
                  <a:lnTo>
                    <a:pt x="753" y="1186"/>
                  </a:lnTo>
                  <a:lnTo>
                    <a:pt x="1219" y="1430"/>
                  </a:lnTo>
                  <a:lnTo>
                    <a:pt x="1219" y="1430"/>
                  </a:lnTo>
                  <a:lnTo>
                    <a:pt x="1130" y="913"/>
                  </a:lnTo>
                  <a:lnTo>
                    <a:pt x="1506" y="547"/>
                  </a:lnTo>
                  <a:lnTo>
                    <a:pt x="987" y="472"/>
                  </a:lnTo>
                  <a:lnTo>
                    <a:pt x="755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118"/>
            <p:cNvSpPr/>
            <p:nvPr/>
          </p:nvSpPr>
          <p:spPr>
            <a:xfrm>
              <a:off x="2435275" y="2272520"/>
              <a:ext cx="58538" cy="55623"/>
            </a:xfrm>
            <a:custGeom>
              <a:avLst/>
              <a:gdLst/>
              <a:ahLst/>
              <a:cxnLst/>
              <a:rect l="l" t="t" r="r" b="b"/>
              <a:pathLst>
                <a:path w="1506" h="1431" extrusionOk="0">
                  <a:moveTo>
                    <a:pt x="754" y="0"/>
                  </a:moveTo>
                  <a:lnTo>
                    <a:pt x="519" y="472"/>
                  </a:lnTo>
                  <a:lnTo>
                    <a:pt x="0" y="547"/>
                  </a:lnTo>
                  <a:lnTo>
                    <a:pt x="376" y="913"/>
                  </a:lnTo>
                  <a:lnTo>
                    <a:pt x="287" y="1430"/>
                  </a:lnTo>
                  <a:lnTo>
                    <a:pt x="752" y="1186"/>
                  </a:lnTo>
                  <a:lnTo>
                    <a:pt x="1219" y="1430"/>
                  </a:lnTo>
                  <a:lnTo>
                    <a:pt x="1219" y="1430"/>
                  </a:lnTo>
                  <a:lnTo>
                    <a:pt x="1130" y="913"/>
                  </a:lnTo>
                  <a:lnTo>
                    <a:pt x="1506" y="547"/>
                  </a:lnTo>
                  <a:lnTo>
                    <a:pt x="987" y="472"/>
                  </a:lnTo>
                  <a:lnTo>
                    <a:pt x="754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118"/>
            <p:cNvSpPr/>
            <p:nvPr/>
          </p:nvSpPr>
          <p:spPr>
            <a:xfrm>
              <a:off x="2562768" y="2347189"/>
              <a:ext cx="138766" cy="198820"/>
            </a:xfrm>
            <a:custGeom>
              <a:avLst/>
              <a:gdLst/>
              <a:ahLst/>
              <a:cxnLst/>
              <a:rect l="l" t="t" r="r" b="b"/>
              <a:pathLst>
                <a:path w="3570" h="5115" extrusionOk="0">
                  <a:moveTo>
                    <a:pt x="1136" y="1"/>
                  </a:moveTo>
                  <a:cubicBezTo>
                    <a:pt x="1108" y="1"/>
                    <a:pt x="1079" y="3"/>
                    <a:pt x="1050" y="9"/>
                  </a:cubicBezTo>
                  <a:cubicBezTo>
                    <a:pt x="852" y="49"/>
                    <a:pt x="713" y="226"/>
                    <a:pt x="713" y="429"/>
                  </a:cubicBezTo>
                  <a:lnTo>
                    <a:pt x="713" y="2709"/>
                  </a:lnTo>
                  <a:lnTo>
                    <a:pt x="0" y="2709"/>
                  </a:lnTo>
                  <a:lnTo>
                    <a:pt x="0" y="3780"/>
                  </a:lnTo>
                  <a:lnTo>
                    <a:pt x="602" y="4832"/>
                  </a:lnTo>
                  <a:lnTo>
                    <a:pt x="602" y="5115"/>
                  </a:lnTo>
                  <a:lnTo>
                    <a:pt x="3176" y="5115"/>
                  </a:lnTo>
                  <a:lnTo>
                    <a:pt x="3176" y="4832"/>
                  </a:lnTo>
                  <a:lnTo>
                    <a:pt x="3570" y="3874"/>
                  </a:lnTo>
                  <a:lnTo>
                    <a:pt x="3570" y="2108"/>
                  </a:lnTo>
                  <a:lnTo>
                    <a:pt x="2893" y="2108"/>
                  </a:lnTo>
                  <a:lnTo>
                    <a:pt x="2893" y="1845"/>
                  </a:lnTo>
                  <a:lnTo>
                    <a:pt x="2217" y="1845"/>
                  </a:lnTo>
                  <a:lnTo>
                    <a:pt x="2217" y="1544"/>
                  </a:lnTo>
                  <a:lnTo>
                    <a:pt x="1559" y="1544"/>
                  </a:lnTo>
                  <a:lnTo>
                    <a:pt x="1559" y="420"/>
                  </a:lnTo>
                  <a:cubicBezTo>
                    <a:pt x="1559" y="188"/>
                    <a:pt x="1369" y="1"/>
                    <a:pt x="1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118"/>
            <p:cNvSpPr/>
            <p:nvPr/>
          </p:nvSpPr>
          <p:spPr>
            <a:xfrm>
              <a:off x="2411525" y="2377158"/>
              <a:ext cx="78284" cy="76030"/>
            </a:xfrm>
            <a:custGeom>
              <a:avLst/>
              <a:gdLst/>
              <a:ahLst/>
              <a:cxnLst/>
              <a:rect l="l" t="t" r="r" b="b"/>
              <a:pathLst>
                <a:path w="2014" h="1956" extrusionOk="0">
                  <a:moveTo>
                    <a:pt x="713" y="1"/>
                  </a:moveTo>
                  <a:lnTo>
                    <a:pt x="470" y="638"/>
                  </a:lnTo>
                  <a:lnTo>
                    <a:pt x="0" y="638"/>
                  </a:lnTo>
                  <a:lnTo>
                    <a:pt x="0" y="1769"/>
                  </a:lnTo>
                  <a:lnTo>
                    <a:pt x="319" y="1769"/>
                  </a:lnTo>
                  <a:lnTo>
                    <a:pt x="656" y="1956"/>
                  </a:lnTo>
                  <a:lnTo>
                    <a:pt x="1262" y="1956"/>
                  </a:lnTo>
                  <a:cubicBezTo>
                    <a:pt x="1509" y="1956"/>
                    <a:pt x="1726" y="1797"/>
                    <a:pt x="1800" y="1560"/>
                  </a:cubicBezTo>
                  <a:lnTo>
                    <a:pt x="1936" y="1130"/>
                  </a:lnTo>
                  <a:cubicBezTo>
                    <a:pt x="2013" y="887"/>
                    <a:pt x="1832" y="640"/>
                    <a:pt x="1577" y="640"/>
                  </a:cubicBezTo>
                  <a:lnTo>
                    <a:pt x="1222" y="640"/>
                  </a:lnTo>
                  <a:lnTo>
                    <a:pt x="1222" y="508"/>
                  </a:lnTo>
                  <a:cubicBezTo>
                    <a:pt x="1222" y="229"/>
                    <a:pt x="995" y="1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118"/>
            <p:cNvSpPr/>
            <p:nvPr/>
          </p:nvSpPr>
          <p:spPr>
            <a:xfrm>
              <a:off x="2355980" y="2172041"/>
              <a:ext cx="373269" cy="373968"/>
            </a:xfrm>
            <a:custGeom>
              <a:avLst/>
              <a:gdLst/>
              <a:ahLst/>
              <a:cxnLst/>
              <a:rect l="l" t="t" r="r" b="b"/>
              <a:pathLst>
                <a:path w="9603" h="9621" extrusionOk="0">
                  <a:moveTo>
                    <a:pt x="1392" y="564"/>
                  </a:moveTo>
                  <a:lnTo>
                    <a:pt x="1392" y="847"/>
                  </a:lnTo>
                  <a:lnTo>
                    <a:pt x="1675" y="847"/>
                  </a:lnTo>
                  <a:lnTo>
                    <a:pt x="1675" y="564"/>
                  </a:lnTo>
                  <a:close/>
                  <a:moveTo>
                    <a:pt x="1956" y="564"/>
                  </a:moveTo>
                  <a:lnTo>
                    <a:pt x="1956" y="847"/>
                  </a:lnTo>
                  <a:lnTo>
                    <a:pt x="2895" y="847"/>
                  </a:lnTo>
                  <a:lnTo>
                    <a:pt x="2895" y="564"/>
                  </a:lnTo>
                  <a:close/>
                  <a:moveTo>
                    <a:pt x="3176" y="564"/>
                  </a:moveTo>
                  <a:lnTo>
                    <a:pt x="3176" y="847"/>
                  </a:lnTo>
                  <a:lnTo>
                    <a:pt x="3459" y="847"/>
                  </a:lnTo>
                  <a:lnTo>
                    <a:pt x="3459" y="564"/>
                  </a:lnTo>
                  <a:close/>
                  <a:moveTo>
                    <a:pt x="4088" y="282"/>
                  </a:moveTo>
                  <a:cubicBezTo>
                    <a:pt x="4321" y="282"/>
                    <a:pt x="4511" y="472"/>
                    <a:pt x="4511" y="705"/>
                  </a:cubicBezTo>
                  <a:lnTo>
                    <a:pt x="4511" y="1127"/>
                  </a:lnTo>
                  <a:lnTo>
                    <a:pt x="284" y="1127"/>
                  </a:lnTo>
                  <a:lnTo>
                    <a:pt x="284" y="705"/>
                  </a:lnTo>
                  <a:cubicBezTo>
                    <a:pt x="283" y="472"/>
                    <a:pt x="473" y="282"/>
                    <a:pt x="706" y="282"/>
                  </a:cubicBezTo>
                  <a:close/>
                  <a:moveTo>
                    <a:pt x="5239" y="2905"/>
                  </a:moveTo>
                  <a:lnTo>
                    <a:pt x="5378" y="3186"/>
                  </a:lnTo>
                  <a:lnTo>
                    <a:pt x="5687" y="3231"/>
                  </a:lnTo>
                  <a:lnTo>
                    <a:pt x="5464" y="3449"/>
                  </a:lnTo>
                  <a:lnTo>
                    <a:pt x="5516" y="3759"/>
                  </a:lnTo>
                  <a:lnTo>
                    <a:pt x="5516" y="3759"/>
                  </a:lnTo>
                  <a:lnTo>
                    <a:pt x="5239" y="3612"/>
                  </a:lnTo>
                  <a:lnTo>
                    <a:pt x="4963" y="3759"/>
                  </a:lnTo>
                  <a:lnTo>
                    <a:pt x="4963" y="3759"/>
                  </a:lnTo>
                  <a:lnTo>
                    <a:pt x="5015" y="3449"/>
                  </a:lnTo>
                  <a:lnTo>
                    <a:pt x="4791" y="3231"/>
                  </a:lnTo>
                  <a:lnTo>
                    <a:pt x="5101" y="3186"/>
                  </a:lnTo>
                  <a:lnTo>
                    <a:pt x="5239" y="2905"/>
                  </a:lnTo>
                  <a:close/>
                  <a:moveTo>
                    <a:pt x="7685" y="2905"/>
                  </a:moveTo>
                  <a:lnTo>
                    <a:pt x="7823" y="3186"/>
                  </a:lnTo>
                  <a:lnTo>
                    <a:pt x="8133" y="3231"/>
                  </a:lnTo>
                  <a:lnTo>
                    <a:pt x="7908" y="3449"/>
                  </a:lnTo>
                  <a:lnTo>
                    <a:pt x="7961" y="3759"/>
                  </a:lnTo>
                  <a:lnTo>
                    <a:pt x="7961" y="3759"/>
                  </a:lnTo>
                  <a:lnTo>
                    <a:pt x="7685" y="3612"/>
                  </a:lnTo>
                  <a:lnTo>
                    <a:pt x="7407" y="3759"/>
                  </a:lnTo>
                  <a:lnTo>
                    <a:pt x="7407" y="3759"/>
                  </a:lnTo>
                  <a:lnTo>
                    <a:pt x="7460" y="3449"/>
                  </a:lnTo>
                  <a:lnTo>
                    <a:pt x="7236" y="3231"/>
                  </a:lnTo>
                  <a:lnTo>
                    <a:pt x="7546" y="3186"/>
                  </a:lnTo>
                  <a:lnTo>
                    <a:pt x="7685" y="2905"/>
                  </a:lnTo>
                  <a:close/>
                  <a:moveTo>
                    <a:pt x="2795" y="2905"/>
                  </a:moveTo>
                  <a:lnTo>
                    <a:pt x="2934" y="3186"/>
                  </a:lnTo>
                  <a:lnTo>
                    <a:pt x="3244" y="3231"/>
                  </a:lnTo>
                  <a:lnTo>
                    <a:pt x="3020" y="3449"/>
                  </a:lnTo>
                  <a:lnTo>
                    <a:pt x="3073" y="3759"/>
                  </a:lnTo>
                  <a:lnTo>
                    <a:pt x="2795" y="3612"/>
                  </a:lnTo>
                  <a:lnTo>
                    <a:pt x="2519" y="3759"/>
                  </a:lnTo>
                  <a:lnTo>
                    <a:pt x="2572" y="3449"/>
                  </a:lnTo>
                  <a:lnTo>
                    <a:pt x="2347" y="3231"/>
                  </a:lnTo>
                  <a:lnTo>
                    <a:pt x="2657" y="3186"/>
                  </a:lnTo>
                  <a:lnTo>
                    <a:pt x="2795" y="2905"/>
                  </a:lnTo>
                  <a:close/>
                  <a:moveTo>
                    <a:pt x="2794" y="2268"/>
                  </a:moveTo>
                  <a:lnTo>
                    <a:pt x="2468" y="2927"/>
                  </a:lnTo>
                  <a:lnTo>
                    <a:pt x="1739" y="3033"/>
                  </a:lnTo>
                  <a:lnTo>
                    <a:pt x="2267" y="3548"/>
                  </a:lnTo>
                  <a:lnTo>
                    <a:pt x="2142" y="4272"/>
                  </a:lnTo>
                  <a:lnTo>
                    <a:pt x="2142" y="4272"/>
                  </a:lnTo>
                  <a:lnTo>
                    <a:pt x="2795" y="3930"/>
                  </a:lnTo>
                  <a:lnTo>
                    <a:pt x="3449" y="4272"/>
                  </a:lnTo>
                  <a:lnTo>
                    <a:pt x="3324" y="3548"/>
                  </a:lnTo>
                  <a:lnTo>
                    <a:pt x="3852" y="3033"/>
                  </a:lnTo>
                  <a:lnTo>
                    <a:pt x="3120" y="2927"/>
                  </a:lnTo>
                  <a:lnTo>
                    <a:pt x="2794" y="2268"/>
                  </a:lnTo>
                  <a:close/>
                  <a:moveTo>
                    <a:pt x="5239" y="2268"/>
                  </a:moveTo>
                  <a:lnTo>
                    <a:pt x="4914" y="2927"/>
                  </a:lnTo>
                  <a:lnTo>
                    <a:pt x="4184" y="3033"/>
                  </a:lnTo>
                  <a:lnTo>
                    <a:pt x="4711" y="3548"/>
                  </a:lnTo>
                  <a:lnTo>
                    <a:pt x="4588" y="4272"/>
                  </a:lnTo>
                  <a:lnTo>
                    <a:pt x="5241" y="3930"/>
                  </a:lnTo>
                  <a:lnTo>
                    <a:pt x="5893" y="4272"/>
                  </a:lnTo>
                  <a:lnTo>
                    <a:pt x="5770" y="3548"/>
                  </a:lnTo>
                  <a:lnTo>
                    <a:pt x="6297" y="3033"/>
                  </a:lnTo>
                  <a:lnTo>
                    <a:pt x="5567" y="2927"/>
                  </a:lnTo>
                  <a:lnTo>
                    <a:pt x="5239" y="2268"/>
                  </a:lnTo>
                  <a:close/>
                  <a:moveTo>
                    <a:pt x="7685" y="2268"/>
                  </a:moveTo>
                  <a:lnTo>
                    <a:pt x="7359" y="2927"/>
                  </a:lnTo>
                  <a:lnTo>
                    <a:pt x="6630" y="3033"/>
                  </a:lnTo>
                  <a:lnTo>
                    <a:pt x="7157" y="3548"/>
                  </a:lnTo>
                  <a:lnTo>
                    <a:pt x="7033" y="4272"/>
                  </a:lnTo>
                  <a:lnTo>
                    <a:pt x="7686" y="3930"/>
                  </a:lnTo>
                  <a:lnTo>
                    <a:pt x="8339" y="4272"/>
                  </a:lnTo>
                  <a:lnTo>
                    <a:pt x="8339" y="4272"/>
                  </a:lnTo>
                  <a:lnTo>
                    <a:pt x="8214" y="3548"/>
                  </a:lnTo>
                  <a:lnTo>
                    <a:pt x="8742" y="3033"/>
                  </a:lnTo>
                  <a:lnTo>
                    <a:pt x="8011" y="2927"/>
                  </a:lnTo>
                  <a:lnTo>
                    <a:pt x="7685" y="2268"/>
                  </a:lnTo>
                  <a:close/>
                  <a:moveTo>
                    <a:pt x="9085" y="2030"/>
                  </a:moveTo>
                  <a:cubicBezTo>
                    <a:pt x="9214" y="2030"/>
                    <a:pt x="9320" y="2136"/>
                    <a:pt x="9320" y="2266"/>
                  </a:cubicBezTo>
                  <a:lnTo>
                    <a:pt x="9320" y="4332"/>
                  </a:lnTo>
                  <a:cubicBezTo>
                    <a:pt x="9321" y="4461"/>
                    <a:pt x="9216" y="4567"/>
                    <a:pt x="9085" y="4567"/>
                  </a:cubicBezTo>
                  <a:lnTo>
                    <a:pt x="6887" y="4567"/>
                  </a:lnTo>
                  <a:cubicBezTo>
                    <a:pt x="6784" y="4440"/>
                    <a:pt x="6629" y="4360"/>
                    <a:pt x="6452" y="4360"/>
                  </a:cubicBezTo>
                  <a:cubicBezTo>
                    <a:pt x="6277" y="4360"/>
                    <a:pt x="6122" y="4440"/>
                    <a:pt x="6019" y="4567"/>
                  </a:cubicBezTo>
                  <a:lnTo>
                    <a:pt x="1382" y="4567"/>
                  </a:lnTo>
                  <a:cubicBezTo>
                    <a:pt x="1253" y="4567"/>
                    <a:pt x="1147" y="4461"/>
                    <a:pt x="1147" y="4332"/>
                  </a:cubicBezTo>
                  <a:lnTo>
                    <a:pt x="1147" y="2266"/>
                  </a:lnTo>
                  <a:cubicBezTo>
                    <a:pt x="1147" y="2136"/>
                    <a:pt x="1253" y="2030"/>
                    <a:pt x="1382" y="2030"/>
                  </a:cubicBezTo>
                  <a:close/>
                  <a:moveTo>
                    <a:pt x="2227" y="5424"/>
                  </a:moveTo>
                  <a:cubicBezTo>
                    <a:pt x="2384" y="5465"/>
                    <a:pt x="2501" y="5608"/>
                    <a:pt x="2501" y="5779"/>
                  </a:cubicBezTo>
                  <a:lnTo>
                    <a:pt x="2501" y="6051"/>
                  </a:lnTo>
                  <a:cubicBezTo>
                    <a:pt x="2558" y="6054"/>
                    <a:pt x="2610" y="6055"/>
                    <a:pt x="2658" y="6055"/>
                  </a:cubicBezTo>
                  <a:cubicBezTo>
                    <a:pt x="2771" y="6055"/>
                    <a:pt x="2861" y="6049"/>
                    <a:pt x="2934" y="6049"/>
                  </a:cubicBezTo>
                  <a:cubicBezTo>
                    <a:pt x="3053" y="6049"/>
                    <a:pt x="3128" y="6065"/>
                    <a:pt x="3189" y="6148"/>
                  </a:cubicBezTo>
                  <a:cubicBezTo>
                    <a:pt x="3302" y="6302"/>
                    <a:pt x="3176" y="6434"/>
                    <a:pt x="3087" y="6789"/>
                  </a:cubicBezTo>
                  <a:cubicBezTo>
                    <a:pt x="3032" y="6966"/>
                    <a:pt x="2869" y="7084"/>
                    <a:pt x="2684" y="7084"/>
                  </a:cubicBezTo>
                  <a:lnTo>
                    <a:pt x="2115" y="7084"/>
                  </a:lnTo>
                  <a:lnTo>
                    <a:pt x="1777" y="6897"/>
                  </a:lnTo>
                  <a:lnTo>
                    <a:pt x="1562" y="6897"/>
                  </a:lnTo>
                  <a:lnTo>
                    <a:pt x="1562" y="6050"/>
                  </a:lnTo>
                  <a:lnTo>
                    <a:pt x="1987" y="6050"/>
                  </a:lnTo>
                  <a:lnTo>
                    <a:pt x="2227" y="5424"/>
                  </a:lnTo>
                  <a:close/>
                  <a:moveTo>
                    <a:pt x="2036" y="5130"/>
                  </a:moveTo>
                  <a:lnTo>
                    <a:pt x="1792" y="5769"/>
                  </a:lnTo>
                  <a:lnTo>
                    <a:pt x="1279" y="5769"/>
                  </a:lnTo>
                  <a:lnTo>
                    <a:pt x="1279" y="7178"/>
                  </a:lnTo>
                  <a:lnTo>
                    <a:pt x="1702" y="7178"/>
                  </a:lnTo>
                  <a:lnTo>
                    <a:pt x="2040" y="7365"/>
                  </a:lnTo>
                  <a:lnTo>
                    <a:pt x="2685" y="7365"/>
                  </a:lnTo>
                  <a:cubicBezTo>
                    <a:pt x="2995" y="7365"/>
                    <a:pt x="3264" y="7168"/>
                    <a:pt x="3358" y="6872"/>
                  </a:cubicBezTo>
                  <a:lnTo>
                    <a:pt x="3493" y="6440"/>
                  </a:lnTo>
                  <a:cubicBezTo>
                    <a:pt x="3597" y="6106"/>
                    <a:pt x="3349" y="5769"/>
                    <a:pt x="3000" y="5769"/>
                  </a:cubicBezTo>
                  <a:lnTo>
                    <a:pt x="2781" y="5769"/>
                  </a:lnTo>
                  <a:cubicBezTo>
                    <a:pt x="2775" y="5415"/>
                    <a:pt x="2487" y="5130"/>
                    <a:pt x="2134" y="5130"/>
                  </a:cubicBezTo>
                  <a:close/>
                  <a:moveTo>
                    <a:pt x="4511" y="1409"/>
                  </a:moveTo>
                  <a:lnTo>
                    <a:pt x="4511" y="1747"/>
                  </a:lnTo>
                  <a:lnTo>
                    <a:pt x="1383" y="1747"/>
                  </a:lnTo>
                  <a:cubicBezTo>
                    <a:pt x="1097" y="1747"/>
                    <a:pt x="866" y="1979"/>
                    <a:pt x="866" y="2264"/>
                  </a:cubicBezTo>
                  <a:lnTo>
                    <a:pt x="866" y="4329"/>
                  </a:lnTo>
                  <a:cubicBezTo>
                    <a:pt x="866" y="4615"/>
                    <a:pt x="1098" y="4846"/>
                    <a:pt x="1383" y="4846"/>
                  </a:cubicBezTo>
                  <a:lnTo>
                    <a:pt x="4511" y="4846"/>
                  </a:lnTo>
                  <a:lnTo>
                    <a:pt x="4511" y="7629"/>
                  </a:lnTo>
                  <a:lnTo>
                    <a:pt x="284" y="7629"/>
                  </a:lnTo>
                  <a:lnTo>
                    <a:pt x="284" y="1409"/>
                  </a:lnTo>
                  <a:close/>
                  <a:moveTo>
                    <a:pt x="2557" y="8475"/>
                  </a:moveTo>
                  <a:lnTo>
                    <a:pt x="2557" y="8757"/>
                  </a:lnTo>
                  <a:lnTo>
                    <a:pt x="2274" y="8757"/>
                  </a:lnTo>
                  <a:lnTo>
                    <a:pt x="2274" y="8475"/>
                  </a:lnTo>
                  <a:close/>
                  <a:moveTo>
                    <a:pt x="1994" y="8192"/>
                  </a:moveTo>
                  <a:lnTo>
                    <a:pt x="1994" y="9037"/>
                  </a:lnTo>
                  <a:lnTo>
                    <a:pt x="2839" y="9037"/>
                  </a:lnTo>
                  <a:lnTo>
                    <a:pt x="2839" y="8192"/>
                  </a:lnTo>
                  <a:close/>
                  <a:moveTo>
                    <a:pt x="4510" y="7910"/>
                  </a:moveTo>
                  <a:lnTo>
                    <a:pt x="4510" y="8896"/>
                  </a:lnTo>
                  <a:cubicBezTo>
                    <a:pt x="4511" y="9130"/>
                    <a:pt x="4321" y="9320"/>
                    <a:pt x="4088" y="9320"/>
                  </a:cubicBezTo>
                  <a:lnTo>
                    <a:pt x="706" y="9320"/>
                  </a:lnTo>
                  <a:cubicBezTo>
                    <a:pt x="473" y="9320"/>
                    <a:pt x="283" y="9130"/>
                    <a:pt x="283" y="8896"/>
                  </a:cubicBezTo>
                  <a:lnTo>
                    <a:pt x="283" y="7910"/>
                  </a:lnTo>
                  <a:close/>
                  <a:moveTo>
                    <a:pt x="706" y="0"/>
                  </a:moveTo>
                  <a:cubicBezTo>
                    <a:pt x="317" y="0"/>
                    <a:pt x="1" y="316"/>
                    <a:pt x="1" y="706"/>
                  </a:cubicBezTo>
                  <a:lnTo>
                    <a:pt x="1" y="8896"/>
                  </a:lnTo>
                  <a:cubicBezTo>
                    <a:pt x="1" y="9285"/>
                    <a:pt x="316" y="9602"/>
                    <a:pt x="706" y="9602"/>
                  </a:cubicBezTo>
                  <a:lnTo>
                    <a:pt x="4087" y="9602"/>
                  </a:lnTo>
                  <a:cubicBezTo>
                    <a:pt x="4476" y="9602"/>
                    <a:pt x="4793" y="9287"/>
                    <a:pt x="4793" y="8896"/>
                  </a:cubicBezTo>
                  <a:lnTo>
                    <a:pt x="4793" y="4847"/>
                  </a:lnTo>
                  <a:lnTo>
                    <a:pt x="5906" y="4847"/>
                  </a:lnTo>
                  <a:cubicBezTo>
                    <a:pt x="5903" y="4872"/>
                    <a:pt x="5901" y="4894"/>
                    <a:pt x="5901" y="4917"/>
                  </a:cubicBezTo>
                  <a:lnTo>
                    <a:pt x="5901" y="7064"/>
                  </a:lnTo>
                  <a:lnTo>
                    <a:pt x="5167" y="7064"/>
                  </a:lnTo>
                  <a:lnTo>
                    <a:pt x="5167" y="8319"/>
                  </a:lnTo>
                  <a:lnTo>
                    <a:pt x="5769" y="9375"/>
                  </a:lnTo>
                  <a:lnTo>
                    <a:pt x="5769" y="9621"/>
                  </a:lnTo>
                  <a:lnTo>
                    <a:pt x="6050" y="9621"/>
                  </a:lnTo>
                  <a:lnTo>
                    <a:pt x="6050" y="9303"/>
                  </a:lnTo>
                  <a:lnTo>
                    <a:pt x="5449" y="8254"/>
                  </a:lnTo>
                  <a:lnTo>
                    <a:pt x="5449" y="7365"/>
                  </a:lnTo>
                  <a:lnTo>
                    <a:pt x="6182" y="7365"/>
                  </a:lnTo>
                  <a:lnTo>
                    <a:pt x="6182" y="4922"/>
                  </a:lnTo>
                  <a:cubicBezTo>
                    <a:pt x="6181" y="4769"/>
                    <a:pt x="6307" y="4646"/>
                    <a:pt x="6460" y="4646"/>
                  </a:cubicBezTo>
                  <a:cubicBezTo>
                    <a:pt x="6613" y="4646"/>
                    <a:pt x="6736" y="4769"/>
                    <a:pt x="6747" y="4922"/>
                  </a:cubicBezTo>
                  <a:lnTo>
                    <a:pt x="6747" y="7252"/>
                  </a:lnTo>
                  <a:lnTo>
                    <a:pt x="7009" y="7252"/>
                  </a:lnTo>
                  <a:lnTo>
                    <a:pt x="7009" y="6182"/>
                  </a:lnTo>
                  <a:lnTo>
                    <a:pt x="7404" y="6182"/>
                  </a:lnTo>
                  <a:lnTo>
                    <a:pt x="7404" y="7253"/>
                  </a:lnTo>
                  <a:lnTo>
                    <a:pt x="7686" y="7253"/>
                  </a:lnTo>
                  <a:lnTo>
                    <a:pt x="7686" y="6483"/>
                  </a:lnTo>
                  <a:lnTo>
                    <a:pt x="8080" y="6483"/>
                  </a:lnTo>
                  <a:lnTo>
                    <a:pt x="8080" y="7253"/>
                  </a:lnTo>
                  <a:lnTo>
                    <a:pt x="8362" y="7253"/>
                  </a:lnTo>
                  <a:lnTo>
                    <a:pt x="8362" y="6746"/>
                  </a:lnTo>
                  <a:lnTo>
                    <a:pt x="8738" y="6746"/>
                  </a:lnTo>
                  <a:lnTo>
                    <a:pt x="8738" y="8348"/>
                  </a:lnTo>
                  <a:lnTo>
                    <a:pt x="8344" y="9309"/>
                  </a:lnTo>
                  <a:lnTo>
                    <a:pt x="8344" y="9621"/>
                  </a:lnTo>
                  <a:lnTo>
                    <a:pt x="8626" y="9621"/>
                  </a:lnTo>
                  <a:lnTo>
                    <a:pt x="8626" y="9366"/>
                  </a:lnTo>
                  <a:lnTo>
                    <a:pt x="9020" y="8404"/>
                  </a:lnTo>
                  <a:lnTo>
                    <a:pt x="9020" y="6463"/>
                  </a:lnTo>
                  <a:lnTo>
                    <a:pt x="8362" y="6463"/>
                  </a:lnTo>
                  <a:lnTo>
                    <a:pt x="8362" y="6201"/>
                  </a:lnTo>
                  <a:lnTo>
                    <a:pt x="7686" y="6201"/>
                  </a:lnTo>
                  <a:lnTo>
                    <a:pt x="7686" y="5900"/>
                  </a:lnTo>
                  <a:lnTo>
                    <a:pt x="7017" y="5900"/>
                  </a:lnTo>
                  <a:cubicBezTo>
                    <a:pt x="7016" y="4863"/>
                    <a:pt x="7021" y="4914"/>
                    <a:pt x="7013" y="4847"/>
                  </a:cubicBezTo>
                  <a:lnTo>
                    <a:pt x="9086" y="4847"/>
                  </a:lnTo>
                  <a:cubicBezTo>
                    <a:pt x="9373" y="4847"/>
                    <a:pt x="9603" y="4615"/>
                    <a:pt x="9603" y="4330"/>
                  </a:cubicBezTo>
                  <a:lnTo>
                    <a:pt x="9603" y="2266"/>
                  </a:lnTo>
                  <a:cubicBezTo>
                    <a:pt x="9602" y="1979"/>
                    <a:pt x="9371" y="1749"/>
                    <a:pt x="9085" y="1749"/>
                  </a:cubicBezTo>
                  <a:lnTo>
                    <a:pt x="4793" y="1749"/>
                  </a:lnTo>
                  <a:lnTo>
                    <a:pt x="4793" y="706"/>
                  </a:lnTo>
                  <a:cubicBezTo>
                    <a:pt x="4793" y="317"/>
                    <a:pt x="4477" y="0"/>
                    <a:pt x="408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7" name="Google Shape;5527;p118"/>
          <p:cNvGrpSpPr/>
          <p:nvPr/>
        </p:nvGrpSpPr>
        <p:grpSpPr>
          <a:xfrm>
            <a:off x="2355591" y="3375418"/>
            <a:ext cx="373968" cy="373929"/>
            <a:chOff x="2355591" y="3375418"/>
            <a:chExt cx="373968" cy="373929"/>
          </a:xfrm>
        </p:grpSpPr>
        <p:sp>
          <p:nvSpPr>
            <p:cNvPr id="5528" name="Google Shape;5528;p118"/>
            <p:cNvSpPr/>
            <p:nvPr/>
          </p:nvSpPr>
          <p:spPr>
            <a:xfrm>
              <a:off x="2360800" y="3480872"/>
              <a:ext cx="363007" cy="263694"/>
            </a:xfrm>
            <a:custGeom>
              <a:avLst/>
              <a:gdLst/>
              <a:ahLst/>
              <a:cxnLst/>
              <a:rect l="l" t="t" r="r" b="b"/>
              <a:pathLst>
                <a:path w="9339" h="6784" extrusionOk="0">
                  <a:moveTo>
                    <a:pt x="0" y="0"/>
                  </a:moveTo>
                  <a:lnTo>
                    <a:pt x="0" y="6783"/>
                  </a:lnTo>
                  <a:lnTo>
                    <a:pt x="9338" y="6783"/>
                  </a:lnTo>
                  <a:lnTo>
                    <a:pt x="9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118"/>
            <p:cNvSpPr/>
            <p:nvPr/>
          </p:nvSpPr>
          <p:spPr>
            <a:xfrm>
              <a:off x="2360800" y="3407796"/>
              <a:ext cx="363007" cy="73114"/>
            </a:xfrm>
            <a:custGeom>
              <a:avLst/>
              <a:gdLst/>
              <a:ahLst/>
              <a:cxnLst/>
              <a:rect l="l" t="t" r="r" b="b"/>
              <a:pathLst>
                <a:path w="9339" h="1881" extrusionOk="0">
                  <a:moveTo>
                    <a:pt x="0" y="1"/>
                  </a:moveTo>
                  <a:lnTo>
                    <a:pt x="0" y="1880"/>
                  </a:lnTo>
                  <a:lnTo>
                    <a:pt x="9338" y="1880"/>
                  </a:lnTo>
                  <a:lnTo>
                    <a:pt x="9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118"/>
            <p:cNvSpPr/>
            <p:nvPr/>
          </p:nvSpPr>
          <p:spPr>
            <a:xfrm>
              <a:off x="2392906" y="3381248"/>
              <a:ext cx="29269" cy="52669"/>
            </a:xfrm>
            <a:custGeom>
              <a:avLst/>
              <a:gdLst/>
              <a:ahLst/>
              <a:cxnLst/>
              <a:rect l="l" t="t" r="r" b="b"/>
              <a:pathLst>
                <a:path w="753" h="1355" extrusionOk="0">
                  <a:moveTo>
                    <a:pt x="375" y="0"/>
                  </a:moveTo>
                  <a:cubicBezTo>
                    <a:pt x="371" y="0"/>
                    <a:pt x="367" y="0"/>
                    <a:pt x="363" y="0"/>
                  </a:cubicBezTo>
                  <a:cubicBezTo>
                    <a:pt x="158" y="7"/>
                    <a:pt x="0" y="181"/>
                    <a:pt x="0" y="385"/>
                  </a:cubicBezTo>
                  <a:lnTo>
                    <a:pt x="0" y="968"/>
                  </a:lnTo>
                  <a:cubicBezTo>
                    <a:pt x="0" y="1170"/>
                    <a:pt x="158" y="1344"/>
                    <a:pt x="363" y="1354"/>
                  </a:cubicBezTo>
                  <a:cubicBezTo>
                    <a:pt x="367" y="1354"/>
                    <a:pt x="371" y="1354"/>
                    <a:pt x="375" y="1354"/>
                  </a:cubicBezTo>
                  <a:cubicBezTo>
                    <a:pt x="584" y="1354"/>
                    <a:pt x="752" y="1187"/>
                    <a:pt x="752" y="977"/>
                  </a:cubicBezTo>
                  <a:lnTo>
                    <a:pt x="752" y="376"/>
                  </a:lnTo>
                  <a:cubicBezTo>
                    <a:pt x="752" y="168"/>
                    <a:pt x="584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118"/>
            <p:cNvSpPr/>
            <p:nvPr/>
          </p:nvSpPr>
          <p:spPr>
            <a:xfrm>
              <a:off x="2460074" y="3381248"/>
              <a:ext cx="29230" cy="52669"/>
            </a:xfrm>
            <a:custGeom>
              <a:avLst/>
              <a:gdLst/>
              <a:ahLst/>
              <a:cxnLst/>
              <a:rect l="l" t="t" r="r" b="b"/>
              <a:pathLst>
                <a:path w="752" h="1355" extrusionOk="0">
                  <a:moveTo>
                    <a:pt x="375" y="0"/>
                  </a:moveTo>
                  <a:cubicBezTo>
                    <a:pt x="371" y="0"/>
                    <a:pt x="367" y="0"/>
                    <a:pt x="363" y="0"/>
                  </a:cubicBezTo>
                  <a:cubicBezTo>
                    <a:pt x="159" y="7"/>
                    <a:pt x="0" y="181"/>
                    <a:pt x="0" y="385"/>
                  </a:cubicBezTo>
                  <a:lnTo>
                    <a:pt x="0" y="968"/>
                  </a:lnTo>
                  <a:cubicBezTo>
                    <a:pt x="0" y="1170"/>
                    <a:pt x="160" y="1344"/>
                    <a:pt x="363" y="1354"/>
                  </a:cubicBezTo>
                  <a:cubicBezTo>
                    <a:pt x="367" y="1354"/>
                    <a:pt x="371" y="1354"/>
                    <a:pt x="375" y="1354"/>
                  </a:cubicBezTo>
                  <a:cubicBezTo>
                    <a:pt x="583" y="1354"/>
                    <a:pt x="752" y="1187"/>
                    <a:pt x="752" y="977"/>
                  </a:cubicBezTo>
                  <a:lnTo>
                    <a:pt x="752" y="376"/>
                  </a:lnTo>
                  <a:cubicBezTo>
                    <a:pt x="752" y="168"/>
                    <a:pt x="583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118"/>
            <p:cNvSpPr/>
            <p:nvPr/>
          </p:nvSpPr>
          <p:spPr>
            <a:xfrm>
              <a:off x="2527980" y="3381248"/>
              <a:ext cx="29269" cy="52669"/>
            </a:xfrm>
            <a:custGeom>
              <a:avLst/>
              <a:gdLst/>
              <a:ahLst/>
              <a:cxnLst/>
              <a:rect l="l" t="t" r="r" b="b"/>
              <a:pathLst>
                <a:path w="753" h="1355" extrusionOk="0">
                  <a:moveTo>
                    <a:pt x="375" y="0"/>
                  </a:moveTo>
                  <a:cubicBezTo>
                    <a:pt x="371" y="0"/>
                    <a:pt x="367" y="0"/>
                    <a:pt x="363" y="0"/>
                  </a:cubicBezTo>
                  <a:cubicBezTo>
                    <a:pt x="159" y="7"/>
                    <a:pt x="1" y="181"/>
                    <a:pt x="1" y="385"/>
                  </a:cubicBezTo>
                  <a:lnTo>
                    <a:pt x="1" y="968"/>
                  </a:lnTo>
                  <a:cubicBezTo>
                    <a:pt x="1" y="1170"/>
                    <a:pt x="160" y="1344"/>
                    <a:pt x="363" y="1354"/>
                  </a:cubicBezTo>
                  <a:cubicBezTo>
                    <a:pt x="367" y="1354"/>
                    <a:pt x="371" y="1354"/>
                    <a:pt x="375" y="1354"/>
                  </a:cubicBezTo>
                  <a:cubicBezTo>
                    <a:pt x="583" y="1354"/>
                    <a:pt x="753" y="1187"/>
                    <a:pt x="753" y="977"/>
                  </a:cubicBezTo>
                  <a:lnTo>
                    <a:pt x="753" y="376"/>
                  </a:lnTo>
                  <a:cubicBezTo>
                    <a:pt x="753" y="168"/>
                    <a:pt x="583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118"/>
            <p:cNvSpPr/>
            <p:nvPr/>
          </p:nvSpPr>
          <p:spPr>
            <a:xfrm>
              <a:off x="2595885" y="3381248"/>
              <a:ext cx="29269" cy="52669"/>
            </a:xfrm>
            <a:custGeom>
              <a:avLst/>
              <a:gdLst/>
              <a:ahLst/>
              <a:cxnLst/>
              <a:rect l="l" t="t" r="r" b="b"/>
              <a:pathLst>
                <a:path w="753" h="1355" extrusionOk="0">
                  <a:moveTo>
                    <a:pt x="375" y="0"/>
                  </a:moveTo>
                  <a:cubicBezTo>
                    <a:pt x="371" y="0"/>
                    <a:pt x="368" y="0"/>
                    <a:pt x="364" y="0"/>
                  </a:cubicBezTo>
                  <a:cubicBezTo>
                    <a:pt x="159" y="7"/>
                    <a:pt x="1" y="181"/>
                    <a:pt x="1" y="385"/>
                  </a:cubicBezTo>
                  <a:lnTo>
                    <a:pt x="1" y="968"/>
                  </a:lnTo>
                  <a:cubicBezTo>
                    <a:pt x="1" y="1170"/>
                    <a:pt x="161" y="1344"/>
                    <a:pt x="364" y="1354"/>
                  </a:cubicBezTo>
                  <a:cubicBezTo>
                    <a:pt x="368" y="1354"/>
                    <a:pt x="371" y="1354"/>
                    <a:pt x="375" y="1354"/>
                  </a:cubicBezTo>
                  <a:cubicBezTo>
                    <a:pt x="584" y="1354"/>
                    <a:pt x="753" y="1187"/>
                    <a:pt x="753" y="977"/>
                  </a:cubicBezTo>
                  <a:lnTo>
                    <a:pt x="753" y="376"/>
                  </a:lnTo>
                  <a:cubicBezTo>
                    <a:pt x="753" y="168"/>
                    <a:pt x="584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118"/>
            <p:cNvSpPr/>
            <p:nvPr/>
          </p:nvSpPr>
          <p:spPr>
            <a:xfrm>
              <a:off x="2663092" y="3381248"/>
              <a:ext cx="29308" cy="52669"/>
            </a:xfrm>
            <a:custGeom>
              <a:avLst/>
              <a:gdLst/>
              <a:ahLst/>
              <a:cxnLst/>
              <a:rect l="l" t="t" r="r" b="b"/>
              <a:pathLst>
                <a:path w="754" h="1355" extrusionOk="0">
                  <a:moveTo>
                    <a:pt x="375" y="0"/>
                  </a:moveTo>
                  <a:cubicBezTo>
                    <a:pt x="372" y="0"/>
                    <a:pt x="368" y="0"/>
                    <a:pt x="364" y="0"/>
                  </a:cubicBezTo>
                  <a:cubicBezTo>
                    <a:pt x="159" y="7"/>
                    <a:pt x="1" y="181"/>
                    <a:pt x="1" y="385"/>
                  </a:cubicBezTo>
                  <a:lnTo>
                    <a:pt x="1" y="968"/>
                  </a:lnTo>
                  <a:cubicBezTo>
                    <a:pt x="1" y="1170"/>
                    <a:pt x="159" y="1344"/>
                    <a:pt x="364" y="1354"/>
                  </a:cubicBezTo>
                  <a:cubicBezTo>
                    <a:pt x="368" y="1354"/>
                    <a:pt x="372" y="1354"/>
                    <a:pt x="375" y="1354"/>
                  </a:cubicBezTo>
                  <a:cubicBezTo>
                    <a:pt x="583" y="1354"/>
                    <a:pt x="753" y="1187"/>
                    <a:pt x="753" y="977"/>
                  </a:cubicBezTo>
                  <a:lnTo>
                    <a:pt x="753" y="376"/>
                  </a:lnTo>
                  <a:cubicBezTo>
                    <a:pt x="753" y="168"/>
                    <a:pt x="583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118"/>
            <p:cNvSpPr/>
            <p:nvPr/>
          </p:nvSpPr>
          <p:spPr>
            <a:xfrm>
              <a:off x="2384627" y="3616723"/>
              <a:ext cx="84775" cy="71793"/>
            </a:xfrm>
            <a:custGeom>
              <a:avLst/>
              <a:gdLst/>
              <a:ahLst/>
              <a:cxnLst/>
              <a:rect l="l" t="t" r="r" b="b"/>
              <a:pathLst>
                <a:path w="2181" h="1847" extrusionOk="0">
                  <a:moveTo>
                    <a:pt x="1569" y="0"/>
                  </a:moveTo>
                  <a:cubicBezTo>
                    <a:pt x="1426" y="0"/>
                    <a:pt x="1283" y="56"/>
                    <a:pt x="1173" y="166"/>
                  </a:cubicBezTo>
                  <a:lnTo>
                    <a:pt x="1091" y="251"/>
                  </a:lnTo>
                  <a:lnTo>
                    <a:pt x="1008" y="166"/>
                  </a:lnTo>
                  <a:cubicBezTo>
                    <a:pt x="899" y="56"/>
                    <a:pt x="756" y="1"/>
                    <a:pt x="613" y="1"/>
                  </a:cubicBezTo>
                  <a:cubicBezTo>
                    <a:pt x="470" y="1"/>
                    <a:pt x="327" y="55"/>
                    <a:pt x="218" y="165"/>
                  </a:cubicBezTo>
                  <a:cubicBezTo>
                    <a:pt x="1" y="385"/>
                    <a:pt x="0" y="741"/>
                    <a:pt x="217" y="962"/>
                  </a:cubicBezTo>
                  <a:lnTo>
                    <a:pt x="1091" y="1847"/>
                  </a:lnTo>
                  <a:lnTo>
                    <a:pt x="1963" y="962"/>
                  </a:lnTo>
                  <a:cubicBezTo>
                    <a:pt x="2181" y="741"/>
                    <a:pt x="2180" y="383"/>
                    <a:pt x="1962" y="165"/>
                  </a:cubicBezTo>
                  <a:cubicBezTo>
                    <a:pt x="1854" y="55"/>
                    <a:pt x="1712" y="0"/>
                    <a:pt x="156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118"/>
            <p:cNvSpPr/>
            <p:nvPr/>
          </p:nvSpPr>
          <p:spPr>
            <a:xfrm>
              <a:off x="2502364" y="3641638"/>
              <a:ext cx="80500" cy="80578"/>
            </a:xfrm>
            <a:custGeom>
              <a:avLst/>
              <a:gdLst/>
              <a:ahLst/>
              <a:cxnLst/>
              <a:rect l="l" t="t" r="r" b="b"/>
              <a:pathLst>
                <a:path w="2071" h="2073" extrusionOk="0">
                  <a:moveTo>
                    <a:pt x="1035" y="1"/>
                  </a:moveTo>
                  <a:cubicBezTo>
                    <a:pt x="463" y="1"/>
                    <a:pt x="0" y="465"/>
                    <a:pt x="0" y="1036"/>
                  </a:cubicBezTo>
                  <a:cubicBezTo>
                    <a:pt x="0" y="1608"/>
                    <a:pt x="463" y="2072"/>
                    <a:pt x="1035" y="2072"/>
                  </a:cubicBezTo>
                  <a:cubicBezTo>
                    <a:pt x="1607" y="2072"/>
                    <a:pt x="2070" y="1608"/>
                    <a:pt x="2070" y="1036"/>
                  </a:cubicBezTo>
                  <a:cubicBezTo>
                    <a:pt x="2070" y="465"/>
                    <a:pt x="1607" y="1"/>
                    <a:pt x="103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118"/>
            <p:cNvSpPr/>
            <p:nvPr/>
          </p:nvSpPr>
          <p:spPr>
            <a:xfrm>
              <a:off x="2608557" y="3599931"/>
              <a:ext cx="87807" cy="83532"/>
            </a:xfrm>
            <a:custGeom>
              <a:avLst/>
              <a:gdLst/>
              <a:ahLst/>
              <a:cxnLst/>
              <a:rect l="l" t="t" r="r" b="b"/>
              <a:pathLst>
                <a:path w="2259" h="2149" extrusionOk="0">
                  <a:moveTo>
                    <a:pt x="1129" y="1"/>
                  </a:moveTo>
                  <a:lnTo>
                    <a:pt x="781" y="708"/>
                  </a:lnTo>
                  <a:lnTo>
                    <a:pt x="1" y="821"/>
                  </a:lnTo>
                  <a:lnTo>
                    <a:pt x="565" y="1372"/>
                  </a:lnTo>
                  <a:lnTo>
                    <a:pt x="432" y="2148"/>
                  </a:lnTo>
                  <a:lnTo>
                    <a:pt x="432" y="2148"/>
                  </a:lnTo>
                  <a:lnTo>
                    <a:pt x="1130" y="1781"/>
                  </a:lnTo>
                  <a:lnTo>
                    <a:pt x="1827" y="2148"/>
                  </a:lnTo>
                  <a:lnTo>
                    <a:pt x="1827" y="2148"/>
                  </a:lnTo>
                  <a:lnTo>
                    <a:pt x="1694" y="1372"/>
                  </a:lnTo>
                  <a:lnTo>
                    <a:pt x="2259" y="821"/>
                  </a:lnTo>
                  <a:lnTo>
                    <a:pt x="1478" y="708"/>
                  </a:lnTo>
                  <a:lnTo>
                    <a:pt x="1129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118"/>
            <p:cNvSpPr/>
            <p:nvPr/>
          </p:nvSpPr>
          <p:spPr>
            <a:xfrm>
              <a:off x="2355591" y="3375418"/>
              <a:ext cx="373968" cy="373929"/>
            </a:xfrm>
            <a:custGeom>
              <a:avLst/>
              <a:gdLst/>
              <a:ahLst/>
              <a:cxnLst/>
              <a:rect l="l" t="t" r="r" b="b"/>
              <a:pathLst>
                <a:path w="9621" h="9620" extrusionOk="0">
                  <a:moveTo>
                    <a:pt x="1328" y="290"/>
                  </a:moveTo>
                  <a:cubicBezTo>
                    <a:pt x="1341" y="290"/>
                    <a:pt x="1353" y="291"/>
                    <a:pt x="1366" y="293"/>
                  </a:cubicBezTo>
                  <a:cubicBezTo>
                    <a:pt x="1481" y="312"/>
                    <a:pt x="1562" y="415"/>
                    <a:pt x="1562" y="532"/>
                  </a:cubicBezTo>
                  <a:lnTo>
                    <a:pt x="1562" y="1120"/>
                  </a:lnTo>
                  <a:cubicBezTo>
                    <a:pt x="1562" y="1236"/>
                    <a:pt x="1480" y="1340"/>
                    <a:pt x="1366" y="1358"/>
                  </a:cubicBezTo>
                  <a:cubicBezTo>
                    <a:pt x="1353" y="1361"/>
                    <a:pt x="1340" y="1362"/>
                    <a:pt x="1327" y="1362"/>
                  </a:cubicBezTo>
                  <a:cubicBezTo>
                    <a:pt x="1198" y="1362"/>
                    <a:pt x="1092" y="1256"/>
                    <a:pt x="1092" y="1126"/>
                  </a:cubicBezTo>
                  <a:lnTo>
                    <a:pt x="1092" y="525"/>
                  </a:lnTo>
                  <a:cubicBezTo>
                    <a:pt x="1092" y="395"/>
                    <a:pt x="1199" y="290"/>
                    <a:pt x="1328" y="290"/>
                  </a:cubicBezTo>
                  <a:close/>
                  <a:moveTo>
                    <a:pt x="3074" y="290"/>
                  </a:moveTo>
                  <a:cubicBezTo>
                    <a:pt x="3087" y="290"/>
                    <a:pt x="3100" y="291"/>
                    <a:pt x="3112" y="293"/>
                  </a:cubicBezTo>
                  <a:cubicBezTo>
                    <a:pt x="3227" y="312"/>
                    <a:pt x="3308" y="415"/>
                    <a:pt x="3308" y="532"/>
                  </a:cubicBezTo>
                  <a:lnTo>
                    <a:pt x="3308" y="1120"/>
                  </a:lnTo>
                  <a:cubicBezTo>
                    <a:pt x="3308" y="1236"/>
                    <a:pt x="3226" y="1340"/>
                    <a:pt x="3112" y="1358"/>
                  </a:cubicBezTo>
                  <a:cubicBezTo>
                    <a:pt x="3099" y="1361"/>
                    <a:pt x="3086" y="1362"/>
                    <a:pt x="3073" y="1362"/>
                  </a:cubicBezTo>
                  <a:cubicBezTo>
                    <a:pt x="2945" y="1362"/>
                    <a:pt x="2838" y="1256"/>
                    <a:pt x="2838" y="1126"/>
                  </a:cubicBezTo>
                  <a:lnTo>
                    <a:pt x="2838" y="525"/>
                  </a:lnTo>
                  <a:cubicBezTo>
                    <a:pt x="2838" y="395"/>
                    <a:pt x="2945" y="290"/>
                    <a:pt x="3074" y="290"/>
                  </a:cubicBezTo>
                  <a:close/>
                  <a:moveTo>
                    <a:pt x="4803" y="290"/>
                  </a:moveTo>
                  <a:cubicBezTo>
                    <a:pt x="4816" y="290"/>
                    <a:pt x="4829" y="291"/>
                    <a:pt x="4842" y="293"/>
                  </a:cubicBezTo>
                  <a:cubicBezTo>
                    <a:pt x="4957" y="312"/>
                    <a:pt x="5037" y="415"/>
                    <a:pt x="5037" y="532"/>
                  </a:cubicBezTo>
                  <a:lnTo>
                    <a:pt x="5037" y="1120"/>
                  </a:lnTo>
                  <a:cubicBezTo>
                    <a:pt x="5037" y="1236"/>
                    <a:pt x="4956" y="1340"/>
                    <a:pt x="4842" y="1358"/>
                  </a:cubicBezTo>
                  <a:cubicBezTo>
                    <a:pt x="4828" y="1361"/>
                    <a:pt x="4815" y="1362"/>
                    <a:pt x="4802" y="1362"/>
                  </a:cubicBezTo>
                  <a:cubicBezTo>
                    <a:pt x="4673" y="1362"/>
                    <a:pt x="4567" y="1256"/>
                    <a:pt x="4567" y="1126"/>
                  </a:cubicBezTo>
                  <a:lnTo>
                    <a:pt x="4567" y="525"/>
                  </a:lnTo>
                  <a:cubicBezTo>
                    <a:pt x="4567" y="395"/>
                    <a:pt x="4674" y="290"/>
                    <a:pt x="4803" y="290"/>
                  </a:cubicBezTo>
                  <a:close/>
                  <a:moveTo>
                    <a:pt x="6551" y="290"/>
                  </a:moveTo>
                  <a:cubicBezTo>
                    <a:pt x="6563" y="290"/>
                    <a:pt x="6576" y="291"/>
                    <a:pt x="6589" y="293"/>
                  </a:cubicBezTo>
                  <a:cubicBezTo>
                    <a:pt x="6704" y="312"/>
                    <a:pt x="6784" y="415"/>
                    <a:pt x="6784" y="532"/>
                  </a:cubicBezTo>
                  <a:lnTo>
                    <a:pt x="6784" y="1120"/>
                  </a:lnTo>
                  <a:cubicBezTo>
                    <a:pt x="6784" y="1236"/>
                    <a:pt x="6703" y="1340"/>
                    <a:pt x="6589" y="1358"/>
                  </a:cubicBezTo>
                  <a:cubicBezTo>
                    <a:pt x="6576" y="1361"/>
                    <a:pt x="6563" y="1362"/>
                    <a:pt x="6550" y="1362"/>
                  </a:cubicBezTo>
                  <a:cubicBezTo>
                    <a:pt x="6421" y="1362"/>
                    <a:pt x="6315" y="1256"/>
                    <a:pt x="6315" y="1126"/>
                  </a:cubicBezTo>
                  <a:lnTo>
                    <a:pt x="6315" y="525"/>
                  </a:lnTo>
                  <a:cubicBezTo>
                    <a:pt x="6315" y="395"/>
                    <a:pt x="6422" y="290"/>
                    <a:pt x="6551" y="290"/>
                  </a:cubicBezTo>
                  <a:close/>
                  <a:moveTo>
                    <a:pt x="8299" y="290"/>
                  </a:moveTo>
                  <a:cubicBezTo>
                    <a:pt x="8311" y="290"/>
                    <a:pt x="8324" y="291"/>
                    <a:pt x="8337" y="293"/>
                  </a:cubicBezTo>
                  <a:cubicBezTo>
                    <a:pt x="8451" y="312"/>
                    <a:pt x="8532" y="415"/>
                    <a:pt x="8532" y="532"/>
                  </a:cubicBezTo>
                  <a:lnTo>
                    <a:pt x="8532" y="1120"/>
                  </a:lnTo>
                  <a:cubicBezTo>
                    <a:pt x="8532" y="1236"/>
                    <a:pt x="8450" y="1340"/>
                    <a:pt x="8337" y="1358"/>
                  </a:cubicBezTo>
                  <a:cubicBezTo>
                    <a:pt x="8324" y="1361"/>
                    <a:pt x="8311" y="1362"/>
                    <a:pt x="8298" y="1362"/>
                  </a:cubicBezTo>
                  <a:cubicBezTo>
                    <a:pt x="8168" y="1362"/>
                    <a:pt x="8062" y="1256"/>
                    <a:pt x="8062" y="1126"/>
                  </a:cubicBezTo>
                  <a:lnTo>
                    <a:pt x="8062" y="525"/>
                  </a:lnTo>
                  <a:cubicBezTo>
                    <a:pt x="8062" y="395"/>
                    <a:pt x="8169" y="290"/>
                    <a:pt x="8299" y="290"/>
                  </a:cubicBezTo>
                  <a:close/>
                  <a:moveTo>
                    <a:pt x="810" y="966"/>
                  </a:moveTo>
                  <a:lnTo>
                    <a:pt x="810" y="1115"/>
                  </a:lnTo>
                  <a:cubicBezTo>
                    <a:pt x="810" y="1396"/>
                    <a:pt x="1031" y="1636"/>
                    <a:pt x="1313" y="1643"/>
                  </a:cubicBezTo>
                  <a:cubicBezTo>
                    <a:pt x="1318" y="1643"/>
                    <a:pt x="1323" y="1643"/>
                    <a:pt x="1328" y="1643"/>
                  </a:cubicBezTo>
                  <a:cubicBezTo>
                    <a:pt x="1612" y="1643"/>
                    <a:pt x="1844" y="1411"/>
                    <a:pt x="1844" y="1126"/>
                  </a:cubicBezTo>
                  <a:lnTo>
                    <a:pt x="1844" y="967"/>
                  </a:lnTo>
                  <a:lnTo>
                    <a:pt x="2558" y="967"/>
                  </a:lnTo>
                  <a:lnTo>
                    <a:pt x="2558" y="1116"/>
                  </a:lnTo>
                  <a:cubicBezTo>
                    <a:pt x="2558" y="1398"/>
                    <a:pt x="2778" y="1637"/>
                    <a:pt x="3060" y="1644"/>
                  </a:cubicBezTo>
                  <a:cubicBezTo>
                    <a:pt x="3065" y="1644"/>
                    <a:pt x="3070" y="1644"/>
                    <a:pt x="3075" y="1644"/>
                  </a:cubicBezTo>
                  <a:cubicBezTo>
                    <a:pt x="3360" y="1644"/>
                    <a:pt x="3591" y="1412"/>
                    <a:pt x="3591" y="1127"/>
                  </a:cubicBezTo>
                  <a:lnTo>
                    <a:pt x="3591" y="968"/>
                  </a:lnTo>
                  <a:lnTo>
                    <a:pt x="4287" y="968"/>
                  </a:lnTo>
                  <a:lnTo>
                    <a:pt x="4287" y="1117"/>
                  </a:lnTo>
                  <a:cubicBezTo>
                    <a:pt x="4287" y="1399"/>
                    <a:pt x="4507" y="1638"/>
                    <a:pt x="4789" y="1646"/>
                  </a:cubicBezTo>
                  <a:cubicBezTo>
                    <a:pt x="4793" y="1646"/>
                    <a:pt x="4798" y="1647"/>
                    <a:pt x="4802" y="1647"/>
                  </a:cubicBezTo>
                  <a:cubicBezTo>
                    <a:pt x="5088" y="1647"/>
                    <a:pt x="5321" y="1415"/>
                    <a:pt x="5321" y="1129"/>
                  </a:cubicBezTo>
                  <a:lnTo>
                    <a:pt x="5321" y="969"/>
                  </a:lnTo>
                  <a:lnTo>
                    <a:pt x="6034" y="969"/>
                  </a:lnTo>
                  <a:lnTo>
                    <a:pt x="6034" y="1119"/>
                  </a:lnTo>
                  <a:cubicBezTo>
                    <a:pt x="6034" y="1401"/>
                    <a:pt x="6254" y="1639"/>
                    <a:pt x="6536" y="1647"/>
                  </a:cubicBezTo>
                  <a:cubicBezTo>
                    <a:pt x="6541" y="1648"/>
                    <a:pt x="6545" y="1648"/>
                    <a:pt x="6550" y="1648"/>
                  </a:cubicBezTo>
                  <a:cubicBezTo>
                    <a:pt x="6836" y="1648"/>
                    <a:pt x="7068" y="1416"/>
                    <a:pt x="7068" y="1130"/>
                  </a:cubicBezTo>
                  <a:lnTo>
                    <a:pt x="7068" y="971"/>
                  </a:lnTo>
                  <a:lnTo>
                    <a:pt x="7781" y="971"/>
                  </a:lnTo>
                  <a:lnTo>
                    <a:pt x="7781" y="1120"/>
                  </a:lnTo>
                  <a:cubicBezTo>
                    <a:pt x="7781" y="1402"/>
                    <a:pt x="8002" y="1641"/>
                    <a:pt x="8284" y="1648"/>
                  </a:cubicBezTo>
                  <a:cubicBezTo>
                    <a:pt x="8289" y="1649"/>
                    <a:pt x="8295" y="1649"/>
                    <a:pt x="8300" y="1649"/>
                  </a:cubicBezTo>
                  <a:cubicBezTo>
                    <a:pt x="8584" y="1649"/>
                    <a:pt x="8815" y="1417"/>
                    <a:pt x="8815" y="1131"/>
                  </a:cubicBezTo>
                  <a:lnTo>
                    <a:pt x="8815" y="972"/>
                  </a:lnTo>
                  <a:lnTo>
                    <a:pt x="9342" y="972"/>
                  </a:lnTo>
                  <a:lnTo>
                    <a:pt x="9342" y="2563"/>
                  </a:lnTo>
                  <a:lnTo>
                    <a:pt x="284" y="2563"/>
                  </a:lnTo>
                  <a:lnTo>
                    <a:pt x="284" y="966"/>
                  </a:lnTo>
                  <a:close/>
                  <a:moveTo>
                    <a:pt x="7855" y="3407"/>
                  </a:moveTo>
                  <a:lnTo>
                    <a:pt x="7855" y="3689"/>
                  </a:lnTo>
                  <a:lnTo>
                    <a:pt x="8138" y="3689"/>
                  </a:lnTo>
                  <a:lnTo>
                    <a:pt x="8138" y="3407"/>
                  </a:lnTo>
                  <a:close/>
                  <a:moveTo>
                    <a:pt x="7386" y="3878"/>
                  </a:moveTo>
                  <a:lnTo>
                    <a:pt x="7386" y="4160"/>
                  </a:lnTo>
                  <a:lnTo>
                    <a:pt x="7668" y="4160"/>
                  </a:lnTo>
                  <a:lnTo>
                    <a:pt x="7668" y="3878"/>
                  </a:lnTo>
                  <a:close/>
                  <a:moveTo>
                    <a:pt x="8325" y="3878"/>
                  </a:moveTo>
                  <a:lnTo>
                    <a:pt x="8325" y="4160"/>
                  </a:lnTo>
                  <a:lnTo>
                    <a:pt x="8607" y="4160"/>
                  </a:lnTo>
                  <a:lnTo>
                    <a:pt x="8607" y="3878"/>
                  </a:lnTo>
                  <a:close/>
                  <a:moveTo>
                    <a:pt x="1824" y="4347"/>
                  </a:moveTo>
                  <a:lnTo>
                    <a:pt x="1824" y="4629"/>
                  </a:lnTo>
                  <a:lnTo>
                    <a:pt x="2107" y="4629"/>
                  </a:lnTo>
                  <a:lnTo>
                    <a:pt x="2107" y="4347"/>
                  </a:lnTo>
                  <a:close/>
                  <a:moveTo>
                    <a:pt x="7855" y="4347"/>
                  </a:moveTo>
                  <a:lnTo>
                    <a:pt x="7855" y="4629"/>
                  </a:lnTo>
                  <a:lnTo>
                    <a:pt x="8138" y="4629"/>
                  </a:lnTo>
                  <a:lnTo>
                    <a:pt x="8138" y="4347"/>
                  </a:lnTo>
                  <a:close/>
                  <a:moveTo>
                    <a:pt x="1355" y="4835"/>
                  </a:moveTo>
                  <a:lnTo>
                    <a:pt x="1355" y="5118"/>
                  </a:lnTo>
                  <a:lnTo>
                    <a:pt x="1637" y="5118"/>
                  </a:lnTo>
                  <a:lnTo>
                    <a:pt x="1637" y="4835"/>
                  </a:lnTo>
                  <a:close/>
                  <a:moveTo>
                    <a:pt x="2294" y="4835"/>
                  </a:moveTo>
                  <a:lnTo>
                    <a:pt x="2294" y="5118"/>
                  </a:lnTo>
                  <a:lnTo>
                    <a:pt x="2577" y="5118"/>
                  </a:lnTo>
                  <a:lnTo>
                    <a:pt x="2577" y="4835"/>
                  </a:lnTo>
                  <a:close/>
                  <a:moveTo>
                    <a:pt x="1824" y="5304"/>
                  </a:moveTo>
                  <a:lnTo>
                    <a:pt x="1824" y="5587"/>
                  </a:lnTo>
                  <a:lnTo>
                    <a:pt x="2107" y="5587"/>
                  </a:lnTo>
                  <a:lnTo>
                    <a:pt x="2107" y="5304"/>
                  </a:lnTo>
                  <a:close/>
                  <a:moveTo>
                    <a:pt x="5471" y="3457"/>
                  </a:moveTo>
                  <a:cubicBezTo>
                    <a:pt x="5674" y="3504"/>
                    <a:pt x="5827" y="3688"/>
                    <a:pt x="5827" y="3905"/>
                  </a:cubicBezTo>
                  <a:lnTo>
                    <a:pt x="5827" y="4347"/>
                  </a:lnTo>
                  <a:lnTo>
                    <a:pt x="6491" y="4347"/>
                  </a:lnTo>
                  <a:cubicBezTo>
                    <a:pt x="6524" y="4347"/>
                    <a:pt x="6556" y="4357"/>
                    <a:pt x="6582" y="4377"/>
                  </a:cubicBezTo>
                  <a:cubicBezTo>
                    <a:pt x="6625" y="4412"/>
                    <a:pt x="6644" y="4466"/>
                    <a:pt x="6631" y="4518"/>
                  </a:cubicBezTo>
                  <a:lnTo>
                    <a:pt x="6392" y="5611"/>
                  </a:lnTo>
                  <a:cubicBezTo>
                    <a:pt x="6349" y="5804"/>
                    <a:pt x="6175" y="5945"/>
                    <a:pt x="5979" y="5945"/>
                  </a:cubicBezTo>
                  <a:lnTo>
                    <a:pt x="5216" y="5945"/>
                  </a:lnTo>
                  <a:lnTo>
                    <a:pt x="4879" y="5757"/>
                  </a:lnTo>
                  <a:lnTo>
                    <a:pt x="4663" y="5757"/>
                  </a:lnTo>
                  <a:lnTo>
                    <a:pt x="4663" y="4347"/>
                  </a:lnTo>
                  <a:lnTo>
                    <a:pt x="5230" y="4347"/>
                  </a:lnTo>
                  <a:lnTo>
                    <a:pt x="5471" y="3457"/>
                  </a:lnTo>
                  <a:close/>
                  <a:moveTo>
                    <a:pt x="4361" y="4047"/>
                  </a:moveTo>
                  <a:lnTo>
                    <a:pt x="4361" y="6057"/>
                  </a:lnTo>
                  <a:lnTo>
                    <a:pt x="3516" y="6057"/>
                  </a:lnTo>
                  <a:lnTo>
                    <a:pt x="3516" y="4047"/>
                  </a:lnTo>
                  <a:close/>
                  <a:moveTo>
                    <a:pt x="5258" y="3145"/>
                  </a:moveTo>
                  <a:lnTo>
                    <a:pt x="5015" y="4065"/>
                  </a:lnTo>
                  <a:lnTo>
                    <a:pt x="4662" y="4065"/>
                  </a:lnTo>
                  <a:lnTo>
                    <a:pt x="4662" y="3764"/>
                  </a:lnTo>
                  <a:lnTo>
                    <a:pt x="3234" y="3764"/>
                  </a:lnTo>
                  <a:lnTo>
                    <a:pt x="3234" y="6338"/>
                  </a:lnTo>
                  <a:lnTo>
                    <a:pt x="4662" y="6338"/>
                  </a:lnTo>
                  <a:lnTo>
                    <a:pt x="4662" y="6038"/>
                  </a:lnTo>
                  <a:lnTo>
                    <a:pt x="4804" y="6038"/>
                  </a:lnTo>
                  <a:lnTo>
                    <a:pt x="5141" y="6225"/>
                  </a:lnTo>
                  <a:lnTo>
                    <a:pt x="5971" y="6225"/>
                  </a:lnTo>
                  <a:cubicBezTo>
                    <a:pt x="6299" y="6225"/>
                    <a:pt x="6588" y="5993"/>
                    <a:pt x="6660" y="5673"/>
                  </a:cubicBezTo>
                  <a:lnTo>
                    <a:pt x="6898" y="4587"/>
                  </a:lnTo>
                  <a:cubicBezTo>
                    <a:pt x="6921" y="4481"/>
                    <a:pt x="6908" y="4370"/>
                    <a:pt x="6853" y="4276"/>
                  </a:cubicBezTo>
                  <a:cubicBezTo>
                    <a:pt x="6776" y="4143"/>
                    <a:pt x="6636" y="4065"/>
                    <a:pt x="6488" y="4065"/>
                  </a:cubicBezTo>
                  <a:lnTo>
                    <a:pt x="6109" y="4065"/>
                  </a:lnTo>
                  <a:lnTo>
                    <a:pt x="6109" y="3888"/>
                  </a:lnTo>
                  <a:cubicBezTo>
                    <a:pt x="6109" y="3478"/>
                    <a:pt x="5777" y="3145"/>
                    <a:pt x="5365" y="3145"/>
                  </a:cubicBezTo>
                  <a:close/>
                  <a:moveTo>
                    <a:pt x="7637" y="6096"/>
                  </a:moveTo>
                  <a:lnTo>
                    <a:pt x="7892" y="6613"/>
                  </a:lnTo>
                  <a:lnTo>
                    <a:pt x="8463" y="6696"/>
                  </a:lnTo>
                  <a:lnTo>
                    <a:pt x="8050" y="7098"/>
                  </a:lnTo>
                  <a:lnTo>
                    <a:pt x="8148" y="7667"/>
                  </a:lnTo>
                  <a:lnTo>
                    <a:pt x="8148" y="7667"/>
                  </a:lnTo>
                  <a:lnTo>
                    <a:pt x="7638" y="7399"/>
                  </a:lnTo>
                  <a:lnTo>
                    <a:pt x="7127" y="7667"/>
                  </a:lnTo>
                  <a:lnTo>
                    <a:pt x="7225" y="7098"/>
                  </a:lnTo>
                  <a:lnTo>
                    <a:pt x="6812" y="6696"/>
                  </a:lnTo>
                  <a:lnTo>
                    <a:pt x="7380" y="6613"/>
                  </a:lnTo>
                  <a:lnTo>
                    <a:pt x="7637" y="6096"/>
                  </a:lnTo>
                  <a:close/>
                  <a:moveTo>
                    <a:pt x="4286" y="7409"/>
                  </a:moveTo>
                  <a:lnTo>
                    <a:pt x="4286" y="7692"/>
                  </a:lnTo>
                  <a:lnTo>
                    <a:pt x="4567" y="7692"/>
                  </a:lnTo>
                  <a:lnTo>
                    <a:pt x="4567" y="7409"/>
                  </a:lnTo>
                  <a:close/>
                  <a:moveTo>
                    <a:pt x="5057" y="7409"/>
                  </a:moveTo>
                  <a:lnTo>
                    <a:pt x="5057" y="7692"/>
                  </a:lnTo>
                  <a:lnTo>
                    <a:pt x="5339" y="7692"/>
                  </a:lnTo>
                  <a:lnTo>
                    <a:pt x="5339" y="7409"/>
                  </a:lnTo>
                  <a:close/>
                  <a:moveTo>
                    <a:pt x="2316" y="6357"/>
                  </a:moveTo>
                  <a:cubicBezTo>
                    <a:pt x="2427" y="6357"/>
                    <a:pt x="2531" y="6401"/>
                    <a:pt x="2609" y="6480"/>
                  </a:cubicBezTo>
                  <a:cubicBezTo>
                    <a:pt x="2773" y="6644"/>
                    <a:pt x="2773" y="6912"/>
                    <a:pt x="2610" y="7077"/>
                  </a:cubicBezTo>
                  <a:lnTo>
                    <a:pt x="1838" y="7861"/>
                  </a:lnTo>
                  <a:lnTo>
                    <a:pt x="1065" y="7077"/>
                  </a:lnTo>
                  <a:cubicBezTo>
                    <a:pt x="902" y="6912"/>
                    <a:pt x="902" y="6644"/>
                    <a:pt x="1066" y="6480"/>
                  </a:cubicBezTo>
                  <a:cubicBezTo>
                    <a:pt x="1145" y="6401"/>
                    <a:pt x="1249" y="6357"/>
                    <a:pt x="1359" y="6357"/>
                  </a:cubicBezTo>
                  <a:lnTo>
                    <a:pt x="1360" y="6357"/>
                  </a:lnTo>
                  <a:cubicBezTo>
                    <a:pt x="1471" y="6357"/>
                    <a:pt x="1575" y="6401"/>
                    <a:pt x="1654" y="6481"/>
                  </a:cubicBezTo>
                  <a:lnTo>
                    <a:pt x="1838" y="6667"/>
                  </a:lnTo>
                  <a:lnTo>
                    <a:pt x="2020" y="6481"/>
                  </a:lnTo>
                  <a:cubicBezTo>
                    <a:pt x="2099" y="6402"/>
                    <a:pt x="2204" y="6357"/>
                    <a:pt x="2315" y="6357"/>
                  </a:cubicBezTo>
                  <a:close/>
                  <a:moveTo>
                    <a:pt x="7637" y="5457"/>
                  </a:moveTo>
                  <a:lnTo>
                    <a:pt x="7193" y="6354"/>
                  </a:lnTo>
                  <a:lnTo>
                    <a:pt x="6203" y="6499"/>
                  </a:lnTo>
                  <a:lnTo>
                    <a:pt x="6919" y="7196"/>
                  </a:lnTo>
                  <a:lnTo>
                    <a:pt x="6750" y="8181"/>
                  </a:lnTo>
                  <a:lnTo>
                    <a:pt x="6750" y="8181"/>
                  </a:lnTo>
                  <a:lnTo>
                    <a:pt x="7637" y="7715"/>
                  </a:lnTo>
                  <a:lnTo>
                    <a:pt x="8523" y="8181"/>
                  </a:lnTo>
                  <a:lnTo>
                    <a:pt x="8354" y="7196"/>
                  </a:lnTo>
                  <a:lnTo>
                    <a:pt x="9069" y="6499"/>
                  </a:lnTo>
                  <a:lnTo>
                    <a:pt x="8080" y="6354"/>
                  </a:lnTo>
                  <a:lnTo>
                    <a:pt x="7637" y="5457"/>
                  </a:lnTo>
                  <a:close/>
                  <a:moveTo>
                    <a:pt x="1363" y="6077"/>
                  </a:moveTo>
                  <a:cubicBezTo>
                    <a:pt x="1176" y="6077"/>
                    <a:pt x="1000" y="6148"/>
                    <a:pt x="868" y="6282"/>
                  </a:cubicBezTo>
                  <a:cubicBezTo>
                    <a:pt x="596" y="6557"/>
                    <a:pt x="595" y="7002"/>
                    <a:pt x="867" y="7276"/>
                  </a:cubicBezTo>
                  <a:lnTo>
                    <a:pt x="1838" y="8263"/>
                  </a:lnTo>
                  <a:lnTo>
                    <a:pt x="2811" y="7276"/>
                  </a:lnTo>
                  <a:cubicBezTo>
                    <a:pt x="3083" y="7002"/>
                    <a:pt x="3081" y="6555"/>
                    <a:pt x="2810" y="6282"/>
                  </a:cubicBezTo>
                  <a:cubicBezTo>
                    <a:pt x="2678" y="6148"/>
                    <a:pt x="2503" y="6077"/>
                    <a:pt x="2316" y="6077"/>
                  </a:cubicBezTo>
                  <a:lnTo>
                    <a:pt x="2315" y="6077"/>
                  </a:lnTo>
                  <a:cubicBezTo>
                    <a:pt x="2137" y="6077"/>
                    <a:pt x="1968" y="6143"/>
                    <a:pt x="1839" y="6267"/>
                  </a:cubicBezTo>
                  <a:cubicBezTo>
                    <a:pt x="1709" y="6143"/>
                    <a:pt x="1540" y="6077"/>
                    <a:pt x="1363" y="6077"/>
                  </a:cubicBezTo>
                  <a:close/>
                  <a:moveTo>
                    <a:pt x="4293" y="7974"/>
                  </a:moveTo>
                  <a:cubicBezTo>
                    <a:pt x="4293" y="8260"/>
                    <a:pt x="4525" y="8492"/>
                    <a:pt x="4811" y="8492"/>
                  </a:cubicBezTo>
                  <a:cubicBezTo>
                    <a:pt x="5098" y="8492"/>
                    <a:pt x="5330" y="8259"/>
                    <a:pt x="5330" y="7974"/>
                  </a:cubicBezTo>
                  <a:lnTo>
                    <a:pt x="5047" y="7974"/>
                  </a:lnTo>
                  <a:cubicBezTo>
                    <a:pt x="5047" y="8103"/>
                    <a:pt x="4940" y="8209"/>
                    <a:pt x="4810" y="8209"/>
                  </a:cubicBezTo>
                  <a:cubicBezTo>
                    <a:pt x="4681" y="8209"/>
                    <a:pt x="4576" y="8103"/>
                    <a:pt x="4576" y="7974"/>
                  </a:cubicBezTo>
                  <a:close/>
                  <a:moveTo>
                    <a:pt x="4811" y="6991"/>
                  </a:moveTo>
                  <a:cubicBezTo>
                    <a:pt x="5305" y="6991"/>
                    <a:pt x="5706" y="7392"/>
                    <a:pt x="5706" y="7886"/>
                  </a:cubicBezTo>
                  <a:cubicBezTo>
                    <a:pt x="5706" y="8379"/>
                    <a:pt x="5305" y="8780"/>
                    <a:pt x="4811" y="8780"/>
                  </a:cubicBezTo>
                  <a:cubicBezTo>
                    <a:pt x="4318" y="8780"/>
                    <a:pt x="3917" y="8379"/>
                    <a:pt x="3917" y="7886"/>
                  </a:cubicBezTo>
                  <a:cubicBezTo>
                    <a:pt x="3917" y="7392"/>
                    <a:pt x="4318" y="6991"/>
                    <a:pt x="4811" y="6991"/>
                  </a:cubicBezTo>
                  <a:close/>
                  <a:moveTo>
                    <a:pt x="4811" y="6710"/>
                  </a:moveTo>
                  <a:cubicBezTo>
                    <a:pt x="4162" y="6710"/>
                    <a:pt x="3635" y="7237"/>
                    <a:pt x="3635" y="7886"/>
                  </a:cubicBezTo>
                  <a:cubicBezTo>
                    <a:pt x="3635" y="8535"/>
                    <a:pt x="4162" y="9062"/>
                    <a:pt x="4811" y="9062"/>
                  </a:cubicBezTo>
                  <a:cubicBezTo>
                    <a:pt x="5460" y="9062"/>
                    <a:pt x="5988" y="8535"/>
                    <a:pt x="5988" y="7886"/>
                  </a:cubicBezTo>
                  <a:cubicBezTo>
                    <a:pt x="5988" y="7237"/>
                    <a:pt x="5460" y="6710"/>
                    <a:pt x="4811" y="6710"/>
                  </a:cubicBezTo>
                  <a:close/>
                  <a:moveTo>
                    <a:pt x="9341" y="2845"/>
                  </a:moveTo>
                  <a:lnTo>
                    <a:pt x="9341" y="9345"/>
                  </a:lnTo>
                  <a:lnTo>
                    <a:pt x="284" y="9345"/>
                  </a:lnTo>
                  <a:lnTo>
                    <a:pt x="284" y="2845"/>
                  </a:lnTo>
                  <a:close/>
                  <a:moveTo>
                    <a:pt x="1325" y="0"/>
                  </a:moveTo>
                  <a:cubicBezTo>
                    <a:pt x="1040" y="0"/>
                    <a:pt x="808" y="232"/>
                    <a:pt x="808" y="517"/>
                  </a:cubicBezTo>
                  <a:lnTo>
                    <a:pt x="808" y="677"/>
                  </a:lnTo>
                  <a:lnTo>
                    <a:pt x="0" y="677"/>
                  </a:lnTo>
                  <a:lnTo>
                    <a:pt x="0" y="9620"/>
                  </a:lnTo>
                  <a:lnTo>
                    <a:pt x="9620" y="9620"/>
                  </a:lnTo>
                  <a:lnTo>
                    <a:pt x="9620" y="677"/>
                  </a:lnTo>
                  <a:lnTo>
                    <a:pt x="8814" y="677"/>
                  </a:lnTo>
                  <a:lnTo>
                    <a:pt x="8814" y="534"/>
                  </a:lnTo>
                  <a:cubicBezTo>
                    <a:pt x="8814" y="253"/>
                    <a:pt x="8594" y="13"/>
                    <a:pt x="8312" y="6"/>
                  </a:cubicBezTo>
                  <a:cubicBezTo>
                    <a:pt x="8307" y="6"/>
                    <a:pt x="8302" y="6"/>
                    <a:pt x="8297" y="6"/>
                  </a:cubicBezTo>
                  <a:cubicBezTo>
                    <a:pt x="8011" y="6"/>
                    <a:pt x="7780" y="238"/>
                    <a:pt x="7780" y="523"/>
                  </a:cubicBezTo>
                  <a:lnTo>
                    <a:pt x="7780" y="682"/>
                  </a:lnTo>
                  <a:lnTo>
                    <a:pt x="7067" y="682"/>
                  </a:lnTo>
                  <a:lnTo>
                    <a:pt x="7067" y="533"/>
                  </a:lnTo>
                  <a:cubicBezTo>
                    <a:pt x="7067" y="251"/>
                    <a:pt x="6846" y="12"/>
                    <a:pt x="6564" y="5"/>
                  </a:cubicBezTo>
                  <a:cubicBezTo>
                    <a:pt x="6559" y="5"/>
                    <a:pt x="6553" y="4"/>
                    <a:pt x="6548" y="4"/>
                  </a:cubicBezTo>
                  <a:cubicBezTo>
                    <a:pt x="6264" y="4"/>
                    <a:pt x="6033" y="237"/>
                    <a:pt x="6033" y="522"/>
                  </a:cubicBezTo>
                  <a:lnTo>
                    <a:pt x="6033" y="681"/>
                  </a:lnTo>
                  <a:lnTo>
                    <a:pt x="5319" y="681"/>
                  </a:lnTo>
                  <a:lnTo>
                    <a:pt x="5319" y="532"/>
                  </a:lnTo>
                  <a:cubicBezTo>
                    <a:pt x="5319" y="249"/>
                    <a:pt x="5099" y="11"/>
                    <a:pt x="4816" y="3"/>
                  </a:cubicBezTo>
                  <a:cubicBezTo>
                    <a:pt x="4812" y="2"/>
                    <a:pt x="4807" y="2"/>
                    <a:pt x="4803" y="2"/>
                  </a:cubicBezTo>
                  <a:cubicBezTo>
                    <a:pt x="4518" y="2"/>
                    <a:pt x="4285" y="234"/>
                    <a:pt x="4285" y="520"/>
                  </a:cubicBezTo>
                  <a:lnTo>
                    <a:pt x="4285" y="680"/>
                  </a:lnTo>
                  <a:lnTo>
                    <a:pt x="3590" y="680"/>
                  </a:lnTo>
                  <a:lnTo>
                    <a:pt x="3590" y="530"/>
                  </a:lnTo>
                  <a:cubicBezTo>
                    <a:pt x="3590" y="248"/>
                    <a:pt x="3370" y="10"/>
                    <a:pt x="3087" y="2"/>
                  </a:cubicBezTo>
                  <a:cubicBezTo>
                    <a:pt x="3083" y="1"/>
                    <a:pt x="3078" y="1"/>
                    <a:pt x="3074" y="1"/>
                  </a:cubicBezTo>
                  <a:cubicBezTo>
                    <a:pt x="2789" y="1"/>
                    <a:pt x="2556" y="233"/>
                    <a:pt x="2556" y="518"/>
                  </a:cubicBezTo>
                  <a:lnTo>
                    <a:pt x="2556" y="678"/>
                  </a:lnTo>
                  <a:lnTo>
                    <a:pt x="1842" y="678"/>
                  </a:lnTo>
                  <a:lnTo>
                    <a:pt x="1842" y="529"/>
                  </a:lnTo>
                  <a:cubicBezTo>
                    <a:pt x="1842" y="247"/>
                    <a:pt x="1623" y="8"/>
                    <a:pt x="1340" y="0"/>
                  </a:cubicBezTo>
                  <a:cubicBezTo>
                    <a:pt x="1335" y="0"/>
                    <a:pt x="1330" y="0"/>
                    <a:pt x="132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9" name="Google Shape;5539;p118"/>
          <p:cNvGrpSpPr/>
          <p:nvPr/>
        </p:nvGrpSpPr>
        <p:grpSpPr>
          <a:xfrm>
            <a:off x="2355708" y="2768463"/>
            <a:ext cx="373929" cy="374201"/>
            <a:chOff x="2355708" y="2768463"/>
            <a:chExt cx="373929" cy="374201"/>
          </a:xfrm>
        </p:grpSpPr>
        <p:sp>
          <p:nvSpPr>
            <p:cNvPr id="5540" name="Google Shape;5540;p118"/>
            <p:cNvSpPr/>
            <p:nvPr/>
          </p:nvSpPr>
          <p:spPr>
            <a:xfrm>
              <a:off x="2373938" y="2862217"/>
              <a:ext cx="336692" cy="251994"/>
            </a:xfrm>
            <a:custGeom>
              <a:avLst/>
              <a:gdLst/>
              <a:ahLst/>
              <a:cxnLst/>
              <a:rect l="l" t="t" r="r" b="b"/>
              <a:pathLst>
                <a:path w="8662" h="6483" extrusionOk="0">
                  <a:moveTo>
                    <a:pt x="565" y="0"/>
                  </a:moveTo>
                  <a:cubicBezTo>
                    <a:pt x="253" y="0"/>
                    <a:pt x="1" y="253"/>
                    <a:pt x="1" y="565"/>
                  </a:cubicBezTo>
                  <a:lnTo>
                    <a:pt x="1" y="6483"/>
                  </a:lnTo>
                  <a:lnTo>
                    <a:pt x="8662" y="6483"/>
                  </a:lnTo>
                  <a:lnTo>
                    <a:pt x="8662" y="565"/>
                  </a:lnTo>
                  <a:cubicBezTo>
                    <a:pt x="8662" y="252"/>
                    <a:pt x="8409" y="0"/>
                    <a:pt x="8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118"/>
            <p:cNvSpPr/>
            <p:nvPr/>
          </p:nvSpPr>
          <p:spPr>
            <a:xfrm>
              <a:off x="2403090" y="2891447"/>
              <a:ext cx="278309" cy="175265"/>
            </a:xfrm>
            <a:custGeom>
              <a:avLst/>
              <a:gdLst/>
              <a:ahLst/>
              <a:cxnLst/>
              <a:rect l="l" t="t" r="r" b="b"/>
              <a:pathLst>
                <a:path w="7160" h="4509" extrusionOk="0">
                  <a:moveTo>
                    <a:pt x="1" y="1"/>
                  </a:moveTo>
                  <a:lnTo>
                    <a:pt x="1" y="4509"/>
                  </a:lnTo>
                  <a:lnTo>
                    <a:pt x="7159" y="4509"/>
                  </a:lnTo>
                  <a:lnTo>
                    <a:pt x="7159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118"/>
            <p:cNvSpPr/>
            <p:nvPr/>
          </p:nvSpPr>
          <p:spPr>
            <a:xfrm>
              <a:off x="2360839" y="3095942"/>
              <a:ext cx="362968" cy="40930"/>
            </a:xfrm>
            <a:custGeom>
              <a:avLst/>
              <a:gdLst/>
              <a:ahLst/>
              <a:cxnLst/>
              <a:rect l="l" t="t" r="r" b="b"/>
              <a:pathLst>
                <a:path w="9338" h="1053" extrusionOk="0">
                  <a:moveTo>
                    <a:pt x="0" y="0"/>
                  </a:moveTo>
                  <a:lnTo>
                    <a:pt x="0" y="488"/>
                  </a:lnTo>
                  <a:cubicBezTo>
                    <a:pt x="0" y="801"/>
                    <a:pt x="253" y="1052"/>
                    <a:pt x="565" y="1052"/>
                  </a:cubicBezTo>
                  <a:lnTo>
                    <a:pt x="8773" y="1052"/>
                  </a:lnTo>
                  <a:cubicBezTo>
                    <a:pt x="9085" y="1052"/>
                    <a:pt x="9337" y="799"/>
                    <a:pt x="9337" y="488"/>
                  </a:cubicBezTo>
                  <a:lnTo>
                    <a:pt x="9337" y="0"/>
                  </a:lnTo>
                  <a:lnTo>
                    <a:pt x="6011" y="0"/>
                  </a:lnTo>
                  <a:cubicBezTo>
                    <a:pt x="6011" y="145"/>
                    <a:pt x="5894" y="263"/>
                    <a:pt x="5749" y="263"/>
                  </a:cubicBezTo>
                  <a:lnTo>
                    <a:pt x="3607" y="263"/>
                  </a:lnTo>
                  <a:cubicBezTo>
                    <a:pt x="3462" y="263"/>
                    <a:pt x="3345" y="145"/>
                    <a:pt x="3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118"/>
            <p:cNvSpPr/>
            <p:nvPr/>
          </p:nvSpPr>
          <p:spPr>
            <a:xfrm>
              <a:off x="2459257" y="3015753"/>
              <a:ext cx="29230" cy="29230"/>
            </a:xfrm>
            <a:custGeom>
              <a:avLst/>
              <a:gdLst/>
              <a:ahLst/>
              <a:cxnLst/>
              <a:rect l="l" t="t" r="r" b="b"/>
              <a:pathLst>
                <a:path w="752" h="752" extrusionOk="0">
                  <a:moveTo>
                    <a:pt x="376" y="0"/>
                  </a:moveTo>
                  <a:cubicBezTo>
                    <a:pt x="168" y="0"/>
                    <a:pt x="0" y="168"/>
                    <a:pt x="0" y="376"/>
                  </a:cubicBezTo>
                  <a:cubicBezTo>
                    <a:pt x="0" y="584"/>
                    <a:pt x="168" y="752"/>
                    <a:pt x="376" y="752"/>
                  </a:cubicBezTo>
                  <a:cubicBezTo>
                    <a:pt x="584" y="752"/>
                    <a:pt x="751" y="584"/>
                    <a:pt x="751" y="376"/>
                  </a:cubicBezTo>
                  <a:cubicBezTo>
                    <a:pt x="751" y="168"/>
                    <a:pt x="584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118"/>
            <p:cNvSpPr/>
            <p:nvPr/>
          </p:nvSpPr>
          <p:spPr>
            <a:xfrm>
              <a:off x="2480403" y="2774254"/>
              <a:ext cx="124384" cy="124384"/>
            </a:xfrm>
            <a:custGeom>
              <a:avLst/>
              <a:gdLst/>
              <a:ahLst/>
              <a:cxnLst/>
              <a:rect l="l" t="t" r="r" b="b"/>
              <a:pathLst>
                <a:path w="3200" h="3200" extrusionOk="0">
                  <a:moveTo>
                    <a:pt x="1600" y="0"/>
                  </a:moveTo>
                  <a:cubicBezTo>
                    <a:pt x="717" y="0"/>
                    <a:pt x="1" y="717"/>
                    <a:pt x="1" y="1600"/>
                  </a:cubicBezTo>
                  <a:cubicBezTo>
                    <a:pt x="1" y="2484"/>
                    <a:pt x="717" y="3199"/>
                    <a:pt x="1600" y="3199"/>
                  </a:cubicBezTo>
                  <a:cubicBezTo>
                    <a:pt x="2484" y="3199"/>
                    <a:pt x="3200" y="2484"/>
                    <a:pt x="3200" y="1600"/>
                  </a:cubicBezTo>
                  <a:cubicBezTo>
                    <a:pt x="3200" y="717"/>
                    <a:pt x="2484" y="0"/>
                    <a:pt x="160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118"/>
            <p:cNvSpPr/>
            <p:nvPr/>
          </p:nvSpPr>
          <p:spPr>
            <a:xfrm>
              <a:off x="2530895" y="2810870"/>
              <a:ext cx="36654" cy="51231"/>
            </a:xfrm>
            <a:custGeom>
              <a:avLst/>
              <a:gdLst/>
              <a:ahLst/>
              <a:cxnLst/>
              <a:rect l="l" t="t" r="r" b="b"/>
              <a:pathLst>
                <a:path w="943" h="1318" extrusionOk="0">
                  <a:moveTo>
                    <a:pt x="0" y="0"/>
                  </a:moveTo>
                  <a:lnTo>
                    <a:pt x="0" y="1317"/>
                  </a:lnTo>
                  <a:lnTo>
                    <a:pt x="943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118"/>
            <p:cNvSpPr/>
            <p:nvPr/>
          </p:nvSpPr>
          <p:spPr>
            <a:xfrm>
              <a:off x="2355708" y="2768463"/>
              <a:ext cx="373929" cy="374201"/>
            </a:xfrm>
            <a:custGeom>
              <a:avLst/>
              <a:gdLst/>
              <a:ahLst/>
              <a:cxnLst/>
              <a:rect l="l" t="t" r="r" b="b"/>
              <a:pathLst>
                <a:path w="9620" h="9627" extrusionOk="0">
                  <a:moveTo>
                    <a:pt x="1643" y="419"/>
                  </a:moveTo>
                  <a:cubicBezTo>
                    <a:pt x="1464" y="842"/>
                    <a:pt x="1373" y="1293"/>
                    <a:pt x="1373" y="1755"/>
                  </a:cubicBezTo>
                  <a:lnTo>
                    <a:pt x="1656" y="1755"/>
                  </a:lnTo>
                  <a:cubicBezTo>
                    <a:pt x="1656" y="1330"/>
                    <a:pt x="1740" y="918"/>
                    <a:pt x="1904" y="530"/>
                  </a:cubicBezTo>
                  <a:lnTo>
                    <a:pt x="1643" y="419"/>
                  </a:lnTo>
                  <a:close/>
                  <a:moveTo>
                    <a:pt x="2164" y="639"/>
                  </a:moveTo>
                  <a:cubicBezTo>
                    <a:pt x="2015" y="993"/>
                    <a:pt x="1938" y="1369"/>
                    <a:pt x="1938" y="1755"/>
                  </a:cubicBezTo>
                  <a:lnTo>
                    <a:pt x="2221" y="1755"/>
                  </a:lnTo>
                  <a:cubicBezTo>
                    <a:pt x="2221" y="1406"/>
                    <a:pt x="2290" y="1067"/>
                    <a:pt x="2424" y="749"/>
                  </a:cubicBezTo>
                  <a:lnTo>
                    <a:pt x="2164" y="639"/>
                  </a:lnTo>
                  <a:close/>
                  <a:moveTo>
                    <a:pt x="2685" y="858"/>
                  </a:moveTo>
                  <a:cubicBezTo>
                    <a:pt x="2564" y="1144"/>
                    <a:pt x="2503" y="1444"/>
                    <a:pt x="2503" y="1755"/>
                  </a:cubicBezTo>
                  <a:lnTo>
                    <a:pt x="2786" y="1755"/>
                  </a:lnTo>
                  <a:cubicBezTo>
                    <a:pt x="2786" y="1483"/>
                    <a:pt x="2838" y="1218"/>
                    <a:pt x="2945" y="969"/>
                  </a:cubicBezTo>
                  <a:lnTo>
                    <a:pt x="2685" y="858"/>
                  </a:lnTo>
                  <a:close/>
                  <a:moveTo>
                    <a:pt x="6933" y="857"/>
                  </a:moveTo>
                  <a:lnTo>
                    <a:pt x="6673" y="968"/>
                  </a:lnTo>
                  <a:cubicBezTo>
                    <a:pt x="6779" y="1218"/>
                    <a:pt x="6833" y="1483"/>
                    <a:pt x="6833" y="1755"/>
                  </a:cubicBezTo>
                  <a:lnTo>
                    <a:pt x="6833" y="1754"/>
                  </a:lnTo>
                  <a:lnTo>
                    <a:pt x="7116" y="1754"/>
                  </a:lnTo>
                  <a:cubicBezTo>
                    <a:pt x="7116" y="1443"/>
                    <a:pt x="7053" y="1142"/>
                    <a:pt x="6933" y="857"/>
                  </a:cubicBezTo>
                  <a:close/>
                  <a:moveTo>
                    <a:pt x="7973" y="418"/>
                  </a:moveTo>
                  <a:lnTo>
                    <a:pt x="7714" y="529"/>
                  </a:lnTo>
                  <a:cubicBezTo>
                    <a:pt x="7878" y="918"/>
                    <a:pt x="7962" y="1331"/>
                    <a:pt x="7962" y="1755"/>
                  </a:cubicBezTo>
                  <a:lnTo>
                    <a:pt x="7962" y="1754"/>
                  </a:lnTo>
                  <a:lnTo>
                    <a:pt x="8243" y="1754"/>
                  </a:lnTo>
                  <a:cubicBezTo>
                    <a:pt x="8243" y="1292"/>
                    <a:pt x="8153" y="841"/>
                    <a:pt x="7973" y="418"/>
                  </a:cubicBezTo>
                  <a:close/>
                  <a:moveTo>
                    <a:pt x="7454" y="639"/>
                  </a:moveTo>
                  <a:lnTo>
                    <a:pt x="7195" y="749"/>
                  </a:lnTo>
                  <a:cubicBezTo>
                    <a:pt x="7329" y="1068"/>
                    <a:pt x="7397" y="1406"/>
                    <a:pt x="7397" y="1755"/>
                  </a:cubicBezTo>
                  <a:lnTo>
                    <a:pt x="7397" y="1756"/>
                  </a:lnTo>
                  <a:lnTo>
                    <a:pt x="7679" y="1756"/>
                  </a:lnTo>
                  <a:cubicBezTo>
                    <a:pt x="7679" y="1368"/>
                    <a:pt x="7604" y="992"/>
                    <a:pt x="7454" y="639"/>
                  </a:cubicBezTo>
                  <a:close/>
                  <a:moveTo>
                    <a:pt x="4639" y="1361"/>
                  </a:moveTo>
                  <a:lnTo>
                    <a:pt x="5193" y="1749"/>
                  </a:lnTo>
                  <a:lnTo>
                    <a:pt x="4639" y="2137"/>
                  </a:lnTo>
                  <a:lnTo>
                    <a:pt x="4639" y="1361"/>
                  </a:lnTo>
                  <a:close/>
                  <a:moveTo>
                    <a:pt x="4358" y="819"/>
                  </a:moveTo>
                  <a:lnTo>
                    <a:pt x="4358" y="2678"/>
                  </a:lnTo>
                  <a:lnTo>
                    <a:pt x="5685" y="1749"/>
                  </a:lnTo>
                  <a:lnTo>
                    <a:pt x="4358" y="819"/>
                  </a:lnTo>
                  <a:close/>
                  <a:moveTo>
                    <a:pt x="4808" y="291"/>
                  </a:moveTo>
                  <a:cubicBezTo>
                    <a:pt x="5613" y="291"/>
                    <a:pt x="6267" y="945"/>
                    <a:pt x="6267" y="1749"/>
                  </a:cubicBezTo>
                  <a:cubicBezTo>
                    <a:pt x="6267" y="2554"/>
                    <a:pt x="5613" y="3208"/>
                    <a:pt x="4808" y="3208"/>
                  </a:cubicBezTo>
                  <a:cubicBezTo>
                    <a:pt x="4004" y="3208"/>
                    <a:pt x="3350" y="2554"/>
                    <a:pt x="3350" y="1749"/>
                  </a:cubicBezTo>
                  <a:cubicBezTo>
                    <a:pt x="3350" y="945"/>
                    <a:pt x="4004" y="291"/>
                    <a:pt x="4808" y="291"/>
                  </a:cubicBezTo>
                  <a:close/>
                  <a:moveTo>
                    <a:pt x="5001" y="4219"/>
                  </a:moveTo>
                  <a:lnTo>
                    <a:pt x="4731" y="4301"/>
                  </a:lnTo>
                  <a:lnTo>
                    <a:pt x="5137" y="5643"/>
                  </a:lnTo>
                  <a:lnTo>
                    <a:pt x="5515" y="5643"/>
                  </a:lnTo>
                  <a:lnTo>
                    <a:pt x="5922" y="4301"/>
                  </a:lnTo>
                  <a:lnTo>
                    <a:pt x="5652" y="4219"/>
                  </a:lnTo>
                  <a:lnTo>
                    <a:pt x="5327" y="5295"/>
                  </a:lnTo>
                  <a:lnTo>
                    <a:pt x="5001" y="4219"/>
                  </a:lnTo>
                  <a:close/>
                  <a:moveTo>
                    <a:pt x="2405" y="4254"/>
                  </a:moveTo>
                  <a:lnTo>
                    <a:pt x="2405" y="5645"/>
                  </a:lnTo>
                  <a:lnTo>
                    <a:pt x="3307" y="5645"/>
                  </a:lnTo>
                  <a:lnTo>
                    <a:pt x="3307" y="5364"/>
                  </a:lnTo>
                  <a:lnTo>
                    <a:pt x="2686" y="5364"/>
                  </a:lnTo>
                  <a:lnTo>
                    <a:pt x="2686" y="4254"/>
                  </a:lnTo>
                  <a:close/>
                  <a:moveTo>
                    <a:pt x="3588" y="4216"/>
                  </a:moveTo>
                  <a:lnTo>
                    <a:pt x="3588" y="4499"/>
                  </a:lnTo>
                  <a:lnTo>
                    <a:pt x="3889" y="4499"/>
                  </a:lnTo>
                  <a:lnTo>
                    <a:pt x="3889" y="5362"/>
                  </a:lnTo>
                  <a:lnTo>
                    <a:pt x="3588" y="5362"/>
                  </a:lnTo>
                  <a:lnTo>
                    <a:pt x="3588" y="5645"/>
                  </a:lnTo>
                  <a:lnTo>
                    <a:pt x="4453" y="5645"/>
                  </a:lnTo>
                  <a:lnTo>
                    <a:pt x="4453" y="5362"/>
                  </a:lnTo>
                  <a:lnTo>
                    <a:pt x="4152" y="5362"/>
                  </a:lnTo>
                  <a:lnTo>
                    <a:pt x="4152" y="4499"/>
                  </a:lnTo>
                  <a:lnTo>
                    <a:pt x="4453" y="4499"/>
                  </a:lnTo>
                  <a:lnTo>
                    <a:pt x="4453" y="4216"/>
                  </a:lnTo>
                  <a:close/>
                  <a:moveTo>
                    <a:pt x="6180" y="4236"/>
                  </a:moveTo>
                  <a:lnTo>
                    <a:pt x="6180" y="5645"/>
                  </a:lnTo>
                  <a:lnTo>
                    <a:pt x="7064" y="5645"/>
                  </a:lnTo>
                  <a:lnTo>
                    <a:pt x="7064" y="5364"/>
                  </a:lnTo>
                  <a:lnTo>
                    <a:pt x="6443" y="5364"/>
                  </a:lnTo>
                  <a:lnTo>
                    <a:pt x="6443" y="5082"/>
                  </a:lnTo>
                  <a:lnTo>
                    <a:pt x="6876" y="5082"/>
                  </a:lnTo>
                  <a:lnTo>
                    <a:pt x="6876" y="4800"/>
                  </a:lnTo>
                  <a:lnTo>
                    <a:pt x="6443" y="4800"/>
                  </a:lnTo>
                  <a:lnTo>
                    <a:pt x="6443" y="4499"/>
                  </a:lnTo>
                  <a:lnTo>
                    <a:pt x="7064" y="4499"/>
                  </a:lnTo>
                  <a:lnTo>
                    <a:pt x="7064" y="4236"/>
                  </a:lnTo>
                  <a:close/>
                  <a:moveTo>
                    <a:pt x="3040" y="6504"/>
                  </a:moveTo>
                  <a:cubicBezTo>
                    <a:pt x="3170" y="6504"/>
                    <a:pt x="3275" y="6609"/>
                    <a:pt x="3275" y="6738"/>
                  </a:cubicBezTo>
                  <a:cubicBezTo>
                    <a:pt x="3275" y="6868"/>
                    <a:pt x="3170" y="6973"/>
                    <a:pt x="3040" y="6973"/>
                  </a:cubicBezTo>
                  <a:cubicBezTo>
                    <a:pt x="2911" y="6973"/>
                    <a:pt x="2806" y="6868"/>
                    <a:pt x="2806" y="6738"/>
                  </a:cubicBezTo>
                  <a:cubicBezTo>
                    <a:pt x="2806" y="6609"/>
                    <a:pt x="2911" y="6504"/>
                    <a:pt x="3040" y="6504"/>
                  </a:cubicBezTo>
                  <a:close/>
                  <a:moveTo>
                    <a:pt x="3028" y="6226"/>
                  </a:moveTo>
                  <a:cubicBezTo>
                    <a:pt x="2791" y="6226"/>
                    <a:pt x="2591" y="6386"/>
                    <a:pt x="2529" y="6602"/>
                  </a:cubicBezTo>
                  <a:lnTo>
                    <a:pt x="1784" y="6602"/>
                  </a:lnTo>
                  <a:lnTo>
                    <a:pt x="1784" y="6885"/>
                  </a:lnTo>
                  <a:lnTo>
                    <a:pt x="2529" y="6885"/>
                  </a:lnTo>
                  <a:cubicBezTo>
                    <a:pt x="2591" y="7101"/>
                    <a:pt x="2791" y="7260"/>
                    <a:pt x="3028" y="7260"/>
                  </a:cubicBezTo>
                  <a:cubicBezTo>
                    <a:pt x="3266" y="7260"/>
                    <a:pt x="3465" y="7101"/>
                    <a:pt x="3526" y="6885"/>
                  </a:cubicBezTo>
                  <a:lnTo>
                    <a:pt x="7815" y="6885"/>
                  </a:lnTo>
                  <a:lnTo>
                    <a:pt x="7815" y="6602"/>
                  </a:lnTo>
                  <a:lnTo>
                    <a:pt x="3526" y="6602"/>
                  </a:lnTo>
                  <a:cubicBezTo>
                    <a:pt x="3465" y="6386"/>
                    <a:pt x="3265" y="6226"/>
                    <a:pt x="3028" y="6226"/>
                  </a:cubicBezTo>
                  <a:close/>
                  <a:moveTo>
                    <a:pt x="8247" y="3314"/>
                  </a:moveTo>
                  <a:lnTo>
                    <a:pt x="8247" y="7541"/>
                  </a:lnTo>
                  <a:lnTo>
                    <a:pt x="1371" y="7541"/>
                  </a:lnTo>
                  <a:lnTo>
                    <a:pt x="1371" y="3314"/>
                  </a:lnTo>
                  <a:lnTo>
                    <a:pt x="4021" y="3314"/>
                  </a:lnTo>
                  <a:cubicBezTo>
                    <a:pt x="4257" y="3435"/>
                    <a:pt x="4525" y="3502"/>
                    <a:pt x="4808" y="3502"/>
                  </a:cubicBezTo>
                  <a:cubicBezTo>
                    <a:pt x="5092" y="3502"/>
                    <a:pt x="5360" y="3435"/>
                    <a:pt x="5596" y="3314"/>
                  </a:cubicBezTo>
                  <a:close/>
                  <a:moveTo>
                    <a:pt x="8574" y="2544"/>
                  </a:moveTo>
                  <a:cubicBezTo>
                    <a:pt x="8807" y="2544"/>
                    <a:pt x="8997" y="2734"/>
                    <a:pt x="8997" y="2967"/>
                  </a:cubicBezTo>
                  <a:lnTo>
                    <a:pt x="8997" y="8293"/>
                  </a:lnTo>
                  <a:lnTo>
                    <a:pt x="6010" y="8293"/>
                  </a:lnTo>
                  <a:lnTo>
                    <a:pt x="6010" y="8434"/>
                  </a:lnTo>
                  <a:cubicBezTo>
                    <a:pt x="6010" y="8501"/>
                    <a:pt x="5955" y="8557"/>
                    <a:pt x="5887" y="8557"/>
                  </a:cubicBezTo>
                  <a:lnTo>
                    <a:pt x="3729" y="8557"/>
                  </a:lnTo>
                  <a:cubicBezTo>
                    <a:pt x="3661" y="8557"/>
                    <a:pt x="3605" y="8501"/>
                    <a:pt x="3605" y="8434"/>
                  </a:cubicBezTo>
                  <a:lnTo>
                    <a:pt x="3605" y="8293"/>
                  </a:lnTo>
                  <a:lnTo>
                    <a:pt x="618" y="8293"/>
                  </a:lnTo>
                  <a:lnTo>
                    <a:pt x="618" y="2967"/>
                  </a:lnTo>
                  <a:cubicBezTo>
                    <a:pt x="618" y="2734"/>
                    <a:pt x="808" y="2544"/>
                    <a:pt x="1042" y="2544"/>
                  </a:cubicBezTo>
                  <a:lnTo>
                    <a:pt x="3260" y="2544"/>
                  </a:lnTo>
                  <a:cubicBezTo>
                    <a:pt x="3352" y="2728"/>
                    <a:pt x="3473" y="2892"/>
                    <a:pt x="3617" y="3033"/>
                  </a:cubicBezTo>
                  <a:lnTo>
                    <a:pt x="1088" y="3033"/>
                  </a:lnTo>
                  <a:lnTo>
                    <a:pt x="1088" y="7824"/>
                  </a:lnTo>
                  <a:lnTo>
                    <a:pt x="8529" y="7824"/>
                  </a:lnTo>
                  <a:lnTo>
                    <a:pt x="8529" y="3014"/>
                  </a:lnTo>
                  <a:lnTo>
                    <a:pt x="6005" y="3014"/>
                  </a:lnTo>
                  <a:cubicBezTo>
                    <a:pt x="6148" y="2879"/>
                    <a:pt x="6269" y="2720"/>
                    <a:pt x="6361" y="2544"/>
                  </a:cubicBezTo>
                  <a:close/>
                  <a:moveTo>
                    <a:pt x="9336" y="8575"/>
                  </a:moveTo>
                  <a:lnTo>
                    <a:pt x="9336" y="8922"/>
                  </a:lnTo>
                  <a:lnTo>
                    <a:pt x="9338" y="8922"/>
                  </a:lnTo>
                  <a:cubicBezTo>
                    <a:pt x="9338" y="9155"/>
                    <a:pt x="9148" y="9345"/>
                    <a:pt x="8914" y="9345"/>
                  </a:cubicBezTo>
                  <a:lnTo>
                    <a:pt x="704" y="9345"/>
                  </a:lnTo>
                  <a:cubicBezTo>
                    <a:pt x="471" y="9345"/>
                    <a:pt x="281" y="9155"/>
                    <a:pt x="281" y="8922"/>
                  </a:cubicBezTo>
                  <a:lnTo>
                    <a:pt x="281" y="8575"/>
                  </a:lnTo>
                  <a:lnTo>
                    <a:pt x="3350" y="8575"/>
                  </a:lnTo>
                  <a:cubicBezTo>
                    <a:pt x="3407" y="8728"/>
                    <a:pt x="3556" y="8838"/>
                    <a:pt x="3728" y="8838"/>
                  </a:cubicBezTo>
                  <a:lnTo>
                    <a:pt x="5870" y="8838"/>
                  </a:lnTo>
                  <a:cubicBezTo>
                    <a:pt x="6043" y="8838"/>
                    <a:pt x="6192" y="8728"/>
                    <a:pt x="6248" y="8575"/>
                  </a:cubicBezTo>
                  <a:close/>
                  <a:moveTo>
                    <a:pt x="4809" y="0"/>
                  </a:moveTo>
                  <a:cubicBezTo>
                    <a:pt x="3849" y="0"/>
                    <a:pt x="3066" y="782"/>
                    <a:pt x="3066" y="1743"/>
                  </a:cubicBezTo>
                  <a:cubicBezTo>
                    <a:pt x="3066" y="1925"/>
                    <a:pt x="3094" y="2099"/>
                    <a:pt x="3145" y="2262"/>
                  </a:cubicBezTo>
                  <a:lnTo>
                    <a:pt x="1044" y="2262"/>
                  </a:lnTo>
                  <a:cubicBezTo>
                    <a:pt x="653" y="2262"/>
                    <a:pt x="338" y="2579"/>
                    <a:pt x="338" y="2967"/>
                  </a:cubicBezTo>
                  <a:lnTo>
                    <a:pt x="338" y="8293"/>
                  </a:lnTo>
                  <a:lnTo>
                    <a:pt x="0" y="8293"/>
                  </a:lnTo>
                  <a:lnTo>
                    <a:pt x="0" y="8921"/>
                  </a:lnTo>
                  <a:cubicBezTo>
                    <a:pt x="0" y="9311"/>
                    <a:pt x="317" y="9627"/>
                    <a:pt x="706" y="9627"/>
                  </a:cubicBezTo>
                  <a:lnTo>
                    <a:pt x="8914" y="9627"/>
                  </a:lnTo>
                  <a:cubicBezTo>
                    <a:pt x="9305" y="9627"/>
                    <a:pt x="9619" y="9310"/>
                    <a:pt x="9619" y="8921"/>
                  </a:cubicBezTo>
                  <a:lnTo>
                    <a:pt x="9619" y="8293"/>
                  </a:lnTo>
                  <a:lnTo>
                    <a:pt x="9281" y="8293"/>
                  </a:lnTo>
                  <a:lnTo>
                    <a:pt x="9281" y="2967"/>
                  </a:lnTo>
                  <a:cubicBezTo>
                    <a:pt x="9281" y="2577"/>
                    <a:pt x="8964" y="2262"/>
                    <a:pt x="8575" y="2262"/>
                  </a:cubicBezTo>
                  <a:lnTo>
                    <a:pt x="6472" y="2262"/>
                  </a:lnTo>
                  <a:cubicBezTo>
                    <a:pt x="6526" y="2088"/>
                    <a:pt x="6553" y="1901"/>
                    <a:pt x="6549" y="1709"/>
                  </a:cubicBezTo>
                  <a:cubicBezTo>
                    <a:pt x="6531" y="791"/>
                    <a:pt x="5795" y="38"/>
                    <a:pt x="4879" y="1"/>
                  </a:cubicBezTo>
                  <a:cubicBezTo>
                    <a:pt x="4855" y="1"/>
                    <a:pt x="4832" y="0"/>
                    <a:pt x="48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7" name="Google Shape;5547;p118"/>
          <p:cNvGrpSpPr/>
          <p:nvPr/>
        </p:nvGrpSpPr>
        <p:grpSpPr>
          <a:xfrm>
            <a:off x="1539243" y="1605278"/>
            <a:ext cx="374046" cy="314303"/>
            <a:chOff x="1539243" y="1605278"/>
            <a:chExt cx="374046" cy="314303"/>
          </a:xfrm>
        </p:grpSpPr>
        <p:sp>
          <p:nvSpPr>
            <p:cNvPr id="5548" name="Google Shape;5548;p118"/>
            <p:cNvSpPr/>
            <p:nvPr/>
          </p:nvSpPr>
          <p:spPr>
            <a:xfrm>
              <a:off x="1544335" y="1610409"/>
              <a:ext cx="363046" cy="300310"/>
            </a:xfrm>
            <a:custGeom>
              <a:avLst/>
              <a:gdLst/>
              <a:ahLst/>
              <a:cxnLst/>
              <a:rect l="l" t="t" r="r" b="b"/>
              <a:pathLst>
                <a:path w="9340" h="7726" extrusionOk="0">
                  <a:moveTo>
                    <a:pt x="754" y="0"/>
                  </a:moveTo>
                  <a:cubicBezTo>
                    <a:pt x="338" y="0"/>
                    <a:pt x="1" y="338"/>
                    <a:pt x="1" y="754"/>
                  </a:cubicBezTo>
                  <a:lnTo>
                    <a:pt x="1" y="5654"/>
                  </a:lnTo>
                  <a:cubicBezTo>
                    <a:pt x="2" y="6071"/>
                    <a:pt x="339" y="6408"/>
                    <a:pt x="755" y="6408"/>
                  </a:cubicBezTo>
                  <a:lnTo>
                    <a:pt x="1919" y="6408"/>
                  </a:lnTo>
                  <a:lnTo>
                    <a:pt x="1919" y="7725"/>
                  </a:lnTo>
                  <a:lnTo>
                    <a:pt x="4874" y="6408"/>
                  </a:lnTo>
                  <a:lnTo>
                    <a:pt x="8587" y="6408"/>
                  </a:lnTo>
                  <a:cubicBezTo>
                    <a:pt x="9002" y="6408"/>
                    <a:pt x="9339" y="6070"/>
                    <a:pt x="9339" y="5654"/>
                  </a:cubicBezTo>
                  <a:lnTo>
                    <a:pt x="9339" y="754"/>
                  </a:lnTo>
                  <a:cubicBezTo>
                    <a:pt x="9339" y="338"/>
                    <a:pt x="9002" y="0"/>
                    <a:pt x="8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118"/>
            <p:cNvSpPr/>
            <p:nvPr/>
          </p:nvSpPr>
          <p:spPr>
            <a:xfrm>
              <a:off x="1731339" y="1649551"/>
              <a:ext cx="95193" cy="95193"/>
            </a:xfrm>
            <a:custGeom>
              <a:avLst/>
              <a:gdLst/>
              <a:ahLst/>
              <a:cxnLst/>
              <a:rect l="l" t="t" r="r" b="b"/>
              <a:pathLst>
                <a:path w="2449" h="2449" extrusionOk="0">
                  <a:moveTo>
                    <a:pt x="1225" y="1"/>
                  </a:moveTo>
                  <a:cubicBezTo>
                    <a:pt x="548" y="1"/>
                    <a:pt x="1" y="549"/>
                    <a:pt x="1" y="1225"/>
                  </a:cubicBezTo>
                  <a:cubicBezTo>
                    <a:pt x="1" y="1901"/>
                    <a:pt x="548" y="2449"/>
                    <a:pt x="1225" y="2449"/>
                  </a:cubicBezTo>
                  <a:cubicBezTo>
                    <a:pt x="1901" y="2449"/>
                    <a:pt x="2449" y="1901"/>
                    <a:pt x="2449" y="1225"/>
                  </a:cubicBezTo>
                  <a:cubicBezTo>
                    <a:pt x="2449" y="549"/>
                    <a:pt x="1901" y="1"/>
                    <a:pt x="122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118"/>
            <p:cNvSpPr/>
            <p:nvPr/>
          </p:nvSpPr>
          <p:spPr>
            <a:xfrm>
              <a:off x="1539243" y="1605278"/>
              <a:ext cx="374046" cy="314303"/>
            </a:xfrm>
            <a:custGeom>
              <a:avLst/>
              <a:gdLst/>
              <a:ahLst/>
              <a:cxnLst/>
              <a:rect l="l" t="t" r="r" b="b"/>
              <a:pathLst>
                <a:path w="9623" h="8086" extrusionOk="0">
                  <a:moveTo>
                    <a:pt x="4115" y="868"/>
                  </a:moveTo>
                  <a:cubicBezTo>
                    <a:pt x="4297" y="868"/>
                    <a:pt x="4445" y="1015"/>
                    <a:pt x="4445" y="1197"/>
                  </a:cubicBezTo>
                  <a:cubicBezTo>
                    <a:pt x="4445" y="1255"/>
                    <a:pt x="4429" y="1312"/>
                    <a:pt x="4399" y="1361"/>
                  </a:cubicBezTo>
                  <a:cubicBezTo>
                    <a:pt x="4306" y="1346"/>
                    <a:pt x="4211" y="1338"/>
                    <a:pt x="4115" y="1338"/>
                  </a:cubicBezTo>
                  <a:cubicBezTo>
                    <a:pt x="4016" y="1338"/>
                    <a:pt x="3923" y="1346"/>
                    <a:pt x="3830" y="1361"/>
                  </a:cubicBezTo>
                  <a:cubicBezTo>
                    <a:pt x="3801" y="1312"/>
                    <a:pt x="3785" y="1255"/>
                    <a:pt x="3785" y="1197"/>
                  </a:cubicBezTo>
                  <a:cubicBezTo>
                    <a:pt x="3786" y="1015"/>
                    <a:pt x="3934" y="868"/>
                    <a:pt x="4115" y="868"/>
                  </a:cubicBezTo>
                  <a:close/>
                  <a:moveTo>
                    <a:pt x="5987" y="1599"/>
                  </a:moveTo>
                  <a:lnTo>
                    <a:pt x="5627" y="2131"/>
                  </a:lnTo>
                  <a:lnTo>
                    <a:pt x="5860" y="2289"/>
                  </a:lnTo>
                  <a:lnTo>
                    <a:pt x="6034" y="2031"/>
                  </a:lnTo>
                  <a:lnTo>
                    <a:pt x="6034" y="2801"/>
                  </a:lnTo>
                  <a:lnTo>
                    <a:pt x="5733" y="2801"/>
                  </a:lnTo>
                  <a:lnTo>
                    <a:pt x="5733" y="3083"/>
                  </a:lnTo>
                  <a:lnTo>
                    <a:pt x="6597" y="3083"/>
                  </a:lnTo>
                  <a:lnTo>
                    <a:pt x="6597" y="2801"/>
                  </a:lnTo>
                  <a:lnTo>
                    <a:pt x="6315" y="2801"/>
                  </a:lnTo>
                  <a:lnTo>
                    <a:pt x="6315" y="1599"/>
                  </a:lnTo>
                  <a:close/>
                  <a:moveTo>
                    <a:pt x="6167" y="1281"/>
                  </a:moveTo>
                  <a:cubicBezTo>
                    <a:pt x="6764" y="1281"/>
                    <a:pt x="7249" y="1767"/>
                    <a:pt x="7249" y="2364"/>
                  </a:cubicBezTo>
                  <a:cubicBezTo>
                    <a:pt x="7249" y="2962"/>
                    <a:pt x="6764" y="3447"/>
                    <a:pt x="6167" y="3447"/>
                  </a:cubicBezTo>
                  <a:cubicBezTo>
                    <a:pt x="5570" y="3447"/>
                    <a:pt x="5084" y="2962"/>
                    <a:pt x="5084" y="2364"/>
                  </a:cubicBezTo>
                  <a:cubicBezTo>
                    <a:pt x="5084" y="1767"/>
                    <a:pt x="5570" y="1281"/>
                    <a:pt x="6167" y="1281"/>
                  </a:cubicBezTo>
                  <a:close/>
                  <a:moveTo>
                    <a:pt x="4105" y="1623"/>
                  </a:moveTo>
                  <a:cubicBezTo>
                    <a:pt x="4126" y="1623"/>
                    <a:pt x="4148" y="1623"/>
                    <a:pt x="4169" y="1624"/>
                  </a:cubicBezTo>
                  <a:cubicBezTo>
                    <a:pt x="4428" y="1635"/>
                    <a:pt x="4675" y="1714"/>
                    <a:pt x="4891" y="1854"/>
                  </a:cubicBezTo>
                  <a:cubicBezTo>
                    <a:pt x="4827" y="2012"/>
                    <a:pt x="4791" y="2184"/>
                    <a:pt x="4791" y="2366"/>
                  </a:cubicBezTo>
                  <a:cubicBezTo>
                    <a:pt x="4791" y="2905"/>
                    <a:pt x="5106" y="3371"/>
                    <a:pt x="5561" y="3592"/>
                  </a:cubicBezTo>
                  <a:lnTo>
                    <a:pt x="5561" y="3845"/>
                  </a:lnTo>
                  <a:cubicBezTo>
                    <a:pt x="5561" y="4040"/>
                    <a:pt x="5624" y="4230"/>
                    <a:pt x="5745" y="4383"/>
                  </a:cubicBezTo>
                  <a:cubicBezTo>
                    <a:pt x="5820" y="4479"/>
                    <a:pt x="5862" y="4598"/>
                    <a:pt x="5862" y="4719"/>
                  </a:cubicBezTo>
                  <a:lnTo>
                    <a:pt x="5862" y="4905"/>
                  </a:lnTo>
                  <a:lnTo>
                    <a:pt x="2368" y="4905"/>
                  </a:lnTo>
                  <a:lnTo>
                    <a:pt x="2368" y="4717"/>
                  </a:lnTo>
                  <a:cubicBezTo>
                    <a:pt x="2368" y="4594"/>
                    <a:pt x="2410" y="4476"/>
                    <a:pt x="2481" y="4377"/>
                  </a:cubicBezTo>
                  <a:cubicBezTo>
                    <a:pt x="2590" y="4231"/>
                    <a:pt x="2649" y="4051"/>
                    <a:pt x="2649" y="3870"/>
                  </a:cubicBezTo>
                  <a:lnTo>
                    <a:pt x="2649" y="3100"/>
                  </a:lnTo>
                  <a:cubicBezTo>
                    <a:pt x="2649" y="2289"/>
                    <a:pt x="3303" y="1623"/>
                    <a:pt x="4105" y="1623"/>
                  </a:cubicBezTo>
                  <a:close/>
                  <a:moveTo>
                    <a:pt x="4900" y="5188"/>
                  </a:moveTo>
                  <a:cubicBezTo>
                    <a:pt x="4825" y="5552"/>
                    <a:pt x="4501" y="5828"/>
                    <a:pt x="4115" y="5828"/>
                  </a:cubicBezTo>
                  <a:cubicBezTo>
                    <a:pt x="3728" y="5828"/>
                    <a:pt x="3405" y="5552"/>
                    <a:pt x="3331" y="5188"/>
                  </a:cubicBezTo>
                  <a:close/>
                  <a:moveTo>
                    <a:pt x="4107" y="589"/>
                  </a:moveTo>
                  <a:cubicBezTo>
                    <a:pt x="3771" y="589"/>
                    <a:pt x="3496" y="863"/>
                    <a:pt x="3496" y="1200"/>
                  </a:cubicBezTo>
                  <a:cubicBezTo>
                    <a:pt x="3496" y="1281"/>
                    <a:pt x="3512" y="1360"/>
                    <a:pt x="3544" y="1434"/>
                  </a:cubicBezTo>
                  <a:cubicBezTo>
                    <a:pt x="2860" y="1669"/>
                    <a:pt x="2370" y="2318"/>
                    <a:pt x="2370" y="3079"/>
                  </a:cubicBezTo>
                  <a:lnTo>
                    <a:pt x="2370" y="3871"/>
                  </a:lnTo>
                  <a:cubicBezTo>
                    <a:pt x="2370" y="3994"/>
                    <a:pt x="2328" y="4113"/>
                    <a:pt x="2257" y="4212"/>
                  </a:cubicBezTo>
                  <a:cubicBezTo>
                    <a:pt x="2148" y="4357"/>
                    <a:pt x="2089" y="4537"/>
                    <a:pt x="2089" y="4719"/>
                  </a:cubicBezTo>
                  <a:lnTo>
                    <a:pt x="2089" y="5189"/>
                  </a:lnTo>
                  <a:lnTo>
                    <a:pt x="3047" y="5189"/>
                  </a:lnTo>
                  <a:cubicBezTo>
                    <a:pt x="3047" y="5189"/>
                    <a:pt x="2991" y="5897"/>
                    <a:pt x="4117" y="6103"/>
                  </a:cubicBezTo>
                  <a:cubicBezTo>
                    <a:pt x="4155" y="6110"/>
                    <a:pt x="4194" y="6113"/>
                    <a:pt x="4233" y="6113"/>
                  </a:cubicBezTo>
                  <a:cubicBezTo>
                    <a:pt x="4681" y="6113"/>
                    <a:pt x="5117" y="5661"/>
                    <a:pt x="5188" y="5189"/>
                  </a:cubicBezTo>
                  <a:lnTo>
                    <a:pt x="6148" y="5189"/>
                  </a:lnTo>
                  <a:lnTo>
                    <a:pt x="6148" y="4710"/>
                  </a:lnTo>
                  <a:cubicBezTo>
                    <a:pt x="6141" y="4529"/>
                    <a:pt x="6081" y="4347"/>
                    <a:pt x="5972" y="4203"/>
                  </a:cubicBezTo>
                  <a:cubicBezTo>
                    <a:pt x="5899" y="4105"/>
                    <a:pt x="5847" y="3864"/>
                    <a:pt x="5847" y="3864"/>
                  </a:cubicBezTo>
                  <a:lnTo>
                    <a:pt x="5847" y="3692"/>
                  </a:lnTo>
                  <a:cubicBezTo>
                    <a:pt x="5947" y="3716"/>
                    <a:pt x="6051" y="3728"/>
                    <a:pt x="6157" y="3728"/>
                  </a:cubicBezTo>
                  <a:cubicBezTo>
                    <a:pt x="6909" y="3728"/>
                    <a:pt x="7519" y="3117"/>
                    <a:pt x="7519" y="2366"/>
                  </a:cubicBezTo>
                  <a:cubicBezTo>
                    <a:pt x="7519" y="1614"/>
                    <a:pt x="6906" y="1002"/>
                    <a:pt x="6155" y="1002"/>
                  </a:cubicBezTo>
                  <a:cubicBezTo>
                    <a:pt x="5686" y="1002"/>
                    <a:pt x="5271" y="1240"/>
                    <a:pt x="5026" y="1603"/>
                  </a:cubicBezTo>
                  <a:cubicBezTo>
                    <a:pt x="4914" y="1533"/>
                    <a:pt x="4795" y="1476"/>
                    <a:pt x="4672" y="1434"/>
                  </a:cubicBezTo>
                  <a:cubicBezTo>
                    <a:pt x="4701" y="1360"/>
                    <a:pt x="4717" y="1281"/>
                    <a:pt x="4717" y="1200"/>
                  </a:cubicBezTo>
                  <a:cubicBezTo>
                    <a:pt x="4717" y="863"/>
                    <a:pt x="4443" y="589"/>
                    <a:pt x="4107" y="589"/>
                  </a:cubicBezTo>
                  <a:close/>
                  <a:moveTo>
                    <a:pt x="8728" y="282"/>
                  </a:moveTo>
                  <a:cubicBezTo>
                    <a:pt x="9066" y="282"/>
                    <a:pt x="9340" y="556"/>
                    <a:pt x="9340" y="894"/>
                  </a:cubicBezTo>
                  <a:lnTo>
                    <a:pt x="9340" y="5777"/>
                  </a:lnTo>
                  <a:cubicBezTo>
                    <a:pt x="9340" y="6115"/>
                    <a:pt x="9066" y="6389"/>
                    <a:pt x="8728" y="6389"/>
                  </a:cubicBezTo>
                  <a:lnTo>
                    <a:pt x="4969" y="6389"/>
                  </a:lnTo>
                  <a:lnTo>
                    <a:pt x="2182" y="7643"/>
                  </a:lnTo>
                  <a:lnTo>
                    <a:pt x="2182" y="6408"/>
                  </a:lnTo>
                  <a:lnTo>
                    <a:pt x="896" y="6408"/>
                  </a:lnTo>
                  <a:cubicBezTo>
                    <a:pt x="558" y="6401"/>
                    <a:pt x="284" y="5790"/>
                    <a:pt x="284" y="5790"/>
                  </a:cubicBezTo>
                  <a:lnTo>
                    <a:pt x="284" y="894"/>
                  </a:lnTo>
                  <a:cubicBezTo>
                    <a:pt x="284" y="556"/>
                    <a:pt x="558" y="282"/>
                    <a:pt x="896" y="282"/>
                  </a:cubicBezTo>
                  <a:close/>
                  <a:moveTo>
                    <a:pt x="896" y="0"/>
                  </a:moveTo>
                  <a:cubicBezTo>
                    <a:pt x="402" y="0"/>
                    <a:pt x="1" y="401"/>
                    <a:pt x="1" y="895"/>
                  </a:cubicBezTo>
                  <a:lnTo>
                    <a:pt x="1" y="5796"/>
                  </a:lnTo>
                  <a:cubicBezTo>
                    <a:pt x="1" y="6289"/>
                    <a:pt x="402" y="6690"/>
                    <a:pt x="896" y="6690"/>
                  </a:cubicBezTo>
                  <a:lnTo>
                    <a:pt x="1899" y="6690"/>
                  </a:lnTo>
                  <a:lnTo>
                    <a:pt x="1899" y="8085"/>
                  </a:lnTo>
                  <a:lnTo>
                    <a:pt x="5027" y="6690"/>
                  </a:lnTo>
                  <a:lnTo>
                    <a:pt x="8726" y="6690"/>
                  </a:lnTo>
                  <a:cubicBezTo>
                    <a:pt x="9220" y="6690"/>
                    <a:pt x="9621" y="6289"/>
                    <a:pt x="9621" y="5796"/>
                  </a:cubicBezTo>
                  <a:lnTo>
                    <a:pt x="9621" y="896"/>
                  </a:lnTo>
                  <a:cubicBezTo>
                    <a:pt x="9622" y="403"/>
                    <a:pt x="9220" y="0"/>
                    <a:pt x="8726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1" name="Google Shape;5551;p118"/>
          <p:cNvGrpSpPr/>
          <p:nvPr/>
        </p:nvGrpSpPr>
        <p:grpSpPr>
          <a:xfrm>
            <a:off x="1539243" y="4012536"/>
            <a:ext cx="374046" cy="314225"/>
            <a:chOff x="1539243" y="4012536"/>
            <a:chExt cx="374046" cy="314225"/>
          </a:xfrm>
        </p:grpSpPr>
        <p:sp>
          <p:nvSpPr>
            <p:cNvPr id="5552" name="Google Shape;5552;p118"/>
            <p:cNvSpPr/>
            <p:nvPr/>
          </p:nvSpPr>
          <p:spPr>
            <a:xfrm>
              <a:off x="1544335" y="4017628"/>
              <a:ext cx="363046" cy="300310"/>
            </a:xfrm>
            <a:custGeom>
              <a:avLst/>
              <a:gdLst/>
              <a:ahLst/>
              <a:cxnLst/>
              <a:rect l="l" t="t" r="r" b="b"/>
              <a:pathLst>
                <a:path w="9340" h="7726" extrusionOk="0">
                  <a:moveTo>
                    <a:pt x="754" y="1"/>
                  </a:moveTo>
                  <a:cubicBezTo>
                    <a:pt x="338" y="1"/>
                    <a:pt x="1" y="339"/>
                    <a:pt x="1" y="753"/>
                  </a:cubicBezTo>
                  <a:lnTo>
                    <a:pt x="1" y="5655"/>
                  </a:lnTo>
                  <a:cubicBezTo>
                    <a:pt x="2" y="6070"/>
                    <a:pt x="339" y="6407"/>
                    <a:pt x="755" y="6407"/>
                  </a:cubicBezTo>
                  <a:lnTo>
                    <a:pt x="1919" y="6407"/>
                  </a:lnTo>
                  <a:lnTo>
                    <a:pt x="1919" y="7725"/>
                  </a:lnTo>
                  <a:lnTo>
                    <a:pt x="4874" y="6407"/>
                  </a:lnTo>
                  <a:lnTo>
                    <a:pt x="8587" y="6407"/>
                  </a:lnTo>
                  <a:cubicBezTo>
                    <a:pt x="9002" y="6407"/>
                    <a:pt x="9339" y="6070"/>
                    <a:pt x="9339" y="5655"/>
                  </a:cubicBezTo>
                  <a:lnTo>
                    <a:pt x="9339" y="753"/>
                  </a:lnTo>
                  <a:cubicBezTo>
                    <a:pt x="9339" y="339"/>
                    <a:pt x="9002" y="1"/>
                    <a:pt x="858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118"/>
            <p:cNvSpPr/>
            <p:nvPr/>
          </p:nvSpPr>
          <p:spPr>
            <a:xfrm>
              <a:off x="1711671" y="4046819"/>
              <a:ext cx="128543" cy="190657"/>
            </a:xfrm>
            <a:custGeom>
              <a:avLst/>
              <a:gdLst/>
              <a:ahLst/>
              <a:cxnLst/>
              <a:rect l="l" t="t" r="r" b="b"/>
              <a:pathLst>
                <a:path w="3307" h="4905" extrusionOk="0">
                  <a:moveTo>
                    <a:pt x="1372" y="0"/>
                  </a:moveTo>
                  <a:cubicBezTo>
                    <a:pt x="1163" y="0"/>
                    <a:pt x="996" y="169"/>
                    <a:pt x="996" y="376"/>
                  </a:cubicBezTo>
                  <a:lnTo>
                    <a:pt x="996" y="1489"/>
                  </a:lnTo>
                  <a:cubicBezTo>
                    <a:pt x="996" y="1670"/>
                    <a:pt x="1069" y="1834"/>
                    <a:pt x="1186" y="1953"/>
                  </a:cubicBezTo>
                  <a:cubicBezTo>
                    <a:pt x="501" y="2157"/>
                    <a:pt x="0" y="2792"/>
                    <a:pt x="0" y="3545"/>
                  </a:cubicBezTo>
                  <a:lnTo>
                    <a:pt x="0" y="4904"/>
                  </a:lnTo>
                  <a:lnTo>
                    <a:pt x="3307" y="4904"/>
                  </a:lnTo>
                  <a:lnTo>
                    <a:pt x="3307" y="3545"/>
                  </a:lnTo>
                  <a:cubicBezTo>
                    <a:pt x="3307" y="2794"/>
                    <a:pt x="2807" y="2158"/>
                    <a:pt x="2121" y="1955"/>
                  </a:cubicBezTo>
                  <a:cubicBezTo>
                    <a:pt x="2238" y="1836"/>
                    <a:pt x="2311" y="1671"/>
                    <a:pt x="2311" y="1491"/>
                  </a:cubicBezTo>
                  <a:lnTo>
                    <a:pt x="2311" y="754"/>
                  </a:lnTo>
                  <a:lnTo>
                    <a:pt x="2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118"/>
            <p:cNvSpPr/>
            <p:nvPr/>
          </p:nvSpPr>
          <p:spPr>
            <a:xfrm>
              <a:off x="1539243" y="4012536"/>
              <a:ext cx="374046" cy="314225"/>
            </a:xfrm>
            <a:custGeom>
              <a:avLst/>
              <a:gdLst/>
              <a:ahLst/>
              <a:cxnLst/>
              <a:rect l="l" t="t" r="r" b="b"/>
              <a:pathLst>
                <a:path w="9623" h="8084" extrusionOk="0">
                  <a:moveTo>
                    <a:pt x="6764" y="1034"/>
                  </a:moveTo>
                  <a:lnTo>
                    <a:pt x="6647" y="1503"/>
                  </a:lnTo>
                  <a:lnTo>
                    <a:pt x="5582" y="1503"/>
                  </a:lnTo>
                  <a:lnTo>
                    <a:pt x="5582" y="1268"/>
                  </a:lnTo>
                  <a:cubicBezTo>
                    <a:pt x="5582" y="1139"/>
                    <a:pt x="5688" y="1034"/>
                    <a:pt x="5817" y="1034"/>
                  </a:cubicBezTo>
                  <a:close/>
                  <a:moveTo>
                    <a:pt x="6616" y="1785"/>
                  </a:moveTo>
                  <a:lnTo>
                    <a:pt x="6616" y="2368"/>
                  </a:lnTo>
                  <a:cubicBezTo>
                    <a:pt x="6616" y="2649"/>
                    <a:pt x="6397" y="2888"/>
                    <a:pt x="6115" y="2896"/>
                  </a:cubicBezTo>
                  <a:cubicBezTo>
                    <a:pt x="6111" y="2896"/>
                    <a:pt x="6106" y="2896"/>
                    <a:pt x="6102" y="2896"/>
                  </a:cubicBezTo>
                  <a:cubicBezTo>
                    <a:pt x="5817" y="2896"/>
                    <a:pt x="5584" y="2665"/>
                    <a:pt x="5584" y="2379"/>
                  </a:cubicBezTo>
                  <a:lnTo>
                    <a:pt x="5584" y="1785"/>
                  </a:lnTo>
                  <a:close/>
                  <a:moveTo>
                    <a:pt x="2332" y="2162"/>
                  </a:moveTo>
                  <a:lnTo>
                    <a:pt x="2332" y="3157"/>
                  </a:lnTo>
                  <a:lnTo>
                    <a:pt x="1336" y="3157"/>
                  </a:lnTo>
                  <a:lnTo>
                    <a:pt x="1336" y="3419"/>
                  </a:lnTo>
                  <a:lnTo>
                    <a:pt x="2332" y="3419"/>
                  </a:lnTo>
                  <a:lnTo>
                    <a:pt x="2332" y="4415"/>
                  </a:lnTo>
                  <a:lnTo>
                    <a:pt x="2614" y="4415"/>
                  </a:lnTo>
                  <a:lnTo>
                    <a:pt x="2614" y="3419"/>
                  </a:lnTo>
                  <a:lnTo>
                    <a:pt x="3609" y="3419"/>
                  </a:lnTo>
                  <a:lnTo>
                    <a:pt x="3609" y="3157"/>
                  </a:lnTo>
                  <a:lnTo>
                    <a:pt x="2614" y="3157"/>
                  </a:lnTo>
                  <a:lnTo>
                    <a:pt x="2614" y="2162"/>
                  </a:lnTo>
                  <a:close/>
                  <a:moveTo>
                    <a:pt x="6599" y="3012"/>
                  </a:moveTo>
                  <a:cubicBezTo>
                    <a:pt x="7198" y="3223"/>
                    <a:pt x="7611" y="3800"/>
                    <a:pt x="7611" y="4442"/>
                  </a:cubicBezTo>
                  <a:lnTo>
                    <a:pt x="7611" y="5656"/>
                  </a:lnTo>
                  <a:lnTo>
                    <a:pt x="7180" y="5656"/>
                  </a:lnTo>
                  <a:lnTo>
                    <a:pt x="7180" y="4098"/>
                  </a:lnTo>
                  <a:lnTo>
                    <a:pt x="6898" y="4098"/>
                  </a:lnTo>
                  <a:lnTo>
                    <a:pt x="6898" y="5656"/>
                  </a:lnTo>
                  <a:lnTo>
                    <a:pt x="5301" y="5656"/>
                  </a:lnTo>
                  <a:lnTo>
                    <a:pt x="5301" y="4098"/>
                  </a:lnTo>
                  <a:lnTo>
                    <a:pt x="5018" y="4098"/>
                  </a:lnTo>
                  <a:lnTo>
                    <a:pt x="5018" y="5656"/>
                  </a:lnTo>
                  <a:lnTo>
                    <a:pt x="4585" y="5656"/>
                  </a:lnTo>
                  <a:lnTo>
                    <a:pt x="4585" y="4442"/>
                  </a:lnTo>
                  <a:cubicBezTo>
                    <a:pt x="4585" y="3799"/>
                    <a:pt x="4997" y="3223"/>
                    <a:pt x="5597" y="3012"/>
                  </a:cubicBezTo>
                  <a:cubicBezTo>
                    <a:pt x="5734" y="3123"/>
                    <a:pt x="5908" y="3191"/>
                    <a:pt x="6098" y="3191"/>
                  </a:cubicBezTo>
                  <a:cubicBezTo>
                    <a:pt x="6288" y="3191"/>
                    <a:pt x="6462" y="3123"/>
                    <a:pt x="6599" y="3012"/>
                  </a:cubicBezTo>
                  <a:close/>
                  <a:moveTo>
                    <a:pt x="5799" y="751"/>
                  </a:moveTo>
                  <a:cubicBezTo>
                    <a:pt x="5513" y="751"/>
                    <a:pt x="5280" y="983"/>
                    <a:pt x="5280" y="1270"/>
                  </a:cubicBezTo>
                  <a:lnTo>
                    <a:pt x="5280" y="2384"/>
                  </a:lnTo>
                  <a:cubicBezTo>
                    <a:pt x="5280" y="2528"/>
                    <a:pt x="5318" y="2663"/>
                    <a:pt x="5385" y="2780"/>
                  </a:cubicBezTo>
                  <a:cubicBezTo>
                    <a:pt x="5096" y="2903"/>
                    <a:pt x="4839" y="3100"/>
                    <a:pt x="4648" y="3352"/>
                  </a:cubicBezTo>
                  <a:cubicBezTo>
                    <a:pt x="4410" y="3667"/>
                    <a:pt x="4284" y="4043"/>
                    <a:pt x="4284" y="4441"/>
                  </a:cubicBezTo>
                  <a:lnTo>
                    <a:pt x="4284" y="5656"/>
                  </a:lnTo>
                  <a:lnTo>
                    <a:pt x="3927" y="5656"/>
                  </a:lnTo>
                  <a:lnTo>
                    <a:pt x="3927" y="5939"/>
                  </a:lnTo>
                  <a:lnTo>
                    <a:pt x="8249" y="5939"/>
                  </a:lnTo>
                  <a:lnTo>
                    <a:pt x="8249" y="5656"/>
                  </a:lnTo>
                  <a:lnTo>
                    <a:pt x="7892" y="5656"/>
                  </a:lnTo>
                  <a:lnTo>
                    <a:pt x="7892" y="4439"/>
                  </a:lnTo>
                  <a:lnTo>
                    <a:pt x="7893" y="4439"/>
                  </a:lnTo>
                  <a:cubicBezTo>
                    <a:pt x="7893" y="4042"/>
                    <a:pt x="7766" y="3666"/>
                    <a:pt x="7529" y="3351"/>
                  </a:cubicBezTo>
                  <a:cubicBezTo>
                    <a:pt x="7339" y="3099"/>
                    <a:pt x="7083" y="2901"/>
                    <a:pt x="6793" y="2779"/>
                  </a:cubicBezTo>
                  <a:cubicBezTo>
                    <a:pt x="6859" y="2663"/>
                    <a:pt x="6898" y="2527"/>
                    <a:pt x="6898" y="2383"/>
                  </a:cubicBezTo>
                  <a:lnTo>
                    <a:pt x="6898" y="1664"/>
                  </a:lnTo>
                  <a:lnTo>
                    <a:pt x="7124" y="751"/>
                  </a:lnTo>
                  <a:close/>
                  <a:moveTo>
                    <a:pt x="8728" y="281"/>
                  </a:moveTo>
                  <a:cubicBezTo>
                    <a:pt x="9066" y="281"/>
                    <a:pt x="9340" y="555"/>
                    <a:pt x="9340" y="893"/>
                  </a:cubicBezTo>
                  <a:lnTo>
                    <a:pt x="9340" y="5777"/>
                  </a:lnTo>
                  <a:cubicBezTo>
                    <a:pt x="9340" y="6114"/>
                    <a:pt x="9066" y="6388"/>
                    <a:pt x="8728" y="6388"/>
                  </a:cubicBezTo>
                  <a:lnTo>
                    <a:pt x="4969" y="6388"/>
                  </a:lnTo>
                  <a:lnTo>
                    <a:pt x="2182" y="7643"/>
                  </a:lnTo>
                  <a:lnTo>
                    <a:pt x="2182" y="6406"/>
                  </a:lnTo>
                  <a:lnTo>
                    <a:pt x="896" y="6406"/>
                  </a:lnTo>
                  <a:cubicBezTo>
                    <a:pt x="558" y="6400"/>
                    <a:pt x="284" y="5788"/>
                    <a:pt x="284" y="5788"/>
                  </a:cubicBezTo>
                  <a:lnTo>
                    <a:pt x="284" y="893"/>
                  </a:lnTo>
                  <a:cubicBezTo>
                    <a:pt x="284" y="555"/>
                    <a:pt x="558" y="281"/>
                    <a:pt x="896" y="281"/>
                  </a:cubicBezTo>
                  <a:close/>
                  <a:moveTo>
                    <a:pt x="896" y="0"/>
                  </a:moveTo>
                  <a:cubicBezTo>
                    <a:pt x="402" y="0"/>
                    <a:pt x="1" y="401"/>
                    <a:pt x="1" y="894"/>
                  </a:cubicBezTo>
                  <a:lnTo>
                    <a:pt x="1" y="5794"/>
                  </a:lnTo>
                  <a:cubicBezTo>
                    <a:pt x="1" y="6288"/>
                    <a:pt x="402" y="6689"/>
                    <a:pt x="896" y="6689"/>
                  </a:cubicBezTo>
                  <a:lnTo>
                    <a:pt x="1899" y="6689"/>
                  </a:lnTo>
                  <a:lnTo>
                    <a:pt x="1899" y="8084"/>
                  </a:lnTo>
                  <a:lnTo>
                    <a:pt x="5027" y="6689"/>
                  </a:lnTo>
                  <a:lnTo>
                    <a:pt x="8726" y="6689"/>
                  </a:lnTo>
                  <a:cubicBezTo>
                    <a:pt x="9220" y="6689"/>
                    <a:pt x="9621" y="6288"/>
                    <a:pt x="9621" y="5794"/>
                  </a:cubicBezTo>
                  <a:lnTo>
                    <a:pt x="9621" y="896"/>
                  </a:lnTo>
                  <a:cubicBezTo>
                    <a:pt x="9622" y="402"/>
                    <a:pt x="9220" y="0"/>
                    <a:pt x="8726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5" name="Google Shape;5555;p118"/>
          <p:cNvGrpSpPr/>
          <p:nvPr/>
        </p:nvGrpSpPr>
        <p:grpSpPr>
          <a:xfrm>
            <a:off x="721574" y="3379421"/>
            <a:ext cx="377622" cy="374163"/>
            <a:chOff x="721574" y="3379421"/>
            <a:chExt cx="377622" cy="374163"/>
          </a:xfrm>
        </p:grpSpPr>
        <p:sp>
          <p:nvSpPr>
            <p:cNvPr id="5556" name="Google Shape;5556;p118"/>
            <p:cNvSpPr/>
            <p:nvPr/>
          </p:nvSpPr>
          <p:spPr>
            <a:xfrm>
              <a:off x="856842" y="3385096"/>
              <a:ext cx="106892" cy="106854"/>
            </a:xfrm>
            <a:custGeom>
              <a:avLst/>
              <a:gdLst/>
              <a:ahLst/>
              <a:cxnLst/>
              <a:rect l="l" t="t" r="r" b="b"/>
              <a:pathLst>
                <a:path w="2750" h="2749" extrusionOk="0">
                  <a:moveTo>
                    <a:pt x="1375" y="0"/>
                  </a:moveTo>
                  <a:cubicBezTo>
                    <a:pt x="616" y="0"/>
                    <a:pt x="1" y="616"/>
                    <a:pt x="1" y="1374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4"/>
                  </a:cubicBezTo>
                  <a:cubicBezTo>
                    <a:pt x="2749" y="616"/>
                    <a:pt x="2134" y="0"/>
                    <a:pt x="1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118"/>
            <p:cNvSpPr/>
            <p:nvPr/>
          </p:nvSpPr>
          <p:spPr>
            <a:xfrm>
              <a:off x="728804" y="3407058"/>
              <a:ext cx="106892" cy="106893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6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6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118"/>
            <p:cNvSpPr/>
            <p:nvPr/>
          </p:nvSpPr>
          <p:spPr>
            <a:xfrm>
              <a:off x="984918" y="3407058"/>
              <a:ext cx="106892" cy="106893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6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6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118"/>
            <p:cNvSpPr/>
            <p:nvPr/>
          </p:nvSpPr>
          <p:spPr>
            <a:xfrm>
              <a:off x="844559" y="3532997"/>
              <a:ext cx="131458" cy="215456"/>
            </a:xfrm>
            <a:custGeom>
              <a:avLst/>
              <a:gdLst/>
              <a:ahLst/>
              <a:cxnLst/>
              <a:rect l="l" t="t" r="r" b="b"/>
              <a:pathLst>
                <a:path w="3382" h="5543" extrusionOk="0">
                  <a:moveTo>
                    <a:pt x="565" y="0"/>
                  </a:moveTo>
                  <a:cubicBezTo>
                    <a:pt x="252" y="0"/>
                    <a:pt x="0" y="253"/>
                    <a:pt x="0" y="565"/>
                  </a:cubicBezTo>
                  <a:lnTo>
                    <a:pt x="0" y="4978"/>
                  </a:lnTo>
                  <a:cubicBezTo>
                    <a:pt x="0" y="5290"/>
                    <a:pt x="253" y="5542"/>
                    <a:pt x="565" y="5542"/>
                  </a:cubicBezTo>
                  <a:lnTo>
                    <a:pt x="2817" y="5542"/>
                  </a:lnTo>
                  <a:cubicBezTo>
                    <a:pt x="3130" y="5542"/>
                    <a:pt x="3382" y="5289"/>
                    <a:pt x="3382" y="4978"/>
                  </a:cubicBezTo>
                  <a:lnTo>
                    <a:pt x="3382" y="565"/>
                  </a:lnTo>
                  <a:cubicBezTo>
                    <a:pt x="3382" y="253"/>
                    <a:pt x="3128" y="0"/>
                    <a:pt x="2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118"/>
            <p:cNvSpPr/>
            <p:nvPr/>
          </p:nvSpPr>
          <p:spPr>
            <a:xfrm>
              <a:off x="844559" y="3561488"/>
              <a:ext cx="131458" cy="142459"/>
            </a:xfrm>
            <a:custGeom>
              <a:avLst/>
              <a:gdLst/>
              <a:ahLst/>
              <a:cxnLst/>
              <a:rect l="l" t="t" r="r" b="b"/>
              <a:pathLst>
                <a:path w="3382" h="3665" extrusionOk="0">
                  <a:moveTo>
                    <a:pt x="0" y="0"/>
                  </a:moveTo>
                  <a:lnTo>
                    <a:pt x="0" y="3665"/>
                  </a:lnTo>
                  <a:lnTo>
                    <a:pt x="3382" y="3665"/>
                  </a:lnTo>
                  <a:lnTo>
                    <a:pt x="338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118"/>
            <p:cNvSpPr/>
            <p:nvPr/>
          </p:nvSpPr>
          <p:spPr>
            <a:xfrm>
              <a:off x="872273" y="3592817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0"/>
                  </a:moveTo>
                  <a:lnTo>
                    <a:pt x="471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0"/>
                  </a:lnTo>
                  <a:lnTo>
                    <a:pt x="1262" y="2030"/>
                  </a:lnTo>
                  <a:cubicBezTo>
                    <a:pt x="1508" y="2030"/>
                    <a:pt x="1726" y="1871"/>
                    <a:pt x="1801" y="1635"/>
                  </a:cubicBezTo>
                  <a:lnTo>
                    <a:pt x="1937" y="1204"/>
                  </a:lnTo>
                  <a:cubicBezTo>
                    <a:pt x="2013" y="962"/>
                    <a:pt x="1832" y="716"/>
                    <a:pt x="1579" y="716"/>
                  </a:cubicBezTo>
                  <a:lnTo>
                    <a:pt x="1222" y="716"/>
                  </a:lnTo>
                  <a:lnTo>
                    <a:pt x="1222" y="508"/>
                  </a:lnTo>
                  <a:cubicBezTo>
                    <a:pt x="1222" y="228"/>
                    <a:pt x="995" y="0"/>
                    <a:pt x="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118"/>
            <p:cNvSpPr/>
            <p:nvPr/>
          </p:nvSpPr>
          <p:spPr>
            <a:xfrm>
              <a:off x="721574" y="3379421"/>
              <a:ext cx="377622" cy="374163"/>
            </a:xfrm>
            <a:custGeom>
              <a:avLst/>
              <a:gdLst/>
              <a:ahLst/>
              <a:cxnLst/>
              <a:rect l="l" t="t" r="r" b="b"/>
              <a:pathLst>
                <a:path w="9715" h="9626" extrusionOk="0">
                  <a:moveTo>
                    <a:pt x="4845" y="853"/>
                  </a:moveTo>
                  <a:cubicBezTo>
                    <a:pt x="4854" y="853"/>
                    <a:pt x="4863" y="854"/>
                    <a:pt x="4872" y="854"/>
                  </a:cubicBezTo>
                  <a:cubicBezTo>
                    <a:pt x="5041" y="868"/>
                    <a:pt x="5174" y="1011"/>
                    <a:pt x="5174" y="1184"/>
                  </a:cubicBezTo>
                  <a:lnTo>
                    <a:pt x="5174" y="1361"/>
                  </a:lnTo>
                  <a:cubicBezTo>
                    <a:pt x="5174" y="1547"/>
                    <a:pt x="5029" y="1700"/>
                    <a:pt x="4846" y="1700"/>
                  </a:cubicBezTo>
                  <a:cubicBezTo>
                    <a:pt x="4837" y="1700"/>
                    <a:pt x="4829" y="1699"/>
                    <a:pt x="4819" y="1698"/>
                  </a:cubicBezTo>
                  <a:cubicBezTo>
                    <a:pt x="4651" y="1686"/>
                    <a:pt x="4518" y="1543"/>
                    <a:pt x="4518" y="1370"/>
                  </a:cubicBezTo>
                  <a:lnTo>
                    <a:pt x="4518" y="1192"/>
                  </a:lnTo>
                  <a:cubicBezTo>
                    <a:pt x="4518" y="1006"/>
                    <a:pt x="4663" y="853"/>
                    <a:pt x="4845" y="853"/>
                  </a:cubicBezTo>
                  <a:close/>
                  <a:moveTo>
                    <a:pt x="4846" y="290"/>
                  </a:moveTo>
                  <a:cubicBezTo>
                    <a:pt x="4852" y="290"/>
                    <a:pt x="4858" y="290"/>
                    <a:pt x="4865" y="290"/>
                  </a:cubicBezTo>
                  <a:cubicBezTo>
                    <a:pt x="5512" y="299"/>
                    <a:pt x="6049" y="821"/>
                    <a:pt x="6075" y="1467"/>
                  </a:cubicBezTo>
                  <a:cubicBezTo>
                    <a:pt x="6087" y="1741"/>
                    <a:pt x="6007" y="1995"/>
                    <a:pt x="5868" y="2205"/>
                  </a:cubicBezTo>
                  <a:cubicBezTo>
                    <a:pt x="5786" y="1965"/>
                    <a:pt x="5620" y="1760"/>
                    <a:pt x="5400" y="1626"/>
                  </a:cubicBezTo>
                  <a:cubicBezTo>
                    <a:pt x="5436" y="1549"/>
                    <a:pt x="5457" y="1461"/>
                    <a:pt x="5457" y="1370"/>
                  </a:cubicBezTo>
                  <a:lnTo>
                    <a:pt x="5457" y="1196"/>
                  </a:lnTo>
                  <a:cubicBezTo>
                    <a:pt x="5457" y="852"/>
                    <a:pt x="5185" y="571"/>
                    <a:pt x="4848" y="571"/>
                  </a:cubicBezTo>
                  <a:cubicBezTo>
                    <a:pt x="4835" y="571"/>
                    <a:pt x="4821" y="572"/>
                    <a:pt x="4808" y="573"/>
                  </a:cubicBezTo>
                  <a:cubicBezTo>
                    <a:pt x="4488" y="593"/>
                    <a:pt x="4235" y="859"/>
                    <a:pt x="4235" y="1181"/>
                  </a:cubicBezTo>
                  <a:lnTo>
                    <a:pt x="4235" y="1369"/>
                  </a:lnTo>
                  <a:cubicBezTo>
                    <a:pt x="4235" y="1460"/>
                    <a:pt x="4255" y="1548"/>
                    <a:pt x="4292" y="1625"/>
                  </a:cubicBezTo>
                  <a:cubicBezTo>
                    <a:pt x="4071" y="1756"/>
                    <a:pt x="3906" y="1962"/>
                    <a:pt x="3823" y="2204"/>
                  </a:cubicBezTo>
                  <a:cubicBezTo>
                    <a:pt x="3692" y="2009"/>
                    <a:pt x="3616" y="1774"/>
                    <a:pt x="3616" y="1520"/>
                  </a:cubicBezTo>
                  <a:cubicBezTo>
                    <a:pt x="3616" y="843"/>
                    <a:pt x="4167" y="290"/>
                    <a:pt x="4846" y="290"/>
                  </a:cubicBezTo>
                  <a:close/>
                  <a:moveTo>
                    <a:pt x="1557" y="1418"/>
                  </a:moveTo>
                  <a:cubicBezTo>
                    <a:pt x="1566" y="1418"/>
                    <a:pt x="1575" y="1418"/>
                    <a:pt x="1584" y="1419"/>
                  </a:cubicBezTo>
                  <a:cubicBezTo>
                    <a:pt x="1752" y="1433"/>
                    <a:pt x="1885" y="1575"/>
                    <a:pt x="1885" y="1748"/>
                  </a:cubicBezTo>
                  <a:lnTo>
                    <a:pt x="1885" y="1925"/>
                  </a:lnTo>
                  <a:cubicBezTo>
                    <a:pt x="1885" y="2111"/>
                    <a:pt x="1739" y="2264"/>
                    <a:pt x="1558" y="2264"/>
                  </a:cubicBezTo>
                  <a:cubicBezTo>
                    <a:pt x="1549" y="2264"/>
                    <a:pt x="1540" y="2264"/>
                    <a:pt x="1531" y="2263"/>
                  </a:cubicBezTo>
                  <a:cubicBezTo>
                    <a:pt x="1362" y="2250"/>
                    <a:pt x="1228" y="2108"/>
                    <a:pt x="1228" y="1935"/>
                  </a:cubicBezTo>
                  <a:lnTo>
                    <a:pt x="1228" y="1756"/>
                  </a:lnTo>
                  <a:cubicBezTo>
                    <a:pt x="1228" y="1570"/>
                    <a:pt x="1374" y="1418"/>
                    <a:pt x="1557" y="1418"/>
                  </a:cubicBezTo>
                  <a:close/>
                  <a:moveTo>
                    <a:pt x="8152" y="1418"/>
                  </a:moveTo>
                  <a:cubicBezTo>
                    <a:pt x="8161" y="1418"/>
                    <a:pt x="8170" y="1418"/>
                    <a:pt x="8179" y="1419"/>
                  </a:cubicBezTo>
                  <a:cubicBezTo>
                    <a:pt x="8348" y="1433"/>
                    <a:pt x="8481" y="1575"/>
                    <a:pt x="8481" y="1748"/>
                  </a:cubicBezTo>
                  <a:lnTo>
                    <a:pt x="8481" y="1925"/>
                  </a:lnTo>
                  <a:cubicBezTo>
                    <a:pt x="8481" y="2111"/>
                    <a:pt x="8336" y="2264"/>
                    <a:pt x="8153" y="2264"/>
                  </a:cubicBezTo>
                  <a:cubicBezTo>
                    <a:pt x="8144" y="2264"/>
                    <a:pt x="8135" y="2264"/>
                    <a:pt x="8126" y="2263"/>
                  </a:cubicBezTo>
                  <a:cubicBezTo>
                    <a:pt x="7957" y="2250"/>
                    <a:pt x="7824" y="2108"/>
                    <a:pt x="7824" y="1935"/>
                  </a:cubicBezTo>
                  <a:lnTo>
                    <a:pt x="7824" y="1756"/>
                  </a:lnTo>
                  <a:cubicBezTo>
                    <a:pt x="7824" y="1570"/>
                    <a:pt x="7969" y="1418"/>
                    <a:pt x="8152" y="1418"/>
                  </a:cubicBezTo>
                  <a:close/>
                  <a:moveTo>
                    <a:pt x="5234" y="1851"/>
                  </a:moveTo>
                  <a:cubicBezTo>
                    <a:pt x="5463" y="1974"/>
                    <a:pt x="5620" y="2204"/>
                    <a:pt x="5651" y="2463"/>
                  </a:cubicBezTo>
                  <a:cubicBezTo>
                    <a:pt x="5436" y="2646"/>
                    <a:pt x="5158" y="2756"/>
                    <a:pt x="4856" y="2756"/>
                  </a:cubicBezTo>
                  <a:cubicBezTo>
                    <a:pt x="4551" y="2754"/>
                    <a:pt x="4275" y="2645"/>
                    <a:pt x="4060" y="2463"/>
                  </a:cubicBezTo>
                  <a:cubicBezTo>
                    <a:pt x="4090" y="2204"/>
                    <a:pt x="4246" y="1974"/>
                    <a:pt x="4477" y="1851"/>
                  </a:cubicBezTo>
                  <a:cubicBezTo>
                    <a:pt x="4581" y="1934"/>
                    <a:pt x="4712" y="1982"/>
                    <a:pt x="4855" y="1982"/>
                  </a:cubicBezTo>
                  <a:cubicBezTo>
                    <a:pt x="4998" y="1982"/>
                    <a:pt x="5130" y="1934"/>
                    <a:pt x="5234" y="1851"/>
                  </a:cubicBezTo>
                  <a:close/>
                  <a:moveTo>
                    <a:pt x="1558" y="853"/>
                  </a:moveTo>
                  <a:cubicBezTo>
                    <a:pt x="2238" y="853"/>
                    <a:pt x="2788" y="1406"/>
                    <a:pt x="2788" y="2084"/>
                  </a:cubicBezTo>
                  <a:cubicBezTo>
                    <a:pt x="2788" y="2337"/>
                    <a:pt x="2712" y="2572"/>
                    <a:pt x="2581" y="2768"/>
                  </a:cubicBezTo>
                  <a:cubicBezTo>
                    <a:pt x="2497" y="2530"/>
                    <a:pt x="2333" y="2323"/>
                    <a:pt x="2112" y="2191"/>
                  </a:cubicBezTo>
                  <a:cubicBezTo>
                    <a:pt x="2148" y="2113"/>
                    <a:pt x="2169" y="2026"/>
                    <a:pt x="2169" y="1935"/>
                  </a:cubicBezTo>
                  <a:lnTo>
                    <a:pt x="2169" y="1761"/>
                  </a:lnTo>
                  <a:cubicBezTo>
                    <a:pt x="2169" y="1416"/>
                    <a:pt x="1897" y="1136"/>
                    <a:pt x="1559" y="1136"/>
                  </a:cubicBezTo>
                  <a:cubicBezTo>
                    <a:pt x="1546" y="1136"/>
                    <a:pt x="1533" y="1136"/>
                    <a:pt x="1520" y="1137"/>
                  </a:cubicBezTo>
                  <a:cubicBezTo>
                    <a:pt x="1201" y="1157"/>
                    <a:pt x="947" y="1423"/>
                    <a:pt x="947" y="1746"/>
                  </a:cubicBezTo>
                  <a:lnTo>
                    <a:pt x="947" y="1934"/>
                  </a:lnTo>
                  <a:cubicBezTo>
                    <a:pt x="947" y="2024"/>
                    <a:pt x="967" y="2112"/>
                    <a:pt x="1004" y="2189"/>
                  </a:cubicBezTo>
                  <a:cubicBezTo>
                    <a:pt x="784" y="2321"/>
                    <a:pt x="618" y="2527"/>
                    <a:pt x="536" y="2768"/>
                  </a:cubicBezTo>
                  <a:cubicBezTo>
                    <a:pt x="395" y="2558"/>
                    <a:pt x="317" y="2304"/>
                    <a:pt x="329" y="2031"/>
                  </a:cubicBezTo>
                  <a:cubicBezTo>
                    <a:pt x="357" y="1384"/>
                    <a:pt x="893" y="863"/>
                    <a:pt x="1539" y="853"/>
                  </a:cubicBezTo>
                  <a:cubicBezTo>
                    <a:pt x="1546" y="853"/>
                    <a:pt x="1552" y="853"/>
                    <a:pt x="1558" y="853"/>
                  </a:cubicBezTo>
                  <a:close/>
                  <a:moveTo>
                    <a:pt x="8153" y="853"/>
                  </a:moveTo>
                  <a:cubicBezTo>
                    <a:pt x="8831" y="853"/>
                    <a:pt x="9383" y="1406"/>
                    <a:pt x="9383" y="2084"/>
                  </a:cubicBezTo>
                  <a:cubicBezTo>
                    <a:pt x="9383" y="2338"/>
                    <a:pt x="9307" y="2574"/>
                    <a:pt x="9175" y="2769"/>
                  </a:cubicBezTo>
                  <a:cubicBezTo>
                    <a:pt x="9092" y="2530"/>
                    <a:pt x="8927" y="2324"/>
                    <a:pt x="8706" y="2191"/>
                  </a:cubicBezTo>
                  <a:cubicBezTo>
                    <a:pt x="8742" y="2113"/>
                    <a:pt x="8763" y="2026"/>
                    <a:pt x="8763" y="1935"/>
                  </a:cubicBezTo>
                  <a:lnTo>
                    <a:pt x="8763" y="1761"/>
                  </a:lnTo>
                  <a:cubicBezTo>
                    <a:pt x="8763" y="1416"/>
                    <a:pt x="8491" y="1136"/>
                    <a:pt x="8153" y="1136"/>
                  </a:cubicBezTo>
                  <a:cubicBezTo>
                    <a:pt x="8140" y="1136"/>
                    <a:pt x="8127" y="1136"/>
                    <a:pt x="8114" y="1137"/>
                  </a:cubicBezTo>
                  <a:cubicBezTo>
                    <a:pt x="7795" y="1157"/>
                    <a:pt x="7542" y="1423"/>
                    <a:pt x="7542" y="1746"/>
                  </a:cubicBezTo>
                  <a:lnTo>
                    <a:pt x="7542" y="1934"/>
                  </a:lnTo>
                  <a:cubicBezTo>
                    <a:pt x="7542" y="2024"/>
                    <a:pt x="7562" y="2112"/>
                    <a:pt x="7599" y="2189"/>
                  </a:cubicBezTo>
                  <a:cubicBezTo>
                    <a:pt x="7378" y="2321"/>
                    <a:pt x="7212" y="2527"/>
                    <a:pt x="7130" y="2768"/>
                  </a:cubicBezTo>
                  <a:cubicBezTo>
                    <a:pt x="6989" y="2558"/>
                    <a:pt x="6911" y="2304"/>
                    <a:pt x="6923" y="2031"/>
                  </a:cubicBezTo>
                  <a:cubicBezTo>
                    <a:pt x="6951" y="1384"/>
                    <a:pt x="7487" y="863"/>
                    <a:pt x="8133" y="853"/>
                  </a:cubicBezTo>
                  <a:cubicBezTo>
                    <a:pt x="8140" y="853"/>
                    <a:pt x="8146" y="853"/>
                    <a:pt x="8153" y="853"/>
                  </a:cubicBezTo>
                  <a:close/>
                  <a:moveTo>
                    <a:pt x="1940" y="2416"/>
                  </a:moveTo>
                  <a:cubicBezTo>
                    <a:pt x="2170" y="2539"/>
                    <a:pt x="2327" y="2768"/>
                    <a:pt x="2357" y="3028"/>
                  </a:cubicBezTo>
                  <a:cubicBezTo>
                    <a:pt x="2140" y="3208"/>
                    <a:pt x="1863" y="3320"/>
                    <a:pt x="1560" y="3320"/>
                  </a:cubicBezTo>
                  <a:cubicBezTo>
                    <a:pt x="1259" y="3320"/>
                    <a:pt x="980" y="3210"/>
                    <a:pt x="767" y="3028"/>
                  </a:cubicBezTo>
                  <a:cubicBezTo>
                    <a:pt x="798" y="2768"/>
                    <a:pt x="953" y="2539"/>
                    <a:pt x="1184" y="2416"/>
                  </a:cubicBezTo>
                  <a:cubicBezTo>
                    <a:pt x="1288" y="2498"/>
                    <a:pt x="1418" y="2547"/>
                    <a:pt x="1562" y="2547"/>
                  </a:cubicBezTo>
                  <a:cubicBezTo>
                    <a:pt x="1705" y="2547"/>
                    <a:pt x="1837" y="2498"/>
                    <a:pt x="1940" y="2416"/>
                  </a:cubicBezTo>
                  <a:close/>
                  <a:moveTo>
                    <a:pt x="8529" y="2416"/>
                  </a:moveTo>
                  <a:cubicBezTo>
                    <a:pt x="8759" y="2539"/>
                    <a:pt x="8916" y="2768"/>
                    <a:pt x="8946" y="3028"/>
                  </a:cubicBezTo>
                  <a:cubicBezTo>
                    <a:pt x="8728" y="3208"/>
                    <a:pt x="8452" y="3320"/>
                    <a:pt x="8149" y="3320"/>
                  </a:cubicBezTo>
                  <a:cubicBezTo>
                    <a:pt x="7848" y="3320"/>
                    <a:pt x="7569" y="3210"/>
                    <a:pt x="7356" y="3028"/>
                  </a:cubicBezTo>
                  <a:cubicBezTo>
                    <a:pt x="7385" y="2768"/>
                    <a:pt x="7542" y="2539"/>
                    <a:pt x="7773" y="2416"/>
                  </a:cubicBezTo>
                  <a:cubicBezTo>
                    <a:pt x="7877" y="2498"/>
                    <a:pt x="8007" y="2547"/>
                    <a:pt x="8151" y="2547"/>
                  </a:cubicBezTo>
                  <a:cubicBezTo>
                    <a:pt x="8295" y="2547"/>
                    <a:pt x="8426" y="2498"/>
                    <a:pt x="8529" y="2416"/>
                  </a:cubicBezTo>
                  <a:close/>
                  <a:moveTo>
                    <a:pt x="5971" y="4083"/>
                  </a:moveTo>
                  <a:cubicBezTo>
                    <a:pt x="6205" y="4083"/>
                    <a:pt x="6395" y="4273"/>
                    <a:pt x="6395" y="4506"/>
                  </a:cubicBezTo>
                  <a:lnTo>
                    <a:pt x="6395" y="4534"/>
                  </a:lnTo>
                  <a:lnTo>
                    <a:pt x="3295" y="4534"/>
                  </a:lnTo>
                  <a:lnTo>
                    <a:pt x="3295" y="4506"/>
                  </a:lnTo>
                  <a:cubicBezTo>
                    <a:pt x="3295" y="4273"/>
                    <a:pt x="3485" y="4083"/>
                    <a:pt x="3718" y="4083"/>
                  </a:cubicBezTo>
                  <a:close/>
                  <a:moveTo>
                    <a:pt x="4680" y="5655"/>
                  </a:moveTo>
                  <a:cubicBezTo>
                    <a:pt x="4835" y="5697"/>
                    <a:pt x="4950" y="5840"/>
                    <a:pt x="4950" y="6008"/>
                  </a:cubicBezTo>
                  <a:lnTo>
                    <a:pt x="4950" y="6357"/>
                  </a:lnTo>
                  <a:lnTo>
                    <a:pt x="5440" y="6357"/>
                  </a:lnTo>
                  <a:cubicBezTo>
                    <a:pt x="5512" y="6357"/>
                    <a:pt x="5583" y="6387"/>
                    <a:pt x="5630" y="6445"/>
                  </a:cubicBezTo>
                  <a:cubicBezTo>
                    <a:pt x="5679" y="6507"/>
                    <a:pt x="5694" y="6588"/>
                    <a:pt x="5670" y="6663"/>
                  </a:cubicBezTo>
                  <a:lnTo>
                    <a:pt x="5535" y="7095"/>
                  </a:lnTo>
                  <a:cubicBezTo>
                    <a:pt x="5479" y="7272"/>
                    <a:pt x="5316" y="7391"/>
                    <a:pt x="5131" y="7391"/>
                  </a:cubicBezTo>
                  <a:lnTo>
                    <a:pt x="4562" y="7391"/>
                  </a:lnTo>
                  <a:lnTo>
                    <a:pt x="4224" y="7204"/>
                  </a:lnTo>
                  <a:lnTo>
                    <a:pt x="4010" y="7204"/>
                  </a:lnTo>
                  <a:lnTo>
                    <a:pt x="4010" y="6357"/>
                  </a:lnTo>
                  <a:lnTo>
                    <a:pt x="4440" y="6357"/>
                  </a:lnTo>
                  <a:lnTo>
                    <a:pt x="4680" y="5655"/>
                  </a:lnTo>
                  <a:close/>
                  <a:moveTo>
                    <a:pt x="4483" y="5362"/>
                  </a:moveTo>
                  <a:lnTo>
                    <a:pt x="4239" y="6075"/>
                  </a:lnTo>
                  <a:lnTo>
                    <a:pt x="3729" y="6075"/>
                  </a:lnTo>
                  <a:lnTo>
                    <a:pt x="3729" y="7483"/>
                  </a:lnTo>
                  <a:lnTo>
                    <a:pt x="4152" y="7483"/>
                  </a:lnTo>
                  <a:lnTo>
                    <a:pt x="4490" y="7672"/>
                  </a:lnTo>
                  <a:lnTo>
                    <a:pt x="5141" y="7672"/>
                  </a:lnTo>
                  <a:cubicBezTo>
                    <a:pt x="5450" y="7672"/>
                    <a:pt x="5723" y="7472"/>
                    <a:pt x="5815" y="7177"/>
                  </a:cubicBezTo>
                  <a:lnTo>
                    <a:pt x="5952" y="6746"/>
                  </a:lnTo>
                  <a:cubicBezTo>
                    <a:pt x="6001" y="6588"/>
                    <a:pt x="5974" y="6419"/>
                    <a:pt x="5875" y="6286"/>
                  </a:cubicBezTo>
                  <a:cubicBezTo>
                    <a:pt x="5775" y="6151"/>
                    <a:pt x="5624" y="6075"/>
                    <a:pt x="5458" y="6075"/>
                  </a:cubicBezTo>
                  <a:lnTo>
                    <a:pt x="5231" y="6075"/>
                  </a:lnTo>
                  <a:lnTo>
                    <a:pt x="5231" y="6011"/>
                  </a:lnTo>
                  <a:cubicBezTo>
                    <a:pt x="5231" y="5652"/>
                    <a:pt x="4941" y="5362"/>
                    <a:pt x="4582" y="5362"/>
                  </a:cubicBezTo>
                  <a:close/>
                  <a:moveTo>
                    <a:pt x="6396" y="4835"/>
                  </a:moveTo>
                  <a:lnTo>
                    <a:pt x="6396" y="8217"/>
                  </a:lnTo>
                  <a:lnTo>
                    <a:pt x="3295" y="8217"/>
                  </a:lnTo>
                  <a:lnTo>
                    <a:pt x="3295" y="4835"/>
                  </a:lnTo>
                  <a:close/>
                  <a:moveTo>
                    <a:pt x="4704" y="8780"/>
                  </a:moveTo>
                  <a:lnTo>
                    <a:pt x="4704" y="9062"/>
                  </a:lnTo>
                  <a:lnTo>
                    <a:pt x="4987" y="9062"/>
                  </a:lnTo>
                  <a:lnTo>
                    <a:pt x="4987" y="8780"/>
                  </a:lnTo>
                  <a:close/>
                  <a:moveTo>
                    <a:pt x="6396" y="8498"/>
                  </a:moveTo>
                  <a:lnTo>
                    <a:pt x="6396" y="8920"/>
                  </a:lnTo>
                  <a:cubicBezTo>
                    <a:pt x="6396" y="9155"/>
                    <a:pt x="6206" y="9345"/>
                    <a:pt x="5973" y="9345"/>
                  </a:cubicBezTo>
                  <a:lnTo>
                    <a:pt x="3718" y="9345"/>
                  </a:lnTo>
                  <a:cubicBezTo>
                    <a:pt x="3485" y="9345"/>
                    <a:pt x="3295" y="9155"/>
                    <a:pt x="3295" y="8920"/>
                  </a:cubicBezTo>
                  <a:lnTo>
                    <a:pt x="3295" y="8498"/>
                  </a:lnTo>
                  <a:close/>
                  <a:moveTo>
                    <a:pt x="4847" y="1"/>
                  </a:moveTo>
                  <a:cubicBezTo>
                    <a:pt x="4012" y="1"/>
                    <a:pt x="3335" y="680"/>
                    <a:pt x="3335" y="1516"/>
                  </a:cubicBezTo>
                  <a:cubicBezTo>
                    <a:pt x="3335" y="2304"/>
                    <a:pt x="3938" y="2953"/>
                    <a:pt x="4707" y="3025"/>
                  </a:cubicBezTo>
                  <a:lnTo>
                    <a:pt x="4707" y="3802"/>
                  </a:lnTo>
                  <a:lnTo>
                    <a:pt x="3720" y="3802"/>
                  </a:lnTo>
                  <a:cubicBezTo>
                    <a:pt x="3570" y="3802"/>
                    <a:pt x="3431" y="3850"/>
                    <a:pt x="3317" y="3929"/>
                  </a:cubicBezTo>
                  <a:lnTo>
                    <a:pt x="2645" y="3132"/>
                  </a:lnTo>
                  <a:cubicBezTo>
                    <a:pt x="2909" y="2859"/>
                    <a:pt x="3072" y="2488"/>
                    <a:pt x="3072" y="2077"/>
                  </a:cubicBezTo>
                  <a:cubicBezTo>
                    <a:pt x="3072" y="1240"/>
                    <a:pt x="2394" y="560"/>
                    <a:pt x="1560" y="560"/>
                  </a:cubicBezTo>
                  <a:cubicBezTo>
                    <a:pt x="1533" y="560"/>
                    <a:pt x="1506" y="561"/>
                    <a:pt x="1478" y="562"/>
                  </a:cubicBezTo>
                  <a:cubicBezTo>
                    <a:pt x="711" y="603"/>
                    <a:pt x="93" y="1224"/>
                    <a:pt x="50" y="1991"/>
                  </a:cubicBezTo>
                  <a:cubicBezTo>
                    <a:pt x="1" y="2866"/>
                    <a:pt x="697" y="3594"/>
                    <a:pt x="1559" y="3594"/>
                  </a:cubicBezTo>
                  <a:cubicBezTo>
                    <a:pt x="1884" y="3594"/>
                    <a:pt x="2185" y="3491"/>
                    <a:pt x="2431" y="3316"/>
                  </a:cubicBezTo>
                  <a:lnTo>
                    <a:pt x="3122" y="4135"/>
                  </a:lnTo>
                  <a:cubicBezTo>
                    <a:pt x="3054" y="4243"/>
                    <a:pt x="3015" y="4371"/>
                    <a:pt x="3015" y="4508"/>
                  </a:cubicBezTo>
                  <a:lnTo>
                    <a:pt x="3015" y="8919"/>
                  </a:lnTo>
                  <a:cubicBezTo>
                    <a:pt x="3015" y="9310"/>
                    <a:pt x="3332" y="9625"/>
                    <a:pt x="3721" y="9625"/>
                  </a:cubicBezTo>
                  <a:lnTo>
                    <a:pt x="5974" y="9625"/>
                  </a:lnTo>
                  <a:cubicBezTo>
                    <a:pt x="6364" y="9625"/>
                    <a:pt x="6680" y="9309"/>
                    <a:pt x="6680" y="8919"/>
                  </a:cubicBezTo>
                  <a:lnTo>
                    <a:pt x="6680" y="4508"/>
                  </a:lnTo>
                  <a:cubicBezTo>
                    <a:pt x="6680" y="4371"/>
                    <a:pt x="6639" y="4243"/>
                    <a:pt x="6572" y="4135"/>
                  </a:cubicBezTo>
                  <a:lnTo>
                    <a:pt x="7263" y="3316"/>
                  </a:lnTo>
                  <a:cubicBezTo>
                    <a:pt x="7509" y="3491"/>
                    <a:pt x="7809" y="3594"/>
                    <a:pt x="8132" y="3594"/>
                  </a:cubicBezTo>
                  <a:cubicBezTo>
                    <a:pt x="8162" y="3594"/>
                    <a:pt x="8192" y="3593"/>
                    <a:pt x="8222" y="3591"/>
                  </a:cubicBezTo>
                  <a:cubicBezTo>
                    <a:pt x="8971" y="3549"/>
                    <a:pt x="9581" y="2953"/>
                    <a:pt x="9642" y="2207"/>
                  </a:cubicBezTo>
                  <a:cubicBezTo>
                    <a:pt x="9715" y="1311"/>
                    <a:pt x="9011" y="559"/>
                    <a:pt x="8133" y="559"/>
                  </a:cubicBezTo>
                  <a:cubicBezTo>
                    <a:pt x="7300" y="559"/>
                    <a:pt x="6620" y="1240"/>
                    <a:pt x="6620" y="2077"/>
                  </a:cubicBezTo>
                  <a:cubicBezTo>
                    <a:pt x="6620" y="2488"/>
                    <a:pt x="6783" y="2859"/>
                    <a:pt x="7048" y="3132"/>
                  </a:cubicBezTo>
                  <a:lnTo>
                    <a:pt x="6376" y="3929"/>
                  </a:lnTo>
                  <a:cubicBezTo>
                    <a:pt x="6261" y="3849"/>
                    <a:pt x="6122" y="3802"/>
                    <a:pt x="5974" y="3802"/>
                  </a:cubicBezTo>
                  <a:lnTo>
                    <a:pt x="4987" y="3802"/>
                  </a:lnTo>
                  <a:lnTo>
                    <a:pt x="4987" y="3024"/>
                  </a:lnTo>
                  <a:cubicBezTo>
                    <a:pt x="5768" y="2952"/>
                    <a:pt x="6379" y="2282"/>
                    <a:pt x="6359" y="1477"/>
                  </a:cubicBezTo>
                  <a:cubicBezTo>
                    <a:pt x="6339" y="693"/>
                    <a:pt x="5714" y="45"/>
                    <a:pt x="4929" y="3"/>
                  </a:cubicBezTo>
                  <a:cubicBezTo>
                    <a:pt x="4902" y="1"/>
                    <a:pt x="4874" y="1"/>
                    <a:pt x="484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3" name="Google Shape;5563;p118"/>
          <p:cNvGrpSpPr/>
          <p:nvPr/>
        </p:nvGrpSpPr>
        <p:grpSpPr>
          <a:xfrm>
            <a:off x="1539632" y="2779074"/>
            <a:ext cx="373269" cy="373929"/>
            <a:chOff x="1539632" y="2779074"/>
            <a:chExt cx="373269" cy="373929"/>
          </a:xfrm>
        </p:grpSpPr>
        <p:sp>
          <p:nvSpPr>
            <p:cNvPr id="5564" name="Google Shape;5564;p118"/>
            <p:cNvSpPr/>
            <p:nvPr/>
          </p:nvSpPr>
          <p:spPr>
            <a:xfrm>
              <a:off x="1545501" y="2834969"/>
              <a:ext cx="148989" cy="318034"/>
            </a:xfrm>
            <a:custGeom>
              <a:avLst/>
              <a:gdLst/>
              <a:ahLst/>
              <a:cxnLst/>
              <a:rect l="l" t="t" r="r" b="b"/>
              <a:pathLst>
                <a:path w="3833" h="8182" extrusionOk="0">
                  <a:moveTo>
                    <a:pt x="0" y="1"/>
                  </a:moveTo>
                  <a:lnTo>
                    <a:pt x="0" y="4891"/>
                  </a:lnTo>
                  <a:lnTo>
                    <a:pt x="734" y="6508"/>
                  </a:lnTo>
                  <a:lnTo>
                    <a:pt x="734" y="7054"/>
                  </a:lnTo>
                  <a:lnTo>
                    <a:pt x="451" y="7054"/>
                  </a:lnTo>
                  <a:lnTo>
                    <a:pt x="451" y="8182"/>
                  </a:lnTo>
                  <a:lnTo>
                    <a:pt x="3832" y="8182"/>
                  </a:lnTo>
                  <a:lnTo>
                    <a:pt x="3832" y="7054"/>
                  </a:lnTo>
                  <a:lnTo>
                    <a:pt x="3552" y="7054"/>
                  </a:lnTo>
                  <a:lnTo>
                    <a:pt x="3552" y="5796"/>
                  </a:lnTo>
                  <a:lnTo>
                    <a:pt x="2164" y="3590"/>
                  </a:lnTo>
                  <a:cubicBezTo>
                    <a:pt x="2047" y="3404"/>
                    <a:pt x="1846" y="3300"/>
                    <a:pt x="1639" y="3300"/>
                  </a:cubicBezTo>
                  <a:cubicBezTo>
                    <a:pt x="1543" y="3300"/>
                    <a:pt x="1445" y="3322"/>
                    <a:pt x="1354" y="3370"/>
                  </a:cubicBezTo>
                  <a:cubicBezTo>
                    <a:pt x="1259" y="3418"/>
                    <a:pt x="1184" y="3488"/>
                    <a:pt x="1127" y="3570"/>
                  </a:cubicBezTo>
                  <a:lnTo>
                    <a:pt x="1127" y="1129"/>
                  </a:lnTo>
                  <a:cubicBezTo>
                    <a:pt x="1127" y="506"/>
                    <a:pt x="62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118"/>
            <p:cNvSpPr/>
            <p:nvPr/>
          </p:nvSpPr>
          <p:spPr>
            <a:xfrm>
              <a:off x="1758742" y="2835047"/>
              <a:ext cx="149028" cy="317957"/>
            </a:xfrm>
            <a:custGeom>
              <a:avLst/>
              <a:gdLst/>
              <a:ahLst/>
              <a:cxnLst/>
              <a:rect l="l" t="t" r="r" b="b"/>
              <a:pathLst>
                <a:path w="3834" h="8180" extrusionOk="0">
                  <a:moveTo>
                    <a:pt x="3834" y="1"/>
                  </a:moveTo>
                  <a:cubicBezTo>
                    <a:pt x="3211" y="1"/>
                    <a:pt x="2707" y="505"/>
                    <a:pt x="2707" y="1128"/>
                  </a:cubicBezTo>
                  <a:lnTo>
                    <a:pt x="2707" y="3567"/>
                  </a:lnTo>
                  <a:cubicBezTo>
                    <a:pt x="2651" y="3485"/>
                    <a:pt x="2575" y="3415"/>
                    <a:pt x="2480" y="3365"/>
                  </a:cubicBezTo>
                  <a:cubicBezTo>
                    <a:pt x="2389" y="3319"/>
                    <a:pt x="2291" y="3296"/>
                    <a:pt x="2195" y="3296"/>
                  </a:cubicBezTo>
                  <a:cubicBezTo>
                    <a:pt x="1988" y="3296"/>
                    <a:pt x="1787" y="3400"/>
                    <a:pt x="1670" y="3586"/>
                  </a:cubicBezTo>
                  <a:lnTo>
                    <a:pt x="282" y="5792"/>
                  </a:lnTo>
                  <a:lnTo>
                    <a:pt x="282" y="7052"/>
                  </a:lnTo>
                  <a:lnTo>
                    <a:pt x="1" y="7052"/>
                  </a:lnTo>
                  <a:lnTo>
                    <a:pt x="1" y="8180"/>
                  </a:lnTo>
                  <a:lnTo>
                    <a:pt x="3382" y="8180"/>
                  </a:lnTo>
                  <a:lnTo>
                    <a:pt x="3382" y="7052"/>
                  </a:lnTo>
                  <a:lnTo>
                    <a:pt x="3099" y="7052"/>
                  </a:lnTo>
                  <a:lnTo>
                    <a:pt x="3099" y="6507"/>
                  </a:lnTo>
                  <a:lnTo>
                    <a:pt x="3834" y="4891"/>
                  </a:lnTo>
                  <a:lnTo>
                    <a:pt x="38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118"/>
            <p:cNvSpPr/>
            <p:nvPr/>
          </p:nvSpPr>
          <p:spPr>
            <a:xfrm>
              <a:off x="1688543" y="2909016"/>
              <a:ext cx="88935" cy="108175"/>
            </a:xfrm>
            <a:custGeom>
              <a:avLst/>
              <a:gdLst/>
              <a:ahLst/>
              <a:cxnLst/>
              <a:rect l="l" t="t" r="r" b="b"/>
              <a:pathLst>
                <a:path w="2288" h="2783" extrusionOk="0">
                  <a:moveTo>
                    <a:pt x="845" y="0"/>
                  </a:moveTo>
                  <a:lnTo>
                    <a:pt x="602" y="902"/>
                  </a:lnTo>
                  <a:lnTo>
                    <a:pt x="0" y="902"/>
                  </a:lnTo>
                  <a:lnTo>
                    <a:pt x="0" y="2595"/>
                  </a:lnTo>
                  <a:lnTo>
                    <a:pt x="322" y="2595"/>
                  </a:lnTo>
                  <a:lnTo>
                    <a:pt x="660" y="2782"/>
                  </a:lnTo>
                  <a:lnTo>
                    <a:pt x="1460" y="2782"/>
                  </a:lnTo>
                  <a:cubicBezTo>
                    <a:pt x="1724" y="2782"/>
                    <a:pt x="1952" y="2598"/>
                    <a:pt x="2009" y="2339"/>
                  </a:cubicBezTo>
                  <a:lnTo>
                    <a:pt x="2249" y="1245"/>
                  </a:lnTo>
                  <a:cubicBezTo>
                    <a:pt x="2288" y="1070"/>
                    <a:pt x="2154" y="902"/>
                    <a:pt x="1973" y="902"/>
                  </a:cubicBezTo>
                  <a:lnTo>
                    <a:pt x="1447" y="902"/>
                  </a:lnTo>
                  <a:lnTo>
                    <a:pt x="1447" y="602"/>
                  </a:lnTo>
                  <a:cubicBezTo>
                    <a:pt x="1447" y="269"/>
                    <a:pt x="1178" y="0"/>
                    <a:pt x="84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118"/>
            <p:cNvSpPr/>
            <p:nvPr/>
          </p:nvSpPr>
          <p:spPr>
            <a:xfrm>
              <a:off x="1539632" y="2779074"/>
              <a:ext cx="373269" cy="373929"/>
            </a:xfrm>
            <a:custGeom>
              <a:avLst/>
              <a:gdLst/>
              <a:ahLst/>
              <a:cxnLst/>
              <a:rect l="l" t="t" r="r" b="b"/>
              <a:pathLst>
                <a:path w="9603" h="9620" extrusionOk="0">
                  <a:moveTo>
                    <a:pt x="4806" y="1"/>
                  </a:moveTo>
                  <a:cubicBezTo>
                    <a:pt x="3965" y="1"/>
                    <a:pt x="3174" y="329"/>
                    <a:pt x="2579" y="924"/>
                  </a:cubicBezTo>
                  <a:lnTo>
                    <a:pt x="2778" y="1122"/>
                  </a:lnTo>
                  <a:cubicBezTo>
                    <a:pt x="3320" y="581"/>
                    <a:pt x="4040" y="282"/>
                    <a:pt x="4806" y="282"/>
                  </a:cubicBezTo>
                  <a:cubicBezTo>
                    <a:pt x="5572" y="282"/>
                    <a:pt x="6293" y="581"/>
                    <a:pt x="6835" y="1122"/>
                  </a:cubicBezTo>
                  <a:lnTo>
                    <a:pt x="7033" y="924"/>
                  </a:lnTo>
                  <a:cubicBezTo>
                    <a:pt x="6439" y="327"/>
                    <a:pt x="5648" y="1"/>
                    <a:pt x="4806" y="1"/>
                  </a:cubicBezTo>
                  <a:close/>
                  <a:moveTo>
                    <a:pt x="4806" y="1130"/>
                  </a:moveTo>
                  <a:cubicBezTo>
                    <a:pt x="4267" y="1130"/>
                    <a:pt x="3759" y="1338"/>
                    <a:pt x="3377" y="1721"/>
                  </a:cubicBezTo>
                  <a:lnTo>
                    <a:pt x="3576" y="1921"/>
                  </a:lnTo>
                  <a:cubicBezTo>
                    <a:pt x="3904" y="1592"/>
                    <a:pt x="4342" y="1411"/>
                    <a:pt x="4806" y="1411"/>
                  </a:cubicBezTo>
                  <a:cubicBezTo>
                    <a:pt x="5272" y="1411"/>
                    <a:pt x="5708" y="1592"/>
                    <a:pt x="6036" y="1921"/>
                  </a:cubicBezTo>
                  <a:lnTo>
                    <a:pt x="6236" y="1721"/>
                  </a:lnTo>
                  <a:cubicBezTo>
                    <a:pt x="5853" y="1338"/>
                    <a:pt x="5345" y="1130"/>
                    <a:pt x="4806" y="1130"/>
                  </a:cubicBezTo>
                  <a:close/>
                  <a:moveTo>
                    <a:pt x="4806" y="2256"/>
                  </a:moveTo>
                  <a:cubicBezTo>
                    <a:pt x="4564" y="2256"/>
                    <a:pt x="4346" y="2348"/>
                    <a:pt x="4174" y="2518"/>
                  </a:cubicBezTo>
                  <a:lnTo>
                    <a:pt x="4374" y="2717"/>
                  </a:lnTo>
                  <a:cubicBezTo>
                    <a:pt x="4491" y="2599"/>
                    <a:pt x="4641" y="2537"/>
                    <a:pt x="4806" y="2537"/>
                  </a:cubicBezTo>
                  <a:cubicBezTo>
                    <a:pt x="4973" y="2537"/>
                    <a:pt x="5122" y="2599"/>
                    <a:pt x="5239" y="2717"/>
                  </a:cubicBezTo>
                  <a:lnTo>
                    <a:pt x="5438" y="2518"/>
                  </a:lnTo>
                  <a:cubicBezTo>
                    <a:pt x="5266" y="2348"/>
                    <a:pt x="5049" y="2256"/>
                    <a:pt x="4806" y="2256"/>
                  </a:cubicBezTo>
                  <a:close/>
                  <a:moveTo>
                    <a:pt x="4776" y="3490"/>
                  </a:moveTo>
                  <a:cubicBezTo>
                    <a:pt x="4979" y="3537"/>
                    <a:pt x="5132" y="3721"/>
                    <a:pt x="5132" y="3938"/>
                  </a:cubicBezTo>
                  <a:lnTo>
                    <a:pt x="5132" y="4380"/>
                  </a:lnTo>
                  <a:lnTo>
                    <a:pt x="5796" y="4380"/>
                  </a:lnTo>
                  <a:cubicBezTo>
                    <a:pt x="5829" y="4380"/>
                    <a:pt x="5861" y="4390"/>
                    <a:pt x="5887" y="4410"/>
                  </a:cubicBezTo>
                  <a:cubicBezTo>
                    <a:pt x="5930" y="4445"/>
                    <a:pt x="5949" y="4498"/>
                    <a:pt x="5936" y="4551"/>
                  </a:cubicBezTo>
                  <a:lnTo>
                    <a:pt x="5697" y="5645"/>
                  </a:lnTo>
                  <a:cubicBezTo>
                    <a:pt x="5651" y="5836"/>
                    <a:pt x="5479" y="5976"/>
                    <a:pt x="5281" y="5976"/>
                  </a:cubicBezTo>
                  <a:lnTo>
                    <a:pt x="4519" y="5976"/>
                  </a:lnTo>
                  <a:lnTo>
                    <a:pt x="4182" y="5789"/>
                  </a:lnTo>
                  <a:lnTo>
                    <a:pt x="3966" y="5789"/>
                  </a:lnTo>
                  <a:lnTo>
                    <a:pt x="3966" y="4380"/>
                  </a:lnTo>
                  <a:lnTo>
                    <a:pt x="4534" y="4380"/>
                  </a:lnTo>
                  <a:lnTo>
                    <a:pt x="4776" y="3490"/>
                  </a:lnTo>
                  <a:close/>
                  <a:moveTo>
                    <a:pt x="4563" y="3194"/>
                  </a:moveTo>
                  <a:lnTo>
                    <a:pt x="4318" y="4096"/>
                  </a:lnTo>
                  <a:lnTo>
                    <a:pt x="3684" y="4096"/>
                  </a:lnTo>
                  <a:lnTo>
                    <a:pt x="3684" y="6069"/>
                  </a:lnTo>
                  <a:lnTo>
                    <a:pt x="4107" y="6069"/>
                  </a:lnTo>
                  <a:lnTo>
                    <a:pt x="4444" y="6257"/>
                  </a:lnTo>
                  <a:lnTo>
                    <a:pt x="5286" y="6257"/>
                  </a:lnTo>
                  <a:cubicBezTo>
                    <a:pt x="5614" y="6256"/>
                    <a:pt x="5905" y="6025"/>
                    <a:pt x="5975" y="5704"/>
                  </a:cubicBezTo>
                  <a:lnTo>
                    <a:pt x="6214" y="4619"/>
                  </a:lnTo>
                  <a:cubicBezTo>
                    <a:pt x="6237" y="4513"/>
                    <a:pt x="6222" y="4401"/>
                    <a:pt x="6168" y="4307"/>
                  </a:cubicBezTo>
                  <a:cubicBezTo>
                    <a:pt x="6090" y="4175"/>
                    <a:pt x="5952" y="4096"/>
                    <a:pt x="5802" y="4096"/>
                  </a:cubicBezTo>
                  <a:lnTo>
                    <a:pt x="5412" y="4096"/>
                  </a:lnTo>
                  <a:lnTo>
                    <a:pt x="5412" y="3937"/>
                  </a:lnTo>
                  <a:cubicBezTo>
                    <a:pt x="5412" y="3527"/>
                    <a:pt x="5080" y="3194"/>
                    <a:pt x="4669" y="3194"/>
                  </a:cubicBezTo>
                  <a:close/>
                  <a:moveTo>
                    <a:pt x="283" y="1591"/>
                  </a:moveTo>
                  <a:cubicBezTo>
                    <a:pt x="760" y="1659"/>
                    <a:pt x="1128" y="2071"/>
                    <a:pt x="1128" y="2567"/>
                  </a:cubicBezTo>
                  <a:lnTo>
                    <a:pt x="1128" y="4954"/>
                  </a:lnTo>
                  <a:cubicBezTo>
                    <a:pt x="1093" y="5010"/>
                    <a:pt x="1067" y="5071"/>
                    <a:pt x="1049" y="5137"/>
                  </a:cubicBezTo>
                  <a:cubicBezTo>
                    <a:pt x="991" y="5340"/>
                    <a:pt x="1017" y="5553"/>
                    <a:pt x="1125" y="5736"/>
                  </a:cubicBezTo>
                  <a:lnTo>
                    <a:pt x="1936" y="7108"/>
                  </a:lnTo>
                  <a:lnTo>
                    <a:pt x="2179" y="6964"/>
                  </a:lnTo>
                  <a:lnTo>
                    <a:pt x="1368" y="5593"/>
                  </a:lnTo>
                  <a:cubicBezTo>
                    <a:pt x="1297" y="5472"/>
                    <a:pt x="1281" y="5332"/>
                    <a:pt x="1325" y="5198"/>
                  </a:cubicBezTo>
                  <a:cubicBezTo>
                    <a:pt x="1361" y="5086"/>
                    <a:pt x="1440" y="4989"/>
                    <a:pt x="1542" y="4930"/>
                  </a:cubicBezTo>
                  <a:cubicBezTo>
                    <a:pt x="1618" y="4887"/>
                    <a:pt x="1700" y="4866"/>
                    <a:pt x="1781" y="4866"/>
                  </a:cubicBezTo>
                  <a:cubicBezTo>
                    <a:pt x="1941" y="4866"/>
                    <a:pt x="2094" y="4946"/>
                    <a:pt x="2185" y="5091"/>
                  </a:cubicBezTo>
                  <a:lnTo>
                    <a:pt x="3552" y="7263"/>
                  </a:lnTo>
                  <a:lnTo>
                    <a:pt x="3552" y="8343"/>
                  </a:lnTo>
                  <a:lnTo>
                    <a:pt x="1016" y="8343"/>
                  </a:lnTo>
                  <a:lnTo>
                    <a:pt x="1016" y="7908"/>
                  </a:lnTo>
                  <a:lnTo>
                    <a:pt x="283" y="6291"/>
                  </a:lnTo>
                  <a:lnTo>
                    <a:pt x="283" y="1591"/>
                  </a:lnTo>
                  <a:close/>
                  <a:moveTo>
                    <a:pt x="9321" y="1592"/>
                  </a:moveTo>
                  <a:lnTo>
                    <a:pt x="9321" y="6292"/>
                  </a:lnTo>
                  <a:lnTo>
                    <a:pt x="8588" y="7908"/>
                  </a:lnTo>
                  <a:lnTo>
                    <a:pt x="8588" y="8343"/>
                  </a:lnTo>
                  <a:lnTo>
                    <a:pt x="6051" y="8343"/>
                  </a:lnTo>
                  <a:lnTo>
                    <a:pt x="6051" y="7265"/>
                  </a:lnTo>
                  <a:lnTo>
                    <a:pt x="7418" y="5092"/>
                  </a:lnTo>
                  <a:cubicBezTo>
                    <a:pt x="7508" y="4948"/>
                    <a:pt x="7661" y="4867"/>
                    <a:pt x="7821" y="4867"/>
                  </a:cubicBezTo>
                  <a:cubicBezTo>
                    <a:pt x="7896" y="4867"/>
                    <a:pt x="7972" y="4885"/>
                    <a:pt x="8044" y="4923"/>
                  </a:cubicBezTo>
                  <a:cubicBezTo>
                    <a:pt x="8162" y="4983"/>
                    <a:pt x="8248" y="5088"/>
                    <a:pt x="8284" y="5216"/>
                  </a:cubicBezTo>
                  <a:cubicBezTo>
                    <a:pt x="8321" y="5345"/>
                    <a:pt x="8304" y="5479"/>
                    <a:pt x="8235" y="5594"/>
                  </a:cubicBezTo>
                  <a:lnTo>
                    <a:pt x="7424" y="6965"/>
                  </a:lnTo>
                  <a:lnTo>
                    <a:pt x="7667" y="7109"/>
                  </a:lnTo>
                  <a:lnTo>
                    <a:pt x="8478" y="5737"/>
                  </a:lnTo>
                  <a:cubicBezTo>
                    <a:pt x="8585" y="5556"/>
                    <a:pt x="8612" y="5342"/>
                    <a:pt x="8555" y="5139"/>
                  </a:cubicBezTo>
                  <a:cubicBezTo>
                    <a:pt x="8536" y="5072"/>
                    <a:pt x="8508" y="5012"/>
                    <a:pt x="8476" y="4955"/>
                  </a:cubicBezTo>
                  <a:lnTo>
                    <a:pt x="8476" y="2568"/>
                  </a:lnTo>
                  <a:cubicBezTo>
                    <a:pt x="8476" y="2072"/>
                    <a:pt x="8843" y="1660"/>
                    <a:pt x="9321" y="1592"/>
                  </a:cubicBezTo>
                  <a:close/>
                  <a:moveTo>
                    <a:pt x="3290" y="8907"/>
                  </a:moveTo>
                  <a:lnTo>
                    <a:pt x="3290" y="9188"/>
                  </a:lnTo>
                  <a:lnTo>
                    <a:pt x="3572" y="9188"/>
                  </a:lnTo>
                  <a:lnTo>
                    <a:pt x="3572" y="8907"/>
                  </a:lnTo>
                  <a:close/>
                  <a:moveTo>
                    <a:pt x="6051" y="8907"/>
                  </a:moveTo>
                  <a:lnTo>
                    <a:pt x="6051" y="9188"/>
                  </a:lnTo>
                  <a:lnTo>
                    <a:pt x="6334" y="9188"/>
                  </a:lnTo>
                  <a:lnTo>
                    <a:pt x="6334" y="8907"/>
                  </a:lnTo>
                  <a:close/>
                  <a:moveTo>
                    <a:pt x="0" y="1296"/>
                  </a:moveTo>
                  <a:lnTo>
                    <a:pt x="0" y="6359"/>
                  </a:lnTo>
                  <a:lnTo>
                    <a:pt x="734" y="7975"/>
                  </a:lnTo>
                  <a:lnTo>
                    <a:pt x="734" y="8342"/>
                  </a:lnTo>
                  <a:lnTo>
                    <a:pt x="451" y="8342"/>
                  </a:lnTo>
                  <a:lnTo>
                    <a:pt x="451" y="9620"/>
                  </a:lnTo>
                  <a:lnTo>
                    <a:pt x="734" y="9620"/>
                  </a:lnTo>
                  <a:lnTo>
                    <a:pt x="734" y="8624"/>
                  </a:lnTo>
                  <a:lnTo>
                    <a:pt x="3835" y="8624"/>
                  </a:lnTo>
                  <a:lnTo>
                    <a:pt x="3835" y="9620"/>
                  </a:lnTo>
                  <a:lnTo>
                    <a:pt x="4116" y="9620"/>
                  </a:lnTo>
                  <a:lnTo>
                    <a:pt x="4116" y="8343"/>
                  </a:lnTo>
                  <a:lnTo>
                    <a:pt x="3835" y="8343"/>
                  </a:lnTo>
                  <a:lnTo>
                    <a:pt x="3835" y="7197"/>
                  </a:lnTo>
                  <a:lnTo>
                    <a:pt x="2426" y="4954"/>
                  </a:lnTo>
                  <a:cubicBezTo>
                    <a:pt x="2281" y="4724"/>
                    <a:pt x="2036" y="4596"/>
                    <a:pt x="1782" y="4596"/>
                  </a:cubicBezTo>
                  <a:cubicBezTo>
                    <a:pt x="1664" y="4596"/>
                    <a:pt x="1544" y="4624"/>
                    <a:pt x="1431" y="4682"/>
                  </a:cubicBezTo>
                  <a:cubicBezTo>
                    <a:pt x="1425" y="4686"/>
                    <a:pt x="1416" y="4690"/>
                    <a:pt x="1410" y="4694"/>
                  </a:cubicBezTo>
                  <a:lnTo>
                    <a:pt x="1410" y="2567"/>
                  </a:lnTo>
                  <a:cubicBezTo>
                    <a:pt x="1410" y="1865"/>
                    <a:pt x="841" y="1296"/>
                    <a:pt x="140" y="1296"/>
                  </a:cubicBezTo>
                  <a:close/>
                  <a:moveTo>
                    <a:pt x="9463" y="1296"/>
                  </a:moveTo>
                  <a:cubicBezTo>
                    <a:pt x="8762" y="1296"/>
                    <a:pt x="8193" y="1865"/>
                    <a:pt x="8193" y="2567"/>
                  </a:cubicBezTo>
                  <a:lnTo>
                    <a:pt x="8193" y="4690"/>
                  </a:lnTo>
                  <a:cubicBezTo>
                    <a:pt x="8187" y="4686"/>
                    <a:pt x="8180" y="4682"/>
                    <a:pt x="8172" y="4678"/>
                  </a:cubicBezTo>
                  <a:cubicBezTo>
                    <a:pt x="8059" y="4620"/>
                    <a:pt x="7939" y="4592"/>
                    <a:pt x="7820" y="4592"/>
                  </a:cubicBezTo>
                  <a:cubicBezTo>
                    <a:pt x="7567" y="4592"/>
                    <a:pt x="7323" y="4719"/>
                    <a:pt x="7178" y="4949"/>
                  </a:cubicBezTo>
                  <a:lnTo>
                    <a:pt x="5768" y="7189"/>
                  </a:lnTo>
                  <a:lnTo>
                    <a:pt x="5768" y="8342"/>
                  </a:lnTo>
                  <a:lnTo>
                    <a:pt x="5487" y="8342"/>
                  </a:lnTo>
                  <a:lnTo>
                    <a:pt x="5487" y="9620"/>
                  </a:lnTo>
                  <a:lnTo>
                    <a:pt x="5768" y="9620"/>
                  </a:lnTo>
                  <a:lnTo>
                    <a:pt x="5768" y="8624"/>
                  </a:lnTo>
                  <a:lnTo>
                    <a:pt x="8869" y="8624"/>
                  </a:lnTo>
                  <a:lnTo>
                    <a:pt x="8869" y="9620"/>
                  </a:lnTo>
                  <a:lnTo>
                    <a:pt x="9152" y="9620"/>
                  </a:lnTo>
                  <a:lnTo>
                    <a:pt x="9152" y="8343"/>
                  </a:lnTo>
                  <a:lnTo>
                    <a:pt x="8869" y="8343"/>
                  </a:lnTo>
                  <a:lnTo>
                    <a:pt x="8869" y="7970"/>
                  </a:lnTo>
                  <a:lnTo>
                    <a:pt x="9603" y="6353"/>
                  </a:lnTo>
                  <a:lnTo>
                    <a:pt x="9603" y="1296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8" name="Google Shape;5568;p118"/>
          <p:cNvGrpSpPr/>
          <p:nvPr/>
        </p:nvGrpSpPr>
        <p:grpSpPr>
          <a:xfrm>
            <a:off x="1559650" y="3375495"/>
            <a:ext cx="335565" cy="374357"/>
            <a:chOff x="1559650" y="3375495"/>
            <a:chExt cx="335565" cy="374357"/>
          </a:xfrm>
        </p:grpSpPr>
        <p:sp>
          <p:nvSpPr>
            <p:cNvPr id="5569" name="Google Shape;5569;p118"/>
            <p:cNvSpPr/>
            <p:nvPr/>
          </p:nvSpPr>
          <p:spPr>
            <a:xfrm>
              <a:off x="1564820" y="3381637"/>
              <a:ext cx="292885" cy="362502"/>
            </a:xfrm>
            <a:custGeom>
              <a:avLst/>
              <a:gdLst/>
              <a:ahLst/>
              <a:cxnLst/>
              <a:rect l="l" t="t" r="r" b="b"/>
              <a:pathLst>
                <a:path w="7535" h="9326" extrusionOk="0">
                  <a:moveTo>
                    <a:pt x="3768" y="1"/>
                  </a:moveTo>
                  <a:lnTo>
                    <a:pt x="1" y="1984"/>
                  </a:lnTo>
                  <a:lnTo>
                    <a:pt x="1" y="4468"/>
                  </a:lnTo>
                  <a:cubicBezTo>
                    <a:pt x="0" y="6758"/>
                    <a:pt x="1551" y="8756"/>
                    <a:pt x="3768" y="9326"/>
                  </a:cubicBezTo>
                  <a:cubicBezTo>
                    <a:pt x="5985" y="8756"/>
                    <a:pt x="7534" y="6758"/>
                    <a:pt x="7534" y="4468"/>
                  </a:cubicBezTo>
                  <a:lnTo>
                    <a:pt x="7534" y="1984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118"/>
            <p:cNvSpPr/>
            <p:nvPr/>
          </p:nvSpPr>
          <p:spPr>
            <a:xfrm>
              <a:off x="1594789" y="3415104"/>
              <a:ext cx="233725" cy="298250"/>
            </a:xfrm>
            <a:custGeom>
              <a:avLst/>
              <a:gdLst/>
              <a:ahLst/>
              <a:cxnLst/>
              <a:rect l="l" t="t" r="r" b="b"/>
              <a:pathLst>
                <a:path w="6013" h="7673" extrusionOk="0">
                  <a:moveTo>
                    <a:pt x="3006" y="1"/>
                  </a:moveTo>
                  <a:lnTo>
                    <a:pt x="0" y="1583"/>
                  </a:lnTo>
                  <a:lnTo>
                    <a:pt x="0" y="3607"/>
                  </a:lnTo>
                  <a:cubicBezTo>
                    <a:pt x="0" y="5484"/>
                    <a:pt x="1228" y="7127"/>
                    <a:pt x="3006" y="7672"/>
                  </a:cubicBezTo>
                  <a:cubicBezTo>
                    <a:pt x="4785" y="7129"/>
                    <a:pt x="6012" y="5484"/>
                    <a:pt x="6012" y="3607"/>
                  </a:cubicBezTo>
                  <a:lnTo>
                    <a:pt x="6012" y="1583"/>
                  </a:lnTo>
                  <a:lnTo>
                    <a:pt x="3006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118"/>
            <p:cNvSpPr/>
            <p:nvPr/>
          </p:nvSpPr>
          <p:spPr>
            <a:xfrm>
              <a:off x="1631326" y="3477801"/>
              <a:ext cx="160727" cy="235630"/>
            </a:xfrm>
            <a:custGeom>
              <a:avLst/>
              <a:gdLst/>
              <a:ahLst/>
              <a:cxnLst/>
              <a:rect l="l" t="t" r="r" b="b"/>
              <a:pathLst>
                <a:path w="4135" h="6062" extrusionOk="0">
                  <a:moveTo>
                    <a:pt x="546" y="1"/>
                  </a:moveTo>
                  <a:lnTo>
                    <a:pt x="546" y="264"/>
                  </a:lnTo>
                  <a:cubicBezTo>
                    <a:pt x="546" y="575"/>
                    <a:pt x="797" y="827"/>
                    <a:pt x="1108" y="827"/>
                  </a:cubicBezTo>
                  <a:lnTo>
                    <a:pt x="1033" y="827"/>
                  </a:lnTo>
                  <a:lnTo>
                    <a:pt x="1033" y="1787"/>
                  </a:lnTo>
                  <a:cubicBezTo>
                    <a:pt x="1033" y="2095"/>
                    <a:pt x="1167" y="2373"/>
                    <a:pt x="1383" y="2563"/>
                  </a:cubicBezTo>
                  <a:cubicBezTo>
                    <a:pt x="579" y="2845"/>
                    <a:pt x="1" y="3614"/>
                    <a:pt x="1" y="4516"/>
                  </a:cubicBezTo>
                  <a:lnTo>
                    <a:pt x="1" y="4663"/>
                  </a:lnTo>
                  <a:cubicBezTo>
                    <a:pt x="523" y="5311"/>
                    <a:pt x="1234" y="5807"/>
                    <a:pt x="2067" y="6061"/>
                  </a:cubicBezTo>
                  <a:cubicBezTo>
                    <a:pt x="2901" y="5807"/>
                    <a:pt x="3613" y="5311"/>
                    <a:pt x="4134" y="4663"/>
                  </a:cubicBezTo>
                  <a:lnTo>
                    <a:pt x="4134" y="4509"/>
                  </a:lnTo>
                  <a:cubicBezTo>
                    <a:pt x="4133" y="3609"/>
                    <a:pt x="3555" y="2843"/>
                    <a:pt x="2751" y="2560"/>
                  </a:cubicBezTo>
                  <a:cubicBezTo>
                    <a:pt x="2964" y="2370"/>
                    <a:pt x="3100" y="2094"/>
                    <a:pt x="3100" y="1785"/>
                  </a:cubicBezTo>
                  <a:lnTo>
                    <a:pt x="3100" y="828"/>
                  </a:lnTo>
                  <a:lnTo>
                    <a:pt x="3100" y="565"/>
                  </a:lnTo>
                  <a:cubicBezTo>
                    <a:pt x="3100" y="254"/>
                    <a:pt x="2847" y="1"/>
                    <a:pt x="2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118"/>
            <p:cNvSpPr/>
            <p:nvPr/>
          </p:nvSpPr>
          <p:spPr>
            <a:xfrm>
              <a:off x="1740745" y="3597560"/>
              <a:ext cx="146307" cy="146384"/>
            </a:xfrm>
            <a:custGeom>
              <a:avLst/>
              <a:gdLst/>
              <a:ahLst/>
              <a:cxnLst/>
              <a:rect l="l" t="t" r="r" b="b"/>
              <a:pathLst>
                <a:path w="3764" h="3766" extrusionOk="0">
                  <a:moveTo>
                    <a:pt x="1882" y="1"/>
                  </a:moveTo>
                  <a:cubicBezTo>
                    <a:pt x="842" y="1"/>
                    <a:pt x="0" y="844"/>
                    <a:pt x="0" y="1883"/>
                  </a:cubicBezTo>
                  <a:cubicBezTo>
                    <a:pt x="0" y="2922"/>
                    <a:pt x="842" y="3765"/>
                    <a:pt x="1882" y="3765"/>
                  </a:cubicBezTo>
                  <a:cubicBezTo>
                    <a:pt x="2922" y="3765"/>
                    <a:pt x="3764" y="2922"/>
                    <a:pt x="3764" y="1883"/>
                  </a:cubicBezTo>
                  <a:cubicBezTo>
                    <a:pt x="3764" y="844"/>
                    <a:pt x="2922" y="1"/>
                    <a:pt x="188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118"/>
            <p:cNvSpPr/>
            <p:nvPr/>
          </p:nvSpPr>
          <p:spPr>
            <a:xfrm>
              <a:off x="1559650" y="3375495"/>
              <a:ext cx="335565" cy="374357"/>
            </a:xfrm>
            <a:custGeom>
              <a:avLst/>
              <a:gdLst/>
              <a:ahLst/>
              <a:cxnLst/>
              <a:rect l="l" t="t" r="r" b="b"/>
              <a:pathLst>
                <a:path w="8633" h="9631" extrusionOk="0">
                  <a:moveTo>
                    <a:pt x="4369" y="2766"/>
                  </a:moveTo>
                  <a:cubicBezTo>
                    <a:pt x="4602" y="2766"/>
                    <a:pt x="4792" y="2956"/>
                    <a:pt x="4792" y="3190"/>
                  </a:cubicBezTo>
                  <a:lnTo>
                    <a:pt x="4792" y="3311"/>
                  </a:lnTo>
                  <a:lnTo>
                    <a:pt x="2942" y="3311"/>
                  </a:lnTo>
                  <a:cubicBezTo>
                    <a:pt x="2709" y="3311"/>
                    <a:pt x="2519" y="3121"/>
                    <a:pt x="2519" y="2887"/>
                  </a:cubicBezTo>
                  <a:lnTo>
                    <a:pt x="2519" y="2766"/>
                  </a:lnTo>
                  <a:close/>
                  <a:moveTo>
                    <a:pt x="3327" y="4119"/>
                  </a:moveTo>
                  <a:lnTo>
                    <a:pt x="3327" y="4400"/>
                  </a:lnTo>
                  <a:lnTo>
                    <a:pt x="3610" y="4400"/>
                  </a:lnTo>
                  <a:lnTo>
                    <a:pt x="3610" y="4119"/>
                  </a:lnTo>
                  <a:close/>
                  <a:moveTo>
                    <a:pt x="4191" y="4120"/>
                  </a:moveTo>
                  <a:lnTo>
                    <a:pt x="4191" y="4402"/>
                  </a:lnTo>
                  <a:lnTo>
                    <a:pt x="4474" y="4402"/>
                  </a:lnTo>
                  <a:lnTo>
                    <a:pt x="4474" y="4120"/>
                  </a:lnTo>
                  <a:close/>
                  <a:moveTo>
                    <a:pt x="4792" y="3592"/>
                  </a:moveTo>
                  <a:lnTo>
                    <a:pt x="4792" y="4396"/>
                  </a:lnTo>
                  <a:cubicBezTo>
                    <a:pt x="4792" y="4886"/>
                    <a:pt x="4406" y="5296"/>
                    <a:pt x="3917" y="5305"/>
                  </a:cubicBezTo>
                  <a:cubicBezTo>
                    <a:pt x="3912" y="5306"/>
                    <a:pt x="3908" y="5306"/>
                    <a:pt x="3903" y="5306"/>
                  </a:cubicBezTo>
                  <a:cubicBezTo>
                    <a:pt x="3409" y="5306"/>
                    <a:pt x="3008" y="4905"/>
                    <a:pt x="3008" y="4411"/>
                  </a:cubicBezTo>
                  <a:lnTo>
                    <a:pt x="3008" y="3592"/>
                  </a:lnTo>
                  <a:close/>
                  <a:moveTo>
                    <a:pt x="3900" y="1175"/>
                  </a:moveTo>
                  <a:lnTo>
                    <a:pt x="6765" y="2684"/>
                  </a:lnTo>
                  <a:lnTo>
                    <a:pt x="6765" y="4622"/>
                  </a:lnTo>
                  <a:cubicBezTo>
                    <a:pt x="6765" y="4944"/>
                    <a:pt x="6728" y="5263"/>
                    <a:pt x="6655" y="5575"/>
                  </a:cubicBezTo>
                  <a:cubicBezTo>
                    <a:pt x="6613" y="5571"/>
                    <a:pt x="6572" y="5570"/>
                    <a:pt x="6531" y="5570"/>
                  </a:cubicBezTo>
                  <a:cubicBezTo>
                    <a:pt x="6210" y="5570"/>
                    <a:pt x="5907" y="5645"/>
                    <a:pt x="5638" y="5779"/>
                  </a:cubicBezTo>
                  <a:cubicBezTo>
                    <a:pt x="5423" y="5505"/>
                    <a:pt x="5142" y="5281"/>
                    <a:pt x="4826" y="5135"/>
                  </a:cubicBezTo>
                  <a:cubicBezTo>
                    <a:pt x="4982" y="4936"/>
                    <a:pt x="5074" y="4685"/>
                    <a:pt x="5074" y="4414"/>
                  </a:cubicBezTo>
                  <a:lnTo>
                    <a:pt x="5074" y="3594"/>
                  </a:lnTo>
                  <a:lnTo>
                    <a:pt x="5074" y="3312"/>
                  </a:lnTo>
                  <a:lnTo>
                    <a:pt x="5074" y="3190"/>
                  </a:lnTo>
                  <a:cubicBezTo>
                    <a:pt x="5074" y="2801"/>
                    <a:pt x="4760" y="2484"/>
                    <a:pt x="4369" y="2484"/>
                  </a:cubicBezTo>
                  <a:lnTo>
                    <a:pt x="2238" y="2484"/>
                  </a:lnTo>
                  <a:lnTo>
                    <a:pt x="2238" y="2889"/>
                  </a:lnTo>
                  <a:cubicBezTo>
                    <a:pt x="2238" y="3203"/>
                    <a:pt x="2443" y="3470"/>
                    <a:pt x="2726" y="3560"/>
                  </a:cubicBezTo>
                  <a:lnTo>
                    <a:pt x="2726" y="4417"/>
                  </a:lnTo>
                  <a:cubicBezTo>
                    <a:pt x="2726" y="4688"/>
                    <a:pt x="2818" y="4938"/>
                    <a:pt x="2973" y="5138"/>
                  </a:cubicBezTo>
                  <a:cubicBezTo>
                    <a:pt x="2275" y="5461"/>
                    <a:pt x="1795" y="6127"/>
                    <a:pt x="1706" y="6889"/>
                  </a:cubicBezTo>
                  <a:cubicBezTo>
                    <a:pt x="1276" y="6236"/>
                    <a:pt x="1034" y="5456"/>
                    <a:pt x="1034" y="4627"/>
                  </a:cubicBezTo>
                  <a:lnTo>
                    <a:pt x="1034" y="2684"/>
                  </a:lnTo>
                  <a:lnTo>
                    <a:pt x="3900" y="1175"/>
                  </a:lnTo>
                  <a:close/>
                  <a:moveTo>
                    <a:pt x="4616" y="5351"/>
                  </a:moveTo>
                  <a:cubicBezTo>
                    <a:pt x="4919" y="5471"/>
                    <a:pt x="5192" y="5672"/>
                    <a:pt x="5399" y="5925"/>
                  </a:cubicBezTo>
                  <a:cubicBezTo>
                    <a:pt x="4866" y="6290"/>
                    <a:pt x="4516" y="6904"/>
                    <a:pt x="4516" y="7596"/>
                  </a:cubicBezTo>
                  <a:cubicBezTo>
                    <a:pt x="4516" y="7823"/>
                    <a:pt x="4553" y="8040"/>
                    <a:pt x="4619" y="8244"/>
                  </a:cubicBezTo>
                  <a:cubicBezTo>
                    <a:pt x="4391" y="8368"/>
                    <a:pt x="4150" y="8471"/>
                    <a:pt x="3902" y="8550"/>
                  </a:cubicBezTo>
                  <a:cubicBezTo>
                    <a:pt x="3125" y="8303"/>
                    <a:pt x="2465" y="7846"/>
                    <a:pt x="1974" y="7254"/>
                  </a:cubicBezTo>
                  <a:lnTo>
                    <a:pt x="1974" y="7144"/>
                  </a:lnTo>
                  <a:cubicBezTo>
                    <a:pt x="1974" y="6352"/>
                    <a:pt x="2461" y="5641"/>
                    <a:pt x="3192" y="5351"/>
                  </a:cubicBezTo>
                  <a:cubicBezTo>
                    <a:pt x="3389" y="5502"/>
                    <a:pt x="3636" y="5591"/>
                    <a:pt x="3904" y="5591"/>
                  </a:cubicBezTo>
                  <a:cubicBezTo>
                    <a:pt x="4171" y="5591"/>
                    <a:pt x="4418" y="5502"/>
                    <a:pt x="4616" y="5351"/>
                  </a:cubicBezTo>
                  <a:close/>
                  <a:moveTo>
                    <a:pt x="7552" y="6799"/>
                  </a:moveTo>
                  <a:lnTo>
                    <a:pt x="6033" y="8319"/>
                  </a:lnTo>
                  <a:lnTo>
                    <a:pt x="5381" y="7666"/>
                  </a:lnTo>
                  <a:lnTo>
                    <a:pt x="5182" y="7865"/>
                  </a:lnTo>
                  <a:lnTo>
                    <a:pt x="6033" y="8718"/>
                  </a:lnTo>
                  <a:lnTo>
                    <a:pt x="7752" y="6999"/>
                  </a:lnTo>
                  <a:lnTo>
                    <a:pt x="7552" y="6799"/>
                  </a:lnTo>
                  <a:close/>
                  <a:moveTo>
                    <a:pt x="3909" y="322"/>
                  </a:moveTo>
                  <a:lnTo>
                    <a:pt x="7536" y="2231"/>
                  </a:lnTo>
                  <a:lnTo>
                    <a:pt x="7536" y="4626"/>
                  </a:lnTo>
                  <a:cubicBezTo>
                    <a:pt x="7536" y="5010"/>
                    <a:pt x="7489" y="5391"/>
                    <a:pt x="7402" y="5761"/>
                  </a:cubicBezTo>
                  <a:cubicBezTo>
                    <a:pt x="7260" y="5696"/>
                    <a:pt x="7111" y="5645"/>
                    <a:pt x="6954" y="5614"/>
                  </a:cubicBezTo>
                  <a:cubicBezTo>
                    <a:pt x="7028" y="5292"/>
                    <a:pt x="7066" y="4959"/>
                    <a:pt x="7066" y="4627"/>
                  </a:cubicBezTo>
                  <a:lnTo>
                    <a:pt x="7066" y="2516"/>
                  </a:lnTo>
                  <a:lnTo>
                    <a:pt x="3910" y="854"/>
                  </a:lnTo>
                  <a:lnTo>
                    <a:pt x="755" y="2516"/>
                  </a:lnTo>
                  <a:lnTo>
                    <a:pt x="755" y="4630"/>
                  </a:lnTo>
                  <a:cubicBezTo>
                    <a:pt x="755" y="5579"/>
                    <a:pt x="1053" y="6483"/>
                    <a:pt x="1618" y="7246"/>
                  </a:cubicBezTo>
                  <a:cubicBezTo>
                    <a:pt x="2181" y="8005"/>
                    <a:pt x="2957" y="8552"/>
                    <a:pt x="3860" y="8829"/>
                  </a:cubicBezTo>
                  <a:lnTo>
                    <a:pt x="3901" y="8842"/>
                  </a:lnTo>
                  <a:lnTo>
                    <a:pt x="3942" y="8829"/>
                  </a:lnTo>
                  <a:cubicBezTo>
                    <a:pt x="4213" y="8747"/>
                    <a:pt x="4476" y="8636"/>
                    <a:pt x="4727" y="8503"/>
                  </a:cubicBezTo>
                  <a:cubicBezTo>
                    <a:pt x="4798" y="8645"/>
                    <a:pt x="4885" y="8777"/>
                    <a:pt x="4987" y="8897"/>
                  </a:cubicBezTo>
                  <a:cubicBezTo>
                    <a:pt x="4644" y="9084"/>
                    <a:pt x="4280" y="9229"/>
                    <a:pt x="3899" y="9330"/>
                  </a:cubicBezTo>
                  <a:cubicBezTo>
                    <a:pt x="1768" y="8765"/>
                    <a:pt x="282" y="6837"/>
                    <a:pt x="282" y="4630"/>
                  </a:cubicBezTo>
                  <a:lnTo>
                    <a:pt x="282" y="2231"/>
                  </a:lnTo>
                  <a:lnTo>
                    <a:pt x="3909" y="322"/>
                  </a:lnTo>
                  <a:close/>
                  <a:moveTo>
                    <a:pt x="6542" y="5855"/>
                  </a:moveTo>
                  <a:cubicBezTo>
                    <a:pt x="7502" y="5855"/>
                    <a:pt x="8283" y="6636"/>
                    <a:pt x="8283" y="7596"/>
                  </a:cubicBezTo>
                  <a:cubicBezTo>
                    <a:pt x="8283" y="8556"/>
                    <a:pt x="7502" y="9337"/>
                    <a:pt x="6542" y="9337"/>
                  </a:cubicBezTo>
                  <a:cubicBezTo>
                    <a:pt x="5582" y="9337"/>
                    <a:pt x="4801" y="8556"/>
                    <a:pt x="4801" y="7596"/>
                  </a:cubicBezTo>
                  <a:cubicBezTo>
                    <a:pt x="4801" y="6636"/>
                    <a:pt x="5582" y="5855"/>
                    <a:pt x="6542" y="5855"/>
                  </a:cubicBezTo>
                  <a:close/>
                  <a:moveTo>
                    <a:pt x="3907" y="1"/>
                  </a:moveTo>
                  <a:lnTo>
                    <a:pt x="0" y="2058"/>
                  </a:lnTo>
                  <a:lnTo>
                    <a:pt x="0" y="4627"/>
                  </a:lnTo>
                  <a:cubicBezTo>
                    <a:pt x="0" y="6981"/>
                    <a:pt x="1593" y="9035"/>
                    <a:pt x="3873" y="9621"/>
                  </a:cubicBezTo>
                  <a:lnTo>
                    <a:pt x="3909" y="9630"/>
                  </a:lnTo>
                  <a:lnTo>
                    <a:pt x="3944" y="9621"/>
                  </a:lnTo>
                  <a:cubicBezTo>
                    <a:pt x="4385" y="9507"/>
                    <a:pt x="4808" y="9336"/>
                    <a:pt x="5203" y="9113"/>
                  </a:cubicBezTo>
                  <a:cubicBezTo>
                    <a:pt x="5561" y="9431"/>
                    <a:pt x="6032" y="9625"/>
                    <a:pt x="6548" y="9625"/>
                  </a:cubicBezTo>
                  <a:cubicBezTo>
                    <a:pt x="6616" y="9625"/>
                    <a:pt x="6684" y="9621"/>
                    <a:pt x="6754" y="9614"/>
                  </a:cubicBezTo>
                  <a:cubicBezTo>
                    <a:pt x="7711" y="9517"/>
                    <a:pt x="8474" y="8750"/>
                    <a:pt x="8560" y="7794"/>
                  </a:cubicBezTo>
                  <a:cubicBezTo>
                    <a:pt x="8633" y="7007"/>
                    <a:pt x="8254" y="6304"/>
                    <a:pt x="7655" y="5908"/>
                  </a:cubicBezTo>
                  <a:cubicBezTo>
                    <a:pt x="7761" y="5491"/>
                    <a:pt x="7815" y="5060"/>
                    <a:pt x="7815" y="4627"/>
                  </a:cubicBezTo>
                  <a:lnTo>
                    <a:pt x="7815" y="2058"/>
                  </a:lnTo>
                  <a:lnTo>
                    <a:pt x="3907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4" name="Google Shape;5574;p118"/>
          <p:cNvGrpSpPr/>
          <p:nvPr/>
        </p:nvGrpSpPr>
        <p:grpSpPr>
          <a:xfrm>
            <a:off x="802074" y="3982606"/>
            <a:ext cx="215845" cy="374046"/>
            <a:chOff x="802074" y="3982606"/>
            <a:chExt cx="215845" cy="374046"/>
          </a:xfrm>
        </p:grpSpPr>
        <p:sp>
          <p:nvSpPr>
            <p:cNvPr id="5575" name="Google Shape;5575;p118"/>
            <p:cNvSpPr/>
            <p:nvPr/>
          </p:nvSpPr>
          <p:spPr>
            <a:xfrm>
              <a:off x="814784" y="4160864"/>
              <a:ext cx="190308" cy="190308"/>
            </a:xfrm>
            <a:custGeom>
              <a:avLst/>
              <a:gdLst/>
              <a:ahLst/>
              <a:cxnLst/>
              <a:rect l="l" t="t" r="r" b="b"/>
              <a:pathLst>
                <a:path w="4896" h="4896" extrusionOk="0">
                  <a:moveTo>
                    <a:pt x="2448" y="0"/>
                  </a:moveTo>
                  <a:cubicBezTo>
                    <a:pt x="1096" y="0"/>
                    <a:pt x="0" y="1096"/>
                    <a:pt x="0" y="2448"/>
                  </a:cubicBezTo>
                  <a:cubicBezTo>
                    <a:pt x="0" y="3801"/>
                    <a:pt x="1096" y="4896"/>
                    <a:pt x="2448" y="4896"/>
                  </a:cubicBezTo>
                  <a:cubicBezTo>
                    <a:pt x="3799" y="4896"/>
                    <a:pt x="4896" y="3801"/>
                    <a:pt x="4896" y="2448"/>
                  </a:cubicBezTo>
                  <a:cubicBezTo>
                    <a:pt x="4896" y="1096"/>
                    <a:pt x="3799" y="0"/>
                    <a:pt x="244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118"/>
            <p:cNvSpPr/>
            <p:nvPr/>
          </p:nvSpPr>
          <p:spPr>
            <a:xfrm>
              <a:off x="814784" y="4169804"/>
              <a:ext cx="122985" cy="118204"/>
            </a:xfrm>
            <a:custGeom>
              <a:avLst/>
              <a:gdLst/>
              <a:ahLst/>
              <a:cxnLst/>
              <a:rect l="l" t="t" r="r" b="b"/>
              <a:pathLst>
                <a:path w="3164" h="3041" extrusionOk="0">
                  <a:moveTo>
                    <a:pt x="1402" y="0"/>
                  </a:moveTo>
                  <a:cubicBezTo>
                    <a:pt x="574" y="392"/>
                    <a:pt x="0" y="1236"/>
                    <a:pt x="0" y="2213"/>
                  </a:cubicBezTo>
                  <a:cubicBezTo>
                    <a:pt x="0" y="2503"/>
                    <a:pt x="52" y="2782"/>
                    <a:pt x="144" y="3041"/>
                  </a:cubicBezTo>
                  <a:lnTo>
                    <a:pt x="1017" y="3041"/>
                  </a:lnTo>
                  <a:lnTo>
                    <a:pt x="1507" y="2589"/>
                  </a:lnTo>
                  <a:lnTo>
                    <a:pt x="2655" y="2645"/>
                  </a:lnTo>
                  <a:lnTo>
                    <a:pt x="3163" y="166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118"/>
            <p:cNvSpPr/>
            <p:nvPr/>
          </p:nvSpPr>
          <p:spPr>
            <a:xfrm>
              <a:off x="861584" y="4320386"/>
              <a:ext cx="69694" cy="30746"/>
            </a:xfrm>
            <a:custGeom>
              <a:avLst/>
              <a:gdLst/>
              <a:ahLst/>
              <a:cxnLst/>
              <a:rect l="l" t="t" r="r" b="b"/>
              <a:pathLst>
                <a:path w="1793" h="791" extrusionOk="0">
                  <a:moveTo>
                    <a:pt x="491" y="0"/>
                  </a:moveTo>
                  <a:lnTo>
                    <a:pt x="1" y="453"/>
                  </a:lnTo>
                  <a:cubicBezTo>
                    <a:pt x="366" y="668"/>
                    <a:pt x="790" y="791"/>
                    <a:pt x="1244" y="791"/>
                  </a:cubicBezTo>
                  <a:cubicBezTo>
                    <a:pt x="1433" y="791"/>
                    <a:pt x="1616" y="770"/>
                    <a:pt x="1792" y="728"/>
                  </a:cubicBezTo>
                  <a:lnTo>
                    <a:pt x="1338" y="3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118"/>
            <p:cNvSpPr/>
            <p:nvPr/>
          </p:nvSpPr>
          <p:spPr>
            <a:xfrm>
              <a:off x="946554" y="4227059"/>
              <a:ext cx="58538" cy="109575"/>
            </a:xfrm>
            <a:custGeom>
              <a:avLst/>
              <a:gdLst/>
              <a:ahLst/>
              <a:cxnLst/>
              <a:rect l="l" t="t" r="r" b="b"/>
              <a:pathLst>
                <a:path w="1506" h="2819" extrusionOk="0">
                  <a:moveTo>
                    <a:pt x="1390" y="0"/>
                  </a:moveTo>
                  <a:lnTo>
                    <a:pt x="582" y="311"/>
                  </a:lnTo>
                  <a:lnTo>
                    <a:pt x="357" y="1140"/>
                  </a:lnTo>
                  <a:lnTo>
                    <a:pt x="357" y="1647"/>
                  </a:lnTo>
                  <a:lnTo>
                    <a:pt x="0" y="2194"/>
                  </a:lnTo>
                  <a:lnTo>
                    <a:pt x="357" y="2818"/>
                  </a:lnTo>
                  <a:cubicBezTo>
                    <a:pt x="1048" y="2388"/>
                    <a:pt x="1506" y="1620"/>
                    <a:pt x="1506" y="745"/>
                  </a:cubicBezTo>
                  <a:cubicBezTo>
                    <a:pt x="1506" y="485"/>
                    <a:pt x="1464" y="235"/>
                    <a:pt x="1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118"/>
            <p:cNvSpPr/>
            <p:nvPr/>
          </p:nvSpPr>
          <p:spPr>
            <a:xfrm>
              <a:off x="807516" y="3988203"/>
              <a:ext cx="204884" cy="247330"/>
            </a:xfrm>
            <a:custGeom>
              <a:avLst/>
              <a:gdLst/>
              <a:ahLst/>
              <a:cxnLst/>
              <a:rect l="l" t="t" r="r" b="b"/>
              <a:pathLst>
                <a:path w="5271" h="6363" extrusionOk="0">
                  <a:moveTo>
                    <a:pt x="2635" y="0"/>
                  </a:moveTo>
                  <a:cubicBezTo>
                    <a:pt x="1180" y="0"/>
                    <a:pt x="0" y="1180"/>
                    <a:pt x="0" y="2636"/>
                  </a:cubicBezTo>
                  <a:cubicBezTo>
                    <a:pt x="0" y="3310"/>
                    <a:pt x="257" y="3985"/>
                    <a:pt x="772" y="4499"/>
                  </a:cubicBezTo>
                  <a:lnTo>
                    <a:pt x="2635" y="6362"/>
                  </a:lnTo>
                  <a:lnTo>
                    <a:pt x="4498" y="4499"/>
                  </a:lnTo>
                  <a:cubicBezTo>
                    <a:pt x="5013" y="3985"/>
                    <a:pt x="5270" y="3310"/>
                    <a:pt x="5270" y="2636"/>
                  </a:cubicBezTo>
                  <a:cubicBezTo>
                    <a:pt x="5270" y="1181"/>
                    <a:pt x="4090" y="0"/>
                    <a:pt x="263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118"/>
            <p:cNvSpPr/>
            <p:nvPr/>
          </p:nvSpPr>
          <p:spPr>
            <a:xfrm>
              <a:off x="850856" y="4032359"/>
              <a:ext cx="131886" cy="102267"/>
            </a:xfrm>
            <a:custGeom>
              <a:avLst/>
              <a:gdLst/>
              <a:ahLst/>
              <a:cxnLst/>
              <a:rect l="l" t="t" r="r" b="b"/>
              <a:pathLst>
                <a:path w="3393" h="2631" extrusionOk="0">
                  <a:moveTo>
                    <a:pt x="1974" y="1"/>
                  </a:moveTo>
                  <a:lnTo>
                    <a:pt x="1730" y="827"/>
                  </a:lnTo>
                  <a:lnTo>
                    <a:pt x="1128" y="827"/>
                  </a:lnTo>
                  <a:lnTo>
                    <a:pt x="1128" y="526"/>
                  </a:lnTo>
                  <a:lnTo>
                    <a:pt x="1" y="526"/>
                  </a:lnTo>
                  <a:lnTo>
                    <a:pt x="1" y="2631"/>
                  </a:lnTo>
                  <a:lnTo>
                    <a:pt x="1128" y="2631"/>
                  </a:lnTo>
                  <a:lnTo>
                    <a:pt x="1128" y="2330"/>
                  </a:lnTo>
                  <a:lnTo>
                    <a:pt x="1447" y="2330"/>
                  </a:lnTo>
                  <a:lnTo>
                    <a:pt x="1785" y="2518"/>
                  </a:lnTo>
                  <a:lnTo>
                    <a:pt x="2591" y="2518"/>
                  </a:lnTo>
                  <a:cubicBezTo>
                    <a:pt x="2850" y="2518"/>
                    <a:pt x="3076" y="2340"/>
                    <a:pt x="3138" y="2088"/>
                  </a:cubicBezTo>
                  <a:lnTo>
                    <a:pt x="3334" y="1291"/>
                  </a:lnTo>
                  <a:cubicBezTo>
                    <a:pt x="3393" y="1056"/>
                    <a:pt x="3213" y="827"/>
                    <a:pt x="2971" y="827"/>
                  </a:cubicBezTo>
                  <a:lnTo>
                    <a:pt x="2575" y="827"/>
                  </a:lnTo>
                  <a:lnTo>
                    <a:pt x="2575" y="602"/>
                  </a:lnTo>
                  <a:cubicBezTo>
                    <a:pt x="2575" y="269"/>
                    <a:pt x="2306" y="1"/>
                    <a:pt x="19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118"/>
            <p:cNvSpPr/>
            <p:nvPr/>
          </p:nvSpPr>
          <p:spPr>
            <a:xfrm>
              <a:off x="802074" y="3982606"/>
              <a:ext cx="215845" cy="374046"/>
            </a:xfrm>
            <a:custGeom>
              <a:avLst/>
              <a:gdLst/>
              <a:ahLst/>
              <a:cxnLst/>
              <a:rect l="l" t="t" r="r" b="b"/>
              <a:pathLst>
                <a:path w="5553" h="9623" extrusionOk="0">
                  <a:moveTo>
                    <a:pt x="3322" y="1423"/>
                  </a:moveTo>
                  <a:cubicBezTo>
                    <a:pt x="3526" y="1468"/>
                    <a:pt x="3681" y="1653"/>
                    <a:pt x="3681" y="1871"/>
                  </a:cubicBezTo>
                  <a:lnTo>
                    <a:pt x="3681" y="2238"/>
                  </a:lnTo>
                  <a:lnTo>
                    <a:pt x="4210" y="2238"/>
                  </a:lnTo>
                  <a:cubicBezTo>
                    <a:pt x="4273" y="2238"/>
                    <a:pt x="4335" y="2260"/>
                    <a:pt x="4380" y="2305"/>
                  </a:cubicBezTo>
                  <a:cubicBezTo>
                    <a:pt x="4440" y="2364"/>
                    <a:pt x="4463" y="2448"/>
                    <a:pt x="4443" y="2528"/>
                  </a:cubicBezTo>
                  <a:lnTo>
                    <a:pt x="4248" y="3324"/>
                  </a:lnTo>
                  <a:cubicBezTo>
                    <a:pt x="4202" y="3514"/>
                    <a:pt x="4034" y="3646"/>
                    <a:pt x="3837" y="3646"/>
                  </a:cubicBezTo>
                  <a:lnTo>
                    <a:pt x="3068" y="3646"/>
                  </a:lnTo>
                  <a:lnTo>
                    <a:pt x="2729" y="3458"/>
                  </a:lnTo>
                  <a:lnTo>
                    <a:pt x="2515" y="3458"/>
                  </a:lnTo>
                  <a:lnTo>
                    <a:pt x="2515" y="2238"/>
                  </a:lnTo>
                  <a:lnTo>
                    <a:pt x="3081" y="2238"/>
                  </a:lnTo>
                  <a:lnTo>
                    <a:pt x="3322" y="1423"/>
                  </a:lnTo>
                  <a:close/>
                  <a:moveTo>
                    <a:pt x="2235" y="1937"/>
                  </a:moveTo>
                  <a:lnTo>
                    <a:pt x="2235" y="3760"/>
                  </a:lnTo>
                  <a:lnTo>
                    <a:pt x="1388" y="3760"/>
                  </a:lnTo>
                  <a:lnTo>
                    <a:pt x="1388" y="1937"/>
                  </a:lnTo>
                  <a:close/>
                  <a:moveTo>
                    <a:pt x="3114" y="1131"/>
                  </a:moveTo>
                  <a:lnTo>
                    <a:pt x="2870" y="1958"/>
                  </a:lnTo>
                  <a:lnTo>
                    <a:pt x="2515" y="1958"/>
                  </a:lnTo>
                  <a:lnTo>
                    <a:pt x="2515" y="1657"/>
                  </a:lnTo>
                  <a:lnTo>
                    <a:pt x="1107" y="1657"/>
                  </a:lnTo>
                  <a:lnTo>
                    <a:pt x="1107" y="4043"/>
                  </a:lnTo>
                  <a:lnTo>
                    <a:pt x="2515" y="4043"/>
                  </a:lnTo>
                  <a:lnTo>
                    <a:pt x="2515" y="3742"/>
                  </a:lnTo>
                  <a:lnTo>
                    <a:pt x="2658" y="3742"/>
                  </a:lnTo>
                  <a:lnTo>
                    <a:pt x="2995" y="3930"/>
                  </a:lnTo>
                  <a:lnTo>
                    <a:pt x="3847" y="3930"/>
                  </a:lnTo>
                  <a:cubicBezTo>
                    <a:pt x="4173" y="3930"/>
                    <a:pt x="4453" y="3708"/>
                    <a:pt x="4532" y="3393"/>
                  </a:cubicBezTo>
                  <a:lnTo>
                    <a:pt x="4725" y="2608"/>
                  </a:lnTo>
                  <a:cubicBezTo>
                    <a:pt x="4759" y="2462"/>
                    <a:pt x="4736" y="2304"/>
                    <a:pt x="4649" y="2180"/>
                  </a:cubicBezTo>
                  <a:cubicBezTo>
                    <a:pt x="4552" y="2038"/>
                    <a:pt x="4394" y="1958"/>
                    <a:pt x="4225" y="1958"/>
                  </a:cubicBezTo>
                  <a:lnTo>
                    <a:pt x="3962" y="1958"/>
                  </a:lnTo>
                  <a:lnTo>
                    <a:pt x="3962" y="1875"/>
                  </a:lnTo>
                  <a:cubicBezTo>
                    <a:pt x="3962" y="1465"/>
                    <a:pt x="3629" y="1131"/>
                    <a:pt x="3218" y="1131"/>
                  </a:cubicBezTo>
                  <a:close/>
                  <a:moveTo>
                    <a:pt x="2774" y="286"/>
                  </a:moveTo>
                  <a:cubicBezTo>
                    <a:pt x="4150" y="286"/>
                    <a:pt x="5268" y="1404"/>
                    <a:pt x="5268" y="2780"/>
                  </a:cubicBezTo>
                  <a:cubicBezTo>
                    <a:pt x="5268" y="3446"/>
                    <a:pt x="5007" y="4072"/>
                    <a:pt x="4537" y="4543"/>
                  </a:cubicBezTo>
                  <a:lnTo>
                    <a:pt x="2775" y="6308"/>
                  </a:lnTo>
                  <a:lnTo>
                    <a:pt x="1011" y="4543"/>
                  </a:lnTo>
                  <a:cubicBezTo>
                    <a:pt x="539" y="4072"/>
                    <a:pt x="280" y="3446"/>
                    <a:pt x="280" y="2780"/>
                  </a:cubicBezTo>
                  <a:cubicBezTo>
                    <a:pt x="280" y="1404"/>
                    <a:pt x="1398" y="286"/>
                    <a:pt x="2774" y="286"/>
                  </a:cubicBezTo>
                  <a:close/>
                  <a:moveTo>
                    <a:pt x="1317" y="5251"/>
                  </a:moveTo>
                  <a:lnTo>
                    <a:pt x="2775" y="6710"/>
                  </a:lnTo>
                  <a:lnTo>
                    <a:pt x="3135" y="6350"/>
                  </a:lnTo>
                  <a:lnTo>
                    <a:pt x="3316" y="6521"/>
                  </a:lnTo>
                  <a:lnTo>
                    <a:pt x="2897" y="7326"/>
                  </a:lnTo>
                  <a:lnTo>
                    <a:pt x="1780" y="7270"/>
                  </a:lnTo>
                  <a:lnTo>
                    <a:pt x="1288" y="7725"/>
                  </a:lnTo>
                  <a:lnTo>
                    <a:pt x="573" y="7725"/>
                  </a:lnTo>
                  <a:cubicBezTo>
                    <a:pt x="505" y="7508"/>
                    <a:pt x="468" y="7277"/>
                    <a:pt x="468" y="7037"/>
                  </a:cubicBezTo>
                  <a:cubicBezTo>
                    <a:pt x="468" y="6346"/>
                    <a:pt x="784" y="5688"/>
                    <a:pt x="1317" y="5251"/>
                  </a:cubicBezTo>
                  <a:close/>
                  <a:moveTo>
                    <a:pt x="5002" y="6478"/>
                  </a:moveTo>
                  <a:cubicBezTo>
                    <a:pt x="5049" y="6657"/>
                    <a:pt x="5073" y="6844"/>
                    <a:pt x="5073" y="7034"/>
                  </a:cubicBezTo>
                  <a:cubicBezTo>
                    <a:pt x="5073" y="7804"/>
                    <a:pt x="4693" y="8488"/>
                    <a:pt x="4111" y="8906"/>
                  </a:cubicBezTo>
                  <a:lnTo>
                    <a:pt x="3872" y="8489"/>
                  </a:lnTo>
                  <a:lnTo>
                    <a:pt x="4206" y="7980"/>
                  </a:lnTo>
                  <a:lnTo>
                    <a:pt x="4206" y="7449"/>
                  </a:lnTo>
                  <a:lnTo>
                    <a:pt x="4408" y="6707"/>
                  </a:lnTo>
                  <a:lnTo>
                    <a:pt x="5002" y="6478"/>
                  </a:lnTo>
                  <a:close/>
                  <a:moveTo>
                    <a:pt x="4225" y="5251"/>
                  </a:moveTo>
                  <a:cubicBezTo>
                    <a:pt x="4537" y="5507"/>
                    <a:pt x="4774" y="5840"/>
                    <a:pt x="4918" y="6211"/>
                  </a:cubicBezTo>
                  <a:lnTo>
                    <a:pt x="4174" y="6498"/>
                  </a:lnTo>
                  <a:lnTo>
                    <a:pt x="3925" y="7413"/>
                  </a:lnTo>
                  <a:lnTo>
                    <a:pt x="3925" y="7898"/>
                  </a:lnTo>
                  <a:lnTo>
                    <a:pt x="3543" y="8482"/>
                  </a:lnTo>
                  <a:lnTo>
                    <a:pt x="3873" y="9060"/>
                  </a:lnTo>
                  <a:cubicBezTo>
                    <a:pt x="3718" y="9145"/>
                    <a:pt x="3553" y="9213"/>
                    <a:pt x="3379" y="9260"/>
                  </a:cubicBezTo>
                  <a:lnTo>
                    <a:pt x="2939" y="8593"/>
                  </a:lnTo>
                  <a:lnTo>
                    <a:pt x="1961" y="8550"/>
                  </a:lnTo>
                  <a:lnTo>
                    <a:pt x="1509" y="8969"/>
                  </a:lnTo>
                  <a:cubicBezTo>
                    <a:pt x="1149" y="8733"/>
                    <a:pt x="858" y="8400"/>
                    <a:pt x="675" y="8007"/>
                  </a:cubicBezTo>
                  <a:lnTo>
                    <a:pt x="1392" y="8007"/>
                  </a:lnTo>
                  <a:lnTo>
                    <a:pt x="1878" y="7558"/>
                  </a:lnTo>
                  <a:lnTo>
                    <a:pt x="3058" y="7615"/>
                  </a:lnTo>
                  <a:lnTo>
                    <a:pt x="3656" y="6462"/>
                  </a:lnTo>
                  <a:lnTo>
                    <a:pt x="3327" y="6149"/>
                  </a:lnTo>
                  <a:lnTo>
                    <a:pt x="4225" y="5251"/>
                  </a:lnTo>
                  <a:close/>
                  <a:moveTo>
                    <a:pt x="2074" y="8835"/>
                  </a:moveTo>
                  <a:lnTo>
                    <a:pt x="2791" y="8867"/>
                  </a:lnTo>
                  <a:lnTo>
                    <a:pt x="3089" y="9318"/>
                  </a:lnTo>
                  <a:cubicBezTo>
                    <a:pt x="2986" y="9333"/>
                    <a:pt x="2880" y="9339"/>
                    <a:pt x="2775" y="9339"/>
                  </a:cubicBezTo>
                  <a:cubicBezTo>
                    <a:pt x="2416" y="9339"/>
                    <a:pt x="2077" y="9258"/>
                    <a:pt x="1776" y="9111"/>
                  </a:cubicBezTo>
                  <a:lnTo>
                    <a:pt x="2074" y="8835"/>
                  </a:lnTo>
                  <a:close/>
                  <a:moveTo>
                    <a:pt x="2776" y="1"/>
                  </a:moveTo>
                  <a:cubicBezTo>
                    <a:pt x="1246" y="1"/>
                    <a:pt x="0" y="1247"/>
                    <a:pt x="0" y="2779"/>
                  </a:cubicBezTo>
                  <a:cubicBezTo>
                    <a:pt x="0" y="3520"/>
                    <a:pt x="289" y="4217"/>
                    <a:pt x="813" y="4742"/>
                  </a:cubicBezTo>
                  <a:lnTo>
                    <a:pt x="1118" y="5047"/>
                  </a:lnTo>
                  <a:cubicBezTo>
                    <a:pt x="534" y="5536"/>
                    <a:pt x="189" y="6267"/>
                    <a:pt x="189" y="7033"/>
                  </a:cubicBezTo>
                  <a:cubicBezTo>
                    <a:pt x="189" y="8460"/>
                    <a:pt x="1349" y="9622"/>
                    <a:pt x="2778" y="9622"/>
                  </a:cubicBezTo>
                  <a:cubicBezTo>
                    <a:pt x="4206" y="9622"/>
                    <a:pt x="5366" y="8461"/>
                    <a:pt x="5366" y="7033"/>
                  </a:cubicBezTo>
                  <a:cubicBezTo>
                    <a:pt x="5363" y="6268"/>
                    <a:pt x="5018" y="5538"/>
                    <a:pt x="4434" y="5047"/>
                  </a:cubicBezTo>
                  <a:lnTo>
                    <a:pt x="4738" y="4742"/>
                  </a:lnTo>
                  <a:cubicBezTo>
                    <a:pt x="5264" y="4217"/>
                    <a:pt x="5553" y="3521"/>
                    <a:pt x="5553" y="2779"/>
                  </a:cubicBezTo>
                  <a:cubicBezTo>
                    <a:pt x="5553" y="1247"/>
                    <a:pt x="4306" y="1"/>
                    <a:pt x="277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2" name="Google Shape;5582;p118"/>
          <p:cNvGrpSpPr/>
          <p:nvPr/>
        </p:nvGrpSpPr>
        <p:grpSpPr>
          <a:xfrm>
            <a:off x="720019" y="2782961"/>
            <a:ext cx="377855" cy="373891"/>
            <a:chOff x="720019" y="2782961"/>
            <a:chExt cx="377855" cy="373891"/>
          </a:xfrm>
        </p:grpSpPr>
        <p:sp>
          <p:nvSpPr>
            <p:cNvPr id="5583" name="Google Shape;5583;p118"/>
            <p:cNvSpPr/>
            <p:nvPr/>
          </p:nvSpPr>
          <p:spPr>
            <a:xfrm>
              <a:off x="782600" y="3078101"/>
              <a:ext cx="59082" cy="73309"/>
            </a:xfrm>
            <a:custGeom>
              <a:avLst/>
              <a:gdLst/>
              <a:ahLst/>
              <a:cxnLst/>
              <a:rect l="l" t="t" r="r" b="b"/>
              <a:pathLst>
                <a:path w="1520" h="1886" extrusionOk="0">
                  <a:moveTo>
                    <a:pt x="653" y="0"/>
                  </a:moveTo>
                  <a:lnTo>
                    <a:pt x="1" y="377"/>
                  </a:lnTo>
                  <a:lnTo>
                    <a:pt x="764" y="1698"/>
                  </a:lnTo>
                  <a:cubicBezTo>
                    <a:pt x="834" y="1818"/>
                    <a:pt x="960" y="1885"/>
                    <a:pt x="1090" y="1885"/>
                  </a:cubicBezTo>
                  <a:cubicBezTo>
                    <a:pt x="1153" y="1885"/>
                    <a:pt x="1218" y="1869"/>
                    <a:pt x="1278" y="1835"/>
                  </a:cubicBezTo>
                  <a:cubicBezTo>
                    <a:pt x="1457" y="1731"/>
                    <a:pt x="1519" y="1500"/>
                    <a:pt x="1415" y="1320"/>
                  </a:cubicBezTo>
                  <a:lnTo>
                    <a:pt x="6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118"/>
            <p:cNvSpPr/>
            <p:nvPr/>
          </p:nvSpPr>
          <p:spPr>
            <a:xfrm>
              <a:off x="726355" y="3021739"/>
              <a:ext cx="80422" cy="81005"/>
            </a:xfrm>
            <a:custGeom>
              <a:avLst/>
              <a:gdLst/>
              <a:ahLst/>
              <a:cxnLst/>
              <a:rect l="l" t="t" r="r" b="b"/>
              <a:pathLst>
                <a:path w="2069" h="2084" extrusionOk="0">
                  <a:moveTo>
                    <a:pt x="1221" y="1"/>
                  </a:moveTo>
                  <a:lnTo>
                    <a:pt x="243" y="565"/>
                  </a:lnTo>
                  <a:cubicBezTo>
                    <a:pt x="63" y="669"/>
                    <a:pt x="0" y="900"/>
                    <a:pt x="105" y="1081"/>
                  </a:cubicBezTo>
                  <a:lnTo>
                    <a:pt x="575" y="1895"/>
                  </a:lnTo>
                  <a:cubicBezTo>
                    <a:pt x="645" y="2017"/>
                    <a:pt x="771" y="2084"/>
                    <a:pt x="900" y="2084"/>
                  </a:cubicBezTo>
                  <a:cubicBezTo>
                    <a:pt x="964" y="2084"/>
                    <a:pt x="1029" y="2067"/>
                    <a:pt x="1089" y="2033"/>
                  </a:cubicBezTo>
                  <a:lnTo>
                    <a:pt x="2068" y="1468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118"/>
            <p:cNvSpPr/>
            <p:nvPr/>
          </p:nvSpPr>
          <p:spPr>
            <a:xfrm>
              <a:off x="773776" y="2903730"/>
              <a:ext cx="189763" cy="175109"/>
            </a:xfrm>
            <a:custGeom>
              <a:avLst/>
              <a:gdLst/>
              <a:ahLst/>
              <a:cxnLst/>
              <a:rect l="l" t="t" r="r" b="b"/>
              <a:pathLst>
                <a:path w="4882" h="4505" extrusionOk="0">
                  <a:moveTo>
                    <a:pt x="2812" y="0"/>
                  </a:moveTo>
                  <a:lnTo>
                    <a:pt x="0" y="3037"/>
                  </a:lnTo>
                  <a:lnTo>
                    <a:pt x="847" y="4504"/>
                  </a:lnTo>
                  <a:lnTo>
                    <a:pt x="4882" y="3587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118"/>
            <p:cNvSpPr/>
            <p:nvPr/>
          </p:nvSpPr>
          <p:spPr>
            <a:xfrm>
              <a:off x="914253" y="2788675"/>
              <a:ext cx="179074" cy="234542"/>
            </a:xfrm>
            <a:custGeom>
              <a:avLst/>
              <a:gdLst/>
              <a:ahLst/>
              <a:cxnLst/>
              <a:rect l="l" t="t" r="r" b="b"/>
              <a:pathLst>
                <a:path w="4607" h="6034" extrusionOk="0">
                  <a:moveTo>
                    <a:pt x="714" y="1"/>
                  </a:moveTo>
                  <a:lnTo>
                    <a:pt x="470" y="715"/>
                  </a:lnTo>
                  <a:lnTo>
                    <a:pt x="1" y="715"/>
                  </a:lnTo>
                  <a:lnTo>
                    <a:pt x="1" y="1844"/>
                  </a:lnTo>
                  <a:lnTo>
                    <a:pt x="320" y="1844"/>
                  </a:lnTo>
                  <a:lnTo>
                    <a:pt x="658" y="2030"/>
                  </a:lnTo>
                  <a:lnTo>
                    <a:pt x="1261" y="2030"/>
                  </a:lnTo>
                  <a:cubicBezTo>
                    <a:pt x="1508" y="2030"/>
                    <a:pt x="1726" y="1871"/>
                    <a:pt x="1802" y="1635"/>
                  </a:cubicBezTo>
                  <a:lnTo>
                    <a:pt x="1937" y="1205"/>
                  </a:lnTo>
                  <a:cubicBezTo>
                    <a:pt x="2014" y="963"/>
                    <a:pt x="1831" y="716"/>
                    <a:pt x="1578" y="716"/>
                  </a:cubicBezTo>
                  <a:lnTo>
                    <a:pt x="1222" y="716"/>
                  </a:lnTo>
                  <a:lnTo>
                    <a:pt x="1222" y="509"/>
                  </a:lnTo>
                  <a:cubicBezTo>
                    <a:pt x="1222" y="229"/>
                    <a:pt x="996" y="1"/>
                    <a:pt x="714" y="1"/>
                  </a:cubicBezTo>
                  <a:close/>
                  <a:moveTo>
                    <a:pt x="3195" y="1168"/>
                  </a:moveTo>
                  <a:lnTo>
                    <a:pt x="2952" y="1882"/>
                  </a:lnTo>
                  <a:lnTo>
                    <a:pt x="2482" y="1882"/>
                  </a:lnTo>
                  <a:lnTo>
                    <a:pt x="2482" y="3011"/>
                  </a:lnTo>
                  <a:lnTo>
                    <a:pt x="2801" y="3011"/>
                  </a:lnTo>
                  <a:lnTo>
                    <a:pt x="3138" y="3198"/>
                  </a:lnTo>
                  <a:lnTo>
                    <a:pt x="3743" y="3198"/>
                  </a:lnTo>
                  <a:cubicBezTo>
                    <a:pt x="3991" y="3198"/>
                    <a:pt x="4208" y="3037"/>
                    <a:pt x="4282" y="2803"/>
                  </a:cubicBezTo>
                  <a:lnTo>
                    <a:pt x="4418" y="2371"/>
                  </a:lnTo>
                  <a:cubicBezTo>
                    <a:pt x="4494" y="2130"/>
                    <a:pt x="4313" y="1883"/>
                    <a:pt x="4060" y="1883"/>
                  </a:cubicBezTo>
                  <a:lnTo>
                    <a:pt x="3703" y="1883"/>
                  </a:lnTo>
                  <a:lnTo>
                    <a:pt x="3703" y="1676"/>
                  </a:lnTo>
                  <a:cubicBezTo>
                    <a:pt x="3703" y="1395"/>
                    <a:pt x="3475" y="1168"/>
                    <a:pt x="3195" y="1168"/>
                  </a:cubicBezTo>
                  <a:close/>
                  <a:moveTo>
                    <a:pt x="3307" y="4003"/>
                  </a:moveTo>
                  <a:lnTo>
                    <a:pt x="3064" y="4717"/>
                  </a:lnTo>
                  <a:lnTo>
                    <a:pt x="2594" y="4717"/>
                  </a:lnTo>
                  <a:lnTo>
                    <a:pt x="2594" y="5847"/>
                  </a:lnTo>
                  <a:lnTo>
                    <a:pt x="2913" y="5847"/>
                  </a:lnTo>
                  <a:lnTo>
                    <a:pt x="3250" y="6033"/>
                  </a:lnTo>
                  <a:lnTo>
                    <a:pt x="3855" y="6033"/>
                  </a:lnTo>
                  <a:cubicBezTo>
                    <a:pt x="4102" y="6033"/>
                    <a:pt x="4319" y="5874"/>
                    <a:pt x="4394" y="5638"/>
                  </a:cubicBezTo>
                  <a:lnTo>
                    <a:pt x="4530" y="5208"/>
                  </a:lnTo>
                  <a:cubicBezTo>
                    <a:pt x="4606" y="4966"/>
                    <a:pt x="4425" y="4719"/>
                    <a:pt x="4171" y="4719"/>
                  </a:cubicBezTo>
                  <a:lnTo>
                    <a:pt x="3815" y="4719"/>
                  </a:lnTo>
                  <a:lnTo>
                    <a:pt x="3815" y="4511"/>
                  </a:lnTo>
                  <a:cubicBezTo>
                    <a:pt x="3815" y="4231"/>
                    <a:pt x="3588" y="4003"/>
                    <a:pt x="3307" y="40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118"/>
            <p:cNvSpPr/>
            <p:nvPr/>
          </p:nvSpPr>
          <p:spPr>
            <a:xfrm>
              <a:off x="720019" y="2782961"/>
              <a:ext cx="377855" cy="373891"/>
            </a:xfrm>
            <a:custGeom>
              <a:avLst/>
              <a:gdLst/>
              <a:ahLst/>
              <a:cxnLst/>
              <a:rect l="l" t="t" r="r" b="b"/>
              <a:pathLst>
                <a:path w="9721" h="9619" extrusionOk="0">
                  <a:moveTo>
                    <a:pt x="3194" y="1014"/>
                  </a:moveTo>
                  <a:lnTo>
                    <a:pt x="3194" y="1295"/>
                  </a:lnTo>
                  <a:lnTo>
                    <a:pt x="3476" y="1295"/>
                  </a:lnTo>
                  <a:lnTo>
                    <a:pt x="3476" y="1014"/>
                  </a:lnTo>
                  <a:close/>
                  <a:moveTo>
                    <a:pt x="2724" y="1483"/>
                  </a:moveTo>
                  <a:lnTo>
                    <a:pt x="2724" y="1765"/>
                  </a:lnTo>
                  <a:lnTo>
                    <a:pt x="3007" y="1765"/>
                  </a:lnTo>
                  <a:lnTo>
                    <a:pt x="3007" y="1483"/>
                  </a:lnTo>
                  <a:close/>
                  <a:moveTo>
                    <a:pt x="3665" y="1483"/>
                  </a:moveTo>
                  <a:lnTo>
                    <a:pt x="3665" y="1765"/>
                  </a:lnTo>
                  <a:lnTo>
                    <a:pt x="3947" y="1765"/>
                  </a:lnTo>
                  <a:lnTo>
                    <a:pt x="3947" y="1483"/>
                  </a:lnTo>
                  <a:close/>
                  <a:moveTo>
                    <a:pt x="5819" y="293"/>
                  </a:moveTo>
                  <a:cubicBezTo>
                    <a:pt x="5974" y="335"/>
                    <a:pt x="6089" y="478"/>
                    <a:pt x="6089" y="647"/>
                  </a:cubicBezTo>
                  <a:lnTo>
                    <a:pt x="6089" y="995"/>
                  </a:lnTo>
                  <a:lnTo>
                    <a:pt x="6579" y="995"/>
                  </a:lnTo>
                  <a:cubicBezTo>
                    <a:pt x="6652" y="995"/>
                    <a:pt x="6723" y="1025"/>
                    <a:pt x="6769" y="1083"/>
                  </a:cubicBezTo>
                  <a:cubicBezTo>
                    <a:pt x="6820" y="1145"/>
                    <a:pt x="6833" y="1226"/>
                    <a:pt x="6810" y="1301"/>
                  </a:cubicBezTo>
                  <a:lnTo>
                    <a:pt x="6674" y="1733"/>
                  </a:lnTo>
                  <a:cubicBezTo>
                    <a:pt x="6619" y="1910"/>
                    <a:pt x="6457" y="2029"/>
                    <a:pt x="6271" y="2029"/>
                  </a:cubicBezTo>
                  <a:lnTo>
                    <a:pt x="5702" y="2029"/>
                  </a:lnTo>
                  <a:lnTo>
                    <a:pt x="5365" y="1841"/>
                  </a:lnTo>
                  <a:lnTo>
                    <a:pt x="5150" y="1841"/>
                  </a:lnTo>
                  <a:lnTo>
                    <a:pt x="5149" y="995"/>
                  </a:lnTo>
                  <a:lnTo>
                    <a:pt x="5578" y="995"/>
                  </a:lnTo>
                  <a:lnTo>
                    <a:pt x="5819" y="293"/>
                  </a:lnTo>
                  <a:close/>
                  <a:moveTo>
                    <a:pt x="3194" y="1953"/>
                  </a:moveTo>
                  <a:lnTo>
                    <a:pt x="3194" y="2234"/>
                  </a:lnTo>
                  <a:lnTo>
                    <a:pt x="3476" y="2234"/>
                  </a:lnTo>
                  <a:lnTo>
                    <a:pt x="3476" y="1953"/>
                  </a:lnTo>
                  <a:close/>
                  <a:moveTo>
                    <a:pt x="5622" y="1"/>
                  </a:moveTo>
                  <a:lnTo>
                    <a:pt x="5378" y="714"/>
                  </a:lnTo>
                  <a:lnTo>
                    <a:pt x="4867" y="714"/>
                  </a:lnTo>
                  <a:lnTo>
                    <a:pt x="4867" y="2123"/>
                  </a:lnTo>
                  <a:lnTo>
                    <a:pt x="5291" y="2123"/>
                  </a:lnTo>
                  <a:lnTo>
                    <a:pt x="5629" y="2309"/>
                  </a:lnTo>
                  <a:lnTo>
                    <a:pt x="6383" y="2309"/>
                  </a:lnTo>
                  <a:cubicBezTo>
                    <a:pt x="6620" y="2309"/>
                    <a:pt x="6830" y="2155"/>
                    <a:pt x="6901" y="1930"/>
                  </a:cubicBezTo>
                  <a:lnTo>
                    <a:pt x="7082" y="1351"/>
                  </a:lnTo>
                  <a:cubicBezTo>
                    <a:pt x="7106" y="1281"/>
                    <a:pt x="7109" y="1207"/>
                    <a:pt x="7092" y="1136"/>
                  </a:cubicBezTo>
                  <a:cubicBezTo>
                    <a:pt x="7030" y="874"/>
                    <a:pt x="6819" y="714"/>
                    <a:pt x="6579" y="714"/>
                  </a:cubicBezTo>
                  <a:lnTo>
                    <a:pt x="6369" y="714"/>
                  </a:lnTo>
                  <a:lnTo>
                    <a:pt x="6369" y="650"/>
                  </a:lnTo>
                  <a:cubicBezTo>
                    <a:pt x="6369" y="291"/>
                    <a:pt x="6079" y="1"/>
                    <a:pt x="5720" y="1"/>
                  </a:cubicBezTo>
                  <a:close/>
                  <a:moveTo>
                    <a:pt x="8299" y="1458"/>
                  </a:moveTo>
                  <a:cubicBezTo>
                    <a:pt x="8455" y="1500"/>
                    <a:pt x="8569" y="1643"/>
                    <a:pt x="8569" y="1811"/>
                  </a:cubicBezTo>
                  <a:lnTo>
                    <a:pt x="8569" y="2160"/>
                  </a:lnTo>
                  <a:lnTo>
                    <a:pt x="9060" y="2160"/>
                  </a:lnTo>
                  <a:cubicBezTo>
                    <a:pt x="9132" y="2160"/>
                    <a:pt x="9204" y="2189"/>
                    <a:pt x="9250" y="2248"/>
                  </a:cubicBezTo>
                  <a:cubicBezTo>
                    <a:pt x="9300" y="2309"/>
                    <a:pt x="9315" y="2390"/>
                    <a:pt x="9291" y="2466"/>
                  </a:cubicBezTo>
                  <a:lnTo>
                    <a:pt x="9155" y="2898"/>
                  </a:lnTo>
                  <a:cubicBezTo>
                    <a:pt x="9100" y="3074"/>
                    <a:pt x="8937" y="3194"/>
                    <a:pt x="8752" y="3194"/>
                  </a:cubicBezTo>
                  <a:lnTo>
                    <a:pt x="8183" y="3194"/>
                  </a:lnTo>
                  <a:lnTo>
                    <a:pt x="7845" y="3006"/>
                  </a:lnTo>
                  <a:lnTo>
                    <a:pt x="7629" y="3006"/>
                  </a:lnTo>
                  <a:lnTo>
                    <a:pt x="7629" y="2160"/>
                  </a:lnTo>
                  <a:lnTo>
                    <a:pt x="8059" y="2160"/>
                  </a:lnTo>
                  <a:lnTo>
                    <a:pt x="8299" y="1458"/>
                  </a:lnTo>
                  <a:close/>
                  <a:moveTo>
                    <a:pt x="8103" y="1167"/>
                  </a:moveTo>
                  <a:lnTo>
                    <a:pt x="7859" y="1880"/>
                  </a:lnTo>
                  <a:lnTo>
                    <a:pt x="7348" y="1880"/>
                  </a:lnTo>
                  <a:lnTo>
                    <a:pt x="7348" y="3288"/>
                  </a:lnTo>
                  <a:lnTo>
                    <a:pt x="7771" y="3288"/>
                  </a:lnTo>
                  <a:lnTo>
                    <a:pt x="8109" y="3475"/>
                  </a:lnTo>
                  <a:lnTo>
                    <a:pt x="8869" y="3475"/>
                  </a:lnTo>
                  <a:cubicBezTo>
                    <a:pt x="9106" y="3475"/>
                    <a:pt x="9316" y="3321"/>
                    <a:pt x="9387" y="3095"/>
                  </a:cubicBezTo>
                  <a:lnTo>
                    <a:pt x="9569" y="2517"/>
                  </a:lnTo>
                  <a:cubicBezTo>
                    <a:pt x="9591" y="2447"/>
                    <a:pt x="9596" y="2373"/>
                    <a:pt x="9579" y="2302"/>
                  </a:cubicBezTo>
                  <a:cubicBezTo>
                    <a:pt x="9517" y="2040"/>
                    <a:pt x="9306" y="1880"/>
                    <a:pt x="9065" y="1880"/>
                  </a:cubicBezTo>
                  <a:lnTo>
                    <a:pt x="8851" y="1880"/>
                  </a:lnTo>
                  <a:lnTo>
                    <a:pt x="8851" y="1816"/>
                  </a:lnTo>
                  <a:cubicBezTo>
                    <a:pt x="8851" y="1457"/>
                    <a:pt x="8561" y="1167"/>
                    <a:pt x="8202" y="1167"/>
                  </a:cubicBezTo>
                  <a:close/>
                  <a:moveTo>
                    <a:pt x="5756" y="2603"/>
                  </a:moveTo>
                  <a:lnTo>
                    <a:pt x="5147" y="3657"/>
                  </a:lnTo>
                  <a:lnTo>
                    <a:pt x="5391" y="3797"/>
                  </a:lnTo>
                  <a:lnTo>
                    <a:pt x="6000" y="2744"/>
                  </a:lnTo>
                  <a:lnTo>
                    <a:pt x="5756" y="2603"/>
                  </a:lnTo>
                  <a:close/>
                  <a:moveTo>
                    <a:pt x="7261" y="3567"/>
                  </a:moveTo>
                  <a:lnTo>
                    <a:pt x="5944" y="4328"/>
                  </a:lnTo>
                  <a:lnTo>
                    <a:pt x="6084" y="4571"/>
                  </a:lnTo>
                  <a:lnTo>
                    <a:pt x="7402" y="3811"/>
                  </a:lnTo>
                  <a:lnTo>
                    <a:pt x="7261" y="3567"/>
                  </a:lnTo>
                  <a:close/>
                  <a:moveTo>
                    <a:pt x="6276" y="5316"/>
                  </a:moveTo>
                  <a:lnTo>
                    <a:pt x="6276" y="5599"/>
                  </a:lnTo>
                  <a:lnTo>
                    <a:pt x="7160" y="5599"/>
                  </a:lnTo>
                  <a:lnTo>
                    <a:pt x="7160" y="5316"/>
                  </a:lnTo>
                  <a:close/>
                  <a:moveTo>
                    <a:pt x="8413" y="4314"/>
                  </a:moveTo>
                  <a:cubicBezTo>
                    <a:pt x="8568" y="4356"/>
                    <a:pt x="8683" y="4499"/>
                    <a:pt x="8683" y="4667"/>
                  </a:cubicBezTo>
                  <a:lnTo>
                    <a:pt x="8683" y="5016"/>
                  </a:lnTo>
                  <a:lnTo>
                    <a:pt x="9174" y="5016"/>
                  </a:lnTo>
                  <a:cubicBezTo>
                    <a:pt x="9246" y="5016"/>
                    <a:pt x="9317" y="5046"/>
                    <a:pt x="9364" y="5104"/>
                  </a:cubicBezTo>
                  <a:cubicBezTo>
                    <a:pt x="9412" y="5167"/>
                    <a:pt x="9427" y="5246"/>
                    <a:pt x="9403" y="5321"/>
                  </a:cubicBezTo>
                  <a:lnTo>
                    <a:pt x="9268" y="5753"/>
                  </a:lnTo>
                  <a:cubicBezTo>
                    <a:pt x="9212" y="5929"/>
                    <a:pt x="9049" y="6049"/>
                    <a:pt x="8863" y="6049"/>
                  </a:cubicBezTo>
                  <a:lnTo>
                    <a:pt x="8295" y="6049"/>
                  </a:lnTo>
                  <a:lnTo>
                    <a:pt x="7957" y="5861"/>
                  </a:lnTo>
                  <a:lnTo>
                    <a:pt x="7743" y="5861"/>
                  </a:lnTo>
                  <a:lnTo>
                    <a:pt x="7743" y="5016"/>
                  </a:lnTo>
                  <a:lnTo>
                    <a:pt x="8172" y="5016"/>
                  </a:lnTo>
                  <a:lnTo>
                    <a:pt x="8413" y="4314"/>
                  </a:lnTo>
                  <a:close/>
                  <a:moveTo>
                    <a:pt x="8215" y="4002"/>
                  </a:moveTo>
                  <a:lnTo>
                    <a:pt x="7971" y="4735"/>
                  </a:lnTo>
                  <a:lnTo>
                    <a:pt x="7460" y="4735"/>
                  </a:lnTo>
                  <a:lnTo>
                    <a:pt x="7460" y="6144"/>
                  </a:lnTo>
                  <a:lnTo>
                    <a:pt x="7883" y="6144"/>
                  </a:lnTo>
                  <a:lnTo>
                    <a:pt x="8223" y="6331"/>
                  </a:lnTo>
                  <a:lnTo>
                    <a:pt x="8862" y="6331"/>
                  </a:lnTo>
                  <a:cubicBezTo>
                    <a:pt x="9170" y="6331"/>
                    <a:pt x="9444" y="6130"/>
                    <a:pt x="9536" y="5836"/>
                  </a:cubicBezTo>
                  <a:lnTo>
                    <a:pt x="9672" y="5405"/>
                  </a:lnTo>
                  <a:cubicBezTo>
                    <a:pt x="9720" y="5247"/>
                    <a:pt x="9693" y="5079"/>
                    <a:pt x="9595" y="4945"/>
                  </a:cubicBezTo>
                  <a:cubicBezTo>
                    <a:pt x="9495" y="4810"/>
                    <a:pt x="9344" y="4734"/>
                    <a:pt x="9178" y="4734"/>
                  </a:cubicBezTo>
                  <a:lnTo>
                    <a:pt x="8963" y="4734"/>
                  </a:lnTo>
                  <a:lnTo>
                    <a:pt x="8963" y="4651"/>
                  </a:lnTo>
                  <a:cubicBezTo>
                    <a:pt x="8963" y="4292"/>
                    <a:pt x="8672" y="4002"/>
                    <a:pt x="8314" y="4002"/>
                  </a:cubicBezTo>
                  <a:close/>
                  <a:moveTo>
                    <a:pt x="4169" y="3343"/>
                  </a:moveTo>
                  <a:lnTo>
                    <a:pt x="6050" y="6598"/>
                  </a:lnTo>
                  <a:lnTo>
                    <a:pt x="2301" y="7451"/>
                  </a:lnTo>
                  <a:lnTo>
                    <a:pt x="1558" y="6164"/>
                  </a:lnTo>
                  <a:lnTo>
                    <a:pt x="4169" y="3343"/>
                  </a:lnTo>
                  <a:close/>
                  <a:moveTo>
                    <a:pt x="7535" y="7233"/>
                  </a:moveTo>
                  <a:lnTo>
                    <a:pt x="7535" y="7515"/>
                  </a:lnTo>
                  <a:lnTo>
                    <a:pt x="7818" y="7515"/>
                  </a:lnTo>
                  <a:lnTo>
                    <a:pt x="7818" y="7233"/>
                  </a:lnTo>
                  <a:close/>
                  <a:moveTo>
                    <a:pt x="7066" y="7703"/>
                  </a:moveTo>
                  <a:lnTo>
                    <a:pt x="7066" y="7985"/>
                  </a:lnTo>
                  <a:lnTo>
                    <a:pt x="7348" y="7985"/>
                  </a:lnTo>
                  <a:lnTo>
                    <a:pt x="7348" y="7703"/>
                  </a:lnTo>
                  <a:close/>
                  <a:moveTo>
                    <a:pt x="8005" y="7703"/>
                  </a:moveTo>
                  <a:lnTo>
                    <a:pt x="8005" y="7985"/>
                  </a:lnTo>
                  <a:lnTo>
                    <a:pt x="8287" y="7985"/>
                  </a:lnTo>
                  <a:lnTo>
                    <a:pt x="8287" y="7703"/>
                  </a:lnTo>
                  <a:close/>
                  <a:moveTo>
                    <a:pt x="1330" y="6337"/>
                  </a:moveTo>
                  <a:lnTo>
                    <a:pt x="2036" y="7558"/>
                  </a:lnTo>
                  <a:lnTo>
                    <a:pt x="1182" y="8053"/>
                  </a:lnTo>
                  <a:cubicBezTo>
                    <a:pt x="1145" y="8074"/>
                    <a:pt x="1104" y="8084"/>
                    <a:pt x="1064" y="8084"/>
                  </a:cubicBezTo>
                  <a:cubicBezTo>
                    <a:pt x="983" y="8084"/>
                    <a:pt x="903" y="8043"/>
                    <a:pt x="860" y="7968"/>
                  </a:cubicBezTo>
                  <a:lnTo>
                    <a:pt x="389" y="7152"/>
                  </a:lnTo>
                  <a:cubicBezTo>
                    <a:pt x="324" y="7040"/>
                    <a:pt x="363" y="6896"/>
                    <a:pt x="475" y="6830"/>
                  </a:cubicBezTo>
                  <a:lnTo>
                    <a:pt x="1330" y="6337"/>
                  </a:lnTo>
                  <a:close/>
                  <a:moveTo>
                    <a:pt x="7535" y="8172"/>
                  </a:moveTo>
                  <a:lnTo>
                    <a:pt x="7535" y="8454"/>
                  </a:lnTo>
                  <a:lnTo>
                    <a:pt x="7818" y="8454"/>
                  </a:lnTo>
                  <a:lnTo>
                    <a:pt x="7818" y="8172"/>
                  </a:lnTo>
                  <a:close/>
                  <a:moveTo>
                    <a:pt x="2211" y="7785"/>
                  </a:moveTo>
                  <a:lnTo>
                    <a:pt x="2903" y="8985"/>
                  </a:lnTo>
                  <a:cubicBezTo>
                    <a:pt x="2935" y="9039"/>
                    <a:pt x="2943" y="9102"/>
                    <a:pt x="2928" y="9162"/>
                  </a:cubicBezTo>
                  <a:cubicBezTo>
                    <a:pt x="2912" y="9223"/>
                    <a:pt x="2872" y="9275"/>
                    <a:pt x="2818" y="9305"/>
                  </a:cubicBezTo>
                  <a:cubicBezTo>
                    <a:pt x="2781" y="9326"/>
                    <a:pt x="2741" y="9336"/>
                    <a:pt x="2700" y="9336"/>
                  </a:cubicBezTo>
                  <a:cubicBezTo>
                    <a:pt x="2619" y="9336"/>
                    <a:pt x="2539" y="9294"/>
                    <a:pt x="2496" y="9219"/>
                  </a:cubicBezTo>
                  <a:lnTo>
                    <a:pt x="1804" y="8020"/>
                  </a:lnTo>
                  <a:lnTo>
                    <a:pt x="2211" y="7785"/>
                  </a:lnTo>
                  <a:close/>
                  <a:moveTo>
                    <a:pt x="4221" y="2872"/>
                  </a:moveTo>
                  <a:lnTo>
                    <a:pt x="1293" y="6033"/>
                  </a:lnTo>
                  <a:lnTo>
                    <a:pt x="333" y="6587"/>
                  </a:lnTo>
                  <a:cubicBezTo>
                    <a:pt x="86" y="6729"/>
                    <a:pt x="1" y="7047"/>
                    <a:pt x="143" y="7294"/>
                  </a:cubicBezTo>
                  <a:lnTo>
                    <a:pt x="614" y="8109"/>
                  </a:lnTo>
                  <a:cubicBezTo>
                    <a:pt x="711" y="8275"/>
                    <a:pt x="885" y="8368"/>
                    <a:pt x="1064" y="8368"/>
                  </a:cubicBezTo>
                  <a:cubicBezTo>
                    <a:pt x="1152" y="8368"/>
                    <a:pt x="1241" y="8344"/>
                    <a:pt x="1323" y="8297"/>
                  </a:cubicBezTo>
                  <a:lnTo>
                    <a:pt x="1558" y="8162"/>
                  </a:lnTo>
                  <a:lnTo>
                    <a:pt x="2251" y="9360"/>
                  </a:lnTo>
                  <a:cubicBezTo>
                    <a:pt x="2347" y="9526"/>
                    <a:pt x="2521" y="9619"/>
                    <a:pt x="2701" y="9619"/>
                  </a:cubicBezTo>
                  <a:cubicBezTo>
                    <a:pt x="2789" y="9619"/>
                    <a:pt x="2877" y="9597"/>
                    <a:pt x="2959" y="9549"/>
                  </a:cubicBezTo>
                  <a:cubicBezTo>
                    <a:pt x="3206" y="9407"/>
                    <a:pt x="3292" y="9088"/>
                    <a:pt x="3149" y="8842"/>
                  </a:cubicBezTo>
                  <a:lnTo>
                    <a:pt x="2489" y="7698"/>
                  </a:lnTo>
                  <a:lnTo>
                    <a:pt x="6485" y="6788"/>
                  </a:lnTo>
                  <a:lnTo>
                    <a:pt x="4221" y="287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8" name="Google Shape;5588;p118"/>
          <p:cNvGrpSpPr/>
          <p:nvPr/>
        </p:nvGrpSpPr>
        <p:grpSpPr>
          <a:xfrm>
            <a:off x="722429" y="2176278"/>
            <a:ext cx="374474" cy="373230"/>
            <a:chOff x="722429" y="2176278"/>
            <a:chExt cx="374474" cy="373230"/>
          </a:xfrm>
        </p:grpSpPr>
        <p:sp>
          <p:nvSpPr>
            <p:cNvPr id="5589" name="Google Shape;5589;p118"/>
            <p:cNvSpPr/>
            <p:nvPr/>
          </p:nvSpPr>
          <p:spPr>
            <a:xfrm>
              <a:off x="988805" y="2261364"/>
              <a:ext cx="102267" cy="219071"/>
            </a:xfrm>
            <a:custGeom>
              <a:avLst/>
              <a:gdLst/>
              <a:ahLst/>
              <a:cxnLst/>
              <a:rect l="l" t="t" r="r" b="b"/>
              <a:pathLst>
                <a:path w="2631" h="5636" extrusionOk="0">
                  <a:moveTo>
                    <a:pt x="1315" y="0"/>
                  </a:moveTo>
                  <a:cubicBezTo>
                    <a:pt x="588" y="0"/>
                    <a:pt x="1" y="588"/>
                    <a:pt x="1" y="1315"/>
                  </a:cubicBezTo>
                  <a:lnTo>
                    <a:pt x="1" y="4321"/>
                  </a:lnTo>
                  <a:cubicBezTo>
                    <a:pt x="1" y="5048"/>
                    <a:pt x="588" y="5636"/>
                    <a:pt x="1315" y="5636"/>
                  </a:cubicBezTo>
                  <a:cubicBezTo>
                    <a:pt x="2041" y="5636"/>
                    <a:pt x="2630" y="5048"/>
                    <a:pt x="2630" y="4321"/>
                  </a:cubicBezTo>
                  <a:lnTo>
                    <a:pt x="2630" y="1315"/>
                  </a:lnTo>
                  <a:cubicBezTo>
                    <a:pt x="2630" y="588"/>
                    <a:pt x="2042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118"/>
            <p:cNvSpPr/>
            <p:nvPr/>
          </p:nvSpPr>
          <p:spPr>
            <a:xfrm>
              <a:off x="728765" y="2294171"/>
              <a:ext cx="58499" cy="58460"/>
            </a:xfrm>
            <a:custGeom>
              <a:avLst/>
              <a:gdLst/>
              <a:ahLst/>
              <a:cxnLst/>
              <a:rect l="l" t="t" r="r" b="b"/>
              <a:pathLst>
                <a:path w="1505" h="1504" extrusionOk="0">
                  <a:moveTo>
                    <a:pt x="752" y="0"/>
                  </a:moveTo>
                  <a:cubicBezTo>
                    <a:pt x="336" y="0"/>
                    <a:pt x="1" y="337"/>
                    <a:pt x="1" y="752"/>
                  </a:cubicBezTo>
                  <a:cubicBezTo>
                    <a:pt x="1" y="1167"/>
                    <a:pt x="336" y="1504"/>
                    <a:pt x="752" y="1504"/>
                  </a:cubicBezTo>
                  <a:cubicBezTo>
                    <a:pt x="1168" y="1504"/>
                    <a:pt x="1504" y="1167"/>
                    <a:pt x="1504" y="752"/>
                  </a:cubicBezTo>
                  <a:cubicBezTo>
                    <a:pt x="1504" y="337"/>
                    <a:pt x="1168" y="0"/>
                    <a:pt x="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118"/>
            <p:cNvSpPr/>
            <p:nvPr/>
          </p:nvSpPr>
          <p:spPr>
            <a:xfrm>
              <a:off x="743380" y="2493185"/>
              <a:ext cx="29230" cy="51192"/>
            </a:xfrm>
            <a:custGeom>
              <a:avLst/>
              <a:gdLst/>
              <a:ahLst/>
              <a:cxnLst/>
              <a:rect l="l" t="t" r="r" b="b"/>
              <a:pathLst>
                <a:path w="752" h="1317" extrusionOk="0">
                  <a:moveTo>
                    <a:pt x="0" y="1"/>
                  </a:moveTo>
                  <a:lnTo>
                    <a:pt x="0" y="1316"/>
                  </a:lnTo>
                  <a:lnTo>
                    <a:pt x="751" y="131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118"/>
            <p:cNvSpPr/>
            <p:nvPr/>
          </p:nvSpPr>
          <p:spPr>
            <a:xfrm>
              <a:off x="804717" y="2493185"/>
              <a:ext cx="160727" cy="21962"/>
            </a:xfrm>
            <a:custGeom>
              <a:avLst/>
              <a:gdLst/>
              <a:ahLst/>
              <a:cxnLst/>
              <a:rect l="l" t="t" r="r" b="b"/>
              <a:pathLst>
                <a:path w="4135" h="565" extrusionOk="0">
                  <a:moveTo>
                    <a:pt x="1" y="1"/>
                  </a:moveTo>
                  <a:lnTo>
                    <a:pt x="1" y="564"/>
                  </a:lnTo>
                  <a:lnTo>
                    <a:pt x="4134" y="564"/>
                  </a:lnTo>
                  <a:lnTo>
                    <a:pt x="41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118"/>
            <p:cNvSpPr/>
            <p:nvPr/>
          </p:nvSpPr>
          <p:spPr>
            <a:xfrm>
              <a:off x="826678" y="2427456"/>
              <a:ext cx="116843" cy="36538"/>
            </a:xfrm>
            <a:custGeom>
              <a:avLst/>
              <a:gdLst/>
              <a:ahLst/>
              <a:cxnLst/>
              <a:rect l="l" t="t" r="r" b="b"/>
              <a:pathLst>
                <a:path w="3006" h="940" extrusionOk="0">
                  <a:moveTo>
                    <a:pt x="0" y="0"/>
                  </a:moveTo>
                  <a:lnTo>
                    <a:pt x="0" y="939"/>
                  </a:lnTo>
                  <a:lnTo>
                    <a:pt x="3006" y="939"/>
                  </a:lnTo>
                  <a:lnTo>
                    <a:pt x="3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118"/>
            <p:cNvSpPr/>
            <p:nvPr/>
          </p:nvSpPr>
          <p:spPr>
            <a:xfrm>
              <a:off x="852177" y="2305443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1"/>
                  </a:moveTo>
                  <a:lnTo>
                    <a:pt x="470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1"/>
                  </a:lnTo>
                  <a:lnTo>
                    <a:pt x="1263" y="2031"/>
                  </a:lnTo>
                  <a:cubicBezTo>
                    <a:pt x="1510" y="2031"/>
                    <a:pt x="1727" y="1870"/>
                    <a:pt x="1801" y="1636"/>
                  </a:cubicBezTo>
                  <a:lnTo>
                    <a:pt x="1937" y="1203"/>
                  </a:lnTo>
                  <a:cubicBezTo>
                    <a:pt x="2013" y="961"/>
                    <a:pt x="1833" y="715"/>
                    <a:pt x="1578" y="715"/>
                  </a:cubicBezTo>
                  <a:lnTo>
                    <a:pt x="1222" y="715"/>
                  </a:lnTo>
                  <a:lnTo>
                    <a:pt x="1222" y="508"/>
                  </a:lnTo>
                  <a:cubicBezTo>
                    <a:pt x="1222" y="229"/>
                    <a:pt x="995" y="1"/>
                    <a:pt x="71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118"/>
            <p:cNvSpPr/>
            <p:nvPr/>
          </p:nvSpPr>
          <p:spPr>
            <a:xfrm>
              <a:off x="722429" y="2176278"/>
              <a:ext cx="374474" cy="373230"/>
            </a:xfrm>
            <a:custGeom>
              <a:avLst/>
              <a:gdLst/>
              <a:ahLst/>
              <a:cxnLst/>
              <a:rect l="l" t="t" r="r" b="b"/>
              <a:pathLst>
                <a:path w="9634" h="9602" extrusionOk="0">
                  <a:moveTo>
                    <a:pt x="4184" y="0"/>
                  </a:moveTo>
                  <a:cubicBezTo>
                    <a:pt x="3344" y="0"/>
                    <a:pt x="2554" y="327"/>
                    <a:pt x="1959" y="922"/>
                  </a:cubicBezTo>
                  <a:lnTo>
                    <a:pt x="2159" y="1121"/>
                  </a:lnTo>
                  <a:cubicBezTo>
                    <a:pt x="2699" y="579"/>
                    <a:pt x="3420" y="282"/>
                    <a:pt x="4184" y="282"/>
                  </a:cubicBezTo>
                  <a:cubicBezTo>
                    <a:pt x="4949" y="282"/>
                    <a:pt x="5669" y="580"/>
                    <a:pt x="6210" y="1121"/>
                  </a:cubicBezTo>
                  <a:lnTo>
                    <a:pt x="6410" y="922"/>
                  </a:lnTo>
                  <a:cubicBezTo>
                    <a:pt x="5816" y="327"/>
                    <a:pt x="5024" y="0"/>
                    <a:pt x="4184" y="0"/>
                  </a:cubicBezTo>
                  <a:close/>
                  <a:moveTo>
                    <a:pt x="4184" y="1126"/>
                  </a:moveTo>
                  <a:cubicBezTo>
                    <a:pt x="3645" y="1126"/>
                    <a:pt x="3137" y="1336"/>
                    <a:pt x="2756" y="1718"/>
                  </a:cubicBezTo>
                  <a:lnTo>
                    <a:pt x="2955" y="1917"/>
                  </a:lnTo>
                  <a:cubicBezTo>
                    <a:pt x="3283" y="1589"/>
                    <a:pt x="3720" y="1409"/>
                    <a:pt x="4184" y="1409"/>
                  </a:cubicBezTo>
                  <a:cubicBezTo>
                    <a:pt x="4649" y="1409"/>
                    <a:pt x="5085" y="1589"/>
                    <a:pt x="5414" y="1917"/>
                  </a:cubicBezTo>
                  <a:lnTo>
                    <a:pt x="5613" y="1718"/>
                  </a:lnTo>
                  <a:cubicBezTo>
                    <a:pt x="5231" y="1337"/>
                    <a:pt x="4724" y="1126"/>
                    <a:pt x="4184" y="1126"/>
                  </a:cubicBezTo>
                  <a:close/>
                  <a:moveTo>
                    <a:pt x="4184" y="2255"/>
                  </a:moveTo>
                  <a:cubicBezTo>
                    <a:pt x="3943" y="2255"/>
                    <a:pt x="3724" y="2347"/>
                    <a:pt x="3552" y="2516"/>
                  </a:cubicBezTo>
                  <a:lnTo>
                    <a:pt x="3752" y="2716"/>
                  </a:lnTo>
                  <a:cubicBezTo>
                    <a:pt x="3870" y="2598"/>
                    <a:pt x="4020" y="2537"/>
                    <a:pt x="4184" y="2537"/>
                  </a:cubicBezTo>
                  <a:cubicBezTo>
                    <a:pt x="4349" y="2537"/>
                    <a:pt x="4500" y="2598"/>
                    <a:pt x="4616" y="2716"/>
                  </a:cubicBezTo>
                  <a:lnTo>
                    <a:pt x="4814" y="2516"/>
                  </a:lnTo>
                  <a:cubicBezTo>
                    <a:pt x="4643" y="2345"/>
                    <a:pt x="4426" y="2255"/>
                    <a:pt x="4184" y="2255"/>
                  </a:cubicBezTo>
                  <a:close/>
                  <a:moveTo>
                    <a:pt x="8027" y="3979"/>
                  </a:moveTo>
                  <a:lnTo>
                    <a:pt x="8027" y="3983"/>
                  </a:lnTo>
                  <a:lnTo>
                    <a:pt x="8037" y="3983"/>
                  </a:lnTo>
                  <a:lnTo>
                    <a:pt x="8037" y="3979"/>
                  </a:lnTo>
                  <a:close/>
                  <a:moveTo>
                    <a:pt x="915" y="3175"/>
                  </a:moveTo>
                  <a:cubicBezTo>
                    <a:pt x="1251" y="3175"/>
                    <a:pt x="1526" y="3449"/>
                    <a:pt x="1526" y="3785"/>
                  </a:cubicBezTo>
                  <a:cubicBezTo>
                    <a:pt x="1526" y="4121"/>
                    <a:pt x="1251" y="4396"/>
                    <a:pt x="915" y="4396"/>
                  </a:cubicBezTo>
                  <a:cubicBezTo>
                    <a:pt x="578" y="4396"/>
                    <a:pt x="304" y="4122"/>
                    <a:pt x="304" y="3785"/>
                  </a:cubicBezTo>
                  <a:cubicBezTo>
                    <a:pt x="304" y="3449"/>
                    <a:pt x="578" y="3175"/>
                    <a:pt x="915" y="3175"/>
                  </a:cubicBezTo>
                  <a:close/>
                  <a:moveTo>
                    <a:pt x="4158" y="3468"/>
                  </a:moveTo>
                  <a:cubicBezTo>
                    <a:pt x="4313" y="3510"/>
                    <a:pt x="4428" y="3653"/>
                    <a:pt x="4428" y="3822"/>
                  </a:cubicBezTo>
                  <a:lnTo>
                    <a:pt x="4428" y="4170"/>
                  </a:lnTo>
                  <a:cubicBezTo>
                    <a:pt x="4487" y="4173"/>
                    <a:pt x="4540" y="4174"/>
                    <a:pt x="4589" y="4174"/>
                  </a:cubicBezTo>
                  <a:cubicBezTo>
                    <a:pt x="4701" y="4174"/>
                    <a:pt x="4790" y="4168"/>
                    <a:pt x="4862" y="4168"/>
                  </a:cubicBezTo>
                  <a:cubicBezTo>
                    <a:pt x="4980" y="4168"/>
                    <a:pt x="5055" y="4184"/>
                    <a:pt x="5115" y="4267"/>
                  </a:cubicBezTo>
                  <a:cubicBezTo>
                    <a:pt x="5228" y="4420"/>
                    <a:pt x="5103" y="4553"/>
                    <a:pt x="5014" y="4907"/>
                  </a:cubicBezTo>
                  <a:cubicBezTo>
                    <a:pt x="4959" y="5085"/>
                    <a:pt x="4796" y="5203"/>
                    <a:pt x="4611" y="5203"/>
                  </a:cubicBezTo>
                  <a:lnTo>
                    <a:pt x="4042" y="5203"/>
                  </a:lnTo>
                  <a:lnTo>
                    <a:pt x="3704" y="5016"/>
                  </a:lnTo>
                  <a:lnTo>
                    <a:pt x="3488" y="5016"/>
                  </a:lnTo>
                  <a:lnTo>
                    <a:pt x="3488" y="4170"/>
                  </a:lnTo>
                  <a:lnTo>
                    <a:pt x="3918" y="4170"/>
                  </a:lnTo>
                  <a:lnTo>
                    <a:pt x="4158" y="3468"/>
                  </a:lnTo>
                  <a:close/>
                  <a:moveTo>
                    <a:pt x="3962" y="3176"/>
                  </a:moveTo>
                  <a:lnTo>
                    <a:pt x="3717" y="3889"/>
                  </a:lnTo>
                  <a:lnTo>
                    <a:pt x="3207" y="3889"/>
                  </a:lnTo>
                  <a:lnTo>
                    <a:pt x="3207" y="5300"/>
                  </a:lnTo>
                  <a:lnTo>
                    <a:pt x="3631" y="5300"/>
                  </a:lnTo>
                  <a:lnTo>
                    <a:pt x="3968" y="5488"/>
                  </a:lnTo>
                  <a:lnTo>
                    <a:pt x="4611" y="5488"/>
                  </a:lnTo>
                  <a:cubicBezTo>
                    <a:pt x="4920" y="5488"/>
                    <a:pt x="5191" y="5289"/>
                    <a:pt x="5283" y="4994"/>
                  </a:cubicBezTo>
                  <a:cubicBezTo>
                    <a:pt x="5344" y="4704"/>
                    <a:pt x="5569" y="4411"/>
                    <a:pt x="5342" y="4101"/>
                  </a:cubicBezTo>
                  <a:cubicBezTo>
                    <a:pt x="5206" y="3914"/>
                    <a:pt x="5023" y="3889"/>
                    <a:pt x="4883" y="3889"/>
                  </a:cubicBezTo>
                  <a:cubicBezTo>
                    <a:pt x="4831" y="3889"/>
                    <a:pt x="4785" y="3892"/>
                    <a:pt x="4749" y="3892"/>
                  </a:cubicBezTo>
                  <a:cubicBezTo>
                    <a:pt x="4735" y="3892"/>
                    <a:pt x="4722" y="3892"/>
                    <a:pt x="4711" y="3890"/>
                  </a:cubicBezTo>
                  <a:lnTo>
                    <a:pt x="4711" y="3825"/>
                  </a:lnTo>
                  <a:cubicBezTo>
                    <a:pt x="4711" y="3466"/>
                    <a:pt x="4419" y="3176"/>
                    <a:pt x="4062" y="3176"/>
                  </a:cubicBezTo>
                  <a:close/>
                  <a:moveTo>
                    <a:pt x="5557" y="6594"/>
                  </a:moveTo>
                  <a:lnTo>
                    <a:pt x="5557" y="7253"/>
                  </a:lnTo>
                  <a:lnTo>
                    <a:pt x="2833" y="7253"/>
                  </a:lnTo>
                  <a:lnTo>
                    <a:pt x="2833" y="6594"/>
                  </a:lnTo>
                  <a:close/>
                  <a:moveTo>
                    <a:pt x="8176" y="2329"/>
                  </a:moveTo>
                  <a:cubicBezTo>
                    <a:pt x="8195" y="2329"/>
                    <a:pt x="8214" y="2330"/>
                    <a:pt x="8233" y="2331"/>
                  </a:cubicBezTo>
                  <a:cubicBezTo>
                    <a:pt x="8863" y="2359"/>
                    <a:pt x="9351" y="2891"/>
                    <a:pt x="9351" y="3520"/>
                  </a:cubicBezTo>
                  <a:lnTo>
                    <a:pt x="9351" y="6519"/>
                  </a:lnTo>
                  <a:cubicBezTo>
                    <a:pt x="9351" y="7119"/>
                    <a:pt x="8900" y="7615"/>
                    <a:pt x="8317" y="7685"/>
                  </a:cubicBezTo>
                  <a:lnTo>
                    <a:pt x="8317" y="6052"/>
                  </a:lnTo>
                  <a:lnTo>
                    <a:pt x="9028" y="5341"/>
                  </a:lnTo>
                  <a:lnTo>
                    <a:pt x="8829" y="5143"/>
                  </a:lnTo>
                  <a:lnTo>
                    <a:pt x="8319" y="5652"/>
                  </a:lnTo>
                  <a:lnTo>
                    <a:pt x="8319" y="3983"/>
                  </a:lnTo>
                  <a:lnTo>
                    <a:pt x="8037" y="3983"/>
                  </a:lnTo>
                  <a:lnTo>
                    <a:pt x="8037" y="4887"/>
                  </a:lnTo>
                  <a:lnTo>
                    <a:pt x="7515" y="4378"/>
                  </a:lnTo>
                  <a:lnTo>
                    <a:pt x="7317" y="4576"/>
                  </a:lnTo>
                  <a:lnTo>
                    <a:pt x="8016" y="5287"/>
                  </a:lnTo>
                  <a:lnTo>
                    <a:pt x="8016" y="6393"/>
                  </a:lnTo>
                  <a:lnTo>
                    <a:pt x="7515" y="5882"/>
                  </a:lnTo>
                  <a:lnTo>
                    <a:pt x="7317" y="6082"/>
                  </a:lnTo>
                  <a:lnTo>
                    <a:pt x="8016" y="6792"/>
                  </a:lnTo>
                  <a:lnTo>
                    <a:pt x="8016" y="7664"/>
                  </a:lnTo>
                  <a:cubicBezTo>
                    <a:pt x="7447" y="7596"/>
                    <a:pt x="7003" y="7108"/>
                    <a:pt x="7003" y="6519"/>
                  </a:cubicBezTo>
                  <a:lnTo>
                    <a:pt x="7003" y="3503"/>
                  </a:lnTo>
                  <a:cubicBezTo>
                    <a:pt x="7003" y="2856"/>
                    <a:pt x="7530" y="2329"/>
                    <a:pt x="8176" y="2329"/>
                  </a:cubicBezTo>
                  <a:close/>
                  <a:moveTo>
                    <a:pt x="5557" y="7534"/>
                  </a:moveTo>
                  <a:lnTo>
                    <a:pt x="5557" y="8004"/>
                  </a:lnTo>
                  <a:lnTo>
                    <a:pt x="2833" y="8004"/>
                  </a:lnTo>
                  <a:lnTo>
                    <a:pt x="2833" y="7534"/>
                  </a:lnTo>
                  <a:close/>
                  <a:moveTo>
                    <a:pt x="6121" y="8285"/>
                  </a:moveTo>
                  <a:lnTo>
                    <a:pt x="6121" y="8567"/>
                  </a:lnTo>
                  <a:lnTo>
                    <a:pt x="2268" y="8567"/>
                  </a:lnTo>
                  <a:lnTo>
                    <a:pt x="2268" y="8285"/>
                  </a:lnTo>
                  <a:close/>
                  <a:moveTo>
                    <a:pt x="1161" y="8285"/>
                  </a:moveTo>
                  <a:lnTo>
                    <a:pt x="1161" y="9319"/>
                  </a:lnTo>
                  <a:lnTo>
                    <a:pt x="691" y="9319"/>
                  </a:lnTo>
                  <a:lnTo>
                    <a:pt x="691" y="8285"/>
                  </a:lnTo>
                  <a:close/>
                  <a:moveTo>
                    <a:pt x="5838" y="8849"/>
                  </a:moveTo>
                  <a:lnTo>
                    <a:pt x="5838" y="9319"/>
                  </a:lnTo>
                  <a:lnTo>
                    <a:pt x="2550" y="9319"/>
                  </a:lnTo>
                  <a:lnTo>
                    <a:pt x="2550" y="8849"/>
                  </a:lnTo>
                  <a:close/>
                  <a:moveTo>
                    <a:pt x="8177" y="2047"/>
                  </a:moveTo>
                  <a:cubicBezTo>
                    <a:pt x="8159" y="2047"/>
                    <a:pt x="8140" y="2047"/>
                    <a:pt x="8122" y="2048"/>
                  </a:cubicBezTo>
                  <a:cubicBezTo>
                    <a:pt x="7336" y="2078"/>
                    <a:pt x="6721" y="2735"/>
                    <a:pt x="6721" y="3521"/>
                  </a:cubicBezTo>
                  <a:lnTo>
                    <a:pt x="6721" y="6510"/>
                  </a:lnTo>
                  <a:cubicBezTo>
                    <a:pt x="6721" y="7265"/>
                    <a:pt x="7298" y="7888"/>
                    <a:pt x="8035" y="7960"/>
                  </a:cubicBezTo>
                  <a:lnTo>
                    <a:pt x="8035" y="9319"/>
                  </a:lnTo>
                  <a:lnTo>
                    <a:pt x="6119" y="9319"/>
                  </a:lnTo>
                  <a:lnTo>
                    <a:pt x="6119" y="8849"/>
                  </a:lnTo>
                  <a:lnTo>
                    <a:pt x="6401" y="8849"/>
                  </a:lnTo>
                  <a:lnTo>
                    <a:pt x="6401" y="8004"/>
                  </a:lnTo>
                  <a:lnTo>
                    <a:pt x="5838" y="8004"/>
                  </a:lnTo>
                  <a:lnTo>
                    <a:pt x="5838" y="7534"/>
                  </a:lnTo>
                  <a:lnTo>
                    <a:pt x="6251" y="7534"/>
                  </a:lnTo>
                  <a:lnTo>
                    <a:pt x="6251" y="7253"/>
                  </a:lnTo>
                  <a:lnTo>
                    <a:pt x="5819" y="7253"/>
                  </a:lnTo>
                  <a:lnTo>
                    <a:pt x="5819" y="6594"/>
                  </a:lnTo>
                  <a:lnTo>
                    <a:pt x="6251" y="6594"/>
                  </a:lnTo>
                  <a:lnTo>
                    <a:pt x="6251" y="6312"/>
                  </a:lnTo>
                  <a:lnTo>
                    <a:pt x="2118" y="6312"/>
                  </a:lnTo>
                  <a:lnTo>
                    <a:pt x="2118" y="6594"/>
                  </a:lnTo>
                  <a:lnTo>
                    <a:pt x="2550" y="6594"/>
                  </a:lnTo>
                  <a:lnTo>
                    <a:pt x="2550" y="7253"/>
                  </a:lnTo>
                  <a:lnTo>
                    <a:pt x="2118" y="7253"/>
                  </a:lnTo>
                  <a:lnTo>
                    <a:pt x="2118" y="7534"/>
                  </a:lnTo>
                  <a:lnTo>
                    <a:pt x="2550" y="7534"/>
                  </a:lnTo>
                  <a:lnTo>
                    <a:pt x="2550" y="8004"/>
                  </a:lnTo>
                  <a:lnTo>
                    <a:pt x="1987" y="8004"/>
                  </a:lnTo>
                  <a:lnTo>
                    <a:pt x="1987" y="8849"/>
                  </a:lnTo>
                  <a:lnTo>
                    <a:pt x="2270" y="8849"/>
                  </a:lnTo>
                  <a:lnTo>
                    <a:pt x="2270" y="9319"/>
                  </a:lnTo>
                  <a:lnTo>
                    <a:pt x="1442" y="9319"/>
                  </a:lnTo>
                  <a:lnTo>
                    <a:pt x="1442" y="8004"/>
                  </a:lnTo>
                  <a:lnTo>
                    <a:pt x="1067" y="8004"/>
                  </a:lnTo>
                  <a:lnTo>
                    <a:pt x="1067" y="4668"/>
                  </a:lnTo>
                  <a:cubicBezTo>
                    <a:pt x="1493" y="4600"/>
                    <a:pt x="1818" y="4231"/>
                    <a:pt x="1818" y="3787"/>
                  </a:cubicBezTo>
                  <a:cubicBezTo>
                    <a:pt x="1818" y="3294"/>
                    <a:pt x="1419" y="2894"/>
                    <a:pt x="927" y="2894"/>
                  </a:cubicBezTo>
                  <a:cubicBezTo>
                    <a:pt x="904" y="2894"/>
                    <a:pt x="880" y="2895"/>
                    <a:pt x="857" y="2896"/>
                  </a:cubicBezTo>
                  <a:cubicBezTo>
                    <a:pt x="420" y="2929"/>
                    <a:pt x="69" y="3281"/>
                    <a:pt x="35" y="3718"/>
                  </a:cubicBezTo>
                  <a:cubicBezTo>
                    <a:pt x="0" y="4191"/>
                    <a:pt x="338" y="4596"/>
                    <a:pt x="784" y="4668"/>
                  </a:cubicBezTo>
                  <a:lnTo>
                    <a:pt x="784" y="8004"/>
                  </a:lnTo>
                  <a:lnTo>
                    <a:pt x="408" y="8004"/>
                  </a:lnTo>
                  <a:lnTo>
                    <a:pt x="408" y="9319"/>
                  </a:lnTo>
                  <a:lnTo>
                    <a:pt x="14" y="9319"/>
                  </a:lnTo>
                  <a:lnTo>
                    <a:pt x="14" y="9601"/>
                  </a:lnTo>
                  <a:lnTo>
                    <a:pt x="9634" y="9601"/>
                  </a:lnTo>
                  <a:lnTo>
                    <a:pt x="9634" y="9319"/>
                  </a:lnTo>
                  <a:lnTo>
                    <a:pt x="9634" y="9317"/>
                  </a:lnTo>
                  <a:lnTo>
                    <a:pt x="8317" y="9317"/>
                  </a:lnTo>
                  <a:lnTo>
                    <a:pt x="8317" y="7957"/>
                  </a:lnTo>
                  <a:cubicBezTo>
                    <a:pt x="9055" y="7887"/>
                    <a:pt x="9633" y="7264"/>
                    <a:pt x="9633" y="6509"/>
                  </a:cubicBezTo>
                  <a:lnTo>
                    <a:pt x="9633" y="3503"/>
                  </a:lnTo>
                  <a:cubicBezTo>
                    <a:pt x="9633" y="2700"/>
                    <a:pt x="8979" y="2047"/>
                    <a:pt x="8177" y="20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6" name="Google Shape;5596;p118"/>
          <p:cNvGrpSpPr/>
          <p:nvPr/>
        </p:nvGrpSpPr>
        <p:grpSpPr>
          <a:xfrm>
            <a:off x="722701" y="1571267"/>
            <a:ext cx="374435" cy="374201"/>
            <a:chOff x="722701" y="1571267"/>
            <a:chExt cx="374435" cy="374201"/>
          </a:xfrm>
        </p:grpSpPr>
        <p:sp>
          <p:nvSpPr>
            <p:cNvPr id="5597" name="Google Shape;5597;p118"/>
            <p:cNvSpPr/>
            <p:nvPr/>
          </p:nvSpPr>
          <p:spPr>
            <a:xfrm>
              <a:off x="885839" y="1577291"/>
              <a:ext cx="160727" cy="312631"/>
            </a:xfrm>
            <a:custGeom>
              <a:avLst/>
              <a:gdLst/>
              <a:ahLst/>
              <a:cxnLst/>
              <a:rect l="l" t="t" r="r" b="b"/>
              <a:pathLst>
                <a:path w="4135" h="8043" extrusionOk="0">
                  <a:moveTo>
                    <a:pt x="565" y="1"/>
                  </a:moveTo>
                  <a:cubicBezTo>
                    <a:pt x="254" y="1"/>
                    <a:pt x="1" y="254"/>
                    <a:pt x="1" y="565"/>
                  </a:cubicBezTo>
                  <a:lnTo>
                    <a:pt x="1" y="7478"/>
                  </a:lnTo>
                  <a:cubicBezTo>
                    <a:pt x="1" y="7789"/>
                    <a:pt x="254" y="8043"/>
                    <a:pt x="565" y="8043"/>
                  </a:cubicBezTo>
                  <a:lnTo>
                    <a:pt x="3569" y="8043"/>
                  </a:lnTo>
                  <a:cubicBezTo>
                    <a:pt x="3881" y="8043"/>
                    <a:pt x="4133" y="7789"/>
                    <a:pt x="4134" y="7478"/>
                  </a:cubicBezTo>
                  <a:lnTo>
                    <a:pt x="4134" y="565"/>
                  </a:lnTo>
                  <a:cubicBezTo>
                    <a:pt x="4134" y="254"/>
                    <a:pt x="3881" y="1"/>
                    <a:pt x="3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118"/>
            <p:cNvSpPr/>
            <p:nvPr/>
          </p:nvSpPr>
          <p:spPr>
            <a:xfrm>
              <a:off x="885839" y="1621137"/>
              <a:ext cx="160689" cy="203096"/>
            </a:xfrm>
            <a:custGeom>
              <a:avLst/>
              <a:gdLst/>
              <a:ahLst/>
              <a:cxnLst/>
              <a:rect l="l" t="t" r="r" b="b"/>
              <a:pathLst>
                <a:path w="4134" h="5225" extrusionOk="0">
                  <a:moveTo>
                    <a:pt x="1" y="1"/>
                  </a:moveTo>
                  <a:lnTo>
                    <a:pt x="1" y="5224"/>
                  </a:lnTo>
                  <a:lnTo>
                    <a:pt x="4133" y="5224"/>
                  </a:lnTo>
                  <a:lnTo>
                    <a:pt x="413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118"/>
            <p:cNvSpPr/>
            <p:nvPr/>
          </p:nvSpPr>
          <p:spPr>
            <a:xfrm>
              <a:off x="851167" y="1705834"/>
              <a:ext cx="51658" cy="36577"/>
            </a:xfrm>
            <a:custGeom>
              <a:avLst/>
              <a:gdLst/>
              <a:ahLst/>
              <a:cxnLst/>
              <a:rect l="l" t="t" r="r" b="b"/>
              <a:pathLst>
                <a:path w="1329" h="941" extrusionOk="0">
                  <a:moveTo>
                    <a:pt x="477" y="0"/>
                  </a:moveTo>
                  <a:cubicBezTo>
                    <a:pt x="213" y="0"/>
                    <a:pt x="1" y="218"/>
                    <a:pt x="7" y="483"/>
                  </a:cubicBezTo>
                  <a:cubicBezTo>
                    <a:pt x="14" y="735"/>
                    <a:pt x="235" y="940"/>
                    <a:pt x="487" y="940"/>
                  </a:cubicBezTo>
                  <a:lnTo>
                    <a:pt x="852" y="940"/>
                  </a:lnTo>
                  <a:cubicBezTo>
                    <a:pt x="1116" y="940"/>
                    <a:pt x="1328" y="723"/>
                    <a:pt x="1322" y="457"/>
                  </a:cubicBezTo>
                  <a:cubicBezTo>
                    <a:pt x="1316" y="206"/>
                    <a:pt x="1094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118"/>
            <p:cNvSpPr/>
            <p:nvPr/>
          </p:nvSpPr>
          <p:spPr>
            <a:xfrm>
              <a:off x="850661" y="1742372"/>
              <a:ext cx="60015" cy="39453"/>
            </a:xfrm>
            <a:custGeom>
              <a:avLst/>
              <a:gdLst/>
              <a:ahLst/>
              <a:cxnLst/>
              <a:rect l="l" t="t" r="r" b="b"/>
              <a:pathLst>
                <a:path w="1544" h="1015" extrusionOk="0">
                  <a:moveTo>
                    <a:pt x="528" y="0"/>
                  </a:moveTo>
                  <a:cubicBezTo>
                    <a:pt x="234" y="0"/>
                    <a:pt x="0" y="248"/>
                    <a:pt x="21" y="545"/>
                  </a:cubicBezTo>
                  <a:cubicBezTo>
                    <a:pt x="41" y="812"/>
                    <a:pt x="270" y="1014"/>
                    <a:pt x="538" y="1014"/>
                  </a:cubicBezTo>
                  <a:lnTo>
                    <a:pt x="1016" y="1014"/>
                  </a:lnTo>
                  <a:cubicBezTo>
                    <a:pt x="1309" y="1014"/>
                    <a:pt x="1544" y="766"/>
                    <a:pt x="1523" y="470"/>
                  </a:cubicBezTo>
                  <a:cubicBezTo>
                    <a:pt x="1503" y="203"/>
                    <a:pt x="1273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118"/>
            <p:cNvSpPr/>
            <p:nvPr/>
          </p:nvSpPr>
          <p:spPr>
            <a:xfrm>
              <a:off x="851167" y="1781748"/>
              <a:ext cx="51658" cy="36577"/>
            </a:xfrm>
            <a:custGeom>
              <a:avLst/>
              <a:gdLst/>
              <a:ahLst/>
              <a:cxnLst/>
              <a:rect l="l" t="t" r="r" b="b"/>
              <a:pathLst>
                <a:path w="1329" h="941" extrusionOk="0">
                  <a:moveTo>
                    <a:pt x="477" y="0"/>
                  </a:moveTo>
                  <a:cubicBezTo>
                    <a:pt x="213" y="0"/>
                    <a:pt x="1" y="218"/>
                    <a:pt x="7" y="483"/>
                  </a:cubicBezTo>
                  <a:cubicBezTo>
                    <a:pt x="14" y="735"/>
                    <a:pt x="235" y="940"/>
                    <a:pt x="487" y="940"/>
                  </a:cubicBezTo>
                  <a:lnTo>
                    <a:pt x="852" y="940"/>
                  </a:lnTo>
                  <a:cubicBezTo>
                    <a:pt x="1116" y="940"/>
                    <a:pt x="1328" y="724"/>
                    <a:pt x="1322" y="458"/>
                  </a:cubicBezTo>
                  <a:cubicBezTo>
                    <a:pt x="1316" y="206"/>
                    <a:pt x="1094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118"/>
            <p:cNvSpPr/>
            <p:nvPr/>
          </p:nvSpPr>
          <p:spPr>
            <a:xfrm>
              <a:off x="858047" y="1818285"/>
              <a:ext cx="37976" cy="29269"/>
            </a:xfrm>
            <a:custGeom>
              <a:avLst/>
              <a:gdLst/>
              <a:ahLst/>
              <a:cxnLst/>
              <a:rect l="l" t="t" r="r" b="b"/>
              <a:pathLst>
                <a:path w="977" h="753" extrusionOk="0">
                  <a:moveTo>
                    <a:pt x="395" y="0"/>
                  </a:moveTo>
                  <a:cubicBezTo>
                    <a:pt x="175" y="0"/>
                    <a:pt x="0" y="188"/>
                    <a:pt x="20" y="411"/>
                  </a:cubicBezTo>
                  <a:cubicBezTo>
                    <a:pt x="36" y="606"/>
                    <a:pt x="206" y="753"/>
                    <a:pt x="402" y="753"/>
                  </a:cubicBezTo>
                  <a:lnTo>
                    <a:pt x="582" y="753"/>
                  </a:lnTo>
                  <a:cubicBezTo>
                    <a:pt x="801" y="753"/>
                    <a:pt x="976" y="566"/>
                    <a:pt x="958" y="342"/>
                  </a:cubicBezTo>
                  <a:cubicBezTo>
                    <a:pt x="940" y="147"/>
                    <a:pt x="770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118"/>
            <p:cNvSpPr/>
            <p:nvPr/>
          </p:nvSpPr>
          <p:spPr>
            <a:xfrm>
              <a:off x="931083" y="1676371"/>
              <a:ext cx="159989" cy="269058"/>
            </a:xfrm>
            <a:custGeom>
              <a:avLst/>
              <a:gdLst/>
              <a:ahLst/>
              <a:cxnLst/>
              <a:rect l="l" t="t" r="r" b="b"/>
              <a:pathLst>
                <a:path w="4116" h="6922" extrusionOk="0">
                  <a:moveTo>
                    <a:pt x="3439" y="1"/>
                  </a:moveTo>
                  <a:cubicBezTo>
                    <a:pt x="2932" y="149"/>
                    <a:pt x="2627" y="666"/>
                    <a:pt x="2743" y="1181"/>
                  </a:cubicBezTo>
                  <a:lnTo>
                    <a:pt x="2969" y="2182"/>
                  </a:lnTo>
                  <a:lnTo>
                    <a:pt x="2969" y="4929"/>
                  </a:lnTo>
                  <a:cubicBezTo>
                    <a:pt x="2969" y="5240"/>
                    <a:pt x="2716" y="5494"/>
                    <a:pt x="2405" y="5494"/>
                  </a:cubicBezTo>
                  <a:lnTo>
                    <a:pt x="0" y="5494"/>
                  </a:lnTo>
                  <a:lnTo>
                    <a:pt x="639" y="6283"/>
                  </a:lnTo>
                  <a:lnTo>
                    <a:pt x="639" y="6921"/>
                  </a:lnTo>
                  <a:lnTo>
                    <a:pt x="3665" y="6921"/>
                  </a:lnTo>
                  <a:lnTo>
                    <a:pt x="3665" y="5830"/>
                  </a:lnTo>
                  <a:lnTo>
                    <a:pt x="4115" y="3273"/>
                  </a:lnTo>
                  <a:lnTo>
                    <a:pt x="34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118"/>
            <p:cNvSpPr/>
            <p:nvPr/>
          </p:nvSpPr>
          <p:spPr>
            <a:xfrm>
              <a:off x="729309" y="1576942"/>
              <a:ext cx="102422" cy="102384"/>
            </a:xfrm>
            <a:custGeom>
              <a:avLst/>
              <a:gdLst/>
              <a:ahLst/>
              <a:cxnLst/>
              <a:rect l="l" t="t" r="r" b="b"/>
              <a:pathLst>
                <a:path w="2635" h="2634" extrusionOk="0">
                  <a:moveTo>
                    <a:pt x="1317" y="0"/>
                  </a:moveTo>
                  <a:cubicBezTo>
                    <a:pt x="590" y="0"/>
                    <a:pt x="0" y="590"/>
                    <a:pt x="0" y="1317"/>
                  </a:cubicBezTo>
                  <a:cubicBezTo>
                    <a:pt x="0" y="1497"/>
                    <a:pt x="37" y="1668"/>
                    <a:pt x="103" y="1826"/>
                  </a:cubicBezTo>
                  <a:lnTo>
                    <a:pt x="0" y="2634"/>
                  </a:lnTo>
                  <a:lnTo>
                    <a:pt x="753" y="2506"/>
                  </a:lnTo>
                  <a:cubicBezTo>
                    <a:pt x="924" y="2588"/>
                    <a:pt x="1116" y="2634"/>
                    <a:pt x="1318" y="2634"/>
                  </a:cubicBezTo>
                  <a:cubicBezTo>
                    <a:pt x="2045" y="2634"/>
                    <a:pt x="2635" y="2045"/>
                    <a:pt x="2635" y="1318"/>
                  </a:cubicBezTo>
                  <a:cubicBezTo>
                    <a:pt x="2635" y="590"/>
                    <a:pt x="2045" y="0"/>
                    <a:pt x="131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118"/>
            <p:cNvSpPr/>
            <p:nvPr/>
          </p:nvSpPr>
          <p:spPr>
            <a:xfrm>
              <a:off x="728571" y="1829830"/>
              <a:ext cx="109730" cy="109769"/>
            </a:xfrm>
            <a:custGeom>
              <a:avLst/>
              <a:gdLst/>
              <a:ahLst/>
              <a:cxnLst/>
              <a:rect l="l" t="t" r="r" b="b"/>
              <a:pathLst>
                <a:path w="2823" h="2824" extrusionOk="0">
                  <a:moveTo>
                    <a:pt x="1411" y="1"/>
                  </a:moveTo>
                  <a:cubicBezTo>
                    <a:pt x="631" y="1"/>
                    <a:pt x="0" y="633"/>
                    <a:pt x="0" y="1413"/>
                  </a:cubicBezTo>
                  <a:cubicBezTo>
                    <a:pt x="0" y="2192"/>
                    <a:pt x="631" y="2823"/>
                    <a:pt x="1411" y="2823"/>
                  </a:cubicBezTo>
                  <a:cubicBezTo>
                    <a:pt x="2191" y="2823"/>
                    <a:pt x="2823" y="2192"/>
                    <a:pt x="2823" y="1413"/>
                  </a:cubicBezTo>
                  <a:cubicBezTo>
                    <a:pt x="2823" y="633"/>
                    <a:pt x="2191" y="1"/>
                    <a:pt x="141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118"/>
            <p:cNvSpPr/>
            <p:nvPr/>
          </p:nvSpPr>
          <p:spPr>
            <a:xfrm>
              <a:off x="771911" y="1859138"/>
              <a:ext cx="36577" cy="51192"/>
            </a:xfrm>
            <a:custGeom>
              <a:avLst/>
              <a:gdLst/>
              <a:ahLst/>
              <a:cxnLst/>
              <a:rect l="l" t="t" r="r" b="b"/>
              <a:pathLst>
                <a:path w="941" h="1317" extrusionOk="0">
                  <a:moveTo>
                    <a:pt x="1" y="0"/>
                  </a:moveTo>
                  <a:lnTo>
                    <a:pt x="1" y="1317"/>
                  </a:lnTo>
                  <a:lnTo>
                    <a:pt x="941" y="6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118"/>
            <p:cNvSpPr/>
            <p:nvPr/>
          </p:nvSpPr>
          <p:spPr>
            <a:xfrm>
              <a:off x="984374" y="1652505"/>
              <a:ext cx="29308" cy="29269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1"/>
                  </a:moveTo>
                  <a:lnTo>
                    <a:pt x="1" y="752"/>
                  </a:lnTo>
                  <a:lnTo>
                    <a:pt x="753" y="752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118"/>
            <p:cNvSpPr/>
            <p:nvPr/>
          </p:nvSpPr>
          <p:spPr>
            <a:xfrm>
              <a:off x="984374" y="1718234"/>
              <a:ext cx="29308" cy="29269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752"/>
                  </a:lnTo>
                  <a:lnTo>
                    <a:pt x="753" y="752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118"/>
            <p:cNvSpPr/>
            <p:nvPr/>
          </p:nvSpPr>
          <p:spPr>
            <a:xfrm>
              <a:off x="918684" y="1652505"/>
              <a:ext cx="29230" cy="29269"/>
            </a:xfrm>
            <a:custGeom>
              <a:avLst/>
              <a:gdLst/>
              <a:ahLst/>
              <a:cxnLst/>
              <a:rect l="l" t="t" r="r" b="b"/>
              <a:pathLst>
                <a:path w="752" h="753" extrusionOk="0">
                  <a:moveTo>
                    <a:pt x="1" y="1"/>
                  </a:moveTo>
                  <a:lnTo>
                    <a:pt x="1" y="752"/>
                  </a:lnTo>
                  <a:lnTo>
                    <a:pt x="752" y="752"/>
                  </a:lnTo>
                  <a:lnTo>
                    <a:pt x="7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118"/>
            <p:cNvSpPr/>
            <p:nvPr/>
          </p:nvSpPr>
          <p:spPr>
            <a:xfrm>
              <a:off x="722701" y="1571267"/>
              <a:ext cx="374435" cy="374201"/>
            </a:xfrm>
            <a:custGeom>
              <a:avLst/>
              <a:gdLst/>
              <a:ahLst/>
              <a:cxnLst/>
              <a:rect l="l" t="t" r="r" b="b"/>
              <a:pathLst>
                <a:path w="9633" h="9627" extrusionOk="0">
                  <a:moveTo>
                    <a:pt x="5701" y="568"/>
                  </a:moveTo>
                  <a:lnTo>
                    <a:pt x="5701" y="851"/>
                  </a:lnTo>
                  <a:lnTo>
                    <a:pt x="6828" y="851"/>
                  </a:lnTo>
                  <a:lnTo>
                    <a:pt x="6828" y="568"/>
                  </a:lnTo>
                  <a:close/>
                  <a:moveTo>
                    <a:pt x="7776" y="288"/>
                  </a:moveTo>
                  <a:cubicBezTo>
                    <a:pt x="8009" y="288"/>
                    <a:pt x="8199" y="478"/>
                    <a:pt x="8199" y="711"/>
                  </a:cubicBezTo>
                  <a:lnTo>
                    <a:pt x="8199" y="1133"/>
                  </a:lnTo>
                  <a:lnTo>
                    <a:pt x="4347" y="1133"/>
                  </a:lnTo>
                  <a:lnTo>
                    <a:pt x="4347" y="711"/>
                  </a:lnTo>
                  <a:cubicBezTo>
                    <a:pt x="4347" y="477"/>
                    <a:pt x="4537" y="288"/>
                    <a:pt x="4770" y="288"/>
                  </a:cubicBezTo>
                  <a:close/>
                  <a:moveTo>
                    <a:pt x="1487" y="288"/>
                  </a:moveTo>
                  <a:cubicBezTo>
                    <a:pt x="2135" y="288"/>
                    <a:pt x="2662" y="815"/>
                    <a:pt x="2662" y="1463"/>
                  </a:cubicBezTo>
                  <a:cubicBezTo>
                    <a:pt x="2662" y="2110"/>
                    <a:pt x="2135" y="2637"/>
                    <a:pt x="1487" y="2637"/>
                  </a:cubicBezTo>
                  <a:cubicBezTo>
                    <a:pt x="1310" y="2637"/>
                    <a:pt x="1140" y="2599"/>
                    <a:pt x="982" y="2524"/>
                  </a:cubicBezTo>
                  <a:lnTo>
                    <a:pt x="941" y="2504"/>
                  </a:lnTo>
                  <a:lnTo>
                    <a:pt x="333" y="2608"/>
                  </a:lnTo>
                  <a:lnTo>
                    <a:pt x="416" y="1950"/>
                  </a:lnTo>
                  <a:lnTo>
                    <a:pt x="401" y="1917"/>
                  </a:lnTo>
                  <a:cubicBezTo>
                    <a:pt x="340" y="1772"/>
                    <a:pt x="311" y="1619"/>
                    <a:pt x="311" y="1463"/>
                  </a:cubicBezTo>
                  <a:cubicBezTo>
                    <a:pt x="312" y="815"/>
                    <a:pt x="839" y="288"/>
                    <a:pt x="1487" y="288"/>
                  </a:cubicBezTo>
                  <a:close/>
                  <a:moveTo>
                    <a:pt x="5644" y="2222"/>
                  </a:moveTo>
                  <a:lnTo>
                    <a:pt x="5644" y="2692"/>
                  </a:lnTo>
                  <a:lnTo>
                    <a:pt x="5175" y="2692"/>
                  </a:lnTo>
                  <a:lnTo>
                    <a:pt x="5175" y="2222"/>
                  </a:lnTo>
                  <a:close/>
                  <a:moveTo>
                    <a:pt x="7353" y="2222"/>
                  </a:moveTo>
                  <a:lnTo>
                    <a:pt x="7353" y="2692"/>
                  </a:lnTo>
                  <a:lnTo>
                    <a:pt x="6884" y="2692"/>
                  </a:lnTo>
                  <a:lnTo>
                    <a:pt x="6884" y="2222"/>
                  </a:lnTo>
                  <a:close/>
                  <a:moveTo>
                    <a:pt x="4892" y="1940"/>
                  </a:moveTo>
                  <a:lnTo>
                    <a:pt x="4892" y="2974"/>
                  </a:lnTo>
                  <a:lnTo>
                    <a:pt x="5926" y="2974"/>
                  </a:lnTo>
                  <a:lnTo>
                    <a:pt x="5926" y="1940"/>
                  </a:lnTo>
                  <a:close/>
                  <a:moveTo>
                    <a:pt x="6601" y="1940"/>
                  </a:moveTo>
                  <a:lnTo>
                    <a:pt x="6601" y="2974"/>
                  </a:lnTo>
                  <a:lnTo>
                    <a:pt x="7635" y="2974"/>
                  </a:lnTo>
                  <a:lnTo>
                    <a:pt x="7635" y="1940"/>
                  </a:lnTo>
                  <a:close/>
                  <a:moveTo>
                    <a:pt x="4150" y="3595"/>
                  </a:moveTo>
                  <a:cubicBezTo>
                    <a:pt x="4315" y="3595"/>
                    <a:pt x="4470" y="3729"/>
                    <a:pt x="4484" y="3893"/>
                  </a:cubicBezTo>
                  <a:cubicBezTo>
                    <a:pt x="4501" y="4088"/>
                    <a:pt x="4348" y="4252"/>
                    <a:pt x="4157" y="4252"/>
                  </a:cubicBezTo>
                  <a:lnTo>
                    <a:pt x="3782" y="4252"/>
                  </a:lnTo>
                  <a:cubicBezTo>
                    <a:pt x="3591" y="4252"/>
                    <a:pt x="3436" y="4087"/>
                    <a:pt x="3455" y="3893"/>
                  </a:cubicBezTo>
                  <a:cubicBezTo>
                    <a:pt x="3470" y="3728"/>
                    <a:pt x="3625" y="3595"/>
                    <a:pt x="3789" y="3595"/>
                  </a:cubicBezTo>
                  <a:close/>
                  <a:moveTo>
                    <a:pt x="7353" y="3913"/>
                  </a:moveTo>
                  <a:lnTo>
                    <a:pt x="7353" y="4383"/>
                  </a:lnTo>
                  <a:lnTo>
                    <a:pt x="6884" y="4383"/>
                  </a:lnTo>
                  <a:lnTo>
                    <a:pt x="6884" y="3913"/>
                  </a:lnTo>
                  <a:close/>
                  <a:moveTo>
                    <a:pt x="1483" y="1"/>
                  </a:moveTo>
                  <a:cubicBezTo>
                    <a:pt x="680" y="1"/>
                    <a:pt x="28" y="654"/>
                    <a:pt x="28" y="1459"/>
                  </a:cubicBezTo>
                  <a:cubicBezTo>
                    <a:pt x="28" y="1640"/>
                    <a:pt x="61" y="1818"/>
                    <a:pt x="127" y="1986"/>
                  </a:cubicBezTo>
                  <a:lnTo>
                    <a:pt x="6" y="2946"/>
                  </a:lnTo>
                  <a:lnTo>
                    <a:pt x="898" y="2795"/>
                  </a:lnTo>
                  <a:cubicBezTo>
                    <a:pt x="1046" y="2859"/>
                    <a:pt x="1200" y="2898"/>
                    <a:pt x="1360" y="2911"/>
                  </a:cubicBezTo>
                  <a:lnTo>
                    <a:pt x="1360" y="4109"/>
                  </a:lnTo>
                  <a:cubicBezTo>
                    <a:pt x="1360" y="4396"/>
                    <a:pt x="1593" y="4626"/>
                    <a:pt x="1877" y="4626"/>
                  </a:cubicBezTo>
                  <a:lnTo>
                    <a:pt x="2299" y="4626"/>
                  </a:lnTo>
                  <a:lnTo>
                    <a:pt x="2299" y="4344"/>
                  </a:lnTo>
                  <a:lnTo>
                    <a:pt x="1877" y="4344"/>
                  </a:lnTo>
                  <a:cubicBezTo>
                    <a:pt x="1748" y="4344"/>
                    <a:pt x="1642" y="4239"/>
                    <a:pt x="1642" y="4109"/>
                  </a:cubicBezTo>
                  <a:lnTo>
                    <a:pt x="1642" y="2906"/>
                  </a:lnTo>
                  <a:cubicBezTo>
                    <a:pt x="2384" y="2825"/>
                    <a:pt x="2960" y="2184"/>
                    <a:pt x="2939" y="1416"/>
                  </a:cubicBezTo>
                  <a:cubicBezTo>
                    <a:pt x="2918" y="662"/>
                    <a:pt x="2315" y="42"/>
                    <a:pt x="1563" y="3"/>
                  </a:cubicBezTo>
                  <a:cubicBezTo>
                    <a:pt x="1536" y="1"/>
                    <a:pt x="1509" y="1"/>
                    <a:pt x="1483" y="1"/>
                  </a:cubicBezTo>
                  <a:close/>
                  <a:moveTo>
                    <a:pt x="2580" y="4346"/>
                  </a:moveTo>
                  <a:lnTo>
                    <a:pt x="2580" y="4628"/>
                  </a:lnTo>
                  <a:lnTo>
                    <a:pt x="2862" y="4628"/>
                  </a:lnTo>
                  <a:lnTo>
                    <a:pt x="2862" y="4346"/>
                  </a:lnTo>
                  <a:close/>
                  <a:moveTo>
                    <a:pt x="6601" y="3632"/>
                  </a:moveTo>
                  <a:lnTo>
                    <a:pt x="6601" y="4666"/>
                  </a:lnTo>
                  <a:lnTo>
                    <a:pt x="7635" y="4666"/>
                  </a:lnTo>
                  <a:lnTo>
                    <a:pt x="7635" y="3632"/>
                  </a:lnTo>
                  <a:close/>
                  <a:moveTo>
                    <a:pt x="2581" y="4909"/>
                  </a:moveTo>
                  <a:lnTo>
                    <a:pt x="2581" y="5191"/>
                  </a:lnTo>
                  <a:lnTo>
                    <a:pt x="2864" y="5191"/>
                  </a:lnTo>
                  <a:lnTo>
                    <a:pt x="2864" y="4909"/>
                  </a:lnTo>
                  <a:close/>
                  <a:moveTo>
                    <a:pt x="4308" y="4533"/>
                  </a:moveTo>
                  <a:cubicBezTo>
                    <a:pt x="4521" y="4533"/>
                    <a:pt x="4693" y="4716"/>
                    <a:pt x="4673" y="4934"/>
                  </a:cubicBezTo>
                  <a:cubicBezTo>
                    <a:pt x="4656" y="5123"/>
                    <a:pt x="4490" y="5267"/>
                    <a:pt x="4300" y="5267"/>
                  </a:cubicBezTo>
                  <a:lnTo>
                    <a:pt x="3828" y="5267"/>
                  </a:lnTo>
                  <a:cubicBezTo>
                    <a:pt x="3636" y="5267"/>
                    <a:pt x="3472" y="5123"/>
                    <a:pt x="3455" y="4934"/>
                  </a:cubicBezTo>
                  <a:cubicBezTo>
                    <a:pt x="3435" y="4716"/>
                    <a:pt x="3607" y="4533"/>
                    <a:pt x="3820" y="4533"/>
                  </a:cubicBezTo>
                  <a:close/>
                  <a:moveTo>
                    <a:pt x="4148" y="5548"/>
                  </a:moveTo>
                  <a:cubicBezTo>
                    <a:pt x="4314" y="5548"/>
                    <a:pt x="4469" y="5683"/>
                    <a:pt x="4483" y="5847"/>
                  </a:cubicBezTo>
                  <a:cubicBezTo>
                    <a:pt x="4500" y="6042"/>
                    <a:pt x="4347" y="6206"/>
                    <a:pt x="4156" y="6206"/>
                  </a:cubicBezTo>
                  <a:lnTo>
                    <a:pt x="3782" y="6206"/>
                  </a:lnTo>
                  <a:cubicBezTo>
                    <a:pt x="3591" y="6206"/>
                    <a:pt x="3438" y="6042"/>
                    <a:pt x="3455" y="5847"/>
                  </a:cubicBezTo>
                  <a:cubicBezTo>
                    <a:pt x="3470" y="5681"/>
                    <a:pt x="3625" y="5548"/>
                    <a:pt x="3789" y="5548"/>
                  </a:cubicBezTo>
                  <a:close/>
                  <a:moveTo>
                    <a:pt x="8198" y="1416"/>
                  </a:moveTo>
                  <a:lnTo>
                    <a:pt x="8198" y="2951"/>
                  </a:lnTo>
                  <a:cubicBezTo>
                    <a:pt x="7990" y="3212"/>
                    <a:pt x="7898" y="3564"/>
                    <a:pt x="7977" y="3913"/>
                  </a:cubicBezTo>
                  <a:lnTo>
                    <a:pt x="8198" y="4898"/>
                  </a:lnTo>
                  <a:lnTo>
                    <a:pt x="8198" y="6356"/>
                  </a:lnTo>
                  <a:lnTo>
                    <a:pt x="4547" y="6356"/>
                  </a:lnTo>
                  <a:cubicBezTo>
                    <a:pt x="4688" y="6245"/>
                    <a:pt x="4779" y="6072"/>
                    <a:pt x="4779" y="5879"/>
                  </a:cubicBezTo>
                  <a:cubicBezTo>
                    <a:pt x="4780" y="5721"/>
                    <a:pt x="4721" y="5579"/>
                    <a:pt x="4625" y="5472"/>
                  </a:cubicBezTo>
                  <a:cubicBezTo>
                    <a:pt x="4827" y="5363"/>
                    <a:pt x="4968" y="5147"/>
                    <a:pt x="4968" y="4900"/>
                  </a:cubicBezTo>
                  <a:cubicBezTo>
                    <a:pt x="4968" y="4655"/>
                    <a:pt x="4828" y="4439"/>
                    <a:pt x="4625" y="4330"/>
                  </a:cubicBezTo>
                  <a:cubicBezTo>
                    <a:pt x="4721" y="4222"/>
                    <a:pt x="4779" y="4080"/>
                    <a:pt x="4779" y="3923"/>
                  </a:cubicBezTo>
                  <a:cubicBezTo>
                    <a:pt x="4779" y="3649"/>
                    <a:pt x="4596" y="3416"/>
                    <a:pt x="4346" y="3339"/>
                  </a:cubicBezTo>
                  <a:lnTo>
                    <a:pt x="4346" y="1416"/>
                  </a:lnTo>
                  <a:close/>
                  <a:moveTo>
                    <a:pt x="4057" y="6487"/>
                  </a:moveTo>
                  <a:cubicBezTo>
                    <a:pt x="4173" y="6487"/>
                    <a:pt x="4277" y="6570"/>
                    <a:pt x="4296" y="6682"/>
                  </a:cubicBezTo>
                  <a:cubicBezTo>
                    <a:pt x="4320" y="6829"/>
                    <a:pt x="4206" y="6957"/>
                    <a:pt x="4064" y="6957"/>
                  </a:cubicBezTo>
                  <a:lnTo>
                    <a:pt x="3877" y="6957"/>
                  </a:lnTo>
                  <a:cubicBezTo>
                    <a:pt x="3734" y="6957"/>
                    <a:pt x="3620" y="6829"/>
                    <a:pt x="3645" y="6682"/>
                  </a:cubicBezTo>
                  <a:cubicBezTo>
                    <a:pt x="3663" y="6570"/>
                    <a:pt x="3767" y="6487"/>
                    <a:pt x="3882" y="6487"/>
                  </a:cubicBezTo>
                  <a:close/>
                  <a:moveTo>
                    <a:pt x="6414" y="7201"/>
                  </a:moveTo>
                  <a:lnTo>
                    <a:pt x="6414" y="7483"/>
                  </a:lnTo>
                  <a:lnTo>
                    <a:pt x="6131" y="7483"/>
                  </a:lnTo>
                  <a:lnTo>
                    <a:pt x="6131" y="7201"/>
                  </a:lnTo>
                  <a:close/>
                  <a:moveTo>
                    <a:pt x="5851" y="6920"/>
                  </a:moveTo>
                  <a:lnTo>
                    <a:pt x="5851" y="7765"/>
                  </a:lnTo>
                  <a:lnTo>
                    <a:pt x="6696" y="7765"/>
                  </a:lnTo>
                  <a:lnTo>
                    <a:pt x="6696" y="6920"/>
                  </a:lnTo>
                  <a:close/>
                  <a:moveTo>
                    <a:pt x="8199" y="6638"/>
                  </a:moveTo>
                  <a:lnTo>
                    <a:pt x="8199" y="7625"/>
                  </a:lnTo>
                  <a:cubicBezTo>
                    <a:pt x="8199" y="7858"/>
                    <a:pt x="8009" y="8048"/>
                    <a:pt x="7776" y="8048"/>
                  </a:cubicBezTo>
                  <a:lnTo>
                    <a:pt x="4770" y="8048"/>
                  </a:lnTo>
                  <a:cubicBezTo>
                    <a:pt x="4537" y="8048"/>
                    <a:pt x="4347" y="7858"/>
                    <a:pt x="4347" y="7625"/>
                  </a:cubicBezTo>
                  <a:lnTo>
                    <a:pt x="4347" y="7161"/>
                  </a:lnTo>
                  <a:cubicBezTo>
                    <a:pt x="4494" y="7071"/>
                    <a:pt x="4591" y="6908"/>
                    <a:pt x="4591" y="6722"/>
                  </a:cubicBezTo>
                  <a:cubicBezTo>
                    <a:pt x="4591" y="6693"/>
                    <a:pt x="4589" y="6666"/>
                    <a:pt x="4585" y="6638"/>
                  </a:cubicBezTo>
                  <a:close/>
                  <a:moveTo>
                    <a:pt x="1397" y="7677"/>
                  </a:moveTo>
                  <a:lnTo>
                    <a:pt x="1951" y="8065"/>
                  </a:lnTo>
                  <a:lnTo>
                    <a:pt x="1397" y="8452"/>
                  </a:lnTo>
                  <a:lnTo>
                    <a:pt x="1397" y="7677"/>
                  </a:lnTo>
                  <a:close/>
                  <a:moveTo>
                    <a:pt x="1117" y="7134"/>
                  </a:moveTo>
                  <a:lnTo>
                    <a:pt x="1117" y="8993"/>
                  </a:lnTo>
                  <a:lnTo>
                    <a:pt x="2443" y="8064"/>
                  </a:lnTo>
                  <a:lnTo>
                    <a:pt x="1117" y="7134"/>
                  </a:lnTo>
                  <a:close/>
                  <a:moveTo>
                    <a:pt x="1562" y="6793"/>
                  </a:moveTo>
                  <a:cubicBezTo>
                    <a:pt x="2263" y="6793"/>
                    <a:pt x="2832" y="7363"/>
                    <a:pt x="2832" y="8064"/>
                  </a:cubicBezTo>
                  <a:cubicBezTo>
                    <a:pt x="2832" y="8764"/>
                    <a:pt x="2263" y="9334"/>
                    <a:pt x="1562" y="9334"/>
                  </a:cubicBezTo>
                  <a:cubicBezTo>
                    <a:pt x="861" y="9334"/>
                    <a:pt x="292" y="8764"/>
                    <a:pt x="292" y="8064"/>
                  </a:cubicBezTo>
                  <a:cubicBezTo>
                    <a:pt x="292" y="7363"/>
                    <a:pt x="861" y="6793"/>
                    <a:pt x="1562" y="6793"/>
                  </a:cubicBezTo>
                  <a:close/>
                  <a:moveTo>
                    <a:pt x="1876" y="4909"/>
                  </a:moveTo>
                  <a:cubicBezTo>
                    <a:pt x="1589" y="4909"/>
                    <a:pt x="1359" y="5141"/>
                    <a:pt x="1359" y="5426"/>
                  </a:cubicBezTo>
                  <a:lnTo>
                    <a:pt x="1359" y="6520"/>
                  </a:lnTo>
                  <a:cubicBezTo>
                    <a:pt x="594" y="6618"/>
                    <a:pt x="0" y="7276"/>
                    <a:pt x="6" y="8070"/>
                  </a:cubicBezTo>
                  <a:cubicBezTo>
                    <a:pt x="11" y="8885"/>
                    <a:pt x="658" y="9564"/>
                    <a:pt x="1471" y="9608"/>
                  </a:cubicBezTo>
                  <a:cubicBezTo>
                    <a:pt x="1499" y="9610"/>
                    <a:pt x="1527" y="9610"/>
                    <a:pt x="1555" y="9610"/>
                  </a:cubicBezTo>
                  <a:cubicBezTo>
                    <a:pt x="2410" y="9610"/>
                    <a:pt x="3107" y="8914"/>
                    <a:pt x="3107" y="8058"/>
                  </a:cubicBezTo>
                  <a:cubicBezTo>
                    <a:pt x="3108" y="7232"/>
                    <a:pt x="2458" y="6555"/>
                    <a:pt x="1641" y="6509"/>
                  </a:cubicBezTo>
                  <a:lnTo>
                    <a:pt x="1641" y="5426"/>
                  </a:lnTo>
                  <a:cubicBezTo>
                    <a:pt x="1641" y="5296"/>
                    <a:pt x="1747" y="5191"/>
                    <a:pt x="1876" y="5191"/>
                  </a:cubicBezTo>
                  <a:lnTo>
                    <a:pt x="2298" y="5191"/>
                  </a:lnTo>
                  <a:lnTo>
                    <a:pt x="2298" y="4909"/>
                  </a:lnTo>
                  <a:close/>
                  <a:moveTo>
                    <a:pt x="4770" y="4"/>
                  </a:moveTo>
                  <a:cubicBezTo>
                    <a:pt x="4382" y="4"/>
                    <a:pt x="4066" y="319"/>
                    <a:pt x="4066" y="710"/>
                  </a:cubicBezTo>
                  <a:lnTo>
                    <a:pt x="4066" y="3312"/>
                  </a:lnTo>
                  <a:lnTo>
                    <a:pt x="3805" y="3312"/>
                  </a:lnTo>
                  <a:cubicBezTo>
                    <a:pt x="3456" y="3312"/>
                    <a:pt x="3169" y="3597"/>
                    <a:pt x="3183" y="3948"/>
                  </a:cubicBezTo>
                  <a:cubicBezTo>
                    <a:pt x="3191" y="4132"/>
                    <a:pt x="3279" y="4295"/>
                    <a:pt x="3415" y="4402"/>
                  </a:cubicBezTo>
                  <a:cubicBezTo>
                    <a:pt x="3272" y="4521"/>
                    <a:pt x="3181" y="4700"/>
                    <a:pt x="3181" y="4899"/>
                  </a:cubicBezTo>
                  <a:cubicBezTo>
                    <a:pt x="3181" y="5099"/>
                    <a:pt x="3272" y="5278"/>
                    <a:pt x="3415" y="5396"/>
                  </a:cubicBezTo>
                  <a:cubicBezTo>
                    <a:pt x="3272" y="5508"/>
                    <a:pt x="3181" y="5681"/>
                    <a:pt x="3181" y="5876"/>
                  </a:cubicBezTo>
                  <a:cubicBezTo>
                    <a:pt x="3181" y="6099"/>
                    <a:pt x="3302" y="6294"/>
                    <a:pt x="3481" y="6402"/>
                  </a:cubicBezTo>
                  <a:cubicBezTo>
                    <a:pt x="3403" y="6500"/>
                    <a:pt x="3360" y="6629"/>
                    <a:pt x="3371" y="6766"/>
                  </a:cubicBezTo>
                  <a:cubicBezTo>
                    <a:pt x="3394" y="7035"/>
                    <a:pt x="3627" y="7239"/>
                    <a:pt x="3898" y="7239"/>
                  </a:cubicBezTo>
                  <a:lnTo>
                    <a:pt x="4047" y="7239"/>
                  </a:lnTo>
                  <a:lnTo>
                    <a:pt x="4047" y="7624"/>
                  </a:lnTo>
                  <a:cubicBezTo>
                    <a:pt x="4047" y="8013"/>
                    <a:pt x="4362" y="8329"/>
                    <a:pt x="4752" y="8329"/>
                  </a:cubicBezTo>
                  <a:lnTo>
                    <a:pt x="5304" y="8329"/>
                  </a:lnTo>
                  <a:lnTo>
                    <a:pt x="5871" y="9032"/>
                  </a:lnTo>
                  <a:lnTo>
                    <a:pt x="5871" y="9626"/>
                  </a:lnTo>
                  <a:lnTo>
                    <a:pt x="6153" y="9626"/>
                  </a:lnTo>
                  <a:lnTo>
                    <a:pt x="6153" y="8932"/>
                  </a:lnTo>
                  <a:lnTo>
                    <a:pt x="5668" y="8329"/>
                  </a:lnTo>
                  <a:lnTo>
                    <a:pt x="7777" y="8329"/>
                  </a:lnTo>
                  <a:cubicBezTo>
                    <a:pt x="8167" y="8329"/>
                    <a:pt x="8483" y="8014"/>
                    <a:pt x="8483" y="7624"/>
                  </a:cubicBezTo>
                  <a:lnTo>
                    <a:pt x="8483" y="4840"/>
                  </a:lnTo>
                  <a:lnTo>
                    <a:pt x="8253" y="3818"/>
                  </a:lnTo>
                  <a:cubicBezTo>
                    <a:pt x="8166" y="3424"/>
                    <a:pt x="8361" y="3029"/>
                    <a:pt x="8707" y="2854"/>
                  </a:cubicBezTo>
                  <a:lnTo>
                    <a:pt x="9344" y="5956"/>
                  </a:lnTo>
                  <a:lnTo>
                    <a:pt x="8896" y="8515"/>
                  </a:lnTo>
                  <a:lnTo>
                    <a:pt x="8896" y="9626"/>
                  </a:lnTo>
                  <a:lnTo>
                    <a:pt x="9178" y="9626"/>
                  </a:lnTo>
                  <a:lnTo>
                    <a:pt x="9178" y="8547"/>
                  </a:lnTo>
                  <a:lnTo>
                    <a:pt x="9632" y="5976"/>
                  </a:lnTo>
                  <a:lnTo>
                    <a:pt x="8917" y="2526"/>
                  </a:lnTo>
                  <a:lnTo>
                    <a:pt x="8771" y="2568"/>
                  </a:lnTo>
                  <a:cubicBezTo>
                    <a:pt x="8667" y="2598"/>
                    <a:pt x="8569" y="2643"/>
                    <a:pt x="8482" y="2699"/>
                  </a:cubicBezTo>
                  <a:lnTo>
                    <a:pt x="8482" y="710"/>
                  </a:lnTo>
                  <a:cubicBezTo>
                    <a:pt x="8482" y="320"/>
                    <a:pt x="8167" y="4"/>
                    <a:pt x="7776" y="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1" name="Google Shape;5611;p118"/>
          <p:cNvGrpSpPr/>
          <p:nvPr/>
        </p:nvGrpSpPr>
        <p:grpSpPr>
          <a:xfrm>
            <a:off x="3977908" y="3982606"/>
            <a:ext cx="373968" cy="374085"/>
            <a:chOff x="3977908" y="3982606"/>
            <a:chExt cx="373968" cy="374085"/>
          </a:xfrm>
        </p:grpSpPr>
        <p:sp>
          <p:nvSpPr>
            <p:cNvPr id="5612" name="Google Shape;5612;p118"/>
            <p:cNvSpPr/>
            <p:nvPr/>
          </p:nvSpPr>
          <p:spPr>
            <a:xfrm>
              <a:off x="4073567" y="4279262"/>
              <a:ext cx="182650" cy="71599"/>
            </a:xfrm>
            <a:custGeom>
              <a:avLst/>
              <a:gdLst/>
              <a:ahLst/>
              <a:cxnLst/>
              <a:rect l="l" t="t" r="r" b="b"/>
              <a:pathLst>
                <a:path w="4699" h="1842" extrusionOk="0">
                  <a:moveTo>
                    <a:pt x="1297" y="0"/>
                  </a:moveTo>
                  <a:lnTo>
                    <a:pt x="734" y="1278"/>
                  </a:lnTo>
                  <a:lnTo>
                    <a:pt x="1" y="1278"/>
                  </a:lnTo>
                  <a:lnTo>
                    <a:pt x="1" y="1841"/>
                  </a:lnTo>
                  <a:lnTo>
                    <a:pt x="4698" y="1841"/>
                  </a:lnTo>
                  <a:lnTo>
                    <a:pt x="4698" y="1278"/>
                  </a:lnTo>
                  <a:lnTo>
                    <a:pt x="3965" y="1278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118"/>
            <p:cNvSpPr/>
            <p:nvPr/>
          </p:nvSpPr>
          <p:spPr>
            <a:xfrm>
              <a:off x="3983778" y="4022836"/>
              <a:ext cx="362968" cy="189219"/>
            </a:xfrm>
            <a:custGeom>
              <a:avLst/>
              <a:gdLst/>
              <a:ahLst/>
              <a:cxnLst/>
              <a:rect l="l" t="t" r="r" b="b"/>
              <a:pathLst>
                <a:path w="9338" h="4868" extrusionOk="0">
                  <a:moveTo>
                    <a:pt x="565" y="1"/>
                  </a:moveTo>
                  <a:cubicBezTo>
                    <a:pt x="251" y="1"/>
                    <a:pt x="0" y="254"/>
                    <a:pt x="0" y="565"/>
                  </a:cubicBezTo>
                  <a:lnTo>
                    <a:pt x="0" y="4868"/>
                  </a:lnTo>
                  <a:lnTo>
                    <a:pt x="9338" y="4868"/>
                  </a:lnTo>
                  <a:lnTo>
                    <a:pt x="9338" y="565"/>
                  </a:lnTo>
                  <a:cubicBezTo>
                    <a:pt x="9338" y="253"/>
                    <a:pt x="9084" y="1"/>
                    <a:pt x="877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118"/>
            <p:cNvSpPr/>
            <p:nvPr/>
          </p:nvSpPr>
          <p:spPr>
            <a:xfrm>
              <a:off x="3983778" y="4212017"/>
              <a:ext cx="362968" cy="67206"/>
            </a:xfrm>
            <a:custGeom>
              <a:avLst/>
              <a:gdLst/>
              <a:ahLst/>
              <a:cxnLst/>
              <a:rect l="l" t="t" r="r" b="b"/>
              <a:pathLst>
                <a:path w="9338" h="1729" extrusionOk="0">
                  <a:moveTo>
                    <a:pt x="0" y="1"/>
                  </a:moveTo>
                  <a:lnTo>
                    <a:pt x="0" y="1164"/>
                  </a:lnTo>
                  <a:cubicBezTo>
                    <a:pt x="0" y="1477"/>
                    <a:pt x="254" y="1728"/>
                    <a:pt x="565" y="1728"/>
                  </a:cubicBezTo>
                  <a:lnTo>
                    <a:pt x="8773" y="1728"/>
                  </a:lnTo>
                  <a:cubicBezTo>
                    <a:pt x="9086" y="1728"/>
                    <a:pt x="9338" y="1475"/>
                    <a:pt x="9338" y="1164"/>
                  </a:cubicBezTo>
                  <a:lnTo>
                    <a:pt x="9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118"/>
            <p:cNvSpPr/>
            <p:nvPr/>
          </p:nvSpPr>
          <p:spPr>
            <a:xfrm>
              <a:off x="4026146" y="4117135"/>
              <a:ext cx="278231" cy="73037"/>
            </a:xfrm>
            <a:custGeom>
              <a:avLst/>
              <a:gdLst/>
              <a:ahLst/>
              <a:cxnLst/>
              <a:rect l="l" t="t" r="r" b="b"/>
              <a:pathLst>
                <a:path w="7158" h="1879" extrusionOk="0">
                  <a:moveTo>
                    <a:pt x="377" y="0"/>
                  </a:moveTo>
                  <a:cubicBezTo>
                    <a:pt x="169" y="0"/>
                    <a:pt x="0" y="168"/>
                    <a:pt x="0" y="376"/>
                  </a:cubicBezTo>
                  <a:lnTo>
                    <a:pt x="0" y="1503"/>
                  </a:lnTo>
                  <a:cubicBezTo>
                    <a:pt x="0" y="1710"/>
                    <a:pt x="168" y="1879"/>
                    <a:pt x="377" y="1879"/>
                  </a:cubicBezTo>
                  <a:lnTo>
                    <a:pt x="6782" y="1879"/>
                  </a:lnTo>
                  <a:cubicBezTo>
                    <a:pt x="6989" y="1879"/>
                    <a:pt x="7158" y="1710"/>
                    <a:pt x="7158" y="1503"/>
                  </a:cubicBezTo>
                  <a:lnTo>
                    <a:pt x="7158" y="376"/>
                  </a:lnTo>
                  <a:cubicBezTo>
                    <a:pt x="7158" y="169"/>
                    <a:pt x="6990" y="0"/>
                    <a:pt x="678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118"/>
            <p:cNvSpPr/>
            <p:nvPr/>
          </p:nvSpPr>
          <p:spPr>
            <a:xfrm>
              <a:off x="4109950" y="3988203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4" y="0"/>
                  </a:moveTo>
                  <a:cubicBezTo>
                    <a:pt x="633" y="0"/>
                    <a:pt x="1" y="633"/>
                    <a:pt x="1" y="1413"/>
                  </a:cubicBezTo>
                  <a:cubicBezTo>
                    <a:pt x="1" y="2193"/>
                    <a:pt x="633" y="2826"/>
                    <a:pt x="1414" y="2826"/>
                  </a:cubicBezTo>
                  <a:cubicBezTo>
                    <a:pt x="2193" y="2826"/>
                    <a:pt x="2825" y="2193"/>
                    <a:pt x="2825" y="1413"/>
                  </a:cubicBezTo>
                  <a:cubicBezTo>
                    <a:pt x="2825" y="633"/>
                    <a:pt x="2193" y="0"/>
                    <a:pt x="141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118"/>
            <p:cNvSpPr/>
            <p:nvPr/>
          </p:nvSpPr>
          <p:spPr>
            <a:xfrm>
              <a:off x="4128335" y="4010204"/>
              <a:ext cx="73076" cy="87807"/>
            </a:xfrm>
            <a:custGeom>
              <a:avLst/>
              <a:gdLst/>
              <a:ahLst/>
              <a:cxnLst/>
              <a:rect l="l" t="t" r="r" b="b"/>
              <a:pathLst>
                <a:path w="1880" h="2259" extrusionOk="0">
                  <a:moveTo>
                    <a:pt x="940" y="1"/>
                  </a:moveTo>
                  <a:cubicBezTo>
                    <a:pt x="929" y="1"/>
                    <a:pt x="917" y="1"/>
                    <a:pt x="906" y="2"/>
                  </a:cubicBezTo>
                  <a:cubicBezTo>
                    <a:pt x="662" y="19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4" y="889"/>
                    <a:pt x="588" y="973"/>
                  </a:cubicBezTo>
                  <a:cubicBezTo>
                    <a:pt x="243" y="1111"/>
                    <a:pt x="0" y="1448"/>
                    <a:pt x="0" y="1844"/>
                  </a:cubicBezTo>
                  <a:lnTo>
                    <a:pt x="0" y="1900"/>
                  </a:lnTo>
                  <a:cubicBezTo>
                    <a:pt x="249" y="2123"/>
                    <a:pt x="579" y="2259"/>
                    <a:pt x="939" y="2259"/>
                  </a:cubicBezTo>
                  <a:cubicBezTo>
                    <a:pt x="1299" y="2259"/>
                    <a:pt x="1628" y="2123"/>
                    <a:pt x="1878" y="1900"/>
                  </a:cubicBezTo>
                  <a:lnTo>
                    <a:pt x="1878" y="1844"/>
                  </a:lnTo>
                  <a:cubicBezTo>
                    <a:pt x="1880" y="1448"/>
                    <a:pt x="1636" y="1111"/>
                    <a:pt x="1291" y="973"/>
                  </a:cubicBezTo>
                  <a:cubicBezTo>
                    <a:pt x="1365" y="889"/>
                    <a:pt x="1410" y="780"/>
                    <a:pt x="1410" y="660"/>
                  </a:cubicBezTo>
                  <a:lnTo>
                    <a:pt x="1410" y="482"/>
                  </a:lnTo>
                  <a:cubicBezTo>
                    <a:pt x="1410" y="216"/>
                    <a:pt x="1202" y="1"/>
                    <a:pt x="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118"/>
            <p:cNvSpPr/>
            <p:nvPr/>
          </p:nvSpPr>
          <p:spPr>
            <a:xfrm>
              <a:off x="3977908" y="3982606"/>
              <a:ext cx="373968" cy="374085"/>
            </a:xfrm>
            <a:custGeom>
              <a:avLst/>
              <a:gdLst/>
              <a:ahLst/>
              <a:cxnLst/>
              <a:rect l="l" t="t" r="r" b="b"/>
              <a:pathLst>
                <a:path w="9621" h="9624" extrusionOk="0">
                  <a:moveTo>
                    <a:pt x="4820" y="852"/>
                  </a:moveTo>
                  <a:cubicBezTo>
                    <a:pt x="4828" y="852"/>
                    <a:pt x="4837" y="853"/>
                    <a:pt x="4846" y="853"/>
                  </a:cubicBezTo>
                  <a:cubicBezTo>
                    <a:pt x="5015" y="866"/>
                    <a:pt x="5148" y="1008"/>
                    <a:pt x="5148" y="1181"/>
                  </a:cubicBezTo>
                  <a:lnTo>
                    <a:pt x="5148" y="1360"/>
                  </a:lnTo>
                  <a:cubicBezTo>
                    <a:pt x="5148" y="1545"/>
                    <a:pt x="5001" y="1698"/>
                    <a:pt x="4819" y="1698"/>
                  </a:cubicBezTo>
                  <a:cubicBezTo>
                    <a:pt x="4810" y="1698"/>
                    <a:pt x="4802" y="1698"/>
                    <a:pt x="4794" y="1697"/>
                  </a:cubicBezTo>
                  <a:cubicBezTo>
                    <a:pt x="4625" y="1683"/>
                    <a:pt x="4491" y="1541"/>
                    <a:pt x="4491" y="1368"/>
                  </a:cubicBezTo>
                  <a:lnTo>
                    <a:pt x="4491" y="1191"/>
                  </a:lnTo>
                  <a:cubicBezTo>
                    <a:pt x="4491" y="1005"/>
                    <a:pt x="4637" y="852"/>
                    <a:pt x="4820" y="852"/>
                  </a:cubicBezTo>
                  <a:close/>
                  <a:moveTo>
                    <a:pt x="4801" y="289"/>
                  </a:moveTo>
                  <a:cubicBezTo>
                    <a:pt x="5824" y="289"/>
                    <a:pt x="6421" y="1442"/>
                    <a:pt x="5846" y="2275"/>
                  </a:cubicBezTo>
                  <a:cubicBezTo>
                    <a:pt x="5775" y="2003"/>
                    <a:pt x="5599" y="1769"/>
                    <a:pt x="5355" y="1625"/>
                  </a:cubicBezTo>
                  <a:cubicBezTo>
                    <a:pt x="5391" y="1547"/>
                    <a:pt x="5412" y="1460"/>
                    <a:pt x="5412" y="1368"/>
                  </a:cubicBezTo>
                  <a:lnTo>
                    <a:pt x="5412" y="1194"/>
                  </a:lnTo>
                  <a:cubicBezTo>
                    <a:pt x="5412" y="850"/>
                    <a:pt x="5139" y="569"/>
                    <a:pt x="4801" y="569"/>
                  </a:cubicBezTo>
                  <a:cubicBezTo>
                    <a:pt x="4789" y="569"/>
                    <a:pt x="4776" y="570"/>
                    <a:pt x="4763" y="571"/>
                  </a:cubicBezTo>
                  <a:cubicBezTo>
                    <a:pt x="4443" y="591"/>
                    <a:pt x="4190" y="857"/>
                    <a:pt x="4190" y="1180"/>
                  </a:cubicBezTo>
                  <a:lnTo>
                    <a:pt x="4190" y="1367"/>
                  </a:lnTo>
                  <a:cubicBezTo>
                    <a:pt x="4190" y="1458"/>
                    <a:pt x="4210" y="1545"/>
                    <a:pt x="4247" y="1624"/>
                  </a:cubicBezTo>
                  <a:cubicBezTo>
                    <a:pt x="4003" y="1768"/>
                    <a:pt x="3828" y="2001"/>
                    <a:pt x="3756" y="2273"/>
                  </a:cubicBezTo>
                  <a:cubicBezTo>
                    <a:pt x="3181" y="1441"/>
                    <a:pt x="3777" y="289"/>
                    <a:pt x="4801" y="289"/>
                  </a:cubicBezTo>
                  <a:close/>
                  <a:moveTo>
                    <a:pt x="5189" y="1850"/>
                  </a:moveTo>
                  <a:cubicBezTo>
                    <a:pt x="5445" y="1988"/>
                    <a:pt x="5607" y="2249"/>
                    <a:pt x="5611" y="2544"/>
                  </a:cubicBezTo>
                  <a:cubicBezTo>
                    <a:pt x="5392" y="2722"/>
                    <a:pt x="5113" y="2828"/>
                    <a:pt x="4811" y="2828"/>
                  </a:cubicBezTo>
                  <a:cubicBezTo>
                    <a:pt x="4507" y="2828"/>
                    <a:pt x="4229" y="2722"/>
                    <a:pt x="4010" y="2544"/>
                  </a:cubicBezTo>
                  <a:cubicBezTo>
                    <a:pt x="4014" y="2249"/>
                    <a:pt x="4176" y="1985"/>
                    <a:pt x="4432" y="1850"/>
                  </a:cubicBezTo>
                  <a:cubicBezTo>
                    <a:pt x="4536" y="1932"/>
                    <a:pt x="4668" y="1980"/>
                    <a:pt x="4811" y="1980"/>
                  </a:cubicBezTo>
                  <a:cubicBezTo>
                    <a:pt x="4953" y="1980"/>
                    <a:pt x="5085" y="1932"/>
                    <a:pt x="5189" y="1850"/>
                  </a:cubicBezTo>
                  <a:close/>
                  <a:moveTo>
                    <a:pt x="2405" y="3837"/>
                  </a:moveTo>
                  <a:lnTo>
                    <a:pt x="2405" y="4157"/>
                  </a:lnTo>
                  <a:lnTo>
                    <a:pt x="2127" y="3997"/>
                  </a:lnTo>
                  <a:lnTo>
                    <a:pt x="1987" y="4241"/>
                  </a:lnTo>
                  <a:lnTo>
                    <a:pt x="2264" y="4401"/>
                  </a:lnTo>
                  <a:lnTo>
                    <a:pt x="1987" y="4560"/>
                  </a:lnTo>
                  <a:lnTo>
                    <a:pt x="2127" y="4805"/>
                  </a:lnTo>
                  <a:lnTo>
                    <a:pt x="2405" y="4644"/>
                  </a:lnTo>
                  <a:lnTo>
                    <a:pt x="2405" y="4964"/>
                  </a:lnTo>
                  <a:lnTo>
                    <a:pt x="2687" y="4964"/>
                  </a:lnTo>
                  <a:lnTo>
                    <a:pt x="2687" y="4644"/>
                  </a:lnTo>
                  <a:lnTo>
                    <a:pt x="2964" y="4805"/>
                  </a:lnTo>
                  <a:lnTo>
                    <a:pt x="3106" y="4560"/>
                  </a:lnTo>
                  <a:lnTo>
                    <a:pt x="2828" y="4401"/>
                  </a:lnTo>
                  <a:lnTo>
                    <a:pt x="3106" y="4241"/>
                  </a:lnTo>
                  <a:lnTo>
                    <a:pt x="2964" y="3997"/>
                  </a:lnTo>
                  <a:lnTo>
                    <a:pt x="2687" y="4157"/>
                  </a:lnTo>
                  <a:lnTo>
                    <a:pt x="2687" y="3837"/>
                  </a:lnTo>
                  <a:close/>
                  <a:moveTo>
                    <a:pt x="3908" y="3837"/>
                  </a:moveTo>
                  <a:lnTo>
                    <a:pt x="3908" y="4157"/>
                  </a:lnTo>
                  <a:lnTo>
                    <a:pt x="3631" y="3997"/>
                  </a:lnTo>
                  <a:lnTo>
                    <a:pt x="3491" y="4241"/>
                  </a:lnTo>
                  <a:lnTo>
                    <a:pt x="3767" y="4401"/>
                  </a:lnTo>
                  <a:lnTo>
                    <a:pt x="3491" y="4560"/>
                  </a:lnTo>
                  <a:lnTo>
                    <a:pt x="3631" y="4805"/>
                  </a:lnTo>
                  <a:lnTo>
                    <a:pt x="3908" y="4644"/>
                  </a:lnTo>
                  <a:lnTo>
                    <a:pt x="3908" y="4964"/>
                  </a:lnTo>
                  <a:lnTo>
                    <a:pt x="4190" y="4964"/>
                  </a:lnTo>
                  <a:lnTo>
                    <a:pt x="4190" y="4644"/>
                  </a:lnTo>
                  <a:lnTo>
                    <a:pt x="4468" y="4805"/>
                  </a:lnTo>
                  <a:lnTo>
                    <a:pt x="4609" y="4560"/>
                  </a:lnTo>
                  <a:lnTo>
                    <a:pt x="4332" y="4401"/>
                  </a:lnTo>
                  <a:lnTo>
                    <a:pt x="4609" y="4241"/>
                  </a:lnTo>
                  <a:lnTo>
                    <a:pt x="4468" y="3997"/>
                  </a:lnTo>
                  <a:lnTo>
                    <a:pt x="4190" y="4157"/>
                  </a:lnTo>
                  <a:lnTo>
                    <a:pt x="4190" y="3837"/>
                  </a:lnTo>
                  <a:close/>
                  <a:moveTo>
                    <a:pt x="5430" y="3837"/>
                  </a:moveTo>
                  <a:lnTo>
                    <a:pt x="5430" y="4157"/>
                  </a:lnTo>
                  <a:lnTo>
                    <a:pt x="5153" y="3997"/>
                  </a:lnTo>
                  <a:lnTo>
                    <a:pt x="5012" y="4241"/>
                  </a:lnTo>
                  <a:lnTo>
                    <a:pt x="5290" y="4401"/>
                  </a:lnTo>
                  <a:lnTo>
                    <a:pt x="5012" y="4560"/>
                  </a:lnTo>
                  <a:lnTo>
                    <a:pt x="5153" y="4805"/>
                  </a:lnTo>
                  <a:lnTo>
                    <a:pt x="5430" y="4644"/>
                  </a:lnTo>
                  <a:lnTo>
                    <a:pt x="5430" y="4964"/>
                  </a:lnTo>
                  <a:lnTo>
                    <a:pt x="5713" y="4964"/>
                  </a:lnTo>
                  <a:lnTo>
                    <a:pt x="5713" y="4644"/>
                  </a:lnTo>
                  <a:lnTo>
                    <a:pt x="5989" y="4805"/>
                  </a:lnTo>
                  <a:lnTo>
                    <a:pt x="6130" y="4560"/>
                  </a:lnTo>
                  <a:lnTo>
                    <a:pt x="5854" y="4401"/>
                  </a:lnTo>
                  <a:lnTo>
                    <a:pt x="6130" y="4241"/>
                  </a:lnTo>
                  <a:lnTo>
                    <a:pt x="5989" y="3997"/>
                  </a:lnTo>
                  <a:lnTo>
                    <a:pt x="5713" y="4157"/>
                  </a:lnTo>
                  <a:lnTo>
                    <a:pt x="5713" y="3837"/>
                  </a:lnTo>
                  <a:close/>
                  <a:moveTo>
                    <a:pt x="6932" y="3837"/>
                  </a:moveTo>
                  <a:lnTo>
                    <a:pt x="6932" y="4157"/>
                  </a:lnTo>
                  <a:lnTo>
                    <a:pt x="6656" y="3997"/>
                  </a:lnTo>
                  <a:lnTo>
                    <a:pt x="6514" y="4241"/>
                  </a:lnTo>
                  <a:lnTo>
                    <a:pt x="6791" y="4401"/>
                  </a:lnTo>
                  <a:lnTo>
                    <a:pt x="6514" y="4560"/>
                  </a:lnTo>
                  <a:lnTo>
                    <a:pt x="6656" y="4805"/>
                  </a:lnTo>
                  <a:lnTo>
                    <a:pt x="6932" y="4644"/>
                  </a:lnTo>
                  <a:lnTo>
                    <a:pt x="6932" y="4964"/>
                  </a:lnTo>
                  <a:lnTo>
                    <a:pt x="7215" y="4964"/>
                  </a:lnTo>
                  <a:lnTo>
                    <a:pt x="7215" y="4644"/>
                  </a:lnTo>
                  <a:lnTo>
                    <a:pt x="7491" y="4805"/>
                  </a:lnTo>
                  <a:lnTo>
                    <a:pt x="7633" y="4560"/>
                  </a:lnTo>
                  <a:lnTo>
                    <a:pt x="7355" y="4401"/>
                  </a:lnTo>
                  <a:lnTo>
                    <a:pt x="7633" y="4241"/>
                  </a:lnTo>
                  <a:lnTo>
                    <a:pt x="7491" y="3997"/>
                  </a:lnTo>
                  <a:lnTo>
                    <a:pt x="7215" y="4157"/>
                  </a:lnTo>
                  <a:lnTo>
                    <a:pt x="7215" y="3837"/>
                  </a:lnTo>
                  <a:close/>
                  <a:moveTo>
                    <a:pt x="8014" y="3593"/>
                  </a:moveTo>
                  <a:cubicBezTo>
                    <a:pt x="8145" y="3593"/>
                    <a:pt x="8249" y="3699"/>
                    <a:pt x="8249" y="3829"/>
                  </a:cubicBezTo>
                  <a:lnTo>
                    <a:pt x="8249" y="4954"/>
                  </a:lnTo>
                  <a:cubicBezTo>
                    <a:pt x="8249" y="5084"/>
                    <a:pt x="8143" y="5190"/>
                    <a:pt x="8014" y="5190"/>
                  </a:cubicBezTo>
                  <a:lnTo>
                    <a:pt x="1608" y="5190"/>
                  </a:lnTo>
                  <a:cubicBezTo>
                    <a:pt x="1478" y="5190"/>
                    <a:pt x="1373" y="5084"/>
                    <a:pt x="1373" y="4954"/>
                  </a:cubicBezTo>
                  <a:lnTo>
                    <a:pt x="1373" y="3829"/>
                  </a:lnTo>
                  <a:cubicBezTo>
                    <a:pt x="1373" y="3698"/>
                    <a:pt x="1479" y="3593"/>
                    <a:pt x="1608" y="3593"/>
                  </a:cubicBezTo>
                  <a:close/>
                  <a:moveTo>
                    <a:pt x="1607" y="3310"/>
                  </a:moveTo>
                  <a:cubicBezTo>
                    <a:pt x="1320" y="3310"/>
                    <a:pt x="1088" y="3542"/>
                    <a:pt x="1088" y="3829"/>
                  </a:cubicBezTo>
                  <a:lnTo>
                    <a:pt x="1088" y="4953"/>
                  </a:lnTo>
                  <a:cubicBezTo>
                    <a:pt x="1088" y="5239"/>
                    <a:pt x="1320" y="5471"/>
                    <a:pt x="1607" y="5471"/>
                  </a:cubicBezTo>
                  <a:lnTo>
                    <a:pt x="8013" y="5471"/>
                  </a:lnTo>
                  <a:cubicBezTo>
                    <a:pt x="8299" y="5471"/>
                    <a:pt x="8531" y="5239"/>
                    <a:pt x="8531" y="4953"/>
                  </a:cubicBezTo>
                  <a:lnTo>
                    <a:pt x="8531" y="3829"/>
                  </a:lnTo>
                  <a:cubicBezTo>
                    <a:pt x="8531" y="3542"/>
                    <a:pt x="8299" y="3310"/>
                    <a:pt x="8013" y="3310"/>
                  </a:cubicBezTo>
                  <a:close/>
                  <a:moveTo>
                    <a:pt x="8914" y="1187"/>
                  </a:moveTo>
                  <a:cubicBezTo>
                    <a:pt x="9147" y="1187"/>
                    <a:pt x="9337" y="1377"/>
                    <a:pt x="9337" y="1610"/>
                  </a:cubicBezTo>
                  <a:lnTo>
                    <a:pt x="9337" y="5752"/>
                  </a:lnTo>
                  <a:lnTo>
                    <a:pt x="281" y="5752"/>
                  </a:lnTo>
                  <a:lnTo>
                    <a:pt x="281" y="1610"/>
                  </a:lnTo>
                  <a:cubicBezTo>
                    <a:pt x="281" y="1377"/>
                    <a:pt x="471" y="1187"/>
                    <a:pt x="705" y="1187"/>
                  </a:cubicBezTo>
                  <a:lnTo>
                    <a:pt x="3301" y="1187"/>
                  </a:lnTo>
                  <a:cubicBezTo>
                    <a:pt x="3061" y="2165"/>
                    <a:pt x="3809" y="3103"/>
                    <a:pt x="4809" y="3103"/>
                  </a:cubicBezTo>
                  <a:cubicBezTo>
                    <a:pt x="5810" y="3103"/>
                    <a:pt x="6557" y="2164"/>
                    <a:pt x="6318" y="1187"/>
                  </a:cubicBezTo>
                  <a:close/>
                  <a:moveTo>
                    <a:pt x="4811" y="6631"/>
                  </a:moveTo>
                  <a:cubicBezTo>
                    <a:pt x="4997" y="6631"/>
                    <a:pt x="4997" y="6913"/>
                    <a:pt x="4811" y="6913"/>
                  </a:cubicBezTo>
                  <a:cubicBezTo>
                    <a:pt x="4732" y="6913"/>
                    <a:pt x="4669" y="6849"/>
                    <a:pt x="4669" y="6771"/>
                  </a:cubicBezTo>
                  <a:cubicBezTo>
                    <a:pt x="4669" y="6694"/>
                    <a:pt x="4732" y="6631"/>
                    <a:pt x="4811" y="6631"/>
                  </a:cubicBezTo>
                  <a:close/>
                  <a:moveTo>
                    <a:pt x="4811" y="6348"/>
                  </a:moveTo>
                  <a:cubicBezTo>
                    <a:pt x="4576" y="6348"/>
                    <a:pt x="4387" y="6538"/>
                    <a:pt x="4387" y="6772"/>
                  </a:cubicBezTo>
                  <a:cubicBezTo>
                    <a:pt x="4387" y="7005"/>
                    <a:pt x="4577" y="7195"/>
                    <a:pt x="4811" y="7195"/>
                  </a:cubicBezTo>
                  <a:cubicBezTo>
                    <a:pt x="5044" y="7195"/>
                    <a:pt x="5234" y="7005"/>
                    <a:pt x="5234" y="6772"/>
                  </a:cubicBezTo>
                  <a:cubicBezTo>
                    <a:pt x="5234" y="6538"/>
                    <a:pt x="5044" y="6348"/>
                    <a:pt x="4811" y="6348"/>
                  </a:cubicBezTo>
                  <a:close/>
                  <a:moveTo>
                    <a:pt x="9338" y="6053"/>
                  </a:moveTo>
                  <a:lnTo>
                    <a:pt x="9338" y="7076"/>
                  </a:lnTo>
                  <a:cubicBezTo>
                    <a:pt x="9338" y="7311"/>
                    <a:pt x="9149" y="7500"/>
                    <a:pt x="8915" y="7500"/>
                  </a:cubicBezTo>
                  <a:lnTo>
                    <a:pt x="705" y="7500"/>
                  </a:lnTo>
                  <a:cubicBezTo>
                    <a:pt x="471" y="7500"/>
                    <a:pt x="281" y="7310"/>
                    <a:pt x="281" y="7076"/>
                  </a:cubicBezTo>
                  <a:lnTo>
                    <a:pt x="281" y="6053"/>
                  </a:lnTo>
                  <a:close/>
                  <a:moveTo>
                    <a:pt x="5770" y="7782"/>
                  </a:moveTo>
                  <a:lnTo>
                    <a:pt x="6210" y="8778"/>
                  </a:lnTo>
                  <a:lnTo>
                    <a:pt x="3409" y="8778"/>
                  </a:lnTo>
                  <a:lnTo>
                    <a:pt x="3849" y="7782"/>
                  </a:lnTo>
                  <a:close/>
                  <a:moveTo>
                    <a:pt x="7027" y="9060"/>
                  </a:moveTo>
                  <a:lnTo>
                    <a:pt x="7027" y="9342"/>
                  </a:lnTo>
                  <a:lnTo>
                    <a:pt x="2612" y="9342"/>
                  </a:lnTo>
                  <a:lnTo>
                    <a:pt x="2612" y="9060"/>
                  </a:lnTo>
                  <a:close/>
                  <a:moveTo>
                    <a:pt x="4811" y="1"/>
                  </a:moveTo>
                  <a:cubicBezTo>
                    <a:pt x="4187" y="1"/>
                    <a:pt x="3646" y="371"/>
                    <a:pt x="3401" y="906"/>
                  </a:cubicBezTo>
                  <a:lnTo>
                    <a:pt x="706" y="906"/>
                  </a:lnTo>
                  <a:cubicBezTo>
                    <a:pt x="316" y="906"/>
                    <a:pt x="0" y="1223"/>
                    <a:pt x="0" y="1611"/>
                  </a:cubicBezTo>
                  <a:lnTo>
                    <a:pt x="0" y="7076"/>
                  </a:lnTo>
                  <a:cubicBezTo>
                    <a:pt x="0" y="7467"/>
                    <a:pt x="317" y="7782"/>
                    <a:pt x="706" y="7782"/>
                  </a:cubicBezTo>
                  <a:lnTo>
                    <a:pt x="3533" y="7782"/>
                  </a:lnTo>
                  <a:lnTo>
                    <a:pt x="3093" y="8778"/>
                  </a:lnTo>
                  <a:lnTo>
                    <a:pt x="2311" y="8778"/>
                  </a:lnTo>
                  <a:lnTo>
                    <a:pt x="2311" y="9623"/>
                  </a:lnTo>
                  <a:lnTo>
                    <a:pt x="7310" y="9623"/>
                  </a:lnTo>
                  <a:lnTo>
                    <a:pt x="7310" y="8778"/>
                  </a:lnTo>
                  <a:lnTo>
                    <a:pt x="6527" y="8778"/>
                  </a:lnTo>
                  <a:lnTo>
                    <a:pt x="6088" y="7782"/>
                  </a:lnTo>
                  <a:lnTo>
                    <a:pt x="8915" y="7782"/>
                  </a:lnTo>
                  <a:cubicBezTo>
                    <a:pt x="9305" y="7782"/>
                    <a:pt x="9621" y="7465"/>
                    <a:pt x="9621" y="7076"/>
                  </a:cubicBezTo>
                  <a:lnTo>
                    <a:pt x="9621" y="1611"/>
                  </a:lnTo>
                  <a:cubicBezTo>
                    <a:pt x="9621" y="1223"/>
                    <a:pt x="9304" y="906"/>
                    <a:pt x="8915" y="906"/>
                  </a:cubicBezTo>
                  <a:lnTo>
                    <a:pt x="6220" y="906"/>
                  </a:lnTo>
                  <a:cubicBezTo>
                    <a:pt x="5973" y="373"/>
                    <a:pt x="5434" y="1"/>
                    <a:pt x="481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9" name="Google Shape;5619;p118"/>
          <p:cNvGrpSpPr/>
          <p:nvPr/>
        </p:nvGrpSpPr>
        <p:grpSpPr>
          <a:xfrm>
            <a:off x="5610565" y="1588641"/>
            <a:ext cx="373968" cy="347614"/>
            <a:chOff x="5610565" y="1588641"/>
            <a:chExt cx="373968" cy="347614"/>
          </a:xfrm>
        </p:grpSpPr>
        <p:sp>
          <p:nvSpPr>
            <p:cNvPr id="5620" name="Google Shape;5620;p118"/>
            <p:cNvSpPr/>
            <p:nvPr/>
          </p:nvSpPr>
          <p:spPr>
            <a:xfrm>
              <a:off x="5615773" y="1644109"/>
              <a:ext cx="363046" cy="287016"/>
            </a:xfrm>
            <a:custGeom>
              <a:avLst/>
              <a:gdLst/>
              <a:ahLst/>
              <a:cxnLst/>
              <a:rect l="l" t="t" r="r" b="b"/>
              <a:pathLst>
                <a:path w="9340" h="7384" extrusionOk="0">
                  <a:moveTo>
                    <a:pt x="1" y="1"/>
                  </a:moveTo>
                  <a:lnTo>
                    <a:pt x="1" y="6819"/>
                  </a:lnTo>
                  <a:cubicBezTo>
                    <a:pt x="1" y="7131"/>
                    <a:pt x="252" y="7384"/>
                    <a:pt x="565" y="7384"/>
                  </a:cubicBezTo>
                  <a:lnTo>
                    <a:pt x="8774" y="7384"/>
                  </a:lnTo>
                  <a:cubicBezTo>
                    <a:pt x="9085" y="7384"/>
                    <a:pt x="9338" y="7133"/>
                    <a:pt x="9339" y="6819"/>
                  </a:cubicBez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118"/>
            <p:cNvSpPr/>
            <p:nvPr/>
          </p:nvSpPr>
          <p:spPr>
            <a:xfrm>
              <a:off x="5615696" y="1594472"/>
              <a:ext cx="363085" cy="49715"/>
            </a:xfrm>
            <a:custGeom>
              <a:avLst/>
              <a:gdLst/>
              <a:ahLst/>
              <a:cxnLst/>
              <a:rect l="l" t="t" r="r" b="b"/>
              <a:pathLst>
                <a:path w="9341" h="1279" extrusionOk="0">
                  <a:moveTo>
                    <a:pt x="1" y="1"/>
                  </a:moveTo>
                  <a:lnTo>
                    <a:pt x="1" y="1279"/>
                  </a:lnTo>
                  <a:lnTo>
                    <a:pt x="9340" y="1279"/>
                  </a:ln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118"/>
            <p:cNvSpPr/>
            <p:nvPr/>
          </p:nvSpPr>
          <p:spPr>
            <a:xfrm>
              <a:off x="5639484" y="1831151"/>
              <a:ext cx="131808" cy="73270"/>
            </a:xfrm>
            <a:custGeom>
              <a:avLst/>
              <a:gdLst/>
              <a:ahLst/>
              <a:cxnLst/>
              <a:rect l="l" t="t" r="r" b="b"/>
              <a:pathLst>
                <a:path w="3391" h="1885" extrusionOk="0">
                  <a:moveTo>
                    <a:pt x="1696" y="1"/>
                  </a:moveTo>
                  <a:cubicBezTo>
                    <a:pt x="759" y="1"/>
                    <a:pt x="1" y="942"/>
                    <a:pt x="1" y="942"/>
                  </a:cubicBezTo>
                  <a:cubicBezTo>
                    <a:pt x="1" y="942"/>
                    <a:pt x="759" y="1884"/>
                    <a:pt x="1696" y="1884"/>
                  </a:cubicBezTo>
                  <a:cubicBezTo>
                    <a:pt x="2632" y="1884"/>
                    <a:pt x="3390" y="942"/>
                    <a:pt x="3390" y="942"/>
                  </a:cubicBezTo>
                  <a:cubicBezTo>
                    <a:pt x="3390" y="942"/>
                    <a:pt x="2632" y="2"/>
                    <a:pt x="169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118"/>
            <p:cNvSpPr/>
            <p:nvPr/>
          </p:nvSpPr>
          <p:spPr>
            <a:xfrm>
              <a:off x="5672679" y="1673300"/>
              <a:ext cx="249040" cy="131497"/>
            </a:xfrm>
            <a:custGeom>
              <a:avLst/>
              <a:gdLst/>
              <a:ahLst/>
              <a:cxnLst/>
              <a:rect l="l" t="t" r="r" b="b"/>
              <a:pathLst>
                <a:path w="6407" h="3383" extrusionOk="0">
                  <a:moveTo>
                    <a:pt x="0" y="1"/>
                  </a:moveTo>
                  <a:lnTo>
                    <a:pt x="0" y="3382"/>
                  </a:lnTo>
                  <a:lnTo>
                    <a:pt x="6406" y="3382"/>
                  </a:lnTo>
                  <a:lnTo>
                    <a:pt x="6406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118"/>
            <p:cNvSpPr/>
            <p:nvPr/>
          </p:nvSpPr>
          <p:spPr>
            <a:xfrm>
              <a:off x="5778600" y="1706029"/>
              <a:ext cx="43923" cy="65924"/>
            </a:xfrm>
            <a:custGeom>
              <a:avLst/>
              <a:gdLst/>
              <a:ahLst/>
              <a:cxnLst/>
              <a:rect l="l" t="t" r="r" b="b"/>
              <a:pathLst>
                <a:path w="1130" h="1696" extrusionOk="0">
                  <a:moveTo>
                    <a:pt x="0" y="1"/>
                  </a:moveTo>
                  <a:lnTo>
                    <a:pt x="0" y="1695"/>
                  </a:lnTo>
                  <a:lnTo>
                    <a:pt x="1129" y="8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118"/>
            <p:cNvSpPr/>
            <p:nvPr/>
          </p:nvSpPr>
          <p:spPr>
            <a:xfrm>
              <a:off x="5690754" y="1853152"/>
              <a:ext cx="29269" cy="29269"/>
            </a:xfrm>
            <a:custGeom>
              <a:avLst/>
              <a:gdLst/>
              <a:ahLst/>
              <a:cxnLst/>
              <a:rect l="l" t="t" r="r" b="b"/>
              <a:pathLst>
                <a:path w="753" h="753" extrusionOk="0">
                  <a:moveTo>
                    <a:pt x="376" y="0"/>
                  </a:moveTo>
                  <a:cubicBezTo>
                    <a:pt x="169" y="0"/>
                    <a:pt x="0" y="169"/>
                    <a:pt x="0" y="376"/>
                  </a:cubicBezTo>
                  <a:cubicBezTo>
                    <a:pt x="0" y="584"/>
                    <a:pt x="169" y="752"/>
                    <a:pt x="376" y="752"/>
                  </a:cubicBezTo>
                  <a:cubicBezTo>
                    <a:pt x="584" y="752"/>
                    <a:pt x="753" y="584"/>
                    <a:pt x="753" y="376"/>
                  </a:cubicBezTo>
                  <a:cubicBezTo>
                    <a:pt x="753" y="169"/>
                    <a:pt x="584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118"/>
            <p:cNvSpPr/>
            <p:nvPr/>
          </p:nvSpPr>
          <p:spPr>
            <a:xfrm>
              <a:off x="5610565" y="1588641"/>
              <a:ext cx="373968" cy="347614"/>
            </a:xfrm>
            <a:custGeom>
              <a:avLst/>
              <a:gdLst/>
              <a:ahLst/>
              <a:cxnLst/>
              <a:rect l="l" t="t" r="r" b="b"/>
              <a:pathLst>
                <a:path w="9621" h="8943" extrusionOk="0">
                  <a:moveTo>
                    <a:pt x="828" y="638"/>
                  </a:moveTo>
                  <a:lnTo>
                    <a:pt x="828" y="921"/>
                  </a:lnTo>
                  <a:lnTo>
                    <a:pt x="1110" y="921"/>
                  </a:lnTo>
                  <a:lnTo>
                    <a:pt x="1110" y="638"/>
                  </a:lnTo>
                  <a:close/>
                  <a:moveTo>
                    <a:pt x="1391" y="638"/>
                  </a:moveTo>
                  <a:lnTo>
                    <a:pt x="1391" y="921"/>
                  </a:lnTo>
                  <a:lnTo>
                    <a:pt x="1673" y="921"/>
                  </a:lnTo>
                  <a:lnTo>
                    <a:pt x="1673" y="638"/>
                  </a:lnTo>
                  <a:close/>
                  <a:moveTo>
                    <a:pt x="1956" y="638"/>
                  </a:moveTo>
                  <a:lnTo>
                    <a:pt x="1956" y="921"/>
                  </a:lnTo>
                  <a:lnTo>
                    <a:pt x="2237" y="921"/>
                  </a:lnTo>
                  <a:lnTo>
                    <a:pt x="2237" y="638"/>
                  </a:lnTo>
                  <a:close/>
                  <a:moveTo>
                    <a:pt x="9340" y="281"/>
                  </a:moveTo>
                  <a:lnTo>
                    <a:pt x="9340" y="1277"/>
                  </a:lnTo>
                  <a:lnTo>
                    <a:pt x="284" y="1277"/>
                  </a:lnTo>
                  <a:lnTo>
                    <a:pt x="284" y="281"/>
                  </a:lnTo>
                  <a:close/>
                  <a:moveTo>
                    <a:pt x="4455" y="3303"/>
                  </a:moveTo>
                  <a:lnTo>
                    <a:pt x="5208" y="3868"/>
                  </a:lnTo>
                  <a:lnTo>
                    <a:pt x="4455" y="4432"/>
                  </a:lnTo>
                  <a:lnTo>
                    <a:pt x="4455" y="3303"/>
                  </a:lnTo>
                  <a:close/>
                  <a:moveTo>
                    <a:pt x="4172" y="2739"/>
                  </a:moveTo>
                  <a:lnTo>
                    <a:pt x="4172" y="4999"/>
                  </a:lnTo>
                  <a:lnTo>
                    <a:pt x="5679" y="3870"/>
                  </a:lnTo>
                  <a:lnTo>
                    <a:pt x="4172" y="2739"/>
                  </a:lnTo>
                  <a:close/>
                  <a:moveTo>
                    <a:pt x="7875" y="2311"/>
                  </a:moveTo>
                  <a:lnTo>
                    <a:pt x="7875" y="5411"/>
                  </a:lnTo>
                  <a:lnTo>
                    <a:pt x="1750" y="5411"/>
                  </a:lnTo>
                  <a:lnTo>
                    <a:pt x="1750" y="2311"/>
                  </a:lnTo>
                  <a:close/>
                  <a:moveTo>
                    <a:pt x="1466" y="2029"/>
                  </a:moveTo>
                  <a:lnTo>
                    <a:pt x="1466" y="5692"/>
                  </a:lnTo>
                  <a:lnTo>
                    <a:pt x="8155" y="5692"/>
                  </a:lnTo>
                  <a:lnTo>
                    <a:pt x="8155" y="2029"/>
                  </a:lnTo>
                  <a:close/>
                  <a:moveTo>
                    <a:pt x="6991" y="6576"/>
                  </a:moveTo>
                  <a:lnTo>
                    <a:pt x="6991" y="7046"/>
                  </a:lnTo>
                  <a:lnTo>
                    <a:pt x="6521" y="7046"/>
                  </a:lnTo>
                  <a:lnTo>
                    <a:pt x="6521" y="6576"/>
                  </a:lnTo>
                  <a:close/>
                  <a:moveTo>
                    <a:pt x="2440" y="6947"/>
                  </a:moveTo>
                  <a:cubicBezTo>
                    <a:pt x="2569" y="6947"/>
                    <a:pt x="2674" y="7052"/>
                    <a:pt x="2674" y="7181"/>
                  </a:cubicBezTo>
                  <a:cubicBezTo>
                    <a:pt x="2674" y="7311"/>
                    <a:pt x="2569" y="7416"/>
                    <a:pt x="2440" y="7416"/>
                  </a:cubicBezTo>
                  <a:cubicBezTo>
                    <a:pt x="2310" y="7416"/>
                    <a:pt x="2205" y="7311"/>
                    <a:pt x="2205" y="7181"/>
                  </a:cubicBezTo>
                  <a:cubicBezTo>
                    <a:pt x="2205" y="7052"/>
                    <a:pt x="2310" y="6947"/>
                    <a:pt x="2440" y="6947"/>
                  </a:cubicBezTo>
                  <a:close/>
                  <a:moveTo>
                    <a:pt x="2440" y="6663"/>
                  </a:moveTo>
                  <a:cubicBezTo>
                    <a:pt x="2155" y="6663"/>
                    <a:pt x="1921" y="6895"/>
                    <a:pt x="1921" y="7181"/>
                  </a:cubicBezTo>
                  <a:cubicBezTo>
                    <a:pt x="1921" y="7468"/>
                    <a:pt x="2155" y="7700"/>
                    <a:pt x="2440" y="7700"/>
                  </a:cubicBezTo>
                  <a:cubicBezTo>
                    <a:pt x="2725" y="7700"/>
                    <a:pt x="2958" y="7468"/>
                    <a:pt x="2958" y="7181"/>
                  </a:cubicBezTo>
                  <a:cubicBezTo>
                    <a:pt x="2958" y="6895"/>
                    <a:pt x="2726" y="6663"/>
                    <a:pt x="2440" y="6663"/>
                  </a:cubicBezTo>
                  <a:close/>
                  <a:moveTo>
                    <a:pt x="6991" y="7327"/>
                  </a:moveTo>
                  <a:lnTo>
                    <a:pt x="6991" y="7797"/>
                  </a:lnTo>
                  <a:lnTo>
                    <a:pt x="6521" y="7797"/>
                  </a:lnTo>
                  <a:lnTo>
                    <a:pt x="6521" y="7327"/>
                  </a:lnTo>
                  <a:close/>
                  <a:moveTo>
                    <a:pt x="2440" y="6382"/>
                  </a:moveTo>
                  <a:cubicBezTo>
                    <a:pt x="3131" y="6382"/>
                    <a:pt x="3736" y="6957"/>
                    <a:pt x="3946" y="7183"/>
                  </a:cubicBezTo>
                  <a:cubicBezTo>
                    <a:pt x="3736" y="7408"/>
                    <a:pt x="3132" y="7983"/>
                    <a:pt x="2440" y="7983"/>
                  </a:cubicBezTo>
                  <a:cubicBezTo>
                    <a:pt x="1747" y="7983"/>
                    <a:pt x="1143" y="7408"/>
                    <a:pt x="933" y="7183"/>
                  </a:cubicBezTo>
                  <a:cubicBezTo>
                    <a:pt x="1143" y="6957"/>
                    <a:pt x="1749" y="6382"/>
                    <a:pt x="2440" y="6382"/>
                  </a:cubicBezTo>
                  <a:close/>
                  <a:moveTo>
                    <a:pt x="4804" y="6295"/>
                  </a:moveTo>
                  <a:lnTo>
                    <a:pt x="4443" y="6826"/>
                  </a:lnTo>
                  <a:lnTo>
                    <a:pt x="4676" y="6985"/>
                  </a:lnTo>
                  <a:lnTo>
                    <a:pt x="4851" y="6727"/>
                  </a:lnTo>
                  <a:lnTo>
                    <a:pt x="4851" y="7797"/>
                  </a:lnTo>
                  <a:lnTo>
                    <a:pt x="4550" y="7797"/>
                  </a:lnTo>
                  <a:lnTo>
                    <a:pt x="4550" y="8079"/>
                  </a:lnTo>
                  <a:lnTo>
                    <a:pt x="5413" y="8079"/>
                  </a:lnTo>
                  <a:lnTo>
                    <a:pt x="5413" y="7797"/>
                  </a:lnTo>
                  <a:lnTo>
                    <a:pt x="5133" y="7797"/>
                  </a:lnTo>
                  <a:lnTo>
                    <a:pt x="5133" y="6295"/>
                  </a:lnTo>
                  <a:close/>
                  <a:moveTo>
                    <a:pt x="5695" y="7797"/>
                  </a:moveTo>
                  <a:lnTo>
                    <a:pt x="5695" y="8079"/>
                  </a:lnTo>
                  <a:lnTo>
                    <a:pt x="5977" y="8079"/>
                  </a:lnTo>
                  <a:lnTo>
                    <a:pt x="5977" y="7797"/>
                  </a:lnTo>
                  <a:close/>
                  <a:moveTo>
                    <a:pt x="6239" y="6295"/>
                  </a:moveTo>
                  <a:lnTo>
                    <a:pt x="6239" y="8080"/>
                  </a:lnTo>
                  <a:lnTo>
                    <a:pt x="7273" y="8080"/>
                  </a:lnTo>
                  <a:lnTo>
                    <a:pt x="7273" y="6295"/>
                  </a:lnTo>
                  <a:close/>
                  <a:moveTo>
                    <a:pt x="7534" y="6294"/>
                  </a:moveTo>
                  <a:lnTo>
                    <a:pt x="7534" y="8098"/>
                  </a:lnTo>
                  <a:lnTo>
                    <a:pt x="7817" y="8098"/>
                  </a:lnTo>
                  <a:lnTo>
                    <a:pt x="7817" y="6896"/>
                  </a:lnTo>
                  <a:lnTo>
                    <a:pt x="8123" y="7402"/>
                  </a:lnTo>
                  <a:lnTo>
                    <a:pt x="8356" y="7402"/>
                  </a:lnTo>
                  <a:lnTo>
                    <a:pt x="8662" y="6896"/>
                  </a:lnTo>
                  <a:lnTo>
                    <a:pt x="8662" y="8098"/>
                  </a:lnTo>
                  <a:lnTo>
                    <a:pt x="8945" y="8098"/>
                  </a:lnTo>
                  <a:lnTo>
                    <a:pt x="8945" y="6294"/>
                  </a:lnTo>
                  <a:lnTo>
                    <a:pt x="8705" y="6294"/>
                  </a:lnTo>
                  <a:lnTo>
                    <a:pt x="8240" y="7057"/>
                  </a:lnTo>
                  <a:lnTo>
                    <a:pt x="7774" y="6294"/>
                  </a:lnTo>
                  <a:close/>
                  <a:moveTo>
                    <a:pt x="2440" y="6098"/>
                  </a:moveTo>
                  <a:cubicBezTo>
                    <a:pt x="1448" y="6098"/>
                    <a:pt x="669" y="7052"/>
                    <a:pt x="636" y="7093"/>
                  </a:cubicBezTo>
                  <a:lnTo>
                    <a:pt x="564" y="7181"/>
                  </a:lnTo>
                  <a:lnTo>
                    <a:pt x="636" y="7269"/>
                  </a:lnTo>
                  <a:cubicBezTo>
                    <a:pt x="669" y="7311"/>
                    <a:pt x="1448" y="8264"/>
                    <a:pt x="2440" y="8264"/>
                  </a:cubicBezTo>
                  <a:cubicBezTo>
                    <a:pt x="3432" y="8264"/>
                    <a:pt x="4210" y="7311"/>
                    <a:pt x="4244" y="7269"/>
                  </a:cubicBezTo>
                  <a:lnTo>
                    <a:pt x="4315" y="7181"/>
                  </a:lnTo>
                  <a:lnTo>
                    <a:pt x="4244" y="7093"/>
                  </a:lnTo>
                  <a:cubicBezTo>
                    <a:pt x="4210" y="7052"/>
                    <a:pt x="3431" y="6098"/>
                    <a:pt x="2440" y="6098"/>
                  </a:cubicBezTo>
                  <a:close/>
                  <a:moveTo>
                    <a:pt x="9340" y="1559"/>
                  </a:moveTo>
                  <a:lnTo>
                    <a:pt x="9340" y="8237"/>
                  </a:lnTo>
                  <a:cubicBezTo>
                    <a:pt x="9340" y="8472"/>
                    <a:pt x="9150" y="8661"/>
                    <a:pt x="8916" y="8661"/>
                  </a:cubicBezTo>
                  <a:lnTo>
                    <a:pt x="707" y="8661"/>
                  </a:lnTo>
                  <a:cubicBezTo>
                    <a:pt x="473" y="8661"/>
                    <a:pt x="284" y="8471"/>
                    <a:pt x="284" y="8237"/>
                  </a:cubicBezTo>
                  <a:lnTo>
                    <a:pt x="284" y="1559"/>
                  </a:lnTo>
                  <a:close/>
                  <a:moveTo>
                    <a:pt x="1" y="0"/>
                  </a:moveTo>
                  <a:lnTo>
                    <a:pt x="1" y="8238"/>
                  </a:lnTo>
                  <a:cubicBezTo>
                    <a:pt x="1" y="8628"/>
                    <a:pt x="317" y="8943"/>
                    <a:pt x="707" y="8943"/>
                  </a:cubicBezTo>
                  <a:lnTo>
                    <a:pt x="8915" y="8943"/>
                  </a:lnTo>
                  <a:cubicBezTo>
                    <a:pt x="9305" y="8943"/>
                    <a:pt x="9621" y="8626"/>
                    <a:pt x="9621" y="8238"/>
                  </a:cubicBezTo>
                  <a:lnTo>
                    <a:pt x="962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7" name="Google Shape;5627;p118"/>
          <p:cNvGrpSpPr/>
          <p:nvPr/>
        </p:nvGrpSpPr>
        <p:grpSpPr>
          <a:xfrm>
            <a:off x="4794334" y="3982606"/>
            <a:ext cx="373929" cy="373968"/>
            <a:chOff x="4794334" y="3982606"/>
            <a:chExt cx="373929" cy="373968"/>
          </a:xfrm>
        </p:grpSpPr>
        <p:sp>
          <p:nvSpPr>
            <p:cNvPr id="5628" name="Google Shape;5628;p118"/>
            <p:cNvSpPr/>
            <p:nvPr/>
          </p:nvSpPr>
          <p:spPr>
            <a:xfrm>
              <a:off x="4799387" y="4015606"/>
              <a:ext cx="362968" cy="196449"/>
            </a:xfrm>
            <a:custGeom>
              <a:avLst/>
              <a:gdLst/>
              <a:ahLst/>
              <a:cxnLst/>
              <a:rect l="l" t="t" r="r" b="b"/>
              <a:pathLst>
                <a:path w="9338" h="5054" extrusionOk="0">
                  <a:moveTo>
                    <a:pt x="565" y="0"/>
                  </a:moveTo>
                  <a:cubicBezTo>
                    <a:pt x="253" y="0"/>
                    <a:pt x="1" y="253"/>
                    <a:pt x="1" y="565"/>
                  </a:cubicBezTo>
                  <a:lnTo>
                    <a:pt x="1" y="5054"/>
                  </a:lnTo>
                  <a:lnTo>
                    <a:pt x="9338" y="5054"/>
                  </a:lnTo>
                  <a:lnTo>
                    <a:pt x="9338" y="565"/>
                  </a:lnTo>
                  <a:cubicBezTo>
                    <a:pt x="9338" y="252"/>
                    <a:pt x="9085" y="0"/>
                    <a:pt x="877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118"/>
            <p:cNvSpPr/>
            <p:nvPr/>
          </p:nvSpPr>
          <p:spPr>
            <a:xfrm>
              <a:off x="4799348" y="4212017"/>
              <a:ext cx="363007" cy="138766"/>
            </a:xfrm>
            <a:custGeom>
              <a:avLst/>
              <a:gdLst/>
              <a:ahLst/>
              <a:cxnLst/>
              <a:rect l="l" t="t" r="r" b="b"/>
              <a:pathLst>
                <a:path w="9339" h="3570" extrusionOk="0">
                  <a:moveTo>
                    <a:pt x="0" y="1"/>
                  </a:moveTo>
                  <a:lnTo>
                    <a:pt x="0" y="1164"/>
                  </a:lnTo>
                  <a:cubicBezTo>
                    <a:pt x="0" y="1477"/>
                    <a:pt x="254" y="1728"/>
                    <a:pt x="565" y="1728"/>
                  </a:cubicBezTo>
                  <a:lnTo>
                    <a:pt x="3608" y="1728"/>
                  </a:lnTo>
                  <a:lnTo>
                    <a:pt x="3044" y="3007"/>
                  </a:lnTo>
                  <a:lnTo>
                    <a:pt x="2331" y="3007"/>
                  </a:lnTo>
                  <a:lnTo>
                    <a:pt x="2331" y="3569"/>
                  </a:lnTo>
                  <a:lnTo>
                    <a:pt x="7028" y="3569"/>
                  </a:lnTo>
                  <a:lnTo>
                    <a:pt x="7028" y="3007"/>
                  </a:lnTo>
                  <a:lnTo>
                    <a:pt x="6295" y="3007"/>
                  </a:lnTo>
                  <a:lnTo>
                    <a:pt x="5732" y="1728"/>
                  </a:lnTo>
                  <a:lnTo>
                    <a:pt x="8774" y="1728"/>
                  </a:lnTo>
                  <a:cubicBezTo>
                    <a:pt x="9088" y="1728"/>
                    <a:pt x="9339" y="1475"/>
                    <a:pt x="9339" y="1164"/>
                  </a:cubicBez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118"/>
            <p:cNvSpPr/>
            <p:nvPr/>
          </p:nvSpPr>
          <p:spPr>
            <a:xfrm>
              <a:off x="4916969" y="4043282"/>
              <a:ext cx="128504" cy="168774"/>
            </a:xfrm>
            <a:custGeom>
              <a:avLst/>
              <a:gdLst/>
              <a:ahLst/>
              <a:cxnLst/>
              <a:rect l="l" t="t" r="r" b="b"/>
              <a:pathLst>
                <a:path w="3306" h="4342" extrusionOk="0">
                  <a:moveTo>
                    <a:pt x="809" y="0"/>
                  </a:moveTo>
                  <a:lnTo>
                    <a:pt x="995" y="752"/>
                  </a:lnTo>
                  <a:lnTo>
                    <a:pt x="995" y="1485"/>
                  </a:lnTo>
                  <a:cubicBezTo>
                    <a:pt x="995" y="1666"/>
                    <a:pt x="1068" y="1828"/>
                    <a:pt x="1185" y="1947"/>
                  </a:cubicBezTo>
                  <a:cubicBezTo>
                    <a:pt x="499" y="2148"/>
                    <a:pt x="0" y="2783"/>
                    <a:pt x="0" y="3534"/>
                  </a:cubicBezTo>
                  <a:lnTo>
                    <a:pt x="0" y="4342"/>
                  </a:lnTo>
                  <a:lnTo>
                    <a:pt x="3306" y="4342"/>
                  </a:lnTo>
                  <a:lnTo>
                    <a:pt x="3306" y="3534"/>
                  </a:lnTo>
                  <a:cubicBezTo>
                    <a:pt x="3306" y="2783"/>
                    <a:pt x="2807" y="2148"/>
                    <a:pt x="2122" y="1947"/>
                  </a:cubicBezTo>
                  <a:cubicBezTo>
                    <a:pt x="2239" y="1828"/>
                    <a:pt x="2312" y="1664"/>
                    <a:pt x="2312" y="1485"/>
                  </a:cubicBezTo>
                  <a:lnTo>
                    <a:pt x="2312" y="752"/>
                  </a:lnTo>
                  <a:lnTo>
                    <a:pt x="2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118"/>
            <p:cNvSpPr/>
            <p:nvPr/>
          </p:nvSpPr>
          <p:spPr>
            <a:xfrm>
              <a:off x="5030275" y="3988125"/>
              <a:ext cx="112062" cy="202824"/>
            </a:xfrm>
            <a:custGeom>
              <a:avLst/>
              <a:gdLst/>
              <a:ahLst/>
              <a:cxnLst/>
              <a:rect l="l" t="t" r="r" b="b"/>
              <a:pathLst>
                <a:path w="2883" h="5218" extrusionOk="0">
                  <a:moveTo>
                    <a:pt x="1570" y="0"/>
                  </a:moveTo>
                  <a:cubicBezTo>
                    <a:pt x="1427" y="0"/>
                    <a:pt x="1284" y="56"/>
                    <a:pt x="1175" y="166"/>
                  </a:cubicBezTo>
                  <a:lnTo>
                    <a:pt x="1091" y="250"/>
                  </a:lnTo>
                  <a:lnTo>
                    <a:pt x="1008" y="166"/>
                  </a:lnTo>
                  <a:cubicBezTo>
                    <a:pt x="899" y="56"/>
                    <a:pt x="756" y="1"/>
                    <a:pt x="614" y="1"/>
                  </a:cubicBezTo>
                  <a:cubicBezTo>
                    <a:pt x="471" y="1"/>
                    <a:pt x="329" y="56"/>
                    <a:pt x="220" y="165"/>
                  </a:cubicBezTo>
                  <a:cubicBezTo>
                    <a:pt x="2" y="385"/>
                    <a:pt x="1" y="741"/>
                    <a:pt x="218" y="961"/>
                  </a:cubicBezTo>
                  <a:lnTo>
                    <a:pt x="1091" y="1847"/>
                  </a:lnTo>
                  <a:lnTo>
                    <a:pt x="1964" y="961"/>
                  </a:lnTo>
                  <a:cubicBezTo>
                    <a:pt x="2182" y="741"/>
                    <a:pt x="2180" y="384"/>
                    <a:pt x="1963" y="165"/>
                  </a:cubicBezTo>
                  <a:cubicBezTo>
                    <a:pt x="1855" y="55"/>
                    <a:pt x="1713" y="0"/>
                    <a:pt x="1570" y="0"/>
                  </a:cubicBezTo>
                  <a:close/>
                  <a:moveTo>
                    <a:pt x="1740" y="2318"/>
                  </a:moveTo>
                  <a:cubicBezTo>
                    <a:pt x="1636" y="2318"/>
                    <a:pt x="1533" y="2357"/>
                    <a:pt x="1454" y="2434"/>
                  </a:cubicBezTo>
                  <a:cubicBezTo>
                    <a:pt x="1296" y="2591"/>
                    <a:pt x="1294" y="2846"/>
                    <a:pt x="1452" y="3003"/>
                  </a:cubicBezTo>
                  <a:lnTo>
                    <a:pt x="2087" y="3635"/>
                  </a:lnTo>
                  <a:lnTo>
                    <a:pt x="2725" y="3003"/>
                  </a:lnTo>
                  <a:cubicBezTo>
                    <a:pt x="2883" y="2846"/>
                    <a:pt x="2881" y="2591"/>
                    <a:pt x="2723" y="2434"/>
                  </a:cubicBezTo>
                  <a:cubicBezTo>
                    <a:pt x="2644" y="2357"/>
                    <a:pt x="2541" y="2318"/>
                    <a:pt x="2438" y="2318"/>
                  </a:cubicBezTo>
                  <a:cubicBezTo>
                    <a:pt x="2334" y="2318"/>
                    <a:pt x="2229" y="2357"/>
                    <a:pt x="2150" y="2436"/>
                  </a:cubicBezTo>
                  <a:lnTo>
                    <a:pt x="2089" y="2495"/>
                  </a:lnTo>
                  <a:lnTo>
                    <a:pt x="2028" y="2436"/>
                  </a:lnTo>
                  <a:cubicBezTo>
                    <a:pt x="1949" y="2357"/>
                    <a:pt x="1844" y="2318"/>
                    <a:pt x="1740" y="2318"/>
                  </a:cubicBezTo>
                  <a:close/>
                  <a:moveTo>
                    <a:pt x="1785" y="4200"/>
                  </a:moveTo>
                  <a:cubicBezTo>
                    <a:pt x="1706" y="4200"/>
                    <a:pt x="1628" y="4230"/>
                    <a:pt x="1568" y="4291"/>
                  </a:cubicBezTo>
                  <a:lnTo>
                    <a:pt x="1524" y="4338"/>
                  </a:lnTo>
                  <a:lnTo>
                    <a:pt x="1479" y="4291"/>
                  </a:lnTo>
                  <a:cubicBezTo>
                    <a:pt x="1419" y="4230"/>
                    <a:pt x="1341" y="4200"/>
                    <a:pt x="1263" y="4200"/>
                  </a:cubicBezTo>
                  <a:cubicBezTo>
                    <a:pt x="1186" y="4200"/>
                    <a:pt x="1108" y="4230"/>
                    <a:pt x="1049" y="4290"/>
                  </a:cubicBezTo>
                  <a:cubicBezTo>
                    <a:pt x="930" y="4411"/>
                    <a:pt x="929" y="4608"/>
                    <a:pt x="1048" y="4729"/>
                  </a:cubicBezTo>
                  <a:lnTo>
                    <a:pt x="1524" y="5218"/>
                  </a:lnTo>
                  <a:lnTo>
                    <a:pt x="2000" y="4729"/>
                  </a:lnTo>
                  <a:cubicBezTo>
                    <a:pt x="2119" y="4608"/>
                    <a:pt x="2119" y="4411"/>
                    <a:pt x="1999" y="4290"/>
                  </a:cubicBezTo>
                  <a:cubicBezTo>
                    <a:pt x="1939" y="4230"/>
                    <a:pt x="1862" y="4200"/>
                    <a:pt x="1785" y="42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118"/>
            <p:cNvSpPr/>
            <p:nvPr/>
          </p:nvSpPr>
          <p:spPr>
            <a:xfrm>
              <a:off x="4822009" y="4038229"/>
              <a:ext cx="73076" cy="51114"/>
            </a:xfrm>
            <a:custGeom>
              <a:avLst/>
              <a:gdLst/>
              <a:ahLst/>
              <a:cxnLst/>
              <a:rect l="l" t="t" r="r" b="b"/>
              <a:pathLst>
                <a:path w="1880" h="1315" extrusionOk="0">
                  <a:moveTo>
                    <a:pt x="377" y="1"/>
                  </a:moveTo>
                  <a:cubicBezTo>
                    <a:pt x="169" y="1"/>
                    <a:pt x="1" y="168"/>
                    <a:pt x="1" y="377"/>
                  </a:cubicBezTo>
                  <a:lnTo>
                    <a:pt x="1" y="938"/>
                  </a:lnTo>
                  <a:cubicBezTo>
                    <a:pt x="1" y="1145"/>
                    <a:pt x="168" y="1314"/>
                    <a:pt x="377" y="1314"/>
                  </a:cubicBezTo>
                  <a:lnTo>
                    <a:pt x="1502" y="1314"/>
                  </a:lnTo>
                  <a:cubicBezTo>
                    <a:pt x="1711" y="1314"/>
                    <a:pt x="1880" y="1145"/>
                    <a:pt x="1878" y="938"/>
                  </a:cubicBezTo>
                  <a:lnTo>
                    <a:pt x="1878" y="377"/>
                  </a:lnTo>
                  <a:cubicBezTo>
                    <a:pt x="1878" y="169"/>
                    <a:pt x="1711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118"/>
            <p:cNvSpPr/>
            <p:nvPr/>
          </p:nvSpPr>
          <p:spPr>
            <a:xfrm>
              <a:off x="4794334" y="3982606"/>
              <a:ext cx="373929" cy="373968"/>
            </a:xfrm>
            <a:custGeom>
              <a:avLst/>
              <a:gdLst/>
              <a:ahLst/>
              <a:cxnLst/>
              <a:rect l="l" t="t" r="r" b="b"/>
              <a:pathLst>
                <a:path w="9620" h="9621" extrusionOk="0">
                  <a:moveTo>
                    <a:pt x="7640" y="285"/>
                  </a:moveTo>
                  <a:cubicBezTo>
                    <a:pt x="7751" y="285"/>
                    <a:pt x="7855" y="328"/>
                    <a:pt x="7933" y="407"/>
                  </a:cubicBezTo>
                  <a:cubicBezTo>
                    <a:pt x="8096" y="572"/>
                    <a:pt x="8096" y="840"/>
                    <a:pt x="7935" y="1004"/>
                  </a:cubicBezTo>
                  <a:lnTo>
                    <a:pt x="7161" y="1788"/>
                  </a:lnTo>
                  <a:lnTo>
                    <a:pt x="6388" y="1004"/>
                  </a:lnTo>
                  <a:cubicBezTo>
                    <a:pt x="6227" y="840"/>
                    <a:pt x="6227" y="571"/>
                    <a:pt x="6390" y="407"/>
                  </a:cubicBezTo>
                  <a:cubicBezTo>
                    <a:pt x="6469" y="328"/>
                    <a:pt x="6573" y="285"/>
                    <a:pt x="6682" y="285"/>
                  </a:cubicBezTo>
                  <a:lnTo>
                    <a:pt x="6685" y="285"/>
                  </a:lnTo>
                  <a:cubicBezTo>
                    <a:pt x="6795" y="285"/>
                    <a:pt x="6899" y="328"/>
                    <a:pt x="6978" y="408"/>
                  </a:cubicBezTo>
                  <a:lnTo>
                    <a:pt x="7161" y="595"/>
                  </a:lnTo>
                  <a:lnTo>
                    <a:pt x="7345" y="408"/>
                  </a:lnTo>
                  <a:cubicBezTo>
                    <a:pt x="7422" y="329"/>
                    <a:pt x="7528" y="285"/>
                    <a:pt x="7638" y="285"/>
                  </a:cubicBezTo>
                  <a:close/>
                  <a:moveTo>
                    <a:pt x="5474" y="1693"/>
                  </a:moveTo>
                  <a:lnTo>
                    <a:pt x="5357" y="2163"/>
                  </a:lnTo>
                  <a:lnTo>
                    <a:pt x="4261" y="2163"/>
                  </a:lnTo>
                  <a:lnTo>
                    <a:pt x="4144" y="1693"/>
                  </a:lnTo>
                  <a:close/>
                  <a:moveTo>
                    <a:pt x="2206" y="1562"/>
                  </a:moveTo>
                  <a:cubicBezTo>
                    <a:pt x="2336" y="1562"/>
                    <a:pt x="2440" y="1668"/>
                    <a:pt x="2440" y="1798"/>
                  </a:cubicBezTo>
                  <a:lnTo>
                    <a:pt x="2440" y="2360"/>
                  </a:lnTo>
                  <a:cubicBezTo>
                    <a:pt x="2441" y="2490"/>
                    <a:pt x="2336" y="2595"/>
                    <a:pt x="2206" y="2595"/>
                  </a:cubicBezTo>
                  <a:lnTo>
                    <a:pt x="1079" y="2595"/>
                  </a:lnTo>
                  <a:cubicBezTo>
                    <a:pt x="948" y="2595"/>
                    <a:pt x="845" y="2490"/>
                    <a:pt x="845" y="2360"/>
                  </a:cubicBezTo>
                  <a:lnTo>
                    <a:pt x="845" y="1798"/>
                  </a:lnTo>
                  <a:cubicBezTo>
                    <a:pt x="845" y="1667"/>
                    <a:pt x="950" y="1562"/>
                    <a:pt x="1079" y="1562"/>
                  </a:cubicBezTo>
                  <a:close/>
                  <a:moveTo>
                    <a:pt x="1080" y="1281"/>
                  </a:moveTo>
                  <a:cubicBezTo>
                    <a:pt x="794" y="1281"/>
                    <a:pt x="562" y="1513"/>
                    <a:pt x="562" y="1799"/>
                  </a:cubicBezTo>
                  <a:lnTo>
                    <a:pt x="562" y="2360"/>
                  </a:lnTo>
                  <a:cubicBezTo>
                    <a:pt x="562" y="2647"/>
                    <a:pt x="794" y="2879"/>
                    <a:pt x="1080" y="2879"/>
                  </a:cubicBezTo>
                  <a:lnTo>
                    <a:pt x="2206" y="2879"/>
                  </a:lnTo>
                  <a:cubicBezTo>
                    <a:pt x="2492" y="2879"/>
                    <a:pt x="2724" y="2647"/>
                    <a:pt x="2724" y="2360"/>
                  </a:cubicBezTo>
                  <a:lnTo>
                    <a:pt x="2724" y="1799"/>
                  </a:lnTo>
                  <a:cubicBezTo>
                    <a:pt x="2722" y="1513"/>
                    <a:pt x="2492" y="1281"/>
                    <a:pt x="2206" y="1281"/>
                  </a:cubicBezTo>
                  <a:close/>
                  <a:moveTo>
                    <a:pt x="5315" y="2444"/>
                  </a:moveTo>
                  <a:lnTo>
                    <a:pt x="5315" y="3027"/>
                  </a:lnTo>
                  <a:cubicBezTo>
                    <a:pt x="5315" y="3307"/>
                    <a:pt x="5095" y="3547"/>
                    <a:pt x="4814" y="3555"/>
                  </a:cubicBezTo>
                  <a:cubicBezTo>
                    <a:pt x="4809" y="3556"/>
                    <a:pt x="4805" y="3556"/>
                    <a:pt x="4801" y="3556"/>
                  </a:cubicBezTo>
                  <a:cubicBezTo>
                    <a:pt x="4515" y="3556"/>
                    <a:pt x="4282" y="3324"/>
                    <a:pt x="4282" y="3038"/>
                  </a:cubicBezTo>
                  <a:lnTo>
                    <a:pt x="4282" y="2444"/>
                  </a:lnTo>
                  <a:close/>
                  <a:moveTo>
                    <a:pt x="7811" y="2601"/>
                  </a:moveTo>
                  <a:cubicBezTo>
                    <a:pt x="7880" y="2601"/>
                    <a:pt x="7948" y="2627"/>
                    <a:pt x="7999" y="2679"/>
                  </a:cubicBezTo>
                  <a:lnTo>
                    <a:pt x="8159" y="2838"/>
                  </a:lnTo>
                  <a:lnTo>
                    <a:pt x="8318" y="2679"/>
                  </a:lnTo>
                  <a:cubicBezTo>
                    <a:pt x="8370" y="2627"/>
                    <a:pt x="8438" y="2601"/>
                    <a:pt x="8507" y="2601"/>
                  </a:cubicBezTo>
                  <a:cubicBezTo>
                    <a:pt x="8574" y="2601"/>
                    <a:pt x="8641" y="2626"/>
                    <a:pt x="8692" y="2677"/>
                  </a:cubicBezTo>
                  <a:cubicBezTo>
                    <a:pt x="8743" y="2726"/>
                    <a:pt x="8770" y="2792"/>
                    <a:pt x="8770" y="2860"/>
                  </a:cubicBezTo>
                  <a:cubicBezTo>
                    <a:pt x="8772" y="2930"/>
                    <a:pt x="8744" y="2996"/>
                    <a:pt x="8694" y="3045"/>
                  </a:cubicBezTo>
                  <a:lnTo>
                    <a:pt x="8159" y="3578"/>
                  </a:lnTo>
                  <a:lnTo>
                    <a:pt x="7624" y="3045"/>
                  </a:lnTo>
                  <a:cubicBezTo>
                    <a:pt x="7573" y="2996"/>
                    <a:pt x="7547" y="2930"/>
                    <a:pt x="7547" y="2860"/>
                  </a:cubicBezTo>
                  <a:cubicBezTo>
                    <a:pt x="7547" y="2790"/>
                    <a:pt x="7574" y="2726"/>
                    <a:pt x="7625" y="2677"/>
                  </a:cubicBezTo>
                  <a:cubicBezTo>
                    <a:pt x="7676" y="2626"/>
                    <a:pt x="7743" y="2601"/>
                    <a:pt x="7811" y="2601"/>
                  </a:cubicBezTo>
                  <a:close/>
                  <a:moveTo>
                    <a:pt x="8508" y="2319"/>
                  </a:moveTo>
                  <a:cubicBezTo>
                    <a:pt x="8384" y="2319"/>
                    <a:pt x="8260" y="2360"/>
                    <a:pt x="8160" y="2442"/>
                  </a:cubicBezTo>
                  <a:cubicBezTo>
                    <a:pt x="8060" y="2360"/>
                    <a:pt x="7936" y="2319"/>
                    <a:pt x="7812" y="2319"/>
                  </a:cubicBezTo>
                  <a:cubicBezTo>
                    <a:pt x="7673" y="2319"/>
                    <a:pt x="7533" y="2371"/>
                    <a:pt x="7426" y="2476"/>
                  </a:cubicBezTo>
                  <a:cubicBezTo>
                    <a:pt x="7323" y="2579"/>
                    <a:pt x="7266" y="2716"/>
                    <a:pt x="7266" y="2860"/>
                  </a:cubicBezTo>
                  <a:cubicBezTo>
                    <a:pt x="7266" y="3006"/>
                    <a:pt x="7322" y="3143"/>
                    <a:pt x="7425" y="3245"/>
                  </a:cubicBezTo>
                  <a:lnTo>
                    <a:pt x="8160" y="3976"/>
                  </a:lnTo>
                  <a:lnTo>
                    <a:pt x="8895" y="3245"/>
                  </a:lnTo>
                  <a:cubicBezTo>
                    <a:pt x="8997" y="3143"/>
                    <a:pt x="9054" y="3006"/>
                    <a:pt x="9054" y="2860"/>
                  </a:cubicBezTo>
                  <a:cubicBezTo>
                    <a:pt x="9054" y="2716"/>
                    <a:pt x="8996" y="2578"/>
                    <a:pt x="8893" y="2476"/>
                  </a:cubicBezTo>
                  <a:cubicBezTo>
                    <a:pt x="8786" y="2371"/>
                    <a:pt x="8647" y="2319"/>
                    <a:pt x="8508" y="2319"/>
                  </a:cubicBezTo>
                  <a:close/>
                  <a:moveTo>
                    <a:pt x="7857" y="4473"/>
                  </a:moveTo>
                  <a:cubicBezTo>
                    <a:pt x="7900" y="4473"/>
                    <a:pt x="7940" y="4490"/>
                    <a:pt x="7970" y="4522"/>
                  </a:cubicBezTo>
                  <a:cubicBezTo>
                    <a:pt x="8035" y="4589"/>
                    <a:pt x="8035" y="4697"/>
                    <a:pt x="7970" y="4763"/>
                  </a:cubicBezTo>
                  <a:lnTo>
                    <a:pt x="7595" y="5147"/>
                  </a:lnTo>
                  <a:lnTo>
                    <a:pt x="7221" y="4763"/>
                  </a:lnTo>
                  <a:cubicBezTo>
                    <a:pt x="7156" y="4697"/>
                    <a:pt x="7156" y="4589"/>
                    <a:pt x="7221" y="4522"/>
                  </a:cubicBezTo>
                  <a:cubicBezTo>
                    <a:pt x="7251" y="4490"/>
                    <a:pt x="7292" y="4473"/>
                    <a:pt x="7335" y="4473"/>
                  </a:cubicBezTo>
                  <a:cubicBezTo>
                    <a:pt x="7378" y="4473"/>
                    <a:pt x="7418" y="4490"/>
                    <a:pt x="7450" y="4522"/>
                  </a:cubicBezTo>
                  <a:lnTo>
                    <a:pt x="7595" y="4671"/>
                  </a:lnTo>
                  <a:lnTo>
                    <a:pt x="7742" y="4522"/>
                  </a:lnTo>
                  <a:cubicBezTo>
                    <a:pt x="7772" y="4490"/>
                    <a:pt x="7814" y="4473"/>
                    <a:pt x="7857" y="4473"/>
                  </a:cubicBezTo>
                  <a:close/>
                  <a:moveTo>
                    <a:pt x="7333" y="4193"/>
                  </a:moveTo>
                  <a:cubicBezTo>
                    <a:pt x="7214" y="4193"/>
                    <a:pt x="7102" y="4240"/>
                    <a:pt x="7018" y="4326"/>
                  </a:cubicBezTo>
                  <a:cubicBezTo>
                    <a:pt x="6845" y="4501"/>
                    <a:pt x="6845" y="4786"/>
                    <a:pt x="7017" y="4963"/>
                  </a:cubicBezTo>
                  <a:lnTo>
                    <a:pt x="7594" y="5554"/>
                  </a:lnTo>
                  <a:lnTo>
                    <a:pt x="8171" y="4963"/>
                  </a:lnTo>
                  <a:cubicBezTo>
                    <a:pt x="8343" y="4787"/>
                    <a:pt x="8343" y="4501"/>
                    <a:pt x="8170" y="4326"/>
                  </a:cubicBezTo>
                  <a:cubicBezTo>
                    <a:pt x="8086" y="4240"/>
                    <a:pt x="7974" y="4193"/>
                    <a:pt x="7856" y="4193"/>
                  </a:cubicBezTo>
                  <a:cubicBezTo>
                    <a:pt x="7760" y="4193"/>
                    <a:pt x="7669" y="4222"/>
                    <a:pt x="7594" y="4278"/>
                  </a:cubicBezTo>
                  <a:cubicBezTo>
                    <a:pt x="7519" y="4222"/>
                    <a:pt x="7429" y="4194"/>
                    <a:pt x="7335" y="4193"/>
                  </a:cubicBezTo>
                  <a:close/>
                  <a:moveTo>
                    <a:pt x="8913" y="999"/>
                  </a:moveTo>
                  <a:cubicBezTo>
                    <a:pt x="9146" y="999"/>
                    <a:pt x="9336" y="1189"/>
                    <a:pt x="9336" y="1423"/>
                  </a:cubicBezTo>
                  <a:lnTo>
                    <a:pt x="9336" y="5752"/>
                  </a:lnTo>
                  <a:lnTo>
                    <a:pt x="6612" y="5752"/>
                  </a:lnTo>
                  <a:lnTo>
                    <a:pt x="6612" y="5085"/>
                  </a:lnTo>
                  <a:cubicBezTo>
                    <a:pt x="6612" y="4690"/>
                    <a:pt x="6485" y="4315"/>
                    <a:pt x="6248" y="4001"/>
                  </a:cubicBezTo>
                  <a:cubicBezTo>
                    <a:pt x="6058" y="3751"/>
                    <a:pt x="5800" y="3552"/>
                    <a:pt x="5511" y="3431"/>
                  </a:cubicBezTo>
                  <a:cubicBezTo>
                    <a:pt x="5578" y="3315"/>
                    <a:pt x="5616" y="3181"/>
                    <a:pt x="5616" y="3038"/>
                  </a:cubicBezTo>
                  <a:lnTo>
                    <a:pt x="5616" y="2323"/>
                  </a:lnTo>
                  <a:lnTo>
                    <a:pt x="5843" y="1414"/>
                  </a:lnTo>
                  <a:lnTo>
                    <a:pt x="3773" y="1414"/>
                  </a:lnTo>
                  <a:lnTo>
                    <a:pt x="3999" y="2323"/>
                  </a:lnTo>
                  <a:lnTo>
                    <a:pt x="3999" y="3038"/>
                  </a:lnTo>
                  <a:cubicBezTo>
                    <a:pt x="3999" y="3181"/>
                    <a:pt x="4037" y="3315"/>
                    <a:pt x="4103" y="3431"/>
                  </a:cubicBezTo>
                  <a:cubicBezTo>
                    <a:pt x="3815" y="3552"/>
                    <a:pt x="3558" y="3751"/>
                    <a:pt x="3367" y="4001"/>
                  </a:cubicBezTo>
                  <a:cubicBezTo>
                    <a:pt x="3129" y="4315"/>
                    <a:pt x="3003" y="4690"/>
                    <a:pt x="3003" y="5085"/>
                  </a:cubicBezTo>
                  <a:lnTo>
                    <a:pt x="3003" y="5752"/>
                  </a:lnTo>
                  <a:lnTo>
                    <a:pt x="278" y="5752"/>
                  </a:lnTo>
                  <a:lnTo>
                    <a:pt x="278" y="1423"/>
                  </a:lnTo>
                  <a:cubicBezTo>
                    <a:pt x="278" y="1189"/>
                    <a:pt x="468" y="999"/>
                    <a:pt x="702" y="999"/>
                  </a:cubicBezTo>
                  <a:lnTo>
                    <a:pt x="6048" y="999"/>
                  </a:lnTo>
                  <a:cubicBezTo>
                    <a:pt x="6081" y="1073"/>
                    <a:pt x="6129" y="1141"/>
                    <a:pt x="6189" y="1203"/>
                  </a:cubicBezTo>
                  <a:lnTo>
                    <a:pt x="7161" y="2188"/>
                  </a:lnTo>
                  <a:lnTo>
                    <a:pt x="8134" y="1203"/>
                  </a:lnTo>
                  <a:cubicBezTo>
                    <a:pt x="8194" y="1141"/>
                    <a:pt x="8242" y="1073"/>
                    <a:pt x="8275" y="999"/>
                  </a:cubicBezTo>
                  <a:close/>
                  <a:moveTo>
                    <a:pt x="5299" y="3673"/>
                  </a:moveTo>
                  <a:cubicBezTo>
                    <a:pt x="5899" y="3884"/>
                    <a:pt x="6311" y="4462"/>
                    <a:pt x="6311" y="5102"/>
                  </a:cubicBezTo>
                  <a:lnTo>
                    <a:pt x="6311" y="5771"/>
                  </a:lnTo>
                  <a:lnTo>
                    <a:pt x="5899" y="5771"/>
                  </a:lnTo>
                  <a:lnTo>
                    <a:pt x="5899" y="4757"/>
                  </a:lnTo>
                  <a:lnTo>
                    <a:pt x="5616" y="4757"/>
                  </a:lnTo>
                  <a:lnTo>
                    <a:pt x="5616" y="5771"/>
                  </a:lnTo>
                  <a:lnTo>
                    <a:pt x="4000" y="5771"/>
                  </a:lnTo>
                  <a:lnTo>
                    <a:pt x="4000" y="4757"/>
                  </a:lnTo>
                  <a:lnTo>
                    <a:pt x="3718" y="4757"/>
                  </a:lnTo>
                  <a:lnTo>
                    <a:pt x="3718" y="5771"/>
                  </a:lnTo>
                  <a:lnTo>
                    <a:pt x="3285" y="5771"/>
                  </a:lnTo>
                  <a:lnTo>
                    <a:pt x="3285" y="5102"/>
                  </a:lnTo>
                  <a:cubicBezTo>
                    <a:pt x="3287" y="4460"/>
                    <a:pt x="3698" y="3884"/>
                    <a:pt x="4297" y="3673"/>
                  </a:cubicBezTo>
                  <a:cubicBezTo>
                    <a:pt x="4434" y="3783"/>
                    <a:pt x="4608" y="3851"/>
                    <a:pt x="4798" y="3851"/>
                  </a:cubicBezTo>
                  <a:cubicBezTo>
                    <a:pt x="4988" y="3851"/>
                    <a:pt x="5162" y="3783"/>
                    <a:pt x="5299" y="3673"/>
                  </a:cubicBezTo>
                  <a:close/>
                  <a:moveTo>
                    <a:pt x="4809" y="6630"/>
                  </a:moveTo>
                  <a:cubicBezTo>
                    <a:pt x="4887" y="6630"/>
                    <a:pt x="4950" y="6692"/>
                    <a:pt x="4950" y="6770"/>
                  </a:cubicBezTo>
                  <a:cubicBezTo>
                    <a:pt x="4950" y="6848"/>
                    <a:pt x="4887" y="6912"/>
                    <a:pt x="4809" y="6912"/>
                  </a:cubicBezTo>
                  <a:cubicBezTo>
                    <a:pt x="4731" y="6912"/>
                    <a:pt x="4667" y="6848"/>
                    <a:pt x="4667" y="6770"/>
                  </a:cubicBezTo>
                  <a:cubicBezTo>
                    <a:pt x="4667" y="6693"/>
                    <a:pt x="4731" y="6630"/>
                    <a:pt x="4809" y="6630"/>
                  </a:cubicBezTo>
                  <a:close/>
                  <a:moveTo>
                    <a:pt x="4809" y="6347"/>
                  </a:moveTo>
                  <a:cubicBezTo>
                    <a:pt x="4576" y="6347"/>
                    <a:pt x="4386" y="6537"/>
                    <a:pt x="4386" y="6770"/>
                  </a:cubicBezTo>
                  <a:cubicBezTo>
                    <a:pt x="4386" y="7004"/>
                    <a:pt x="4576" y="7194"/>
                    <a:pt x="4809" y="7194"/>
                  </a:cubicBezTo>
                  <a:cubicBezTo>
                    <a:pt x="5042" y="7194"/>
                    <a:pt x="5232" y="7004"/>
                    <a:pt x="5232" y="6770"/>
                  </a:cubicBezTo>
                  <a:cubicBezTo>
                    <a:pt x="5232" y="6537"/>
                    <a:pt x="5042" y="6347"/>
                    <a:pt x="4809" y="6347"/>
                  </a:cubicBezTo>
                  <a:close/>
                  <a:moveTo>
                    <a:pt x="9336" y="6052"/>
                  </a:moveTo>
                  <a:lnTo>
                    <a:pt x="9336" y="7075"/>
                  </a:lnTo>
                  <a:cubicBezTo>
                    <a:pt x="9336" y="7308"/>
                    <a:pt x="9146" y="7498"/>
                    <a:pt x="8913" y="7498"/>
                  </a:cubicBezTo>
                  <a:lnTo>
                    <a:pt x="703" y="7498"/>
                  </a:lnTo>
                  <a:cubicBezTo>
                    <a:pt x="470" y="7498"/>
                    <a:pt x="280" y="7308"/>
                    <a:pt x="280" y="7075"/>
                  </a:cubicBezTo>
                  <a:lnTo>
                    <a:pt x="280" y="6052"/>
                  </a:lnTo>
                  <a:close/>
                  <a:moveTo>
                    <a:pt x="5768" y="7781"/>
                  </a:moveTo>
                  <a:lnTo>
                    <a:pt x="6208" y="8777"/>
                  </a:lnTo>
                  <a:lnTo>
                    <a:pt x="3409" y="8777"/>
                  </a:lnTo>
                  <a:lnTo>
                    <a:pt x="3848" y="7781"/>
                  </a:lnTo>
                  <a:close/>
                  <a:moveTo>
                    <a:pt x="7007" y="9059"/>
                  </a:moveTo>
                  <a:lnTo>
                    <a:pt x="7007" y="9341"/>
                  </a:lnTo>
                  <a:lnTo>
                    <a:pt x="2592" y="9341"/>
                  </a:lnTo>
                  <a:lnTo>
                    <a:pt x="2592" y="9059"/>
                  </a:lnTo>
                  <a:close/>
                  <a:moveTo>
                    <a:pt x="6686" y="1"/>
                  </a:moveTo>
                  <a:cubicBezTo>
                    <a:pt x="6499" y="1"/>
                    <a:pt x="6324" y="74"/>
                    <a:pt x="6192" y="207"/>
                  </a:cubicBezTo>
                  <a:cubicBezTo>
                    <a:pt x="6053" y="347"/>
                    <a:pt x="5985" y="532"/>
                    <a:pt x="5988" y="716"/>
                  </a:cubicBezTo>
                  <a:lnTo>
                    <a:pt x="706" y="716"/>
                  </a:lnTo>
                  <a:cubicBezTo>
                    <a:pt x="315" y="716"/>
                    <a:pt x="1" y="1033"/>
                    <a:pt x="1" y="1421"/>
                  </a:cubicBezTo>
                  <a:lnTo>
                    <a:pt x="1" y="7074"/>
                  </a:lnTo>
                  <a:cubicBezTo>
                    <a:pt x="1" y="7464"/>
                    <a:pt x="317" y="7780"/>
                    <a:pt x="706" y="7780"/>
                  </a:cubicBezTo>
                  <a:lnTo>
                    <a:pt x="3532" y="7780"/>
                  </a:lnTo>
                  <a:lnTo>
                    <a:pt x="3093" y="8775"/>
                  </a:lnTo>
                  <a:lnTo>
                    <a:pt x="2311" y="8775"/>
                  </a:lnTo>
                  <a:lnTo>
                    <a:pt x="2311" y="9621"/>
                  </a:lnTo>
                  <a:lnTo>
                    <a:pt x="7309" y="9621"/>
                  </a:lnTo>
                  <a:lnTo>
                    <a:pt x="7309" y="8775"/>
                  </a:lnTo>
                  <a:lnTo>
                    <a:pt x="6527" y="8775"/>
                  </a:lnTo>
                  <a:lnTo>
                    <a:pt x="6088" y="7780"/>
                  </a:lnTo>
                  <a:lnTo>
                    <a:pt x="8914" y="7780"/>
                  </a:lnTo>
                  <a:cubicBezTo>
                    <a:pt x="9304" y="7780"/>
                    <a:pt x="9620" y="7463"/>
                    <a:pt x="9620" y="7074"/>
                  </a:cubicBezTo>
                  <a:lnTo>
                    <a:pt x="9620" y="1423"/>
                  </a:lnTo>
                  <a:cubicBezTo>
                    <a:pt x="9619" y="1033"/>
                    <a:pt x="9302" y="716"/>
                    <a:pt x="8913" y="716"/>
                  </a:cubicBezTo>
                  <a:lnTo>
                    <a:pt x="8338" y="716"/>
                  </a:lnTo>
                  <a:cubicBezTo>
                    <a:pt x="8341" y="533"/>
                    <a:pt x="8274" y="347"/>
                    <a:pt x="8133" y="207"/>
                  </a:cubicBezTo>
                  <a:cubicBezTo>
                    <a:pt x="8001" y="75"/>
                    <a:pt x="7826" y="1"/>
                    <a:pt x="7640" y="1"/>
                  </a:cubicBezTo>
                  <a:lnTo>
                    <a:pt x="7639" y="1"/>
                  </a:lnTo>
                  <a:cubicBezTo>
                    <a:pt x="7461" y="1"/>
                    <a:pt x="7292" y="68"/>
                    <a:pt x="7163" y="191"/>
                  </a:cubicBezTo>
                  <a:cubicBezTo>
                    <a:pt x="7034" y="68"/>
                    <a:pt x="6865" y="1"/>
                    <a:pt x="668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4" name="Google Shape;5634;p118"/>
          <p:cNvGrpSpPr/>
          <p:nvPr/>
        </p:nvGrpSpPr>
        <p:grpSpPr>
          <a:xfrm>
            <a:off x="3161561" y="3999475"/>
            <a:ext cx="373929" cy="340346"/>
            <a:chOff x="3161561" y="3999475"/>
            <a:chExt cx="373929" cy="340346"/>
          </a:xfrm>
        </p:grpSpPr>
        <p:sp>
          <p:nvSpPr>
            <p:cNvPr id="5635" name="Google Shape;5635;p118"/>
            <p:cNvSpPr/>
            <p:nvPr/>
          </p:nvSpPr>
          <p:spPr>
            <a:xfrm>
              <a:off x="3166691" y="4004606"/>
              <a:ext cx="362968" cy="190657"/>
            </a:xfrm>
            <a:custGeom>
              <a:avLst/>
              <a:gdLst/>
              <a:ahLst/>
              <a:cxnLst/>
              <a:rect l="l" t="t" r="r" b="b"/>
              <a:pathLst>
                <a:path w="9338" h="4905" extrusionOk="0">
                  <a:moveTo>
                    <a:pt x="565" y="0"/>
                  </a:moveTo>
                  <a:cubicBezTo>
                    <a:pt x="252" y="0"/>
                    <a:pt x="0" y="254"/>
                    <a:pt x="0" y="565"/>
                  </a:cubicBezTo>
                  <a:lnTo>
                    <a:pt x="0" y="4904"/>
                  </a:lnTo>
                  <a:lnTo>
                    <a:pt x="9338" y="4904"/>
                  </a:lnTo>
                  <a:lnTo>
                    <a:pt x="9338" y="565"/>
                  </a:lnTo>
                  <a:cubicBezTo>
                    <a:pt x="9338" y="253"/>
                    <a:pt x="9084" y="0"/>
                    <a:pt x="877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118"/>
            <p:cNvSpPr/>
            <p:nvPr/>
          </p:nvSpPr>
          <p:spPr>
            <a:xfrm>
              <a:off x="3166691" y="4195225"/>
              <a:ext cx="363007" cy="138727"/>
            </a:xfrm>
            <a:custGeom>
              <a:avLst/>
              <a:gdLst/>
              <a:ahLst/>
              <a:cxnLst/>
              <a:rect l="l" t="t" r="r" b="b"/>
              <a:pathLst>
                <a:path w="9339" h="3569" extrusionOk="0">
                  <a:moveTo>
                    <a:pt x="0" y="0"/>
                  </a:moveTo>
                  <a:lnTo>
                    <a:pt x="0" y="1163"/>
                  </a:lnTo>
                  <a:cubicBezTo>
                    <a:pt x="0" y="1476"/>
                    <a:pt x="253" y="1728"/>
                    <a:pt x="565" y="1728"/>
                  </a:cubicBezTo>
                  <a:lnTo>
                    <a:pt x="3607" y="1728"/>
                  </a:lnTo>
                  <a:lnTo>
                    <a:pt x="3044" y="3006"/>
                  </a:lnTo>
                  <a:lnTo>
                    <a:pt x="2331" y="3006"/>
                  </a:lnTo>
                  <a:lnTo>
                    <a:pt x="2331" y="3569"/>
                  </a:lnTo>
                  <a:lnTo>
                    <a:pt x="7028" y="3569"/>
                  </a:lnTo>
                  <a:lnTo>
                    <a:pt x="7028" y="3006"/>
                  </a:lnTo>
                  <a:lnTo>
                    <a:pt x="6295" y="3006"/>
                  </a:lnTo>
                  <a:lnTo>
                    <a:pt x="5731" y="1728"/>
                  </a:lnTo>
                  <a:lnTo>
                    <a:pt x="8774" y="1728"/>
                  </a:lnTo>
                  <a:cubicBezTo>
                    <a:pt x="9086" y="1728"/>
                    <a:pt x="9339" y="1474"/>
                    <a:pt x="9339" y="1163"/>
                  </a:cubicBezTo>
                  <a:lnTo>
                    <a:pt x="9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118"/>
            <p:cNvSpPr/>
            <p:nvPr/>
          </p:nvSpPr>
          <p:spPr>
            <a:xfrm>
              <a:off x="3198759" y="4034497"/>
              <a:ext cx="128582" cy="160766"/>
            </a:xfrm>
            <a:custGeom>
              <a:avLst/>
              <a:gdLst/>
              <a:ahLst/>
              <a:cxnLst/>
              <a:rect l="l" t="t" r="r" b="b"/>
              <a:pathLst>
                <a:path w="3308" h="4136" extrusionOk="0">
                  <a:moveTo>
                    <a:pt x="809" y="1"/>
                  </a:moveTo>
                  <a:lnTo>
                    <a:pt x="996" y="753"/>
                  </a:lnTo>
                  <a:lnTo>
                    <a:pt x="996" y="1486"/>
                  </a:lnTo>
                  <a:cubicBezTo>
                    <a:pt x="996" y="1666"/>
                    <a:pt x="1069" y="1829"/>
                    <a:pt x="1186" y="1947"/>
                  </a:cubicBezTo>
                  <a:cubicBezTo>
                    <a:pt x="500" y="2149"/>
                    <a:pt x="0" y="2784"/>
                    <a:pt x="0" y="3534"/>
                  </a:cubicBezTo>
                  <a:lnTo>
                    <a:pt x="0" y="4135"/>
                  </a:lnTo>
                  <a:lnTo>
                    <a:pt x="3307" y="4135"/>
                  </a:lnTo>
                  <a:lnTo>
                    <a:pt x="3307" y="3534"/>
                  </a:lnTo>
                  <a:cubicBezTo>
                    <a:pt x="3308" y="2784"/>
                    <a:pt x="2809" y="2149"/>
                    <a:pt x="2123" y="1947"/>
                  </a:cubicBezTo>
                  <a:cubicBezTo>
                    <a:pt x="2240" y="1829"/>
                    <a:pt x="2313" y="1665"/>
                    <a:pt x="2313" y="1486"/>
                  </a:cubicBezTo>
                  <a:lnTo>
                    <a:pt x="2313" y="753"/>
                  </a:lnTo>
                  <a:lnTo>
                    <a:pt x="25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118"/>
            <p:cNvSpPr/>
            <p:nvPr/>
          </p:nvSpPr>
          <p:spPr>
            <a:xfrm>
              <a:off x="3353656" y="4032359"/>
              <a:ext cx="152409" cy="132974"/>
            </a:xfrm>
            <a:custGeom>
              <a:avLst/>
              <a:gdLst/>
              <a:ahLst/>
              <a:cxnLst/>
              <a:rect l="l" t="t" r="r" b="b"/>
              <a:pathLst>
                <a:path w="3921" h="3421" extrusionOk="0">
                  <a:moveTo>
                    <a:pt x="2048" y="1"/>
                  </a:moveTo>
                  <a:lnTo>
                    <a:pt x="1765" y="1089"/>
                  </a:lnTo>
                  <a:lnTo>
                    <a:pt x="1164" y="1089"/>
                  </a:lnTo>
                  <a:lnTo>
                    <a:pt x="1164" y="827"/>
                  </a:lnTo>
                  <a:lnTo>
                    <a:pt x="0" y="827"/>
                  </a:lnTo>
                  <a:lnTo>
                    <a:pt x="0" y="3420"/>
                  </a:lnTo>
                  <a:lnTo>
                    <a:pt x="1164" y="3420"/>
                  </a:lnTo>
                  <a:lnTo>
                    <a:pt x="1164" y="3157"/>
                  </a:lnTo>
                  <a:lnTo>
                    <a:pt x="1484" y="3157"/>
                  </a:lnTo>
                  <a:lnTo>
                    <a:pt x="1953" y="3383"/>
                  </a:lnTo>
                  <a:lnTo>
                    <a:pt x="2871" y="3383"/>
                  </a:lnTo>
                  <a:cubicBezTo>
                    <a:pt x="3224" y="3383"/>
                    <a:pt x="3530" y="3136"/>
                    <a:pt x="3606" y="2791"/>
                  </a:cubicBezTo>
                  <a:lnTo>
                    <a:pt x="3860" y="1638"/>
                  </a:lnTo>
                  <a:cubicBezTo>
                    <a:pt x="3921" y="1356"/>
                    <a:pt x="3707" y="1089"/>
                    <a:pt x="3420" y="1089"/>
                  </a:cubicBezTo>
                  <a:lnTo>
                    <a:pt x="2724" y="1089"/>
                  </a:lnTo>
                  <a:lnTo>
                    <a:pt x="2724" y="677"/>
                  </a:lnTo>
                  <a:cubicBezTo>
                    <a:pt x="2724" y="303"/>
                    <a:pt x="2422" y="1"/>
                    <a:pt x="204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118"/>
            <p:cNvSpPr/>
            <p:nvPr/>
          </p:nvSpPr>
          <p:spPr>
            <a:xfrm>
              <a:off x="3161561" y="3999475"/>
              <a:ext cx="373929" cy="340346"/>
            </a:xfrm>
            <a:custGeom>
              <a:avLst/>
              <a:gdLst/>
              <a:ahLst/>
              <a:cxnLst/>
              <a:rect l="l" t="t" r="r" b="b"/>
              <a:pathLst>
                <a:path w="9620" h="8756" extrusionOk="0">
                  <a:moveTo>
                    <a:pt x="3272" y="1033"/>
                  </a:moveTo>
                  <a:lnTo>
                    <a:pt x="3155" y="1503"/>
                  </a:lnTo>
                  <a:lnTo>
                    <a:pt x="2060" y="1503"/>
                  </a:lnTo>
                  <a:lnTo>
                    <a:pt x="1943" y="1033"/>
                  </a:lnTo>
                  <a:close/>
                  <a:moveTo>
                    <a:pt x="3119" y="1786"/>
                  </a:moveTo>
                  <a:lnTo>
                    <a:pt x="3119" y="2367"/>
                  </a:lnTo>
                  <a:cubicBezTo>
                    <a:pt x="3119" y="2649"/>
                    <a:pt x="2899" y="2888"/>
                    <a:pt x="2617" y="2896"/>
                  </a:cubicBezTo>
                  <a:cubicBezTo>
                    <a:pt x="2612" y="2896"/>
                    <a:pt x="2607" y="2896"/>
                    <a:pt x="2602" y="2896"/>
                  </a:cubicBezTo>
                  <a:cubicBezTo>
                    <a:pt x="2317" y="2896"/>
                    <a:pt x="2085" y="2664"/>
                    <a:pt x="2085" y="2379"/>
                  </a:cubicBezTo>
                  <a:lnTo>
                    <a:pt x="2085" y="1786"/>
                  </a:lnTo>
                  <a:close/>
                  <a:moveTo>
                    <a:pt x="7106" y="989"/>
                  </a:moveTo>
                  <a:cubicBezTo>
                    <a:pt x="7350" y="1039"/>
                    <a:pt x="7535" y="1255"/>
                    <a:pt x="7535" y="1513"/>
                  </a:cubicBezTo>
                  <a:lnTo>
                    <a:pt x="7535" y="2067"/>
                  </a:lnTo>
                  <a:lnTo>
                    <a:pt x="8363" y="2067"/>
                  </a:lnTo>
                  <a:cubicBezTo>
                    <a:pt x="8438" y="2067"/>
                    <a:pt x="8512" y="2091"/>
                    <a:pt x="8568" y="2139"/>
                  </a:cubicBezTo>
                  <a:cubicBezTo>
                    <a:pt x="8659" y="2215"/>
                    <a:pt x="8698" y="2331"/>
                    <a:pt x="8673" y="2443"/>
                  </a:cubicBezTo>
                  <a:lnTo>
                    <a:pt x="8420" y="3597"/>
                  </a:lnTo>
                  <a:cubicBezTo>
                    <a:pt x="8359" y="3876"/>
                    <a:pt x="8108" y="4077"/>
                    <a:pt x="7824" y="4077"/>
                  </a:cubicBezTo>
                  <a:lnTo>
                    <a:pt x="6937" y="4077"/>
                  </a:lnTo>
                  <a:lnTo>
                    <a:pt x="6468" y="3852"/>
                  </a:lnTo>
                  <a:lnTo>
                    <a:pt x="6257" y="3852"/>
                  </a:lnTo>
                  <a:lnTo>
                    <a:pt x="6257" y="2067"/>
                  </a:lnTo>
                  <a:lnTo>
                    <a:pt x="6827" y="2067"/>
                  </a:lnTo>
                  <a:lnTo>
                    <a:pt x="7106" y="989"/>
                  </a:lnTo>
                  <a:close/>
                  <a:moveTo>
                    <a:pt x="5974" y="1805"/>
                  </a:moveTo>
                  <a:lnTo>
                    <a:pt x="5974" y="4115"/>
                  </a:lnTo>
                  <a:lnTo>
                    <a:pt x="5091" y="4115"/>
                  </a:lnTo>
                  <a:lnTo>
                    <a:pt x="5091" y="1805"/>
                  </a:lnTo>
                  <a:close/>
                  <a:moveTo>
                    <a:pt x="6890" y="696"/>
                  </a:moveTo>
                  <a:lnTo>
                    <a:pt x="6607" y="1786"/>
                  </a:lnTo>
                  <a:lnTo>
                    <a:pt x="6257" y="1786"/>
                  </a:lnTo>
                  <a:lnTo>
                    <a:pt x="6257" y="1523"/>
                  </a:lnTo>
                  <a:lnTo>
                    <a:pt x="4810" y="1523"/>
                  </a:lnTo>
                  <a:lnTo>
                    <a:pt x="4810" y="4398"/>
                  </a:lnTo>
                  <a:lnTo>
                    <a:pt x="6257" y="4398"/>
                  </a:lnTo>
                  <a:lnTo>
                    <a:pt x="6257" y="4135"/>
                  </a:lnTo>
                  <a:lnTo>
                    <a:pt x="6403" y="4135"/>
                  </a:lnTo>
                  <a:lnTo>
                    <a:pt x="6873" y="4361"/>
                  </a:lnTo>
                  <a:lnTo>
                    <a:pt x="8041" y="4361"/>
                  </a:lnTo>
                  <a:cubicBezTo>
                    <a:pt x="8332" y="4361"/>
                    <a:pt x="8583" y="4160"/>
                    <a:pt x="8647" y="3875"/>
                  </a:cubicBezTo>
                  <a:lnTo>
                    <a:pt x="8957" y="2461"/>
                  </a:lnTo>
                  <a:cubicBezTo>
                    <a:pt x="8968" y="2409"/>
                    <a:pt x="8970" y="2355"/>
                    <a:pt x="8962" y="2303"/>
                  </a:cubicBezTo>
                  <a:cubicBezTo>
                    <a:pt x="8904" y="1984"/>
                    <a:pt x="8651" y="1786"/>
                    <a:pt x="8368" y="1786"/>
                  </a:cubicBezTo>
                  <a:lnTo>
                    <a:pt x="7817" y="1786"/>
                  </a:lnTo>
                  <a:lnTo>
                    <a:pt x="7817" y="1515"/>
                  </a:lnTo>
                  <a:cubicBezTo>
                    <a:pt x="7817" y="1063"/>
                    <a:pt x="7450" y="696"/>
                    <a:pt x="6997" y="696"/>
                  </a:cubicBezTo>
                  <a:close/>
                  <a:moveTo>
                    <a:pt x="8912" y="283"/>
                  </a:moveTo>
                  <a:cubicBezTo>
                    <a:pt x="9146" y="283"/>
                    <a:pt x="9336" y="473"/>
                    <a:pt x="9336" y="706"/>
                  </a:cubicBezTo>
                  <a:lnTo>
                    <a:pt x="9336" y="4885"/>
                  </a:lnTo>
                  <a:lnTo>
                    <a:pt x="4396" y="4885"/>
                  </a:lnTo>
                  <a:lnTo>
                    <a:pt x="4396" y="4425"/>
                  </a:lnTo>
                  <a:cubicBezTo>
                    <a:pt x="4396" y="4030"/>
                    <a:pt x="4269" y="3655"/>
                    <a:pt x="4032" y="3342"/>
                  </a:cubicBezTo>
                  <a:cubicBezTo>
                    <a:pt x="3842" y="3091"/>
                    <a:pt x="3584" y="2893"/>
                    <a:pt x="3296" y="2772"/>
                  </a:cubicBezTo>
                  <a:cubicBezTo>
                    <a:pt x="3362" y="2656"/>
                    <a:pt x="3400" y="2521"/>
                    <a:pt x="3400" y="2379"/>
                  </a:cubicBezTo>
                  <a:lnTo>
                    <a:pt x="3400" y="1664"/>
                  </a:lnTo>
                  <a:lnTo>
                    <a:pt x="3627" y="754"/>
                  </a:lnTo>
                  <a:lnTo>
                    <a:pt x="1574" y="754"/>
                  </a:lnTo>
                  <a:lnTo>
                    <a:pt x="1801" y="1664"/>
                  </a:lnTo>
                  <a:lnTo>
                    <a:pt x="1801" y="2379"/>
                  </a:lnTo>
                  <a:cubicBezTo>
                    <a:pt x="1801" y="2521"/>
                    <a:pt x="1839" y="2656"/>
                    <a:pt x="1906" y="2772"/>
                  </a:cubicBezTo>
                  <a:cubicBezTo>
                    <a:pt x="1617" y="2893"/>
                    <a:pt x="1361" y="3091"/>
                    <a:pt x="1169" y="3342"/>
                  </a:cubicBezTo>
                  <a:cubicBezTo>
                    <a:pt x="931" y="3655"/>
                    <a:pt x="805" y="4030"/>
                    <a:pt x="805" y="4425"/>
                  </a:cubicBezTo>
                  <a:lnTo>
                    <a:pt x="805" y="4885"/>
                  </a:lnTo>
                  <a:lnTo>
                    <a:pt x="280" y="4885"/>
                  </a:lnTo>
                  <a:lnTo>
                    <a:pt x="280" y="706"/>
                  </a:lnTo>
                  <a:cubicBezTo>
                    <a:pt x="280" y="473"/>
                    <a:pt x="470" y="283"/>
                    <a:pt x="703" y="283"/>
                  </a:cubicBezTo>
                  <a:close/>
                  <a:moveTo>
                    <a:pt x="3103" y="3013"/>
                  </a:moveTo>
                  <a:cubicBezTo>
                    <a:pt x="3703" y="3224"/>
                    <a:pt x="4115" y="3802"/>
                    <a:pt x="4115" y="4442"/>
                  </a:cubicBezTo>
                  <a:lnTo>
                    <a:pt x="4115" y="4904"/>
                  </a:lnTo>
                  <a:lnTo>
                    <a:pt x="3682" y="4904"/>
                  </a:lnTo>
                  <a:lnTo>
                    <a:pt x="3682" y="4096"/>
                  </a:lnTo>
                  <a:lnTo>
                    <a:pt x="3400" y="4096"/>
                  </a:lnTo>
                  <a:lnTo>
                    <a:pt x="3400" y="4904"/>
                  </a:lnTo>
                  <a:lnTo>
                    <a:pt x="1803" y="4904"/>
                  </a:lnTo>
                  <a:lnTo>
                    <a:pt x="1803" y="4096"/>
                  </a:lnTo>
                  <a:lnTo>
                    <a:pt x="1521" y="4096"/>
                  </a:lnTo>
                  <a:lnTo>
                    <a:pt x="1521" y="4904"/>
                  </a:lnTo>
                  <a:lnTo>
                    <a:pt x="1088" y="4904"/>
                  </a:lnTo>
                  <a:lnTo>
                    <a:pt x="1088" y="4442"/>
                  </a:lnTo>
                  <a:cubicBezTo>
                    <a:pt x="1089" y="3802"/>
                    <a:pt x="1503" y="3224"/>
                    <a:pt x="2101" y="3013"/>
                  </a:cubicBezTo>
                  <a:cubicBezTo>
                    <a:pt x="2238" y="3124"/>
                    <a:pt x="2412" y="3191"/>
                    <a:pt x="2602" y="3191"/>
                  </a:cubicBezTo>
                  <a:cubicBezTo>
                    <a:pt x="2792" y="3191"/>
                    <a:pt x="2966" y="3124"/>
                    <a:pt x="3103" y="3013"/>
                  </a:cubicBezTo>
                  <a:close/>
                  <a:moveTo>
                    <a:pt x="4810" y="5761"/>
                  </a:moveTo>
                  <a:cubicBezTo>
                    <a:pt x="4887" y="5761"/>
                    <a:pt x="4951" y="5824"/>
                    <a:pt x="4951" y="5903"/>
                  </a:cubicBezTo>
                  <a:cubicBezTo>
                    <a:pt x="4951" y="5981"/>
                    <a:pt x="4887" y="6044"/>
                    <a:pt x="4810" y="6044"/>
                  </a:cubicBezTo>
                  <a:cubicBezTo>
                    <a:pt x="4732" y="6044"/>
                    <a:pt x="4669" y="5981"/>
                    <a:pt x="4669" y="5903"/>
                  </a:cubicBezTo>
                  <a:cubicBezTo>
                    <a:pt x="4669" y="5824"/>
                    <a:pt x="4732" y="5761"/>
                    <a:pt x="4810" y="5761"/>
                  </a:cubicBezTo>
                  <a:close/>
                  <a:moveTo>
                    <a:pt x="4810" y="5479"/>
                  </a:moveTo>
                  <a:cubicBezTo>
                    <a:pt x="4576" y="5479"/>
                    <a:pt x="4386" y="5669"/>
                    <a:pt x="4386" y="5903"/>
                  </a:cubicBezTo>
                  <a:cubicBezTo>
                    <a:pt x="4386" y="6136"/>
                    <a:pt x="4576" y="6326"/>
                    <a:pt x="4810" y="6326"/>
                  </a:cubicBezTo>
                  <a:cubicBezTo>
                    <a:pt x="5043" y="6326"/>
                    <a:pt x="5233" y="6136"/>
                    <a:pt x="5233" y="5903"/>
                  </a:cubicBezTo>
                  <a:cubicBezTo>
                    <a:pt x="5233" y="5669"/>
                    <a:pt x="5043" y="5479"/>
                    <a:pt x="4810" y="5479"/>
                  </a:cubicBezTo>
                  <a:close/>
                  <a:moveTo>
                    <a:pt x="9338" y="5186"/>
                  </a:moveTo>
                  <a:lnTo>
                    <a:pt x="9338" y="6210"/>
                  </a:lnTo>
                  <a:cubicBezTo>
                    <a:pt x="9338" y="6444"/>
                    <a:pt x="9149" y="6634"/>
                    <a:pt x="8915" y="6634"/>
                  </a:cubicBezTo>
                  <a:lnTo>
                    <a:pt x="704" y="6634"/>
                  </a:lnTo>
                  <a:cubicBezTo>
                    <a:pt x="471" y="6634"/>
                    <a:pt x="281" y="6444"/>
                    <a:pt x="281" y="6210"/>
                  </a:cubicBezTo>
                  <a:lnTo>
                    <a:pt x="281" y="5186"/>
                  </a:lnTo>
                  <a:close/>
                  <a:moveTo>
                    <a:pt x="5768" y="6915"/>
                  </a:moveTo>
                  <a:lnTo>
                    <a:pt x="6209" y="7911"/>
                  </a:lnTo>
                  <a:lnTo>
                    <a:pt x="3409" y="7911"/>
                  </a:lnTo>
                  <a:lnTo>
                    <a:pt x="3848" y="6915"/>
                  </a:lnTo>
                  <a:close/>
                  <a:moveTo>
                    <a:pt x="7008" y="8192"/>
                  </a:moveTo>
                  <a:lnTo>
                    <a:pt x="7008" y="8475"/>
                  </a:lnTo>
                  <a:lnTo>
                    <a:pt x="2593" y="8475"/>
                  </a:lnTo>
                  <a:lnTo>
                    <a:pt x="2593" y="8192"/>
                  </a:lnTo>
                  <a:close/>
                  <a:moveTo>
                    <a:pt x="706" y="0"/>
                  </a:moveTo>
                  <a:cubicBezTo>
                    <a:pt x="316" y="0"/>
                    <a:pt x="0" y="317"/>
                    <a:pt x="0" y="706"/>
                  </a:cubicBezTo>
                  <a:lnTo>
                    <a:pt x="0" y="6209"/>
                  </a:lnTo>
                  <a:cubicBezTo>
                    <a:pt x="0" y="6599"/>
                    <a:pt x="317" y="6914"/>
                    <a:pt x="706" y="6914"/>
                  </a:cubicBezTo>
                  <a:lnTo>
                    <a:pt x="3532" y="6914"/>
                  </a:lnTo>
                  <a:lnTo>
                    <a:pt x="3093" y="7910"/>
                  </a:lnTo>
                  <a:lnTo>
                    <a:pt x="2311" y="7910"/>
                  </a:lnTo>
                  <a:lnTo>
                    <a:pt x="2311" y="8755"/>
                  </a:lnTo>
                  <a:lnTo>
                    <a:pt x="7309" y="8755"/>
                  </a:lnTo>
                  <a:lnTo>
                    <a:pt x="7309" y="7910"/>
                  </a:lnTo>
                  <a:lnTo>
                    <a:pt x="6527" y="7910"/>
                  </a:lnTo>
                  <a:lnTo>
                    <a:pt x="6088" y="6914"/>
                  </a:lnTo>
                  <a:lnTo>
                    <a:pt x="8915" y="6914"/>
                  </a:lnTo>
                  <a:cubicBezTo>
                    <a:pt x="9305" y="6914"/>
                    <a:pt x="9619" y="6598"/>
                    <a:pt x="9619" y="6209"/>
                  </a:cubicBezTo>
                  <a:lnTo>
                    <a:pt x="9619" y="706"/>
                  </a:lnTo>
                  <a:cubicBezTo>
                    <a:pt x="9619" y="316"/>
                    <a:pt x="9305" y="0"/>
                    <a:pt x="891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0" name="Google Shape;5640;p118"/>
          <p:cNvGrpSpPr/>
          <p:nvPr/>
        </p:nvGrpSpPr>
        <p:grpSpPr>
          <a:xfrm>
            <a:off x="2355669" y="1575464"/>
            <a:ext cx="373968" cy="374007"/>
            <a:chOff x="2355669" y="1575464"/>
            <a:chExt cx="373968" cy="374007"/>
          </a:xfrm>
        </p:grpSpPr>
        <p:sp>
          <p:nvSpPr>
            <p:cNvPr id="5641" name="Google Shape;5641;p118"/>
            <p:cNvSpPr/>
            <p:nvPr/>
          </p:nvSpPr>
          <p:spPr>
            <a:xfrm>
              <a:off x="2360683" y="1631010"/>
              <a:ext cx="363085" cy="313331"/>
            </a:xfrm>
            <a:custGeom>
              <a:avLst/>
              <a:gdLst/>
              <a:ahLst/>
              <a:cxnLst/>
              <a:rect l="l" t="t" r="r" b="b"/>
              <a:pathLst>
                <a:path w="9341" h="8061" extrusionOk="0">
                  <a:moveTo>
                    <a:pt x="1" y="1"/>
                  </a:moveTo>
                  <a:lnTo>
                    <a:pt x="1" y="7684"/>
                  </a:lnTo>
                  <a:cubicBezTo>
                    <a:pt x="3" y="7892"/>
                    <a:pt x="172" y="8061"/>
                    <a:pt x="379" y="8061"/>
                  </a:cubicBezTo>
                  <a:lnTo>
                    <a:pt x="8964" y="8061"/>
                  </a:lnTo>
                  <a:cubicBezTo>
                    <a:pt x="9173" y="8061"/>
                    <a:pt x="9340" y="7892"/>
                    <a:pt x="9340" y="7684"/>
                  </a:cubicBez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118"/>
            <p:cNvSpPr/>
            <p:nvPr/>
          </p:nvSpPr>
          <p:spPr>
            <a:xfrm>
              <a:off x="2439628" y="1661639"/>
              <a:ext cx="205272" cy="175304"/>
            </a:xfrm>
            <a:custGeom>
              <a:avLst/>
              <a:gdLst/>
              <a:ahLst/>
              <a:cxnLst/>
              <a:rect l="l" t="t" r="r" b="b"/>
              <a:pathLst>
                <a:path w="5281" h="4510" extrusionOk="0">
                  <a:moveTo>
                    <a:pt x="1" y="0"/>
                  </a:moveTo>
                  <a:lnTo>
                    <a:pt x="1" y="4509"/>
                  </a:lnTo>
                  <a:lnTo>
                    <a:pt x="5280" y="4509"/>
                  </a:lnTo>
                  <a:lnTo>
                    <a:pt x="528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118"/>
            <p:cNvSpPr/>
            <p:nvPr/>
          </p:nvSpPr>
          <p:spPr>
            <a:xfrm>
              <a:off x="2360800" y="1581295"/>
              <a:ext cx="363007" cy="49676"/>
            </a:xfrm>
            <a:custGeom>
              <a:avLst/>
              <a:gdLst/>
              <a:ahLst/>
              <a:cxnLst/>
              <a:rect l="l" t="t" r="r" b="b"/>
              <a:pathLst>
                <a:path w="9339" h="1278" extrusionOk="0">
                  <a:moveTo>
                    <a:pt x="0" y="0"/>
                  </a:moveTo>
                  <a:lnTo>
                    <a:pt x="0" y="1278"/>
                  </a:lnTo>
                  <a:lnTo>
                    <a:pt x="9338" y="1278"/>
                  </a:lnTo>
                  <a:lnTo>
                    <a:pt x="9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118"/>
            <p:cNvSpPr/>
            <p:nvPr/>
          </p:nvSpPr>
          <p:spPr>
            <a:xfrm>
              <a:off x="2478304" y="1686438"/>
              <a:ext cx="128621" cy="150505"/>
            </a:xfrm>
            <a:custGeom>
              <a:avLst/>
              <a:gdLst/>
              <a:ahLst/>
              <a:cxnLst/>
              <a:rect l="l" t="t" r="r" b="b"/>
              <a:pathLst>
                <a:path w="3309" h="3872" extrusionOk="0">
                  <a:moveTo>
                    <a:pt x="809" y="0"/>
                  </a:moveTo>
                  <a:lnTo>
                    <a:pt x="997" y="753"/>
                  </a:lnTo>
                  <a:lnTo>
                    <a:pt x="997" y="1486"/>
                  </a:lnTo>
                  <a:cubicBezTo>
                    <a:pt x="997" y="1666"/>
                    <a:pt x="1069" y="1829"/>
                    <a:pt x="1187" y="1947"/>
                  </a:cubicBezTo>
                  <a:cubicBezTo>
                    <a:pt x="501" y="2148"/>
                    <a:pt x="1" y="2784"/>
                    <a:pt x="1" y="3534"/>
                  </a:cubicBezTo>
                  <a:lnTo>
                    <a:pt x="1" y="3871"/>
                  </a:lnTo>
                  <a:lnTo>
                    <a:pt x="3307" y="3871"/>
                  </a:lnTo>
                  <a:lnTo>
                    <a:pt x="3307" y="3534"/>
                  </a:lnTo>
                  <a:cubicBezTo>
                    <a:pt x="3308" y="2784"/>
                    <a:pt x="2808" y="2148"/>
                    <a:pt x="2123" y="1947"/>
                  </a:cubicBezTo>
                  <a:cubicBezTo>
                    <a:pt x="2240" y="1829"/>
                    <a:pt x="2313" y="1665"/>
                    <a:pt x="2313" y="1486"/>
                  </a:cubicBezTo>
                  <a:lnTo>
                    <a:pt x="2313" y="753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118"/>
            <p:cNvSpPr/>
            <p:nvPr/>
          </p:nvSpPr>
          <p:spPr>
            <a:xfrm>
              <a:off x="2418133" y="1867806"/>
              <a:ext cx="61726" cy="52747"/>
            </a:xfrm>
            <a:custGeom>
              <a:avLst/>
              <a:gdLst/>
              <a:ahLst/>
              <a:cxnLst/>
              <a:rect l="l" t="t" r="r" b="b"/>
              <a:pathLst>
                <a:path w="1588" h="1357" extrusionOk="0">
                  <a:moveTo>
                    <a:pt x="446" y="0"/>
                  </a:moveTo>
                  <a:cubicBezTo>
                    <a:pt x="342" y="0"/>
                    <a:pt x="239" y="40"/>
                    <a:pt x="160" y="120"/>
                  </a:cubicBezTo>
                  <a:cubicBezTo>
                    <a:pt x="2" y="283"/>
                    <a:pt x="0" y="544"/>
                    <a:pt x="158" y="706"/>
                  </a:cubicBezTo>
                  <a:lnTo>
                    <a:pt x="793" y="1357"/>
                  </a:lnTo>
                  <a:lnTo>
                    <a:pt x="1430" y="706"/>
                  </a:lnTo>
                  <a:cubicBezTo>
                    <a:pt x="1588" y="544"/>
                    <a:pt x="1587" y="282"/>
                    <a:pt x="1429" y="120"/>
                  </a:cubicBezTo>
                  <a:cubicBezTo>
                    <a:pt x="1350" y="40"/>
                    <a:pt x="1246" y="0"/>
                    <a:pt x="1143" y="0"/>
                  </a:cubicBezTo>
                  <a:cubicBezTo>
                    <a:pt x="1038" y="0"/>
                    <a:pt x="934" y="41"/>
                    <a:pt x="855" y="122"/>
                  </a:cubicBezTo>
                  <a:lnTo>
                    <a:pt x="794" y="183"/>
                  </a:lnTo>
                  <a:lnTo>
                    <a:pt x="733" y="122"/>
                  </a:lnTo>
                  <a:cubicBezTo>
                    <a:pt x="654" y="41"/>
                    <a:pt x="550" y="0"/>
                    <a:pt x="44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118"/>
            <p:cNvSpPr/>
            <p:nvPr/>
          </p:nvSpPr>
          <p:spPr>
            <a:xfrm>
              <a:off x="2355669" y="1575464"/>
              <a:ext cx="373968" cy="374007"/>
            </a:xfrm>
            <a:custGeom>
              <a:avLst/>
              <a:gdLst/>
              <a:ahLst/>
              <a:cxnLst/>
              <a:rect l="l" t="t" r="r" b="b"/>
              <a:pathLst>
                <a:path w="9621" h="9622" extrusionOk="0">
                  <a:moveTo>
                    <a:pt x="826" y="640"/>
                  </a:moveTo>
                  <a:lnTo>
                    <a:pt x="826" y="920"/>
                  </a:lnTo>
                  <a:lnTo>
                    <a:pt x="1109" y="920"/>
                  </a:lnTo>
                  <a:lnTo>
                    <a:pt x="1109" y="640"/>
                  </a:lnTo>
                  <a:close/>
                  <a:moveTo>
                    <a:pt x="1390" y="640"/>
                  </a:moveTo>
                  <a:lnTo>
                    <a:pt x="1390" y="920"/>
                  </a:lnTo>
                  <a:lnTo>
                    <a:pt x="1672" y="920"/>
                  </a:lnTo>
                  <a:lnTo>
                    <a:pt x="1672" y="640"/>
                  </a:lnTo>
                  <a:close/>
                  <a:moveTo>
                    <a:pt x="1954" y="640"/>
                  </a:moveTo>
                  <a:lnTo>
                    <a:pt x="1954" y="920"/>
                  </a:lnTo>
                  <a:lnTo>
                    <a:pt x="2237" y="920"/>
                  </a:lnTo>
                  <a:lnTo>
                    <a:pt x="2237" y="640"/>
                  </a:lnTo>
                  <a:close/>
                  <a:moveTo>
                    <a:pt x="9339" y="282"/>
                  </a:moveTo>
                  <a:lnTo>
                    <a:pt x="9339" y="1278"/>
                  </a:lnTo>
                  <a:lnTo>
                    <a:pt x="282" y="1278"/>
                  </a:lnTo>
                  <a:lnTo>
                    <a:pt x="282" y="282"/>
                  </a:lnTo>
                  <a:close/>
                  <a:moveTo>
                    <a:pt x="5474" y="2988"/>
                  </a:moveTo>
                  <a:lnTo>
                    <a:pt x="5357" y="3458"/>
                  </a:lnTo>
                  <a:lnTo>
                    <a:pt x="4263" y="3458"/>
                  </a:lnTo>
                  <a:lnTo>
                    <a:pt x="4144" y="2988"/>
                  </a:lnTo>
                  <a:close/>
                  <a:moveTo>
                    <a:pt x="5318" y="3740"/>
                  </a:moveTo>
                  <a:lnTo>
                    <a:pt x="5318" y="4321"/>
                  </a:lnTo>
                  <a:cubicBezTo>
                    <a:pt x="5318" y="4603"/>
                    <a:pt x="5097" y="4842"/>
                    <a:pt x="4814" y="4849"/>
                  </a:cubicBezTo>
                  <a:cubicBezTo>
                    <a:pt x="4809" y="4850"/>
                    <a:pt x="4804" y="4850"/>
                    <a:pt x="4799" y="4850"/>
                  </a:cubicBezTo>
                  <a:cubicBezTo>
                    <a:pt x="4515" y="4850"/>
                    <a:pt x="4284" y="4618"/>
                    <a:pt x="4284" y="4332"/>
                  </a:cubicBezTo>
                  <a:lnTo>
                    <a:pt x="4284" y="3740"/>
                  </a:lnTo>
                  <a:close/>
                  <a:moveTo>
                    <a:pt x="7309" y="2350"/>
                  </a:moveTo>
                  <a:lnTo>
                    <a:pt x="7309" y="6578"/>
                  </a:lnTo>
                  <a:lnTo>
                    <a:pt x="6613" y="6578"/>
                  </a:lnTo>
                  <a:lnTo>
                    <a:pt x="6613" y="6379"/>
                  </a:lnTo>
                  <a:cubicBezTo>
                    <a:pt x="6613" y="5984"/>
                    <a:pt x="6487" y="5609"/>
                    <a:pt x="6249" y="5296"/>
                  </a:cubicBezTo>
                  <a:cubicBezTo>
                    <a:pt x="6059" y="5045"/>
                    <a:pt x="5803" y="4847"/>
                    <a:pt x="5514" y="4726"/>
                  </a:cubicBezTo>
                  <a:cubicBezTo>
                    <a:pt x="5579" y="4610"/>
                    <a:pt x="5618" y="4475"/>
                    <a:pt x="5618" y="4332"/>
                  </a:cubicBezTo>
                  <a:lnTo>
                    <a:pt x="5618" y="3618"/>
                  </a:lnTo>
                  <a:lnTo>
                    <a:pt x="5845" y="2708"/>
                  </a:lnTo>
                  <a:lnTo>
                    <a:pt x="3774" y="2708"/>
                  </a:lnTo>
                  <a:lnTo>
                    <a:pt x="4001" y="3618"/>
                  </a:lnTo>
                  <a:lnTo>
                    <a:pt x="4001" y="4332"/>
                  </a:lnTo>
                  <a:cubicBezTo>
                    <a:pt x="4001" y="4475"/>
                    <a:pt x="4039" y="4610"/>
                    <a:pt x="4105" y="4726"/>
                  </a:cubicBezTo>
                  <a:cubicBezTo>
                    <a:pt x="3816" y="4847"/>
                    <a:pt x="3561" y="5045"/>
                    <a:pt x="3369" y="5296"/>
                  </a:cubicBezTo>
                  <a:cubicBezTo>
                    <a:pt x="3131" y="5609"/>
                    <a:pt x="3005" y="5984"/>
                    <a:pt x="3005" y="6379"/>
                  </a:cubicBezTo>
                  <a:lnTo>
                    <a:pt x="3005" y="6578"/>
                  </a:lnTo>
                  <a:lnTo>
                    <a:pt x="2311" y="6578"/>
                  </a:lnTo>
                  <a:lnTo>
                    <a:pt x="2311" y="2350"/>
                  </a:lnTo>
                  <a:close/>
                  <a:moveTo>
                    <a:pt x="5301" y="4969"/>
                  </a:moveTo>
                  <a:cubicBezTo>
                    <a:pt x="5900" y="5180"/>
                    <a:pt x="6313" y="5757"/>
                    <a:pt x="6313" y="6398"/>
                  </a:cubicBezTo>
                  <a:lnTo>
                    <a:pt x="6313" y="6596"/>
                  </a:lnTo>
                  <a:lnTo>
                    <a:pt x="5900" y="6596"/>
                  </a:lnTo>
                  <a:lnTo>
                    <a:pt x="5900" y="5976"/>
                  </a:lnTo>
                  <a:lnTo>
                    <a:pt x="5618" y="5976"/>
                  </a:lnTo>
                  <a:lnTo>
                    <a:pt x="5618" y="6596"/>
                  </a:lnTo>
                  <a:lnTo>
                    <a:pt x="4002" y="6596"/>
                  </a:lnTo>
                  <a:lnTo>
                    <a:pt x="4002" y="5976"/>
                  </a:lnTo>
                  <a:lnTo>
                    <a:pt x="3720" y="5976"/>
                  </a:lnTo>
                  <a:lnTo>
                    <a:pt x="3720" y="6596"/>
                  </a:lnTo>
                  <a:lnTo>
                    <a:pt x="3288" y="6596"/>
                  </a:lnTo>
                  <a:lnTo>
                    <a:pt x="3288" y="6398"/>
                  </a:lnTo>
                  <a:cubicBezTo>
                    <a:pt x="3288" y="5756"/>
                    <a:pt x="3700" y="5180"/>
                    <a:pt x="4298" y="4969"/>
                  </a:cubicBezTo>
                  <a:cubicBezTo>
                    <a:pt x="4436" y="5079"/>
                    <a:pt x="4610" y="5146"/>
                    <a:pt x="4800" y="5146"/>
                  </a:cubicBezTo>
                  <a:cubicBezTo>
                    <a:pt x="4990" y="5146"/>
                    <a:pt x="5164" y="5079"/>
                    <a:pt x="5301" y="4969"/>
                  </a:cubicBezTo>
                  <a:close/>
                  <a:moveTo>
                    <a:pt x="2029" y="2067"/>
                  </a:moveTo>
                  <a:lnTo>
                    <a:pt x="2029" y="6858"/>
                  </a:lnTo>
                  <a:lnTo>
                    <a:pt x="7591" y="6858"/>
                  </a:lnTo>
                  <a:lnTo>
                    <a:pt x="7591" y="2067"/>
                  </a:lnTo>
                  <a:close/>
                  <a:moveTo>
                    <a:pt x="6144" y="7741"/>
                  </a:moveTo>
                  <a:lnTo>
                    <a:pt x="6144" y="8118"/>
                  </a:lnTo>
                  <a:lnTo>
                    <a:pt x="5674" y="8118"/>
                  </a:lnTo>
                  <a:lnTo>
                    <a:pt x="5674" y="7741"/>
                  </a:lnTo>
                  <a:close/>
                  <a:moveTo>
                    <a:pt x="2053" y="7646"/>
                  </a:moveTo>
                  <a:cubicBezTo>
                    <a:pt x="2123" y="7661"/>
                    <a:pt x="2189" y="7691"/>
                    <a:pt x="2239" y="7740"/>
                  </a:cubicBezTo>
                  <a:lnTo>
                    <a:pt x="2400" y="7905"/>
                  </a:lnTo>
                  <a:lnTo>
                    <a:pt x="2561" y="7740"/>
                  </a:lnTo>
                  <a:cubicBezTo>
                    <a:pt x="2608" y="7692"/>
                    <a:pt x="2668" y="7665"/>
                    <a:pt x="2733" y="7665"/>
                  </a:cubicBezTo>
                  <a:cubicBezTo>
                    <a:pt x="2737" y="7665"/>
                    <a:pt x="2742" y="7665"/>
                    <a:pt x="2746" y="7665"/>
                  </a:cubicBezTo>
                  <a:cubicBezTo>
                    <a:pt x="2751" y="7665"/>
                    <a:pt x="2756" y="7665"/>
                    <a:pt x="2761" y="7665"/>
                  </a:cubicBezTo>
                  <a:cubicBezTo>
                    <a:pt x="2826" y="7665"/>
                    <a:pt x="2886" y="7692"/>
                    <a:pt x="2932" y="7740"/>
                  </a:cubicBezTo>
                  <a:cubicBezTo>
                    <a:pt x="3038" y="7847"/>
                    <a:pt x="3038" y="8021"/>
                    <a:pt x="2934" y="8128"/>
                  </a:cubicBezTo>
                  <a:lnTo>
                    <a:pt x="2399" y="8674"/>
                  </a:lnTo>
                  <a:lnTo>
                    <a:pt x="1866" y="8128"/>
                  </a:lnTo>
                  <a:cubicBezTo>
                    <a:pt x="1762" y="8021"/>
                    <a:pt x="1763" y="7847"/>
                    <a:pt x="1868" y="7740"/>
                  </a:cubicBezTo>
                  <a:cubicBezTo>
                    <a:pt x="1917" y="7691"/>
                    <a:pt x="1984" y="7662"/>
                    <a:pt x="2053" y="7646"/>
                  </a:cubicBezTo>
                  <a:close/>
                  <a:moveTo>
                    <a:pt x="6144" y="8399"/>
                  </a:moveTo>
                  <a:lnTo>
                    <a:pt x="6144" y="8774"/>
                  </a:lnTo>
                  <a:lnTo>
                    <a:pt x="5674" y="8774"/>
                  </a:lnTo>
                  <a:lnTo>
                    <a:pt x="5674" y="8399"/>
                  </a:lnTo>
                  <a:close/>
                  <a:moveTo>
                    <a:pt x="3645" y="7460"/>
                  </a:moveTo>
                  <a:lnTo>
                    <a:pt x="3645" y="7741"/>
                  </a:lnTo>
                  <a:lnTo>
                    <a:pt x="4265" y="7741"/>
                  </a:lnTo>
                  <a:lnTo>
                    <a:pt x="4265" y="8118"/>
                  </a:lnTo>
                  <a:lnTo>
                    <a:pt x="3645" y="8118"/>
                  </a:lnTo>
                  <a:lnTo>
                    <a:pt x="3645" y="8399"/>
                  </a:lnTo>
                  <a:lnTo>
                    <a:pt x="4265" y="8399"/>
                  </a:lnTo>
                  <a:lnTo>
                    <a:pt x="4265" y="8774"/>
                  </a:lnTo>
                  <a:lnTo>
                    <a:pt x="3645" y="8774"/>
                  </a:lnTo>
                  <a:lnTo>
                    <a:pt x="3645" y="9057"/>
                  </a:lnTo>
                  <a:lnTo>
                    <a:pt x="4547" y="9057"/>
                  </a:lnTo>
                  <a:lnTo>
                    <a:pt x="4547" y="7460"/>
                  </a:lnTo>
                  <a:close/>
                  <a:moveTo>
                    <a:pt x="4829" y="8774"/>
                  </a:moveTo>
                  <a:lnTo>
                    <a:pt x="4829" y="9057"/>
                  </a:lnTo>
                  <a:lnTo>
                    <a:pt x="5112" y="9057"/>
                  </a:lnTo>
                  <a:lnTo>
                    <a:pt x="5112" y="8774"/>
                  </a:lnTo>
                  <a:close/>
                  <a:moveTo>
                    <a:pt x="5393" y="7460"/>
                  </a:moveTo>
                  <a:lnTo>
                    <a:pt x="5393" y="9057"/>
                  </a:lnTo>
                  <a:lnTo>
                    <a:pt x="6427" y="9057"/>
                  </a:lnTo>
                  <a:lnTo>
                    <a:pt x="6427" y="7460"/>
                  </a:lnTo>
                  <a:close/>
                  <a:moveTo>
                    <a:pt x="6707" y="7460"/>
                  </a:moveTo>
                  <a:lnTo>
                    <a:pt x="6707" y="9075"/>
                  </a:lnTo>
                  <a:lnTo>
                    <a:pt x="6990" y="9075"/>
                  </a:lnTo>
                  <a:lnTo>
                    <a:pt x="6990" y="8028"/>
                  </a:lnTo>
                  <a:lnTo>
                    <a:pt x="7314" y="8568"/>
                  </a:lnTo>
                  <a:lnTo>
                    <a:pt x="7509" y="8568"/>
                  </a:lnTo>
                  <a:lnTo>
                    <a:pt x="7835" y="8028"/>
                  </a:lnTo>
                  <a:lnTo>
                    <a:pt x="7835" y="9075"/>
                  </a:lnTo>
                  <a:lnTo>
                    <a:pt x="8117" y="9075"/>
                  </a:lnTo>
                  <a:lnTo>
                    <a:pt x="8117" y="7460"/>
                  </a:lnTo>
                  <a:lnTo>
                    <a:pt x="7860" y="7460"/>
                  </a:lnTo>
                  <a:lnTo>
                    <a:pt x="7413" y="8193"/>
                  </a:lnTo>
                  <a:lnTo>
                    <a:pt x="6965" y="7460"/>
                  </a:lnTo>
                  <a:close/>
                  <a:moveTo>
                    <a:pt x="2053" y="7386"/>
                  </a:moveTo>
                  <a:cubicBezTo>
                    <a:pt x="1907" y="7386"/>
                    <a:pt x="1768" y="7444"/>
                    <a:pt x="1665" y="7547"/>
                  </a:cubicBezTo>
                  <a:cubicBezTo>
                    <a:pt x="1453" y="7762"/>
                    <a:pt x="1453" y="8115"/>
                    <a:pt x="1664" y="8330"/>
                  </a:cubicBezTo>
                  <a:lnTo>
                    <a:pt x="2400" y="9083"/>
                  </a:lnTo>
                  <a:lnTo>
                    <a:pt x="3136" y="8330"/>
                  </a:lnTo>
                  <a:cubicBezTo>
                    <a:pt x="3347" y="8114"/>
                    <a:pt x="3347" y="7762"/>
                    <a:pt x="3135" y="7547"/>
                  </a:cubicBezTo>
                  <a:cubicBezTo>
                    <a:pt x="3031" y="7442"/>
                    <a:pt x="2894" y="7386"/>
                    <a:pt x="2749" y="7386"/>
                  </a:cubicBezTo>
                  <a:lnTo>
                    <a:pt x="2746" y="7386"/>
                  </a:lnTo>
                  <a:cubicBezTo>
                    <a:pt x="2619" y="7386"/>
                    <a:pt x="2497" y="7430"/>
                    <a:pt x="2400" y="7512"/>
                  </a:cubicBezTo>
                  <a:cubicBezTo>
                    <a:pt x="2302" y="7430"/>
                    <a:pt x="2181" y="7386"/>
                    <a:pt x="2053" y="7386"/>
                  </a:cubicBezTo>
                  <a:close/>
                  <a:moveTo>
                    <a:pt x="9339" y="1561"/>
                  </a:moveTo>
                  <a:lnTo>
                    <a:pt x="9339" y="9105"/>
                  </a:lnTo>
                  <a:cubicBezTo>
                    <a:pt x="9339" y="9233"/>
                    <a:pt x="9233" y="9339"/>
                    <a:pt x="9102" y="9339"/>
                  </a:cubicBezTo>
                  <a:lnTo>
                    <a:pt x="516" y="9339"/>
                  </a:lnTo>
                  <a:cubicBezTo>
                    <a:pt x="386" y="9339"/>
                    <a:pt x="282" y="9233"/>
                    <a:pt x="282" y="9105"/>
                  </a:cubicBezTo>
                  <a:lnTo>
                    <a:pt x="282" y="1561"/>
                  </a:lnTo>
                  <a:close/>
                  <a:moveTo>
                    <a:pt x="0" y="0"/>
                  </a:moveTo>
                  <a:lnTo>
                    <a:pt x="0" y="9102"/>
                  </a:lnTo>
                  <a:cubicBezTo>
                    <a:pt x="0" y="9387"/>
                    <a:pt x="232" y="9622"/>
                    <a:pt x="518" y="9622"/>
                  </a:cubicBezTo>
                  <a:lnTo>
                    <a:pt x="9102" y="9622"/>
                  </a:lnTo>
                  <a:cubicBezTo>
                    <a:pt x="9387" y="9622"/>
                    <a:pt x="9620" y="9389"/>
                    <a:pt x="9620" y="9102"/>
                  </a:cubicBezTo>
                  <a:lnTo>
                    <a:pt x="962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7" name="Google Shape;5647;p118"/>
          <p:cNvGrpSpPr/>
          <p:nvPr/>
        </p:nvGrpSpPr>
        <p:grpSpPr>
          <a:xfrm>
            <a:off x="1539243" y="2172041"/>
            <a:ext cx="374046" cy="374007"/>
            <a:chOff x="1539243" y="2172041"/>
            <a:chExt cx="374046" cy="374007"/>
          </a:xfrm>
        </p:grpSpPr>
        <p:sp>
          <p:nvSpPr>
            <p:cNvPr id="5648" name="Google Shape;5648;p118"/>
            <p:cNvSpPr/>
            <p:nvPr/>
          </p:nvSpPr>
          <p:spPr>
            <a:xfrm>
              <a:off x="1544374" y="2227586"/>
              <a:ext cx="363085" cy="313292"/>
            </a:xfrm>
            <a:custGeom>
              <a:avLst/>
              <a:gdLst/>
              <a:ahLst/>
              <a:cxnLst/>
              <a:rect l="l" t="t" r="r" b="b"/>
              <a:pathLst>
                <a:path w="9341" h="8060" extrusionOk="0">
                  <a:moveTo>
                    <a:pt x="1" y="0"/>
                  </a:moveTo>
                  <a:lnTo>
                    <a:pt x="1" y="7684"/>
                  </a:lnTo>
                  <a:cubicBezTo>
                    <a:pt x="1" y="7891"/>
                    <a:pt x="170" y="8060"/>
                    <a:pt x="379" y="8060"/>
                  </a:cubicBezTo>
                  <a:lnTo>
                    <a:pt x="8964" y="8060"/>
                  </a:lnTo>
                  <a:cubicBezTo>
                    <a:pt x="9172" y="8060"/>
                    <a:pt x="9340" y="7891"/>
                    <a:pt x="9340" y="7684"/>
                  </a:cubicBez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118"/>
            <p:cNvSpPr/>
            <p:nvPr/>
          </p:nvSpPr>
          <p:spPr>
            <a:xfrm>
              <a:off x="1544374" y="2177911"/>
              <a:ext cx="363085" cy="49715"/>
            </a:xfrm>
            <a:custGeom>
              <a:avLst/>
              <a:gdLst/>
              <a:ahLst/>
              <a:cxnLst/>
              <a:rect l="l" t="t" r="r" b="b"/>
              <a:pathLst>
                <a:path w="9341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9340" y="1278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118"/>
            <p:cNvSpPr/>
            <p:nvPr/>
          </p:nvSpPr>
          <p:spPr>
            <a:xfrm>
              <a:off x="1572905" y="2256739"/>
              <a:ext cx="116843" cy="116882"/>
            </a:xfrm>
            <a:custGeom>
              <a:avLst/>
              <a:gdLst/>
              <a:ahLst/>
              <a:cxnLst/>
              <a:rect l="l" t="t" r="r" b="b"/>
              <a:pathLst>
                <a:path w="3006" h="3007" extrusionOk="0">
                  <a:moveTo>
                    <a:pt x="0" y="0"/>
                  </a:moveTo>
                  <a:lnTo>
                    <a:pt x="0" y="3006"/>
                  </a:lnTo>
                  <a:lnTo>
                    <a:pt x="3006" y="3006"/>
                  </a:lnTo>
                  <a:lnTo>
                    <a:pt x="300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118"/>
            <p:cNvSpPr/>
            <p:nvPr/>
          </p:nvSpPr>
          <p:spPr>
            <a:xfrm>
              <a:off x="1594750" y="2285930"/>
              <a:ext cx="73114" cy="87807"/>
            </a:xfrm>
            <a:custGeom>
              <a:avLst/>
              <a:gdLst/>
              <a:ahLst/>
              <a:cxnLst/>
              <a:rect l="l" t="t" r="r" b="b"/>
              <a:pathLst>
                <a:path w="1881" h="2259" extrusionOk="0">
                  <a:moveTo>
                    <a:pt x="941" y="0"/>
                  </a:moveTo>
                  <a:cubicBezTo>
                    <a:pt x="930" y="0"/>
                    <a:pt x="918" y="1"/>
                    <a:pt x="907" y="1"/>
                  </a:cubicBezTo>
                  <a:cubicBezTo>
                    <a:pt x="662" y="18"/>
                    <a:pt x="470" y="222"/>
                    <a:pt x="470" y="470"/>
                  </a:cubicBezTo>
                  <a:lnTo>
                    <a:pt x="470" y="658"/>
                  </a:lnTo>
                  <a:cubicBezTo>
                    <a:pt x="470" y="778"/>
                    <a:pt x="514" y="888"/>
                    <a:pt x="588" y="971"/>
                  </a:cubicBezTo>
                  <a:cubicBezTo>
                    <a:pt x="243" y="1110"/>
                    <a:pt x="0" y="1448"/>
                    <a:pt x="0" y="1844"/>
                  </a:cubicBezTo>
                  <a:lnTo>
                    <a:pt x="0" y="2258"/>
                  </a:lnTo>
                  <a:lnTo>
                    <a:pt x="1879" y="2258"/>
                  </a:lnTo>
                  <a:lnTo>
                    <a:pt x="1879" y="1844"/>
                  </a:lnTo>
                  <a:cubicBezTo>
                    <a:pt x="1881" y="1447"/>
                    <a:pt x="1637" y="1108"/>
                    <a:pt x="1292" y="969"/>
                  </a:cubicBezTo>
                  <a:cubicBezTo>
                    <a:pt x="1366" y="887"/>
                    <a:pt x="1410" y="777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118"/>
            <p:cNvSpPr/>
            <p:nvPr/>
          </p:nvSpPr>
          <p:spPr>
            <a:xfrm>
              <a:off x="1748170" y="2256739"/>
              <a:ext cx="131458" cy="87691"/>
            </a:xfrm>
            <a:custGeom>
              <a:avLst/>
              <a:gdLst/>
              <a:ahLst/>
              <a:cxnLst/>
              <a:rect l="l" t="t" r="r" b="b"/>
              <a:pathLst>
                <a:path w="3382" h="2256" extrusionOk="0">
                  <a:moveTo>
                    <a:pt x="0" y="0"/>
                  </a:moveTo>
                  <a:lnTo>
                    <a:pt x="0" y="2256"/>
                  </a:lnTo>
                  <a:lnTo>
                    <a:pt x="3382" y="2256"/>
                  </a:lnTo>
                  <a:lnTo>
                    <a:pt x="338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118"/>
            <p:cNvSpPr/>
            <p:nvPr/>
          </p:nvSpPr>
          <p:spPr>
            <a:xfrm>
              <a:off x="1748208" y="2417466"/>
              <a:ext cx="131419" cy="102267"/>
            </a:xfrm>
            <a:custGeom>
              <a:avLst/>
              <a:gdLst/>
              <a:ahLst/>
              <a:cxnLst/>
              <a:rect l="l" t="t" r="r" b="b"/>
              <a:pathLst>
                <a:path w="3381" h="2631" extrusionOk="0">
                  <a:moveTo>
                    <a:pt x="376" y="0"/>
                  </a:moveTo>
                  <a:cubicBezTo>
                    <a:pt x="169" y="0"/>
                    <a:pt x="0" y="168"/>
                    <a:pt x="0" y="376"/>
                  </a:cubicBezTo>
                  <a:lnTo>
                    <a:pt x="0" y="2254"/>
                  </a:lnTo>
                  <a:cubicBezTo>
                    <a:pt x="0" y="2462"/>
                    <a:pt x="168" y="2630"/>
                    <a:pt x="376" y="2630"/>
                  </a:cubicBezTo>
                  <a:lnTo>
                    <a:pt x="3005" y="2630"/>
                  </a:lnTo>
                  <a:cubicBezTo>
                    <a:pt x="3212" y="2630"/>
                    <a:pt x="3381" y="2462"/>
                    <a:pt x="3381" y="2254"/>
                  </a:cubicBezTo>
                  <a:lnTo>
                    <a:pt x="3381" y="376"/>
                  </a:lnTo>
                  <a:cubicBezTo>
                    <a:pt x="3381" y="169"/>
                    <a:pt x="3213" y="0"/>
                    <a:pt x="300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118"/>
            <p:cNvSpPr/>
            <p:nvPr/>
          </p:nvSpPr>
          <p:spPr>
            <a:xfrm>
              <a:off x="1802238" y="2443121"/>
              <a:ext cx="36616" cy="51270"/>
            </a:xfrm>
            <a:custGeom>
              <a:avLst/>
              <a:gdLst/>
              <a:ahLst/>
              <a:cxnLst/>
              <a:rect l="l" t="t" r="r" b="b"/>
              <a:pathLst>
                <a:path w="942" h="1319" extrusionOk="0">
                  <a:moveTo>
                    <a:pt x="0" y="0"/>
                  </a:moveTo>
                  <a:lnTo>
                    <a:pt x="0" y="1318"/>
                  </a:lnTo>
                  <a:lnTo>
                    <a:pt x="941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118"/>
            <p:cNvSpPr/>
            <p:nvPr/>
          </p:nvSpPr>
          <p:spPr>
            <a:xfrm>
              <a:off x="1748014" y="2290284"/>
              <a:ext cx="81238" cy="54146"/>
            </a:xfrm>
            <a:custGeom>
              <a:avLst/>
              <a:gdLst/>
              <a:ahLst/>
              <a:cxnLst/>
              <a:rect l="l" t="t" r="r" b="b"/>
              <a:pathLst>
                <a:path w="2090" h="1393" extrusionOk="0">
                  <a:moveTo>
                    <a:pt x="1601" y="0"/>
                  </a:moveTo>
                  <a:lnTo>
                    <a:pt x="0" y="1393"/>
                  </a:lnTo>
                  <a:lnTo>
                    <a:pt x="2089" y="1393"/>
                  </a:lnTo>
                  <a:lnTo>
                    <a:pt x="2089" y="471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118"/>
            <p:cNvSpPr/>
            <p:nvPr/>
          </p:nvSpPr>
          <p:spPr>
            <a:xfrm>
              <a:off x="1788905" y="2282937"/>
              <a:ext cx="90723" cy="61492"/>
            </a:xfrm>
            <a:custGeom>
              <a:avLst/>
              <a:gdLst/>
              <a:ahLst/>
              <a:cxnLst/>
              <a:rect l="l" t="t" r="r" b="b"/>
              <a:pathLst>
                <a:path w="2334" h="1582" extrusionOk="0">
                  <a:moveTo>
                    <a:pt x="1731" y="0"/>
                  </a:moveTo>
                  <a:lnTo>
                    <a:pt x="0" y="1582"/>
                  </a:lnTo>
                  <a:lnTo>
                    <a:pt x="2334" y="1582"/>
                  </a:lnTo>
                  <a:lnTo>
                    <a:pt x="2334" y="640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118"/>
            <p:cNvSpPr/>
            <p:nvPr/>
          </p:nvSpPr>
          <p:spPr>
            <a:xfrm>
              <a:off x="1539243" y="2172041"/>
              <a:ext cx="374046" cy="374007"/>
            </a:xfrm>
            <a:custGeom>
              <a:avLst/>
              <a:gdLst/>
              <a:ahLst/>
              <a:cxnLst/>
              <a:rect l="l" t="t" r="r" b="b"/>
              <a:pathLst>
                <a:path w="9623" h="9622" extrusionOk="0">
                  <a:moveTo>
                    <a:pt x="828" y="639"/>
                  </a:moveTo>
                  <a:lnTo>
                    <a:pt x="828" y="922"/>
                  </a:lnTo>
                  <a:lnTo>
                    <a:pt x="1111" y="922"/>
                  </a:lnTo>
                  <a:lnTo>
                    <a:pt x="1111" y="639"/>
                  </a:lnTo>
                  <a:close/>
                  <a:moveTo>
                    <a:pt x="1391" y="639"/>
                  </a:moveTo>
                  <a:lnTo>
                    <a:pt x="1391" y="922"/>
                  </a:lnTo>
                  <a:lnTo>
                    <a:pt x="1673" y="922"/>
                  </a:lnTo>
                  <a:lnTo>
                    <a:pt x="1673" y="639"/>
                  </a:lnTo>
                  <a:close/>
                  <a:moveTo>
                    <a:pt x="1956" y="639"/>
                  </a:moveTo>
                  <a:lnTo>
                    <a:pt x="1956" y="922"/>
                  </a:lnTo>
                  <a:lnTo>
                    <a:pt x="2238" y="922"/>
                  </a:lnTo>
                  <a:lnTo>
                    <a:pt x="2238" y="639"/>
                  </a:lnTo>
                  <a:close/>
                  <a:moveTo>
                    <a:pt x="9340" y="282"/>
                  </a:moveTo>
                  <a:lnTo>
                    <a:pt x="9340" y="1277"/>
                  </a:lnTo>
                  <a:lnTo>
                    <a:pt x="284" y="1277"/>
                  </a:lnTo>
                  <a:lnTo>
                    <a:pt x="284" y="282"/>
                  </a:lnTo>
                  <a:close/>
                  <a:moveTo>
                    <a:pt x="5827" y="2593"/>
                  </a:moveTo>
                  <a:lnTo>
                    <a:pt x="5827" y="2874"/>
                  </a:lnTo>
                  <a:lnTo>
                    <a:pt x="6109" y="2874"/>
                  </a:lnTo>
                  <a:lnTo>
                    <a:pt x="6109" y="2593"/>
                  </a:lnTo>
                  <a:close/>
                  <a:moveTo>
                    <a:pt x="2358" y="3070"/>
                  </a:moveTo>
                  <a:cubicBezTo>
                    <a:pt x="2367" y="3070"/>
                    <a:pt x="2376" y="3070"/>
                    <a:pt x="2385" y="3071"/>
                  </a:cubicBezTo>
                  <a:cubicBezTo>
                    <a:pt x="2554" y="3084"/>
                    <a:pt x="2688" y="3227"/>
                    <a:pt x="2688" y="3399"/>
                  </a:cubicBezTo>
                  <a:lnTo>
                    <a:pt x="2688" y="3577"/>
                  </a:lnTo>
                  <a:cubicBezTo>
                    <a:pt x="2688" y="3763"/>
                    <a:pt x="2542" y="3916"/>
                    <a:pt x="2359" y="3916"/>
                  </a:cubicBezTo>
                  <a:cubicBezTo>
                    <a:pt x="2351" y="3916"/>
                    <a:pt x="2342" y="3916"/>
                    <a:pt x="2333" y="3915"/>
                  </a:cubicBezTo>
                  <a:cubicBezTo>
                    <a:pt x="2164" y="3901"/>
                    <a:pt x="2031" y="3760"/>
                    <a:pt x="2031" y="3587"/>
                  </a:cubicBezTo>
                  <a:lnTo>
                    <a:pt x="2031" y="3408"/>
                  </a:lnTo>
                  <a:cubicBezTo>
                    <a:pt x="2031" y="3222"/>
                    <a:pt x="2176" y="3070"/>
                    <a:pt x="2358" y="3070"/>
                  </a:cubicBezTo>
                  <a:close/>
                  <a:moveTo>
                    <a:pt x="8627" y="2310"/>
                  </a:moveTo>
                  <a:lnTo>
                    <a:pt x="8627" y="3132"/>
                  </a:lnTo>
                  <a:lnTo>
                    <a:pt x="8626" y="3132"/>
                  </a:lnTo>
                  <a:lnTo>
                    <a:pt x="8173" y="2649"/>
                  </a:lnTo>
                  <a:lnTo>
                    <a:pt x="7461" y="3301"/>
                  </a:lnTo>
                  <a:lnTo>
                    <a:pt x="6989" y="2844"/>
                  </a:lnTo>
                  <a:lnTo>
                    <a:pt x="5527" y="4118"/>
                  </a:lnTo>
                  <a:lnTo>
                    <a:pt x="5527" y="2310"/>
                  </a:lnTo>
                  <a:close/>
                  <a:moveTo>
                    <a:pt x="6973" y="3224"/>
                  </a:moveTo>
                  <a:lnTo>
                    <a:pt x="7248" y="3490"/>
                  </a:lnTo>
                  <a:lnTo>
                    <a:pt x="6377" y="4284"/>
                  </a:lnTo>
                  <a:lnTo>
                    <a:pt x="5754" y="4284"/>
                  </a:lnTo>
                  <a:lnTo>
                    <a:pt x="6973" y="3224"/>
                  </a:lnTo>
                  <a:close/>
                  <a:moveTo>
                    <a:pt x="8158" y="3042"/>
                  </a:moveTo>
                  <a:lnTo>
                    <a:pt x="8626" y="3540"/>
                  </a:lnTo>
                  <a:lnTo>
                    <a:pt x="8626" y="4284"/>
                  </a:lnTo>
                  <a:lnTo>
                    <a:pt x="6798" y="4284"/>
                  </a:lnTo>
                  <a:lnTo>
                    <a:pt x="8158" y="3042"/>
                  </a:lnTo>
                  <a:close/>
                  <a:moveTo>
                    <a:pt x="5244" y="2029"/>
                  </a:moveTo>
                  <a:lnTo>
                    <a:pt x="5244" y="4566"/>
                  </a:lnTo>
                  <a:lnTo>
                    <a:pt x="8908" y="4566"/>
                  </a:lnTo>
                  <a:lnTo>
                    <a:pt x="8908" y="2029"/>
                  </a:lnTo>
                  <a:close/>
                  <a:moveTo>
                    <a:pt x="3722" y="2311"/>
                  </a:moveTo>
                  <a:lnTo>
                    <a:pt x="3722" y="5036"/>
                  </a:lnTo>
                  <a:lnTo>
                    <a:pt x="3439" y="5036"/>
                  </a:lnTo>
                  <a:lnTo>
                    <a:pt x="3439" y="4763"/>
                  </a:lnTo>
                  <a:cubicBezTo>
                    <a:pt x="3439" y="4376"/>
                    <a:pt x="3238" y="4028"/>
                    <a:pt x="2913" y="3834"/>
                  </a:cubicBezTo>
                  <a:cubicBezTo>
                    <a:pt x="2949" y="3755"/>
                    <a:pt x="2970" y="3669"/>
                    <a:pt x="2970" y="3577"/>
                  </a:cubicBezTo>
                  <a:lnTo>
                    <a:pt x="2970" y="3413"/>
                  </a:lnTo>
                  <a:cubicBezTo>
                    <a:pt x="2970" y="3068"/>
                    <a:pt x="2698" y="2788"/>
                    <a:pt x="2359" y="2788"/>
                  </a:cubicBezTo>
                  <a:cubicBezTo>
                    <a:pt x="2347" y="2788"/>
                    <a:pt x="2334" y="2788"/>
                    <a:pt x="2321" y="2789"/>
                  </a:cubicBezTo>
                  <a:cubicBezTo>
                    <a:pt x="2002" y="2809"/>
                    <a:pt x="1749" y="3075"/>
                    <a:pt x="1749" y="3398"/>
                  </a:cubicBezTo>
                  <a:lnTo>
                    <a:pt x="1749" y="3577"/>
                  </a:lnTo>
                  <a:cubicBezTo>
                    <a:pt x="1749" y="3669"/>
                    <a:pt x="1768" y="3755"/>
                    <a:pt x="1805" y="3834"/>
                  </a:cubicBezTo>
                  <a:cubicBezTo>
                    <a:pt x="1481" y="4026"/>
                    <a:pt x="1280" y="4376"/>
                    <a:pt x="1280" y="4763"/>
                  </a:cubicBezTo>
                  <a:lnTo>
                    <a:pt x="1280" y="5036"/>
                  </a:lnTo>
                  <a:lnTo>
                    <a:pt x="997" y="5036"/>
                  </a:lnTo>
                  <a:lnTo>
                    <a:pt x="997" y="2311"/>
                  </a:lnTo>
                  <a:close/>
                  <a:moveTo>
                    <a:pt x="2737" y="4076"/>
                  </a:moveTo>
                  <a:cubicBezTo>
                    <a:pt x="2995" y="4214"/>
                    <a:pt x="3158" y="4482"/>
                    <a:pt x="3158" y="4782"/>
                  </a:cubicBezTo>
                  <a:lnTo>
                    <a:pt x="3158" y="5054"/>
                  </a:lnTo>
                  <a:lnTo>
                    <a:pt x="1561" y="5054"/>
                  </a:lnTo>
                  <a:lnTo>
                    <a:pt x="1561" y="4782"/>
                  </a:lnTo>
                  <a:cubicBezTo>
                    <a:pt x="1561" y="4482"/>
                    <a:pt x="1724" y="4214"/>
                    <a:pt x="1982" y="4076"/>
                  </a:cubicBezTo>
                  <a:cubicBezTo>
                    <a:pt x="2087" y="4157"/>
                    <a:pt x="2217" y="4207"/>
                    <a:pt x="2359" y="4207"/>
                  </a:cubicBezTo>
                  <a:cubicBezTo>
                    <a:pt x="2501" y="4207"/>
                    <a:pt x="2632" y="4157"/>
                    <a:pt x="2737" y="4076"/>
                  </a:cubicBezTo>
                  <a:close/>
                  <a:moveTo>
                    <a:pt x="5282" y="4866"/>
                  </a:moveTo>
                  <a:lnTo>
                    <a:pt x="5282" y="5148"/>
                  </a:lnTo>
                  <a:lnTo>
                    <a:pt x="8852" y="5148"/>
                  </a:lnTo>
                  <a:lnTo>
                    <a:pt x="8852" y="4866"/>
                  </a:lnTo>
                  <a:close/>
                  <a:moveTo>
                    <a:pt x="716" y="2029"/>
                  </a:moveTo>
                  <a:lnTo>
                    <a:pt x="716" y="5317"/>
                  </a:lnTo>
                  <a:lnTo>
                    <a:pt x="4004" y="5317"/>
                  </a:lnTo>
                  <a:lnTo>
                    <a:pt x="4004" y="2029"/>
                  </a:lnTo>
                  <a:close/>
                  <a:moveTo>
                    <a:pt x="5282" y="5431"/>
                  </a:moveTo>
                  <a:lnTo>
                    <a:pt x="5282" y="5713"/>
                  </a:lnTo>
                  <a:lnTo>
                    <a:pt x="8007" y="5713"/>
                  </a:lnTo>
                  <a:lnTo>
                    <a:pt x="8007" y="5431"/>
                  </a:lnTo>
                  <a:close/>
                  <a:moveTo>
                    <a:pt x="771" y="5618"/>
                  </a:moveTo>
                  <a:lnTo>
                    <a:pt x="771" y="5900"/>
                  </a:lnTo>
                  <a:lnTo>
                    <a:pt x="3966" y="5900"/>
                  </a:lnTo>
                  <a:lnTo>
                    <a:pt x="3966" y="5618"/>
                  </a:lnTo>
                  <a:close/>
                  <a:moveTo>
                    <a:pt x="1336" y="6182"/>
                  </a:moveTo>
                  <a:lnTo>
                    <a:pt x="1336" y="6465"/>
                  </a:lnTo>
                  <a:lnTo>
                    <a:pt x="3402" y="6465"/>
                  </a:lnTo>
                  <a:lnTo>
                    <a:pt x="3402" y="6182"/>
                  </a:lnTo>
                  <a:close/>
                  <a:moveTo>
                    <a:pt x="6916" y="7247"/>
                  </a:moveTo>
                  <a:lnTo>
                    <a:pt x="7470" y="7634"/>
                  </a:lnTo>
                  <a:lnTo>
                    <a:pt x="6916" y="8022"/>
                  </a:lnTo>
                  <a:lnTo>
                    <a:pt x="6916" y="7247"/>
                  </a:lnTo>
                  <a:close/>
                  <a:moveTo>
                    <a:pt x="6634" y="6704"/>
                  </a:moveTo>
                  <a:lnTo>
                    <a:pt x="6634" y="8564"/>
                  </a:lnTo>
                  <a:lnTo>
                    <a:pt x="7961" y="7634"/>
                  </a:lnTo>
                  <a:lnTo>
                    <a:pt x="6634" y="6704"/>
                  </a:lnTo>
                  <a:close/>
                  <a:moveTo>
                    <a:pt x="8391" y="6463"/>
                  </a:moveTo>
                  <a:cubicBezTo>
                    <a:pt x="8521" y="6463"/>
                    <a:pt x="8625" y="6568"/>
                    <a:pt x="8625" y="6698"/>
                  </a:cubicBezTo>
                  <a:lnTo>
                    <a:pt x="8625" y="8576"/>
                  </a:lnTo>
                  <a:cubicBezTo>
                    <a:pt x="8625" y="8707"/>
                    <a:pt x="8520" y="8810"/>
                    <a:pt x="8391" y="8810"/>
                  </a:cubicBezTo>
                  <a:lnTo>
                    <a:pt x="5761" y="8810"/>
                  </a:lnTo>
                  <a:cubicBezTo>
                    <a:pt x="5630" y="8810"/>
                    <a:pt x="5526" y="8705"/>
                    <a:pt x="5526" y="8576"/>
                  </a:cubicBezTo>
                  <a:lnTo>
                    <a:pt x="5526" y="6698"/>
                  </a:lnTo>
                  <a:cubicBezTo>
                    <a:pt x="5526" y="6568"/>
                    <a:pt x="5632" y="6463"/>
                    <a:pt x="5761" y="6463"/>
                  </a:cubicBezTo>
                  <a:close/>
                  <a:moveTo>
                    <a:pt x="4473" y="1992"/>
                  </a:moveTo>
                  <a:lnTo>
                    <a:pt x="4473" y="8962"/>
                  </a:lnTo>
                  <a:lnTo>
                    <a:pt x="4755" y="8962"/>
                  </a:lnTo>
                  <a:lnTo>
                    <a:pt x="4755" y="1992"/>
                  </a:lnTo>
                  <a:close/>
                  <a:moveTo>
                    <a:pt x="5762" y="6181"/>
                  </a:moveTo>
                  <a:cubicBezTo>
                    <a:pt x="5476" y="6181"/>
                    <a:pt x="5244" y="6413"/>
                    <a:pt x="5244" y="6699"/>
                  </a:cubicBezTo>
                  <a:lnTo>
                    <a:pt x="5244" y="8576"/>
                  </a:lnTo>
                  <a:cubicBezTo>
                    <a:pt x="5244" y="8862"/>
                    <a:pt x="5476" y="9094"/>
                    <a:pt x="5762" y="9094"/>
                  </a:cubicBezTo>
                  <a:lnTo>
                    <a:pt x="8391" y="9094"/>
                  </a:lnTo>
                  <a:cubicBezTo>
                    <a:pt x="8677" y="9094"/>
                    <a:pt x="8909" y="8862"/>
                    <a:pt x="8909" y="8576"/>
                  </a:cubicBezTo>
                  <a:lnTo>
                    <a:pt x="8909" y="6699"/>
                  </a:lnTo>
                  <a:cubicBezTo>
                    <a:pt x="8909" y="6413"/>
                    <a:pt x="8677" y="6181"/>
                    <a:pt x="8391" y="6181"/>
                  </a:cubicBezTo>
                  <a:close/>
                  <a:moveTo>
                    <a:pt x="9341" y="1560"/>
                  </a:moveTo>
                  <a:lnTo>
                    <a:pt x="9341" y="9104"/>
                  </a:lnTo>
                  <a:cubicBezTo>
                    <a:pt x="9340" y="9232"/>
                    <a:pt x="9235" y="9338"/>
                    <a:pt x="9105" y="9338"/>
                  </a:cubicBezTo>
                  <a:lnTo>
                    <a:pt x="520" y="9338"/>
                  </a:lnTo>
                  <a:cubicBezTo>
                    <a:pt x="389" y="9338"/>
                    <a:pt x="285" y="9232"/>
                    <a:pt x="285" y="9104"/>
                  </a:cubicBezTo>
                  <a:lnTo>
                    <a:pt x="285" y="1560"/>
                  </a:lnTo>
                  <a:close/>
                  <a:moveTo>
                    <a:pt x="1" y="0"/>
                  </a:moveTo>
                  <a:lnTo>
                    <a:pt x="1" y="9104"/>
                  </a:lnTo>
                  <a:cubicBezTo>
                    <a:pt x="1" y="9389"/>
                    <a:pt x="233" y="9622"/>
                    <a:pt x="520" y="9622"/>
                  </a:cubicBezTo>
                  <a:lnTo>
                    <a:pt x="9104" y="9622"/>
                  </a:lnTo>
                  <a:cubicBezTo>
                    <a:pt x="9389" y="9622"/>
                    <a:pt x="9622" y="9390"/>
                    <a:pt x="9622" y="9104"/>
                  </a:cubicBezTo>
                  <a:lnTo>
                    <a:pt x="962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" name="Google Shape;5662;p1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5663" name="Google Shape;5663;p119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Here’s an assortment of alternative resources whose style fits th</a:t>
            </a:r>
            <a:r>
              <a:rPr lang="en">
                <a:solidFill>
                  <a:schemeClr val="dk1"/>
                </a:solidFill>
              </a:rPr>
              <a:t>e one</a:t>
            </a:r>
            <a:r>
              <a:rPr lang="en" sz="1200">
                <a:solidFill>
                  <a:schemeClr val="dk1"/>
                </a:solidFill>
              </a:rPr>
              <a:t> of this template: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Photos: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Close-up woman holding like button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Young japanese influencer recording vlog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Female influencer at home with dog and smartphone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Scrabble wooden game with like symbol, facebook word and icon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64" name="Google Shape;5664;p119"/>
          <p:cNvSpPr txBox="1">
            <a:spLocks noGrp="1"/>
          </p:cNvSpPr>
          <p:nvPr>
            <p:ph type="body" idx="2"/>
          </p:nvPr>
        </p:nvSpPr>
        <p:spPr>
          <a:xfrm>
            <a:off x="4750197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Vectors: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Colorful gradient 3d shapes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geometric shapes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 development landing page template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III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Couple using virtual reality glasses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IV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concept landing page with man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 playing while wearing virtual reality headset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665" name="Google Shape;5665;p119"/>
          <p:cNvGrpSpPr/>
          <p:nvPr/>
        </p:nvGrpSpPr>
        <p:grpSpPr>
          <a:xfrm rot="-840947">
            <a:off x="808152" y="3610548"/>
            <a:ext cx="1170237" cy="1267243"/>
            <a:chOff x="3330225" y="2727100"/>
            <a:chExt cx="1565850" cy="1695650"/>
          </a:xfrm>
        </p:grpSpPr>
        <p:sp>
          <p:nvSpPr>
            <p:cNvPr id="5666" name="Google Shape;5666;p119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119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8" name="Google Shape;5668;p119"/>
          <p:cNvGrpSpPr/>
          <p:nvPr/>
        </p:nvGrpSpPr>
        <p:grpSpPr>
          <a:xfrm>
            <a:off x="1405491" y="4351518"/>
            <a:ext cx="561287" cy="578787"/>
            <a:chOff x="4035150" y="1187900"/>
            <a:chExt cx="311100" cy="320800"/>
          </a:xfrm>
        </p:grpSpPr>
        <p:sp>
          <p:nvSpPr>
            <p:cNvPr id="5669" name="Google Shape;5669;p119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119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1" name="Google Shape;5671;p119"/>
          <p:cNvGrpSpPr/>
          <p:nvPr/>
        </p:nvGrpSpPr>
        <p:grpSpPr>
          <a:xfrm>
            <a:off x="402868" y="3998632"/>
            <a:ext cx="801012" cy="749031"/>
            <a:chOff x="3385225" y="1725400"/>
            <a:chExt cx="698050" cy="652750"/>
          </a:xfrm>
        </p:grpSpPr>
        <p:sp>
          <p:nvSpPr>
            <p:cNvPr id="5672" name="Google Shape;5672;p119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119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8" name="Google Shape;567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65068" flipH="1">
            <a:off x="-88749" y="3329367"/>
            <a:ext cx="3667000" cy="2548288"/>
          </a:xfrm>
          <a:prstGeom prst="rect">
            <a:avLst/>
          </a:prstGeom>
          <a:noFill/>
          <a:ln>
            <a:noFill/>
          </a:ln>
        </p:spPr>
      </p:pic>
      <p:sp>
        <p:nvSpPr>
          <p:cNvPr id="5679" name="Google Shape;5679;p1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 alternative resources</a:t>
            </a:r>
            <a:endParaRPr/>
          </a:p>
        </p:txBody>
      </p:sp>
      <p:sp>
        <p:nvSpPr>
          <p:cNvPr id="5680" name="Google Shape;5680;p120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22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Here’s an assortment of alternative resources whose style fits th</a:t>
            </a:r>
            <a:r>
              <a:rPr lang="en">
                <a:solidFill>
                  <a:schemeClr val="dk1"/>
                </a:solidFill>
              </a:rPr>
              <a:t>e one </a:t>
            </a:r>
            <a:r>
              <a:rPr lang="en" sz="1200">
                <a:solidFill>
                  <a:schemeClr val="dk1"/>
                </a:solidFill>
              </a:rPr>
              <a:t>of this template: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Photos: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metaverse concept instagram stories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Gradient virtual metaverse illustration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Gradient metaverse instagram stories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flat design metaverse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metaverse template design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681" name="Google Shape;5681;p120"/>
          <p:cNvGrpSpPr/>
          <p:nvPr/>
        </p:nvGrpSpPr>
        <p:grpSpPr>
          <a:xfrm>
            <a:off x="4393806" y="1453384"/>
            <a:ext cx="2333728" cy="3255414"/>
            <a:chOff x="-185574" y="-1121683"/>
            <a:chExt cx="1502723" cy="2096210"/>
          </a:xfrm>
        </p:grpSpPr>
        <p:sp>
          <p:nvSpPr>
            <p:cNvPr id="5682" name="Google Shape;5682;p120"/>
            <p:cNvSpPr/>
            <p:nvPr/>
          </p:nvSpPr>
          <p:spPr>
            <a:xfrm>
              <a:off x="346150" y="-1121683"/>
              <a:ext cx="547459" cy="483952"/>
            </a:xfrm>
            <a:custGeom>
              <a:avLst/>
              <a:gdLst/>
              <a:ahLst/>
              <a:cxnLst/>
              <a:rect l="l" t="t" r="r" b="b"/>
              <a:pathLst>
                <a:path w="12560" h="11103" extrusionOk="0">
                  <a:moveTo>
                    <a:pt x="6578" y="0"/>
                  </a:moveTo>
                  <a:cubicBezTo>
                    <a:pt x="6154" y="0"/>
                    <a:pt x="5763" y="140"/>
                    <a:pt x="5581" y="356"/>
                  </a:cubicBezTo>
                  <a:cubicBezTo>
                    <a:pt x="5411" y="291"/>
                    <a:pt x="5253" y="262"/>
                    <a:pt x="5107" y="262"/>
                  </a:cubicBezTo>
                  <a:cubicBezTo>
                    <a:pt x="4627" y="262"/>
                    <a:pt x="4267" y="566"/>
                    <a:pt x="4021" y="863"/>
                  </a:cubicBezTo>
                  <a:cubicBezTo>
                    <a:pt x="2889" y="2221"/>
                    <a:pt x="3570" y="3503"/>
                    <a:pt x="2231" y="4844"/>
                  </a:cubicBezTo>
                  <a:cubicBezTo>
                    <a:pt x="254" y="6821"/>
                    <a:pt x="1" y="8160"/>
                    <a:pt x="357" y="9210"/>
                  </a:cubicBezTo>
                  <a:cubicBezTo>
                    <a:pt x="779" y="10456"/>
                    <a:pt x="1957" y="11102"/>
                    <a:pt x="3333" y="11102"/>
                  </a:cubicBezTo>
                  <a:cubicBezTo>
                    <a:pt x="4150" y="11102"/>
                    <a:pt x="5038" y="10874"/>
                    <a:pt x="5879" y="10408"/>
                  </a:cubicBezTo>
                  <a:cubicBezTo>
                    <a:pt x="6189" y="10237"/>
                    <a:pt x="6514" y="10171"/>
                    <a:pt x="6846" y="10171"/>
                  </a:cubicBezTo>
                  <a:cubicBezTo>
                    <a:pt x="7897" y="10171"/>
                    <a:pt x="9014" y="10824"/>
                    <a:pt x="9934" y="10824"/>
                  </a:cubicBezTo>
                  <a:cubicBezTo>
                    <a:pt x="10170" y="10824"/>
                    <a:pt x="10392" y="10781"/>
                    <a:pt x="10598" y="10673"/>
                  </a:cubicBezTo>
                  <a:cubicBezTo>
                    <a:pt x="12553" y="9648"/>
                    <a:pt x="12560" y="7161"/>
                    <a:pt x="10738" y="5829"/>
                  </a:cubicBezTo>
                  <a:cubicBezTo>
                    <a:pt x="9372" y="4830"/>
                    <a:pt x="9393" y="4158"/>
                    <a:pt x="9031" y="2690"/>
                  </a:cubicBezTo>
                  <a:cubicBezTo>
                    <a:pt x="8733" y="1480"/>
                    <a:pt x="8062" y="565"/>
                    <a:pt x="7416" y="206"/>
                  </a:cubicBezTo>
                  <a:cubicBezTo>
                    <a:pt x="7157" y="62"/>
                    <a:pt x="6860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120"/>
            <p:cNvSpPr/>
            <p:nvPr/>
          </p:nvSpPr>
          <p:spPr>
            <a:xfrm>
              <a:off x="369382" y="-352233"/>
              <a:ext cx="460371" cy="141703"/>
            </a:xfrm>
            <a:custGeom>
              <a:avLst/>
              <a:gdLst/>
              <a:ahLst/>
              <a:cxnLst/>
              <a:rect l="l" t="t" r="r" b="b"/>
              <a:pathLst>
                <a:path w="10562" h="3251" extrusionOk="0">
                  <a:moveTo>
                    <a:pt x="4564" y="1"/>
                  </a:moveTo>
                  <a:cubicBezTo>
                    <a:pt x="2635" y="1"/>
                    <a:pt x="1" y="1832"/>
                    <a:pt x="1" y="1832"/>
                  </a:cubicBezTo>
                  <a:cubicBezTo>
                    <a:pt x="474" y="2493"/>
                    <a:pt x="2472" y="3057"/>
                    <a:pt x="4026" y="3155"/>
                  </a:cubicBezTo>
                  <a:cubicBezTo>
                    <a:pt x="4691" y="3197"/>
                    <a:pt x="5543" y="3251"/>
                    <a:pt x="6420" y="3251"/>
                  </a:cubicBezTo>
                  <a:cubicBezTo>
                    <a:pt x="8070" y="3251"/>
                    <a:pt x="9809" y="3060"/>
                    <a:pt x="10562" y="2242"/>
                  </a:cubicBezTo>
                  <a:cubicBezTo>
                    <a:pt x="10562" y="2242"/>
                    <a:pt x="6496" y="1"/>
                    <a:pt x="4565" y="1"/>
                  </a:cubicBezTo>
                  <a:cubicBezTo>
                    <a:pt x="4565" y="1"/>
                    <a:pt x="4564" y="1"/>
                    <a:pt x="4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120"/>
            <p:cNvSpPr/>
            <p:nvPr/>
          </p:nvSpPr>
          <p:spPr>
            <a:xfrm>
              <a:off x="439558" y="478588"/>
              <a:ext cx="154082" cy="266581"/>
            </a:xfrm>
            <a:custGeom>
              <a:avLst/>
              <a:gdLst/>
              <a:ahLst/>
              <a:cxnLst/>
              <a:rect l="l" t="t" r="r" b="b"/>
              <a:pathLst>
                <a:path w="3535" h="6116" extrusionOk="0">
                  <a:moveTo>
                    <a:pt x="2130" y="1"/>
                  </a:moveTo>
                  <a:lnTo>
                    <a:pt x="1" y="859"/>
                  </a:lnTo>
                  <a:cubicBezTo>
                    <a:pt x="563" y="1841"/>
                    <a:pt x="1486" y="2810"/>
                    <a:pt x="1644" y="3405"/>
                  </a:cubicBezTo>
                  <a:cubicBezTo>
                    <a:pt x="1799" y="4001"/>
                    <a:pt x="1623" y="5160"/>
                    <a:pt x="1623" y="5464"/>
                  </a:cubicBezTo>
                  <a:cubicBezTo>
                    <a:pt x="1623" y="5506"/>
                    <a:pt x="1624" y="5570"/>
                    <a:pt x="1629" y="5648"/>
                  </a:cubicBezTo>
                  <a:cubicBezTo>
                    <a:pt x="1837" y="5962"/>
                    <a:pt x="2075" y="6116"/>
                    <a:pt x="2318" y="6116"/>
                  </a:cubicBezTo>
                  <a:cubicBezTo>
                    <a:pt x="2751" y="6116"/>
                    <a:pt x="3200" y="5629"/>
                    <a:pt x="3535" y="4699"/>
                  </a:cubicBezTo>
                  <a:cubicBezTo>
                    <a:pt x="3426" y="4182"/>
                    <a:pt x="3235" y="3526"/>
                    <a:pt x="2978" y="3014"/>
                  </a:cubicBezTo>
                  <a:cubicBezTo>
                    <a:pt x="2978" y="3014"/>
                    <a:pt x="2587" y="1173"/>
                    <a:pt x="2130" y="1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120"/>
            <p:cNvSpPr/>
            <p:nvPr/>
          </p:nvSpPr>
          <p:spPr>
            <a:xfrm>
              <a:off x="510518" y="683362"/>
              <a:ext cx="87960" cy="110320"/>
            </a:xfrm>
            <a:custGeom>
              <a:avLst/>
              <a:gdLst/>
              <a:ahLst/>
              <a:cxnLst/>
              <a:rect l="l" t="t" r="r" b="b"/>
              <a:pathLst>
                <a:path w="2018" h="2531" extrusionOk="0">
                  <a:moveTo>
                    <a:pt x="1907" y="0"/>
                  </a:moveTo>
                  <a:cubicBezTo>
                    <a:pt x="1572" y="930"/>
                    <a:pt x="1122" y="1416"/>
                    <a:pt x="690" y="1416"/>
                  </a:cubicBezTo>
                  <a:cubicBezTo>
                    <a:pt x="447" y="1416"/>
                    <a:pt x="209" y="1263"/>
                    <a:pt x="1" y="949"/>
                  </a:cubicBezTo>
                  <a:lnTo>
                    <a:pt x="1" y="949"/>
                  </a:lnTo>
                  <a:cubicBezTo>
                    <a:pt x="31" y="1444"/>
                    <a:pt x="184" y="2530"/>
                    <a:pt x="936" y="2530"/>
                  </a:cubicBezTo>
                  <a:cubicBezTo>
                    <a:pt x="1806" y="2530"/>
                    <a:pt x="2017" y="1116"/>
                    <a:pt x="2017" y="766"/>
                  </a:cubicBezTo>
                  <a:cubicBezTo>
                    <a:pt x="2017" y="627"/>
                    <a:pt x="1980" y="344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120"/>
            <p:cNvSpPr/>
            <p:nvPr/>
          </p:nvSpPr>
          <p:spPr>
            <a:xfrm>
              <a:off x="439558" y="478544"/>
              <a:ext cx="99990" cy="60630"/>
            </a:xfrm>
            <a:custGeom>
              <a:avLst/>
              <a:gdLst/>
              <a:ahLst/>
              <a:cxnLst/>
              <a:rect l="l" t="t" r="r" b="b"/>
              <a:pathLst>
                <a:path w="2294" h="1391" extrusionOk="0">
                  <a:moveTo>
                    <a:pt x="2130" y="1"/>
                  </a:moveTo>
                  <a:lnTo>
                    <a:pt x="1" y="860"/>
                  </a:lnTo>
                  <a:cubicBezTo>
                    <a:pt x="102" y="1037"/>
                    <a:pt x="216" y="1216"/>
                    <a:pt x="335" y="1390"/>
                  </a:cubicBezTo>
                  <a:cubicBezTo>
                    <a:pt x="1348" y="1121"/>
                    <a:pt x="2165" y="594"/>
                    <a:pt x="2293" y="456"/>
                  </a:cubicBezTo>
                  <a:cubicBezTo>
                    <a:pt x="2241" y="298"/>
                    <a:pt x="2187" y="143"/>
                    <a:pt x="2130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120"/>
            <p:cNvSpPr/>
            <p:nvPr/>
          </p:nvSpPr>
          <p:spPr>
            <a:xfrm>
              <a:off x="609811" y="515594"/>
              <a:ext cx="115856" cy="402400"/>
            </a:xfrm>
            <a:custGeom>
              <a:avLst/>
              <a:gdLst/>
              <a:ahLst/>
              <a:cxnLst/>
              <a:rect l="l" t="t" r="r" b="b"/>
              <a:pathLst>
                <a:path w="2658" h="9232" extrusionOk="0">
                  <a:moveTo>
                    <a:pt x="86" y="0"/>
                  </a:moveTo>
                  <a:cubicBezTo>
                    <a:pt x="0" y="966"/>
                    <a:pt x="464" y="6152"/>
                    <a:pt x="473" y="6541"/>
                  </a:cubicBezTo>
                  <a:cubicBezTo>
                    <a:pt x="487" y="7135"/>
                    <a:pt x="231" y="7773"/>
                    <a:pt x="69" y="8601"/>
                  </a:cubicBezTo>
                  <a:cubicBezTo>
                    <a:pt x="339" y="9021"/>
                    <a:pt x="648" y="9231"/>
                    <a:pt x="962" y="9231"/>
                  </a:cubicBezTo>
                  <a:cubicBezTo>
                    <a:pt x="1282" y="9231"/>
                    <a:pt x="1606" y="9014"/>
                    <a:pt x="1897" y="8578"/>
                  </a:cubicBezTo>
                  <a:cubicBezTo>
                    <a:pt x="1762" y="7987"/>
                    <a:pt x="1454" y="7001"/>
                    <a:pt x="1577" y="6541"/>
                  </a:cubicBezTo>
                  <a:cubicBezTo>
                    <a:pt x="1750" y="5892"/>
                    <a:pt x="2658" y="1193"/>
                    <a:pt x="2503" y="0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120"/>
            <p:cNvSpPr/>
            <p:nvPr/>
          </p:nvSpPr>
          <p:spPr>
            <a:xfrm>
              <a:off x="607065" y="889400"/>
              <a:ext cx="88962" cy="85126"/>
            </a:xfrm>
            <a:custGeom>
              <a:avLst/>
              <a:gdLst/>
              <a:ahLst/>
              <a:cxnLst/>
              <a:rect l="l" t="t" r="r" b="b"/>
              <a:pathLst>
                <a:path w="2041" h="1953" extrusionOk="0">
                  <a:moveTo>
                    <a:pt x="1959" y="1"/>
                  </a:moveTo>
                  <a:cubicBezTo>
                    <a:pt x="1667" y="436"/>
                    <a:pt x="1343" y="654"/>
                    <a:pt x="1024" y="654"/>
                  </a:cubicBezTo>
                  <a:cubicBezTo>
                    <a:pt x="710" y="654"/>
                    <a:pt x="401" y="444"/>
                    <a:pt x="131" y="23"/>
                  </a:cubicBezTo>
                  <a:cubicBezTo>
                    <a:pt x="110" y="134"/>
                    <a:pt x="91" y="247"/>
                    <a:pt x="72" y="366"/>
                  </a:cubicBezTo>
                  <a:cubicBezTo>
                    <a:pt x="0" y="852"/>
                    <a:pt x="337" y="1828"/>
                    <a:pt x="855" y="1945"/>
                  </a:cubicBezTo>
                  <a:cubicBezTo>
                    <a:pt x="878" y="1950"/>
                    <a:pt x="901" y="1952"/>
                    <a:pt x="924" y="1952"/>
                  </a:cubicBezTo>
                  <a:cubicBezTo>
                    <a:pt x="1430" y="1952"/>
                    <a:pt x="2040" y="755"/>
                    <a:pt x="2019" y="347"/>
                  </a:cubicBezTo>
                  <a:cubicBezTo>
                    <a:pt x="2015" y="265"/>
                    <a:pt x="1992" y="144"/>
                    <a:pt x="1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120"/>
            <p:cNvSpPr/>
            <p:nvPr/>
          </p:nvSpPr>
          <p:spPr>
            <a:xfrm>
              <a:off x="612906" y="515507"/>
              <a:ext cx="107225" cy="44808"/>
            </a:xfrm>
            <a:custGeom>
              <a:avLst/>
              <a:gdLst/>
              <a:ahLst/>
              <a:cxnLst/>
              <a:rect l="l" t="t" r="r" b="b"/>
              <a:pathLst>
                <a:path w="2460" h="1028" extrusionOk="0">
                  <a:moveTo>
                    <a:pt x="14" y="0"/>
                  </a:moveTo>
                  <a:cubicBezTo>
                    <a:pt x="0" y="161"/>
                    <a:pt x="0" y="436"/>
                    <a:pt x="11" y="788"/>
                  </a:cubicBezTo>
                  <a:cubicBezTo>
                    <a:pt x="590" y="945"/>
                    <a:pt x="1301" y="1028"/>
                    <a:pt x="1912" y="1028"/>
                  </a:cubicBezTo>
                  <a:cubicBezTo>
                    <a:pt x="2091" y="1028"/>
                    <a:pt x="2261" y="1021"/>
                    <a:pt x="2416" y="1006"/>
                  </a:cubicBezTo>
                  <a:cubicBezTo>
                    <a:pt x="2452" y="578"/>
                    <a:pt x="2460" y="227"/>
                    <a:pt x="243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120"/>
            <p:cNvSpPr/>
            <p:nvPr/>
          </p:nvSpPr>
          <p:spPr>
            <a:xfrm>
              <a:off x="345845" y="-280052"/>
              <a:ext cx="466604" cy="717625"/>
            </a:xfrm>
            <a:custGeom>
              <a:avLst/>
              <a:gdLst/>
              <a:ahLst/>
              <a:cxnLst/>
              <a:rect l="l" t="t" r="r" b="b"/>
              <a:pathLst>
                <a:path w="10705" h="16464" extrusionOk="0">
                  <a:moveTo>
                    <a:pt x="1328" y="0"/>
                  </a:moveTo>
                  <a:cubicBezTo>
                    <a:pt x="878" y="1107"/>
                    <a:pt x="212" y="3039"/>
                    <a:pt x="95" y="6069"/>
                  </a:cubicBezTo>
                  <a:cubicBezTo>
                    <a:pt x="0" y="8524"/>
                    <a:pt x="497" y="13524"/>
                    <a:pt x="893" y="16464"/>
                  </a:cubicBezTo>
                  <a:cubicBezTo>
                    <a:pt x="2068" y="16451"/>
                    <a:pt x="3182" y="16217"/>
                    <a:pt x="4230" y="15710"/>
                  </a:cubicBezTo>
                  <a:cubicBezTo>
                    <a:pt x="4157" y="15427"/>
                    <a:pt x="4096" y="15149"/>
                    <a:pt x="4057" y="14896"/>
                  </a:cubicBezTo>
                  <a:cubicBezTo>
                    <a:pt x="4003" y="14554"/>
                    <a:pt x="4211" y="13145"/>
                    <a:pt x="4464" y="11668"/>
                  </a:cubicBezTo>
                  <a:cubicBezTo>
                    <a:pt x="4786" y="9770"/>
                    <a:pt x="5180" y="7761"/>
                    <a:pt x="5180" y="7761"/>
                  </a:cubicBezTo>
                  <a:cubicBezTo>
                    <a:pt x="5180" y="7761"/>
                    <a:pt x="5180" y="7779"/>
                    <a:pt x="5182" y="7814"/>
                  </a:cubicBezTo>
                  <a:cubicBezTo>
                    <a:pt x="5290" y="10630"/>
                    <a:pt x="5418" y="13802"/>
                    <a:pt x="5453" y="16065"/>
                  </a:cubicBezTo>
                  <a:cubicBezTo>
                    <a:pt x="6067" y="16183"/>
                    <a:pt x="6693" y="16240"/>
                    <a:pt x="7330" y="16240"/>
                  </a:cubicBezTo>
                  <a:cubicBezTo>
                    <a:pt x="7928" y="16240"/>
                    <a:pt x="8537" y="16190"/>
                    <a:pt x="9155" y="16093"/>
                  </a:cubicBezTo>
                  <a:cubicBezTo>
                    <a:pt x="9132" y="14004"/>
                    <a:pt x="9361" y="13239"/>
                    <a:pt x="9555" y="11590"/>
                  </a:cubicBezTo>
                  <a:cubicBezTo>
                    <a:pt x="10075" y="7153"/>
                    <a:pt x="10705" y="4270"/>
                    <a:pt x="9508" y="306"/>
                  </a:cubicBezTo>
                  <a:lnTo>
                    <a:pt x="13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120"/>
            <p:cNvSpPr/>
            <p:nvPr/>
          </p:nvSpPr>
          <p:spPr>
            <a:xfrm>
              <a:off x="393399" y="-333839"/>
              <a:ext cx="378601" cy="129673"/>
            </a:xfrm>
            <a:custGeom>
              <a:avLst/>
              <a:gdLst/>
              <a:ahLst/>
              <a:cxnLst/>
              <a:rect l="l" t="t" r="r" b="b"/>
              <a:pathLst>
                <a:path w="8686" h="2975" extrusionOk="0">
                  <a:moveTo>
                    <a:pt x="2552" y="0"/>
                  </a:moveTo>
                  <a:cubicBezTo>
                    <a:pt x="1687" y="0"/>
                    <a:pt x="974" y="28"/>
                    <a:pt x="780" y="112"/>
                  </a:cubicBezTo>
                  <a:cubicBezTo>
                    <a:pt x="196" y="365"/>
                    <a:pt x="0" y="1850"/>
                    <a:pt x="0" y="1850"/>
                  </a:cubicBezTo>
                  <a:cubicBezTo>
                    <a:pt x="0" y="1850"/>
                    <a:pt x="889" y="1890"/>
                    <a:pt x="2380" y="2348"/>
                  </a:cubicBezTo>
                  <a:cubicBezTo>
                    <a:pt x="3909" y="2818"/>
                    <a:pt x="5162" y="2975"/>
                    <a:pt x="6151" y="2975"/>
                  </a:cubicBezTo>
                  <a:cubicBezTo>
                    <a:pt x="7426" y="2975"/>
                    <a:pt x="8262" y="2714"/>
                    <a:pt x="8685" y="2532"/>
                  </a:cubicBezTo>
                  <a:cubicBezTo>
                    <a:pt x="8617" y="622"/>
                    <a:pt x="6614" y="112"/>
                    <a:pt x="6614" y="112"/>
                  </a:cubicBezTo>
                  <a:cubicBezTo>
                    <a:pt x="6614" y="112"/>
                    <a:pt x="4281" y="0"/>
                    <a:pt x="255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120"/>
            <p:cNvSpPr/>
            <p:nvPr/>
          </p:nvSpPr>
          <p:spPr>
            <a:xfrm>
              <a:off x="384769" y="404620"/>
              <a:ext cx="172476" cy="126970"/>
            </a:xfrm>
            <a:custGeom>
              <a:avLst/>
              <a:gdLst/>
              <a:ahLst/>
              <a:cxnLst/>
              <a:rect l="l" t="t" r="r" b="b"/>
              <a:pathLst>
                <a:path w="3957" h="2913" extrusionOk="0">
                  <a:moveTo>
                    <a:pt x="3337" y="1"/>
                  </a:moveTo>
                  <a:cubicBezTo>
                    <a:pt x="2289" y="509"/>
                    <a:pt x="1173" y="743"/>
                    <a:pt x="0" y="753"/>
                  </a:cubicBezTo>
                  <a:cubicBezTo>
                    <a:pt x="150" y="1595"/>
                    <a:pt x="239" y="2058"/>
                    <a:pt x="240" y="2886"/>
                  </a:cubicBezTo>
                  <a:cubicBezTo>
                    <a:pt x="404" y="2904"/>
                    <a:pt x="568" y="2912"/>
                    <a:pt x="731" y="2912"/>
                  </a:cubicBezTo>
                  <a:cubicBezTo>
                    <a:pt x="1854" y="2912"/>
                    <a:pt x="2962" y="2508"/>
                    <a:pt x="3957" y="1928"/>
                  </a:cubicBezTo>
                  <a:cubicBezTo>
                    <a:pt x="3744" y="1472"/>
                    <a:pt x="3467" y="687"/>
                    <a:pt x="3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120"/>
            <p:cNvSpPr/>
            <p:nvPr/>
          </p:nvSpPr>
          <p:spPr>
            <a:xfrm>
              <a:off x="577120" y="420181"/>
              <a:ext cx="193354" cy="127493"/>
            </a:xfrm>
            <a:custGeom>
              <a:avLst/>
              <a:gdLst/>
              <a:ahLst/>
              <a:cxnLst/>
              <a:rect l="l" t="t" r="r" b="b"/>
              <a:pathLst>
                <a:path w="4436" h="2925" extrusionOk="0">
                  <a:moveTo>
                    <a:pt x="147" y="0"/>
                  </a:moveTo>
                  <a:lnTo>
                    <a:pt x="147" y="0"/>
                  </a:lnTo>
                  <a:cubicBezTo>
                    <a:pt x="167" y="1178"/>
                    <a:pt x="111" y="2152"/>
                    <a:pt x="1" y="2728"/>
                  </a:cubicBezTo>
                  <a:cubicBezTo>
                    <a:pt x="605" y="2861"/>
                    <a:pt x="1341" y="2925"/>
                    <a:pt x="2085" y="2925"/>
                  </a:cubicBezTo>
                  <a:cubicBezTo>
                    <a:pt x="2914" y="2925"/>
                    <a:pt x="3754" y="2846"/>
                    <a:pt x="4435" y="2694"/>
                  </a:cubicBezTo>
                  <a:cubicBezTo>
                    <a:pt x="4013" y="1716"/>
                    <a:pt x="3858" y="719"/>
                    <a:pt x="3849" y="28"/>
                  </a:cubicBezTo>
                  <a:cubicBezTo>
                    <a:pt x="3231" y="124"/>
                    <a:pt x="2623" y="174"/>
                    <a:pt x="2025" y="174"/>
                  </a:cubicBezTo>
                  <a:cubicBezTo>
                    <a:pt x="1387" y="174"/>
                    <a:pt x="761" y="117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120"/>
            <p:cNvSpPr/>
            <p:nvPr/>
          </p:nvSpPr>
          <p:spPr>
            <a:xfrm>
              <a:off x="540420" y="-42806"/>
              <a:ext cx="31209" cy="271376"/>
            </a:xfrm>
            <a:custGeom>
              <a:avLst/>
              <a:gdLst/>
              <a:ahLst/>
              <a:cxnLst/>
              <a:rect l="l" t="t" r="r" b="b"/>
              <a:pathLst>
                <a:path w="716" h="6226" extrusionOk="0">
                  <a:moveTo>
                    <a:pt x="676" y="1"/>
                  </a:moveTo>
                  <a:cubicBezTo>
                    <a:pt x="509" y="1802"/>
                    <a:pt x="248" y="3757"/>
                    <a:pt x="0" y="6225"/>
                  </a:cubicBezTo>
                  <a:cubicBezTo>
                    <a:pt x="322" y="4327"/>
                    <a:pt x="716" y="2318"/>
                    <a:pt x="716" y="2318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120"/>
            <p:cNvSpPr/>
            <p:nvPr/>
          </p:nvSpPr>
          <p:spPr>
            <a:xfrm>
              <a:off x="505201" y="-881778"/>
              <a:ext cx="218373" cy="176137"/>
            </a:xfrm>
            <a:custGeom>
              <a:avLst/>
              <a:gdLst/>
              <a:ahLst/>
              <a:cxnLst/>
              <a:rect l="l" t="t" r="r" b="b"/>
              <a:pathLst>
                <a:path w="5010" h="4041" extrusionOk="0">
                  <a:moveTo>
                    <a:pt x="1305" y="0"/>
                  </a:moveTo>
                  <a:cubicBezTo>
                    <a:pt x="1591" y="1275"/>
                    <a:pt x="930" y="1949"/>
                    <a:pt x="0" y="2476"/>
                  </a:cubicBezTo>
                  <a:cubicBezTo>
                    <a:pt x="0" y="2476"/>
                    <a:pt x="723" y="4041"/>
                    <a:pt x="2403" y="4041"/>
                  </a:cubicBezTo>
                  <a:cubicBezTo>
                    <a:pt x="4084" y="4041"/>
                    <a:pt x="5010" y="2796"/>
                    <a:pt x="5010" y="2796"/>
                  </a:cubicBezTo>
                  <a:cubicBezTo>
                    <a:pt x="3710" y="2041"/>
                    <a:pt x="3408" y="1030"/>
                    <a:pt x="3609" y="0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120"/>
            <p:cNvSpPr/>
            <p:nvPr/>
          </p:nvSpPr>
          <p:spPr>
            <a:xfrm>
              <a:off x="514746" y="-1065150"/>
              <a:ext cx="190477" cy="216761"/>
            </a:xfrm>
            <a:custGeom>
              <a:avLst/>
              <a:gdLst/>
              <a:ahLst/>
              <a:cxnLst/>
              <a:rect l="l" t="t" r="r" b="b"/>
              <a:pathLst>
                <a:path w="4370" h="4973" extrusionOk="0">
                  <a:moveTo>
                    <a:pt x="2185" y="1"/>
                  </a:moveTo>
                  <a:cubicBezTo>
                    <a:pt x="979" y="1"/>
                    <a:pt x="1" y="847"/>
                    <a:pt x="1" y="2258"/>
                  </a:cubicBezTo>
                  <a:cubicBezTo>
                    <a:pt x="1" y="3666"/>
                    <a:pt x="979" y="4973"/>
                    <a:pt x="2185" y="4973"/>
                  </a:cubicBezTo>
                  <a:cubicBezTo>
                    <a:pt x="3391" y="4973"/>
                    <a:pt x="4369" y="3668"/>
                    <a:pt x="4369" y="2258"/>
                  </a:cubicBezTo>
                  <a:cubicBezTo>
                    <a:pt x="4369" y="847"/>
                    <a:pt x="3392" y="1"/>
                    <a:pt x="2185" y="1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120"/>
            <p:cNvSpPr/>
            <p:nvPr/>
          </p:nvSpPr>
          <p:spPr>
            <a:xfrm>
              <a:off x="564741" y="-867438"/>
              <a:ext cx="95762" cy="31383"/>
            </a:xfrm>
            <a:custGeom>
              <a:avLst/>
              <a:gdLst/>
              <a:ahLst/>
              <a:cxnLst/>
              <a:rect l="l" t="t" r="r" b="b"/>
              <a:pathLst>
                <a:path w="2197" h="720" extrusionOk="0">
                  <a:moveTo>
                    <a:pt x="2197" y="0"/>
                  </a:moveTo>
                  <a:lnTo>
                    <a:pt x="2197" y="0"/>
                  </a:lnTo>
                  <a:cubicBezTo>
                    <a:pt x="1861" y="273"/>
                    <a:pt x="1465" y="437"/>
                    <a:pt x="1038" y="437"/>
                  </a:cubicBezTo>
                  <a:cubicBezTo>
                    <a:pt x="661" y="437"/>
                    <a:pt x="307" y="310"/>
                    <a:pt x="0" y="92"/>
                  </a:cubicBezTo>
                  <a:lnTo>
                    <a:pt x="0" y="92"/>
                  </a:lnTo>
                  <a:cubicBezTo>
                    <a:pt x="8" y="191"/>
                    <a:pt x="358" y="720"/>
                    <a:pt x="1038" y="720"/>
                  </a:cubicBezTo>
                  <a:cubicBezTo>
                    <a:pt x="1718" y="720"/>
                    <a:pt x="2189" y="97"/>
                    <a:pt x="2197" y="0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120"/>
            <p:cNvSpPr/>
            <p:nvPr/>
          </p:nvSpPr>
          <p:spPr>
            <a:xfrm>
              <a:off x="541640" y="-1102069"/>
              <a:ext cx="173740" cy="154300"/>
            </a:xfrm>
            <a:custGeom>
              <a:avLst/>
              <a:gdLst/>
              <a:ahLst/>
              <a:cxnLst/>
              <a:rect l="l" t="t" r="r" b="b"/>
              <a:pathLst>
                <a:path w="3986" h="3540" extrusionOk="0">
                  <a:moveTo>
                    <a:pt x="1896" y="1"/>
                  </a:moveTo>
                  <a:cubicBezTo>
                    <a:pt x="1525" y="1"/>
                    <a:pt x="1137" y="100"/>
                    <a:pt x="771" y="315"/>
                  </a:cubicBezTo>
                  <a:cubicBezTo>
                    <a:pt x="275" y="608"/>
                    <a:pt x="0" y="1644"/>
                    <a:pt x="618" y="1974"/>
                  </a:cubicBezTo>
                  <a:cubicBezTo>
                    <a:pt x="777" y="2059"/>
                    <a:pt x="937" y="2091"/>
                    <a:pt x="1096" y="2091"/>
                  </a:cubicBezTo>
                  <a:cubicBezTo>
                    <a:pt x="1556" y="2091"/>
                    <a:pt x="2008" y="1828"/>
                    <a:pt x="2395" y="1828"/>
                  </a:cubicBezTo>
                  <a:cubicBezTo>
                    <a:pt x="2440" y="1828"/>
                    <a:pt x="2484" y="1831"/>
                    <a:pt x="2527" y="1839"/>
                  </a:cubicBezTo>
                  <a:cubicBezTo>
                    <a:pt x="3071" y="1936"/>
                    <a:pt x="3902" y="2489"/>
                    <a:pt x="3751" y="3539"/>
                  </a:cubicBezTo>
                  <a:cubicBezTo>
                    <a:pt x="3985" y="2202"/>
                    <a:pt x="3598" y="844"/>
                    <a:pt x="3267" y="534"/>
                  </a:cubicBezTo>
                  <a:cubicBezTo>
                    <a:pt x="2909" y="195"/>
                    <a:pt x="2418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120"/>
            <p:cNvSpPr/>
            <p:nvPr/>
          </p:nvSpPr>
          <p:spPr>
            <a:xfrm>
              <a:off x="481271" y="-1083980"/>
              <a:ext cx="103956" cy="146585"/>
            </a:xfrm>
            <a:custGeom>
              <a:avLst/>
              <a:gdLst/>
              <a:ahLst/>
              <a:cxnLst/>
              <a:rect l="l" t="t" r="r" b="b"/>
              <a:pathLst>
                <a:path w="2385" h="3363" extrusionOk="0">
                  <a:moveTo>
                    <a:pt x="1688" y="0"/>
                  </a:moveTo>
                  <a:cubicBezTo>
                    <a:pt x="1292" y="0"/>
                    <a:pt x="880" y="221"/>
                    <a:pt x="612" y="610"/>
                  </a:cubicBezTo>
                  <a:cubicBezTo>
                    <a:pt x="1" y="1499"/>
                    <a:pt x="843" y="3363"/>
                    <a:pt x="843" y="3363"/>
                  </a:cubicBezTo>
                  <a:cubicBezTo>
                    <a:pt x="781" y="2639"/>
                    <a:pt x="843" y="1850"/>
                    <a:pt x="1513" y="1559"/>
                  </a:cubicBezTo>
                  <a:cubicBezTo>
                    <a:pt x="2385" y="1183"/>
                    <a:pt x="2278" y="347"/>
                    <a:pt x="1977" y="42"/>
                  </a:cubicBezTo>
                  <a:cubicBezTo>
                    <a:pt x="1883" y="14"/>
                    <a:pt x="1786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120"/>
            <p:cNvSpPr/>
            <p:nvPr/>
          </p:nvSpPr>
          <p:spPr>
            <a:xfrm>
              <a:off x="479092" y="-1012497"/>
              <a:ext cx="44241" cy="39054"/>
            </a:xfrm>
            <a:custGeom>
              <a:avLst/>
              <a:gdLst/>
              <a:ahLst/>
              <a:cxnLst/>
              <a:rect l="l" t="t" r="r" b="b"/>
              <a:pathLst>
                <a:path w="1015" h="896" extrusionOk="0">
                  <a:moveTo>
                    <a:pt x="196" y="0"/>
                  </a:moveTo>
                  <a:cubicBezTo>
                    <a:pt x="137" y="0"/>
                    <a:pt x="75" y="55"/>
                    <a:pt x="41" y="143"/>
                  </a:cubicBezTo>
                  <a:cubicBezTo>
                    <a:pt x="41" y="144"/>
                    <a:pt x="40" y="146"/>
                    <a:pt x="40" y="147"/>
                  </a:cubicBezTo>
                  <a:cubicBezTo>
                    <a:pt x="1" y="254"/>
                    <a:pt x="17" y="380"/>
                    <a:pt x="81" y="430"/>
                  </a:cubicBezTo>
                  <a:cubicBezTo>
                    <a:pt x="333" y="632"/>
                    <a:pt x="608" y="790"/>
                    <a:pt x="901" y="895"/>
                  </a:cubicBezTo>
                  <a:cubicBezTo>
                    <a:pt x="939" y="744"/>
                    <a:pt x="977" y="593"/>
                    <a:pt x="1015" y="443"/>
                  </a:cubicBezTo>
                  <a:cubicBezTo>
                    <a:pt x="745" y="347"/>
                    <a:pt x="492" y="204"/>
                    <a:pt x="258" y="22"/>
                  </a:cubicBezTo>
                  <a:cubicBezTo>
                    <a:pt x="238" y="7"/>
                    <a:pt x="218" y="0"/>
                    <a:pt x="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120"/>
            <p:cNvSpPr/>
            <p:nvPr/>
          </p:nvSpPr>
          <p:spPr>
            <a:xfrm>
              <a:off x="703829" y="-1014720"/>
              <a:ext cx="44198" cy="39054"/>
            </a:xfrm>
            <a:custGeom>
              <a:avLst/>
              <a:gdLst/>
              <a:ahLst/>
              <a:cxnLst/>
              <a:rect l="l" t="t" r="r" b="b"/>
              <a:pathLst>
                <a:path w="1014" h="896" extrusionOk="0">
                  <a:moveTo>
                    <a:pt x="818" y="1"/>
                  </a:moveTo>
                  <a:cubicBezTo>
                    <a:pt x="797" y="1"/>
                    <a:pt x="776" y="8"/>
                    <a:pt x="757" y="22"/>
                  </a:cubicBezTo>
                  <a:cubicBezTo>
                    <a:pt x="523" y="204"/>
                    <a:pt x="270" y="347"/>
                    <a:pt x="0" y="443"/>
                  </a:cubicBezTo>
                  <a:cubicBezTo>
                    <a:pt x="37" y="595"/>
                    <a:pt x="76" y="745"/>
                    <a:pt x="114" y="895"/>
                  </a:cubicBezTo>
                  <a:cubicBezTo>
                    <a:pt x="407" y="790"/>
                    <a:pt x="682" y="633"/>
                    <a:pt x="934" y="431"/>
                  </a:cubicBezTo>
                  <a:cubicBezTo>
                    <a:pt x="999" y="380"/>
                    <a:pt x="1014" y="255"/>
                    <a:pt x="974" y="148"/>
                  </a:cubicBezTo>
                  <a:cubicBezTo>
                    <a:pt x="974" y="146"/>
                    <a:pt x="973" y="145"/>
                    <a:pt x="973" y="144"/>
                  </a:cubicBezTo>
                  <a:cubicBezTo>
                    <a:pt x="940" y="55"/>
                    <a:pt x="877" y="1"/>
                    <a:pt x="8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120"/>
            <p:cNvSpPr/>
            <p:nvPr/>
          </p:nvSpPr>
          <p:spPr>
            <a:xfrm>
              <a:off x="505114" y="-1019994"/>
              <a:ext cx="210702" cy="100731"/>
            </a:xfrm>
            <a:custGeom>
              <a:avLst/>
              <a:gdLst/>
              <a:ahLst/>
              <a:cxnLst/>
              <a:rect l="l" t="t" r="r" b="b"/>
              <a:pathLst>
                <a:path w="4834" h="2311" extrusionOk="0">
                  <a:moveTo>
                    <a:pt x="2417" y="0"/>
                  </a:moveTo>
                  <a:cubicBezTo>
                    <a:pt x="1980" y="0"/>
                    <a:pt x="1543" y="10"/>
                    <a:pt x="1105" y="30"/>
                  </a:cubicBezTo>
                  <a:cubicBezTo>
                    <a:pt x="472" y="58"/>
                    <a:pt x="0" y="615"/>
                    <a:pt x="50" y="1241"/>
                  </a:cubicBezTo>
                  <a:cubicBezTo>
                    <a:pt x="100" y="1853"/>
                    <a:pt x="586" y="2311"/>
                    <a:pt x="1149" y="2311"/>
                  </a:cubicBezTo>
                  <a:cubicBezTo>
                    <a:pt x="1164" y="2311"/>
                    <a:pt x="1179" y="2311"/>
                    <a:pt x="1195" y="2310"/>
                  </a:cubicBezTo>
                  <a:cubicBezTo>
                    <a:pt x="1601" y="2291"/>
                    <a:pt x="2009" y="2282"/>
                    <a:pt x="2416" y="2282"/>
                  </a:cubicBezTo>
                  <a:cubicBezTo>
                    <a:pt x="2823" y="2282"/>
                    <a:pt x="3231" y="2291"/>
                    <a:pt x="3638" y="2310"/>
                  </a:cubicBezTo>
                  <a:cubicBezTo>
                    <a:pt x="3653" y="2311"/>
                    <a:pt x="3669" y="2311"/>
                    <a:pt x="3684" y="2311"/>
                  </a:cubicBezTo>
                  <a:cubicBezTo>
                    <a:pt x="4247" y="2311"/>
                    <a:pt x="4734" y="1853"/>
                    <a:pt x="4783" y="1241"/>
                  </a:cubicBezTo>
                  <a:cubicBezTo>
                    <a:pt x="4834" y="615"/>
                    <a:pt x="4361" y="58"/>
                    <a:pt x="3728" y="30"/>
                  </a:cubicBezTo>
                  <a:cubicBezTo>
                    <a:pt x="3291" y="10"/>
                    <a:pt x="2854" y="0"/>
                    <a:pt x="2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120"/>
            <p:cNvSpPr/>
            <p:nvPr/>
          </p:nvSpPr>
          <p:spPr>
            <a:xfrm>
              <a:off x="496832" y="-1030019"/>
              <a:ext cx="226350" cy="100731"/>
            </a:xfrm>
            <a:custGeom>
              <a:avLst/>
              <a:gdLst/>
              <a:ahLst/>
              <a:cxnLst/>
              <a:rect l="l" t="t" r="r" b="b"/>
              <a:pathLst>
                <a:path w="5193" h="2311" extrusionOk="0">
                  <a:moveTo>
                    <a:pt x="2596" y="0"/>
                  </a:moveTo>
                  <a:cubicBezTo>
                    <a:pt x="2127" y="0"/>
                    <a:pt x="1657" y="10"/>
                    <a:pt x="1188" y="30"/>
                  </a:cubicBezTo>
                  <a:cubicBezTo>
                    <a:pt x="507" y="58"/>
                    <a:pt x="1" y="614"/>
                    <a:pt x="54" y="1241"/>
                  </a:cubicBezTo>
                  <a:cubicBezTo>
                    <a:pt x="106" y="1853"/>
                    <a:pt x="629" y="2311"/>
                    <a:pt x="1235" y="2311"/>
                  </a:cubicBezTo>
                  <a:cubicBezTo>
                    <a:pt x="1251" y="2311"/>
                    <a:pt x="1267" y="2311"/>
                    <a:pt x="1284" y="2310"/>
                  </a:cubicBezTo>
                  <a:cubicBezTo>
                    <a:pt x="1721" y="2291"/>
                    <a:pt x="2159" y="2282"/>
                    <a:pt x="2596" y="2282"/>
                  </a:cubicBezTo>
                  <a:cubicBezTo>
                    <a:pt x="3034" y="2282"/>
                    <a:pt x="3472" y="2291"/>
                    <a:pt x="3909" y="2310"/>
                  </a:cubicBezTo>
                  <a:cubicBezTo>
                    <a:pt x="3926" y="2311"/>
                    <a:pt x="3943" y="2311"/>
                    <a:pt x="3960" y="2311"/>
                  </a:cubicBezTo>
                  <a:cubicBezTo>
                    <a:pt x="4565" y="2311"/>
                    <a:pt x="5086" y="1852"/>
                    <a:pt x="5139" y="1241"/>
                  </a:cubicBezTo>
                  <a:cubicBezTo>
                    <a:pt x="5192" y="614"/>
                    <a:pt x="4685" y="58"/>
                    <a:pt x="4005" y="30"/>
                  </a:cubicBezTo>
                  <a:cubicBezTo>
                    <a:pt x="3536" y="10"/>
                    <a:pt x="3066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120"/>
            <p:cNvSpPr/>
            <p:nvPr/>
          </p:nvSpPr>
          <p:spPr>
            <a:xfrm>
              <a:off x="570669" y="-1012322"/>
              <a:ext cx="141921" cy="67909"/>
            </a:xfrm>
            <a:custGeom>
              <a:avLst/>
              <a:gdLst/>
              <a:ahLst/>
              <a:cxnLst/>
              <a:rect l="l" t="t" r="r" b="b"/>
              <a:pathLst>
                <a:path w="3256" h="1558" extrusionOk="0">
                  <a:moveTo>
                    <a:pt x="1628" y="0"/>
                  </a:moveTo>
                  <a:cubicBezTo>
                    <a:pt x="1354" y="0"/>
                    <a:pt x="1081" y="6"/>
                    <a:pt x="808" y="16"/>
                  </a:cubicBezTo>
                  <a:cubicBezTo>
                    <a:pt x="344" y="35"/>
                    <a:pt x="1" y="410"/>
                    <a:pt x="37" y="834"/>
                  </a:cubicBezTo>
                  <a:cubicBezTo>
                    <a:pt x="72" y="1247"/>
                    <a:pt x="428" y="1557"/>
                    <a:pt x="837" y="1557"/>
                  </a:cubicBezTo>
                  <a:cubicBezTo>
                    <a:pt x="847" y="1557"/>
                    <a:pt x="857" y="1557"/>
                    <a:pt x="867" y="1557"/>
                  </a:cubicBezTo>
                  <a:cubicBezTo>
                    <a:pt x="1121" y="1547"/>
                    <a:pt x="1374" y="1542"/>
                    <a:pt x="1628" y="1542"/>
                  </a:cubicBezTo>
                  <a:cubicBezTo>
                    <a:pt x="1882" y="1542"/>
                    <a:pt x="2135" y="1547"/>
                    <a:pt x="2389" y="1557"/>
                  </a:cubicBezTo>
                  <a:cubicBezTo>
                    <a:pt x="2400" y="1557"/>
                    <a:pt x="2410" y="1557"/>
                    <a:pt x="2421" y="1557"/>
                  </a:cubicBezTo>
                  <a:cubicBezTo>
                    <a:pt x="2829" y="1557"/>
                    <a:pt x="3183" y="1248"/>
                    <a:pt x="3219" y="834"/>
                  </a:cubicBezTo>
                  <a:cubicBezTo>
                    <a:pt x="3255" y="410"/>
                    <a:pt x="2910" y="33"/>
                    <a:pt x="2448" y="16"/>
                  </a:cubicBezTo>
                  <a:cubicBezTo>
                    <a:pt x="2175" y="6"/>
                    <a:pt x="1901" y="0"/>
                    <a:pt x="1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120"/>
            <p:cNvSpPr/>
            <p:nvPr/>
          </p:nvSpPr>
          <p:spPr>
            <a:xfrm>
              <a:off x="458" y="-339942"/>
              <a:ext cx="75494" cy="101690"/>
            </a:xfrm>
            <a:custGeom>
              <a:avLst/>
              <a:gdLst/>
              <a:ahLst/>
              <a:cxnLst/>
              <a:rect l="l" t="t" r="r" b="b"/>
              <a:pathLst>
                <a:path w="1732" h="2333" extrusionOk="0">
                  <a:moveTo>
                    <a:pt x="379" y="1"/>
                  </a:moveTo>
                  <a:cubicBezTo>
                    <a:pt x="282" y="1"/>
                    <a:pt x="221" y="9"/>
                    <a:pt x="221" y="9"/>
                  </a:cubicBezTo>
                  <a:cubicBezTo>
                    <a:pt x="1" y="564"/>
                    <a:pt x="447" y="2136"/>
                    <a:pt x="1549" y="2332"/>
                  </a:cubicBezTo>
                  <a:cubicBezTo>
                    <a:pt x="1549" y="2332"/>
                    <a:pt x="1732" y="1110"/>
                    <a:pt x="1384" y="502"/>
                  </a:cubicBezTo>
                  <a:cubicBezTo>
                    <a:pt x="1131" y="61"/>
                    <a:pt x="633" y="1"/>
                    <a:pt x="3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120"/>
            <p:cNvSpPr/>
            <p:nvPr/>
          </p:nvSpPr>
          <p:spPr>
            <a:xfrm>
              <a:off x="1045860" y="-280619"/>
              <a:ext cx="80811" cy="91229"/>
            </a:xfrm>
            <a:custGeom>
              <a:avLst/>
              <a:gdLst/>
              <a:ahLst/>
              <a:cxnLst/>
              <a:rect l="l" t="t" r="r" b="b"/>
              <a:pathLst>
                <a:path w="1854" h="2093" extrusionOk="0">
                  <a:moveTo>
                    <a:pt x="1309" y="1"/>
                  </a:moveTo>
                  <a:cubicBezTo>
                    <a:pt x="1064" y="1"/>
                    <a:pt x="776" y="67"/>
                    <a:pt x="532" y="306"/>
                  </a:cubicBezTo>
                  <a:cubicBezTo>
                    <a:pt x="0" y="829"/>
                    <a:pt x="209" y="2092"/>
                    <a:pt x="209" y="2092"/>
                  </a:cubicBezTo>
                  <a:cubicBezTo>
                    <a:pt x="948" y="2014"/>
                    <a:pt x="1782" y="616"/>
                    <a:pt x="1854" y="104"/>
                  </a:cubicBezTo>
                  <a:cubicBezTo>
                    <a:pt x="1854" y="104"/>
                    <a:pt x="161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120"/>
            <p:cNvSpPr/>
            <p:nvPr/>
          </p:nvSpPr>
          <p:spPr>
            <a:xfrm>
              <a:off x="1062162" y="-277960"/>
              <a:ext cx="254987" cy="147064"/>
            </a:xfrm>
            <a:custGeom>
              <a:avLst/>
              <a:gdLst/>
              <a:ahLst/>
              <a:cxnLst/>
              <a:rect l="l" t="t" r="r" b="b"/>
              <a:pathLst>
                <a:path w="5850" h="3374" extrusionOk="0">
                  <a:moveTo>
                    <a:pt x="1134" y="1"/>
                  </a:moveTo>
                  <a:cubicBezTo>
                    <a:pt x="544" y="1"/>
                    <a:pt x="221" y="415"/>
                    <a:pt x="1" y="994"/>
                  </a:cubicBezTo>
                  <a:lnTo>
                    <a:pt x="1417" y="2161"/>
                  </a:lnTo>
                  <a:cubicBezTo>
                    <a:pt x="1781" y="2539"/>
                    <a:pt x="2192" y="2787"/>
                    <a:pt x="2613" y="2853"/>
                  </a:cubicBezTo>
                  <a:cubicBezTo>
                    <a:pt x="3085" y="2928"/>
                    <a:pt x="3417" y="3374"/>
                    <a:pt x="3614" y="3374"/>
                  </a:cubicBezTo>
                  <a:cubicBezTo>
                    <a:pt x="3625" y="3374"/>
                    <a:pt x="3637" y="3372"/>
                    <a:pt x="3647" y="3369"/>
                  </a:cubicBezTo>
                  <a:cubicBezTo>
                    <a:pt x="3843" y="3307"/>
                    <a:pt x="3474" y="2788"/>
                    <a:pt x="3474" y="2787"/>
                  </a:cubicBezTo>
                  <a:lnTo>
                    <a:pt x="3474" y="2787"/>
                  </a:lnTo>
                  <a:cubicBezTo>
                    <a:pt x="3474" y="2788"/>
                    <a:pt x="3994" y="3368"/>
                    <a:pt x="4209" y="3368"/>
                  </a:cubicBezTo>
                  <a:cubicBezTo>
                    <a:pt x="4218" y="3368"/>
                    <a:pt x="4228" y="3367"/>
                    <a:pt x="4236" y="3364"/>
                  </a:cubicBezTo>
                  <a:cubicBezTo>
                    <a:pt x="4431" y="3306"/>
                    <a:pt x="3888" y="2561"/>
                    <a:pt x="3888" y="2561"/>
                  </a:cubicBezTo>
                  <a:lnTo>
                    <a:pt x="3888" y="2561"/>
                  </a:lnTo>
                  <a:cubicBezTo>
                    <a:pt x="3888" y="2561"/>
                    <a:pt x="4593" y="3280"/>
                    <a:pt x="4853" y="3280"/>
                  </a:cubicBezTo>
                  <a:cubicBezTo>
                    <a:pt x="4869" y="3280"/>
                    <a:pt x="4883" y="3277"/>
                    <a:pt x="4895" y="3272"/>
                  </a:cubicBezTo>
                  <a:cubicBezTo>
                    <a:pt x="5110" y="3173"/>
                    <a:pt x="4261" y="2335"/>
                    <a:pt x="4261" y="2335"/>
                  </a:cubicBezTo>
                  <a:lnTo>
                    <a:pt x="4261" y="2335"/>
                  </a:lnTo>
                  <a:cubicBezTo>
                    <a:pt x="4261" y="2335"/>
                    <a:pt x="5374" y="3122"/>
                    <a:pt x="5652" y="3122"/>
                  </a:cubicBezTo>
                  <a:cubicBezTo>
                    <a:pt x="5673" y="3122"/>
                    <a:pt x="5690" y="3118"/>
                    <a:pt x="5700" y="3108"/>
                  </a:cubicBezTo>
                  <a:cubicBezTo>
                    <a:pt x="5849" y="2968"/>
                    <a:pt x="4811" y="2042"/>
                    <a:pt x="4421" y="1783"/>
                  </a:cubicBezTo>
                  <a:cubicBezTo>
                    <a:pt x="4032" y="1526"/>
                    <a:pt x="3267" y="1359"/>
                    <a:pt x="2869" y="1187"/>
                  </a:cubicBezTo>
                  <a:cubicBezTo>
                    <a:pt x="2472" y="1016"/>
                    <a:pt x="1480" y="43"/>
                    <a:pt x="1480" y="43"/>
                  </a:cubicBezTo>
                  <a:cubicBezTo>
                    <a:pt x="1355" y="14"/>
                    <a:pt x="1241" y="1"/>
                    <a:pt x="1134" y="1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120"/>
            <p:cNvSpPr/>
            <p:nvPr/>
          </p:nvSpPr>
          <p:spPr>
            <a:xfrm>
              <a:off x="1150383" y="-216415"/>
              <a:ext cx="102126" cy="50736"/>
            </a:xfrm>
            <a:custGeom>
              <a:avLst/>
              <a:gdLst/>
              <a:ahLst/>
              <a:cxnLst/>
              <a:rect l="l" t="t" r="r" b="b"/>
              <a:pathLst>
                <a:path w="2343" h="1164" extrusionOk="0">
                  <a:moveTo>
                    <a:pt x="1029" y="1"/>
                  </a:moveTo>
                  <a:cubicBezTo>
                    <a:pt x="1006" y="1"/>
                    <a:pt x="986" y="15"/>
                    <a:pt x="978" y="37"/>
                  </a:cubicBezTo>
                  <a:cubicBezTo>
                    <a:pt x="968" y="67"/>
                    <a:pt x="984" y="98"/>
                    <a:pt x="1011" y="106"/>
                  </a:cubicBezTo>
                  <a:cubicBezTo>
                    <a:pt x="1195" y="169"/>
                    <a:pt x="1697" y="356"/>
                    <a:pt x="1816" y="476"/>
                  </a:cubicBezTo>
                  <a:cubicBezTo>
                    <a:pt x="1950" y="610"/>
                    <a:pt x="2229" y="891"/>
                    <a:pt x="2216" y="1011"/>
                  </a:cubicBezTo>
                  <a:cubicBezTo>
                    <a:pt x="2215" y="1026"/>
                    <a:pt x="2208" y="1036"/>
                    <a:pt x="2195" y="1043"/>
                  </a:cubicBezTo>
                  <a:cubicBezTo>
                    <a:pt x="2184" y="1050"/>
                    <a:pt x="2170" y="1053"/>
                    <a:pt x="2153" y="1053"/>
                  </a:cubicBezTo>
                  <a:cubicBezTo>
                    <a:pt x="2070" y="1053"/>
                    <a:pt x="1930" y="972"/>
                    <a:pt x="1803" y="897"/>
                  </a:cubicBezTo>
                  <a:cubicBezTo>
                    <a:pt x="1664" y="813"/>
                    <a:pt x="1519" y="728"/>
                    <a:pt x="1397" y="715"/>
                  </a:cubicBezTo>
                  <a:cubicBezTo>
                    <a:pt x="1381" y="713"/>
                    <a:pt x="1366" y="713"/>
                    <a:pt x="1351" y="713"/>
                  </a:cubicBezTo>
                  <a:cubicBezTo>
                    <a:pt x="1252" y="713"/>
                    <a:pt x="1184" y="754"/>
                    <a:pt x="1117" y="793"/>
                  </a:cubicBezTo>
                  <a:cubicBezTo>
                    <a:pt x="1043" y="837"/>
                    <a:pt x="968" y="883"/>
                    <a:pt x="836" y="883"/>
                  </a:cubicBezTo>
                  <a:cubicBezTo>
                    <a:pt x="787" y="883"/>
                    <a:pt x="730" y="877"/>
                    <a:pt x="662" y="861"/>
                  </a:cubicBezTo>
                  <a:cubicBezTo>
                    <a:pt x="242" y="769"/>
                    <a:pt x="118" y="371"/>
                    <a:pt x="113" y="354"/>
                  </a:cubicBezTo>
                  <a:cubicBezTo>
                    <a:pt x="105" y="332"/>
                    <a:pt x="83" y="316"/>
                    <a:pt x="60" y="316"/>
                  </a:cubicBezTo>
                  <a:cubicBezTo>
                    <a:pt x="55" y="316"/>
                    <a:pt x="50" y="316"/>
                    <a:pt x="44" y="318"/>
                  </a:cubicBezTo>
                  <a:cubicBezTo>
                    <a:pt x="17" y="328"/>
                    <a:pt x="1" y="356"/>
                    <a:pt x="8" y="386"/>
                  </a:cubicBezTo>
                  <a:cubicBezTo>
                    <a:pt x="15" y="407"/>
                    <a:pt x="156" y="861"/>
                    <a:pt x="640" y="968"/>
                  </a:cubicBezTo>
                  <a:cubicBezTo>
                    <a:pt x="715" y="985"/>
                    <a:pt x="780" y="992"/>
                    <a:pt x="837" y="992"/>
                  </a:cubicBezTo>
                  <a:cubicBezTo>
                    <a:pt x="997" y="992"/>
                    <a:pt x="1092" y="935"/>
                    <a:pt x="1173" y="888"/>
                  </a:cubicBezTo>
                  <a:cubicBezTo>
                    <a:pt x="1234" y="851"/>
                    <a:pt x="1284" y="822"/>
                    <a:pt x="1355" y="822"/>
                  </a:cubicBezTo>
                  <a:cubicBezTo>
                    <a:pt x="1364" y="822"/>
                    <a:pt x="1374" y="823"/>
                    <a:pt x="1385" y="824"/>
                  </a:cubicBezTo>
                  <a:cubicBezTo>
                    <a:pt x="1484" y="835"/>
                    <a:pt x="1619" y="914"/>
                    <a:pt x="1749" y="992"/>
                  </a:cubicBezTo>
                  <a:cubicBezTo>
                    <a:pt x="1898" y="1079"/>
                    <a:pt x="2041" y="1164"/>
                    <a:pt x="2155" y="1164"/>
                  </a:cubicBezTo>
                  <a:cubicBezTo>
                    <a:pt x="2191" y="1164"/>
                    <a:pt x="2224" y="1155"/>
                    <a:pt x="2254" y="1137"/>
                  </a:cubicBezTo>
                  <a:cubicBezTo>
                    <a:pt x="2294" y="1110"/>
                    <a:pt x="2320" y="1072"/>
                    <a:pt x="2325" y="1025"/>
                  </a:cubicBezTo>
                  <a:cubicBezTo>
                    <a:pt x="2342" y="864"/>
                    <a:pt x="2131" y="638"/>
                    <a:pt x="1893" y="399"/>
                  </a:cubicBezTo>
                  <a:cubicBezTo>
                    <a:pt x="1733" y="238"/>
                    <a:pt x="1075" y="14"/>
                    <a:pt x="1047" y="4"/>
                  </a:cubicBezTo>
                  <a:cubicBezTo>
                    <a:pt x="1041" y="2"/>
                    <a:pt x="1035" y="1"/>
                    <a:pt x="1029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120"/>
            <p:cNvSpPr/>
            <p:nvPr/>
          </p:nvSpPr>
          <p:spPr>
            <a:xfrm>
              <a:off x="-185574" y="-340334"/>
              <a:ext cx="262092" cy="130980"/>
            </a:xfrm>
            <a:custGeom>
              <a:avLst/>
              <a:gdLst/>
              <a:ahLst/>
              <a:cxnLst/>
              <a:rect l="l" t="t" r="r" b="b"/>
              <a:pathLst>
                <a:path w="6013" h="3005" extrusionOk="0">
                  <a:moveTo>
                    <a:pt x="4752" y="1"/>
                  </a:moveTo>
                  <a:cubicBezTo>
                    <a:pt x="4669" y="1"/>
                    <a:pt x="4581" y="7"/>
                    <a:pt x="4489" y="18"/>
                  </a:cubicBezTo>
                  <a:cubicBezTo>
                    <a:pt x="4489" y="18"/>
                    <a:pt x="3555" y="772"/>
                    <a:pt x="3142" y="903"/>
                  </a:cubicBezTo>
                  <a:cubicBezTo>
                    <a:pt x="2729" y="1035"/>
                    <a:pt x="1953" y="1124"/>
                    <a:pt x="1539" y="1343"/>
                  </a:cubicBezTo>
                  <a:cubicBezTo>
                    <a:pt x="1125" y="1562"/>
                    <a:pt x="0" y="2383"/>
                    <a:pt x="136" y="2534"/>
                  </a:cubicBezTo>
                  <a:cubicBezTo>
                    <a:pt x="149" y="2548"/>
                    <a:pt x="171" y="2554"/>
                    <a:pt x="201" y="2554"/>
                  </a:cubicBezTo>
                  <a:cubicBezTo>
                    <a:pt x="506" y="2554"/>
                    <a:pt x="1645" y="1906"/>
                    <a:pt x="1645" y="1906"/>
                  </a:cubicBezTo>
                  <a:lnTo>
                    <a:pt x="1645" y="1906"/>
                  </a:lnTo>
                  <a:cubicBezTo>
                    <a:pt x="1645" y="1906"/>
                    <a:pt x="718" y="2657"/>
                    <a:pt x="921" y="2777"/>
                  </a:cubicBezTo>
                  <a:cubicBezTo>
                    <a:pt x="936" y="2786"/>
                    <a:pt x="956" y="2790"/>
                    <a:pt x="978" y="2790"/>
                  </a:cubicBezTo>
                  <a:cubicBezTo>
                    <a:pt x="1250" y="2790"/>
                    <a:pt x="1993" y="2169"/>
                    <a:pt x="1993" y="2169"/>
                  </a:cubicBezTo>
                  <a:lnTo>
                    <a:pt x="1993" y="2169"/>
                  </a:lnTo>
                  <a:cubicBezTo>
                    <a:pt x="1993" y="2169"/>
                    <a:pt x="1380" y="2857"/>
                    <a:pt x="1567" y="2933"/>
                  </a:cubicBezTo>
                  <a:cubicBezTo>
                    <a:pt x="1579" y="2938"/>
                    <a:pt x="1593" y="2941"/>
                    <a:pt x="1608" y="2941"/>
                  </a:cubicBezTo>
                  <a:cubicBezTo>
                    <a:pt x="1830" y="2941"/>
                    <a:pt x="2382" y="2433"/>
                    <a:pt x="2382" y="2433"/>
                  </a:cubicBezTo>
                  <a:lnTo>
                    <a:pt x="2382" y="2433"/>
                  </a:lnTo>
                  <a:cubicBezTo>
                    <a:pt x="2382" y="2433"/>
                    <a:pt x="1964" y="2915"/>
                    <a:pt x="2151" y="2995"/>
                  </a:cubicBezTo>
                  <a:cubicBezTo>
                    <a:pt x="2165" y="3001"/>
                    <a:pt x="2181" y="3004"/>
                    <a:pt x="2198" y="3004"/>
                  </a:cubicBezTo>
                  <a:cubicBezTo>
                    <a:pt x="2398" y="3004"/>
                    <a:pt x="2766" y="2611"/>
                    <a:pt x="3232" y="2585"/>
                  </a:cubicBezTo>
                  <a:cubicBezTo>
                    <a:pt x="3656" y="2561"/>
                    <a:pt x="4090" y="2353"/>
                    <a:pt x="4489" y="2014"/>
                  </a:cubicBezTo>
                  <a:lnTo>
                    <a:pt x="6013" y="991"/>
                  </a:lnTo>
                  <a:cubicBezTo>
                    <a:pt x="5845" y="367"/>
                    <a:pt x="5426" y="1"/>
                    <a:pt x="4752" y="1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120"/>
            <p:cNvSpPr/>
            <p:nvPr/>
          </p:nvSpPr>
          <p:spPr>
            <a:xfrm>
              <a:off x="-117665" y="-291908"/>
              <a:ext cx="103172" cy="43936"/>
            </a:xfrm>
            <a:custGeom>
              <a:avLst/>
              <a:gdLst/>
              <a:ahLst/>
              <a:cxnLst/>
              <a:rect l="l" t="t" r="r" b="b"/>
              <a:pathLst>
                <a:path w="2367" h="1008" extrusionOk="0">
                  <a:moveTo>
                    <a:pt x="1372" y="0"/>
                  </a:moveTo>
                  <a:cubicBezTo>
                    <a:pt x="1368" y="0"/>
                    <a:pt x="1364" y="1"/>
                    <a:pt x="1359" y="2"/>
                  </a:cubicBezTo>
                  <a:cubicBezTo>
                    <a:pt x="1332" y="9"/>
                    <a:pt x="656" y="169"/>
                    <a:pt x="480" y="313"/>
                  </a:cubicBezTo>
                  <a:cubicBezTo>
                    <a:pt x="442" y="345"/>
                    <a:pt x="400" y="376"/>
                    <a:pt x="357" y="409"/>
                  </a:cubicBezTo>
                  <a:cubicBezTo>
                    <a:pt x="173" y="549"/>
                    <a:pt x="1" y="681"/>
                    <a:pt x="1" y="809"/>
                  </a:cubicBezTo>
                  <a:cubicBezTo>
                    <a:pt x="1" y="840"/>
                    <a:pt x="12" y="885"/>
                    <a:pt x="62" y="925"/>
                  </a:cubicBezTo>
                  <a:cubicBezTo>
                    <a:pt x="103" y="956"/>
                    <a:pt x="153" y="968"/>
                    <a:pt x="209" y="968"/>
                  </a:cubicBezTo>
                  <a:cubicBezTo>
                    <a:pt x="318" y="968"/>
                    <a:pt x="451" y="922"/>
                    <a:pt x="589" y="874"/>
                  </a:cubicBezTo>
                  <a:cubicBezTo>
                    <a:pt x="716" y="830"/>
                    <a:pt x="847" y="784"/>
                    <a:pt x="944" y="783"/>
                  </a:cubicBezTo>
                  <a:cubicBezTo>
                    <a:pt x="1033" y="783"/>
                    <a:pt x="1084" y="820"/>
                    <a:pt x="1150" y="868"/>
                  </a:cubicBezTo>
                  <a:cubicBezTo>
                    <a:pt x="1236" y="931"/>
                    <a:pt x="1339" y="1008"/>
                    <a:pt x="1550" y="1008"/>
                  </a:cubicBezTo>
                  <a:cubicBezTo>
                    <a:pt x="1587" y="1008"/>
                    <a:pt x="1629" y="1006"/>
                    <a:pt x="1671" y="1000"/>
                  </a:cubicBezTo>
                  <a:cubicBezTo>
                    <a:pt x="2161" y="942"/>
                    <a:pt x="2348" y="502"/>
                    <a:pt x="2355" y="484"/>
                  </a:cubicBezTo>
                  <a:cubicBezTo>
                    <a:pt x="2367" y="456"/>
                    <a:pt x="2354" y="425"/>
                    <a:pt x="2326" y="414"/>
                  </a:cubicBezTo>
                  <a:cubicBezTo>
                    <a:pt x="2319" y="410"/>
                    <a:pt x="2312" y="409"/>
                    <a:pt x="2305" y="409"/>
                  </a:cubicBezTo>
                  <a:cubicBezTo>
                    <a:pt x="2285" y="409"/>
                    <a:pt x="2264" y="422"/>
                    <a:pt x="2255" y="442"/>
                  </a:cubicBezTo>
                  <a:cubicBezTo>
                    <a:pt x="2249" y="458"/>
                    <a:pt x="2083" y="842"/>
                    <a:pt x="1658" y="893"/>
                  </a:cubicBezTo>
                  <a:cubicBezTo>
                    <a:pt x="1617" y="898"/>
                    <a:pt x="1581" y="900"/>
                    <a:pt x="1547" y="900"/>
                  </a:cubicBezTo>
                  <a:cubicBezTo>
                    <a:pt x="1374" y="900"/>
                    <a:pt x="1292" y="840"/>
                    <a:pt x="1212" y="781"/>
                  </a:cubicBezTo>
                  <a:cubicBezTo>
                    <a:pt x="1142" y="729"/>
                    <a:pt x="1070" y="674"/>
                    <a:pt x="952" y="674"/>
                  </a:cubicBezTo>
                  <a:cubicBezTo>
                    <a:pt x="949" y="674"/>
                    <a:pt x="945" y="674"/>
                    <a:pt x="942" y="675"/>
                  </a:cubicBezTo>
                  <a:cubicBezTo>
                    <a:pt x="828" y="676"/>
                    <a:pt x="689" y="725"/>
                    <a:pt x="554" y="771"/>
                  </a:cubicBezTo>
                  <a:cubicBezTo>
                    <a:pt x="433" y="813"/>
                    <a:pt x="301" y="859"/>
                    <a:pt x="210" y="859"/>
                  </a:cubicBezTo>
                  <a:cubicBezTo>
                    <a:pt x="176" y="859"/>
                    <a:pt x="148" y="853"/>
                    <a:pt x="129" y="837"/>
                  </a:cubicBezTo>
                  <a:cubicBezTo>
                    <a:pt x="110" y="824"/>
                    <a:pt x="110" y="811"/>
                    <a:pt x="110" y="808"/>
                  </a:cubicBezTo>
                  <a:cubicBezTo>
                    <a:pt x="110" y="733"/>
                    <a:pt x="291" y="595"/>
                    <a:pt x="423" y="494"/>
                  </a:cubicBezTo>
                  <a:cubicBezTo>
                    <a:pt x="466" y="460"/>
                    <a:pt x="511" y="427"/>
                    <a:pt x="549" y="395"/>
                  </a:cubicBezTo>
                  <a:cubicBezTo>
                    <a:pt x="678" y="288"/>
                    <a:pt x="1196" y="151"/>
                    <a:pt x="1385" y="107"/>
                  </a:cubicBezTo>
                  <a:cubicBezTo>
                    <a:pt x="1414" y="101"/>
                    <a:pt x="1432" y="71"/>
                    <a:pt x="1424" y="42"/>
                  </a:cubicBezTo>
                  <a:cubicBezTo>
                    <a:pt x="1419" y="17"/>
                    <a:pt x="1397" y="0"/>
                    <a:pt x="137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120"/>
            <p:cNvSpPr/>
            <p:nvPr/>
          </p:nvSpPr>
          <p:spPr>
            <a:xfrm>
              <a:off x="9960" y="-784796"/>
              <a:ext cx="1116712" cy="595405"/>
            </a:xfrm>
            <a:custGeom>
              <a:avLst/>
              <a:gdLst/>
              <a:ahLst/>
              <a:cxnLst/>
              <a:rect l="l" t="t" r="r" b="b"/>
              <a:pathLst>
                <a:path w="25620" h="13660" extrusionOk="0">
                  <a:moveTo>
                    <a:pt x="11765" y="0"/>
                  </a:moveTo>
                  <a:cubicBezTo>
                    <a:pt x="11765" y="0"/>
                    <a:pt x="9630" y="518"/>
                    <a:pt x="8738" y="1336"/>
                  </a:cubicBezTo>
                  <a:cubicBezTo>
                    <a:pt x="7848" y="2151"/>
                    <a:pt x="5856" y="5783"/>
                    <a:pt x="5230" y="6315"/>
                  </a:cubicBezTo>
                  <a:cubicBezTo>
                    <a:pt x="4605" y="6848"/>
                    <a:pt x="1" y="10217"/>
                    <a:pt x="1" y="10217"/>
                  </a:cubicBezTo>
                  <a:cubicBezTo>
                    <a:pt x="985" y="10863"/>
                    <a:pt x="661" y="11871"/>
                    <a:pt x="1327" y="12542"/>
                  </a:cubicBezTo>
                  <a:cubicBezTo>
                    <a:pt x="1327" y="12542"/>
                    <a:pt x="5910" y="9392"/>
                    <a:pt x="6981" y="8373"/>
                  </a:cubicBezTo>
                  <a:cubicBezTo>
                    <a:pt x="7991" y="7412"/>
                    <a:pt x="9179" y="6073"/>
                    <a:pt x="9580" y="4721"/>
                  </a:cubicBezTo>
                  <a:lnTo>
                    <a:pt x="9580" y="4721"/>
                  </a:lnTo>
                  <a:cubicBezTo>
                    <a:pt x="9566" y="5032"/>
                    <a:pt x="9579" y="5411"/>
                    <a:pt x="9601" y="5809"/>
                  </a:cubicBezTo>
                  <a:cubicBezTo>
                    <a:pt x="9649" y="6622"/>
                    <a:pt x="9732" y="7513"/>
                    <a:pt x="9689" y="8067"/>
                  </a:cubicBezTo>
                  <a:cubicBezTo>
                    <a:pt x="9630" y="8800"/>
                    <a:pt x="9392" y="9881"/>
                    <a:pt x="8992" y="10713"/>
                  </a:cubicBezTo>
                  <a:cubicBezTo>
                    <a:pt x="8736" y="11249"/>
                    <a:pt x="8246" y="11759"/>
                    <a:pt x="8246" y="11759"/>
                  </a:cubicBezTo>
                  <a:cubicBezTo>
                    <a:pt x="8246" y="11759"/>
                    <a:pt x="9237" y="11780"/>
                    <a:pt x="9780" y="11881"/>
                  </a:cubicBezTo>
                  <a:cubicBezTo>
                    <a:pt x="11067" y="12122"/>
                    <a:pt x="13017" y="12736"/>
                    <a:pt x="14703" y="12811"/>
                  </a:cubicBezTo>
                  <a:cubicBezTo>
                    <a:pt x="14776" y="12814"/>
                    <a:pt x="14850" y="12816"/>
                    <a:pt x="14927" y="12816"/>
                  </a:cubicBezTo>
                  <a:cubicBezTo>
                    <a:pt x="16495" y="12816"/>
                    <a:pt x="18806" y="12169"/>
                    <a:pt x="18806" y="12169"/>
                  </a:cubicBezTo>
                  <a:cubicBezTo>
                    <a:pt x="18806" y="12169"/>
                    <a:pt x="18100" y="11538"/>
                    <a:pt x="17708" y="10886"/>
                  </a:cubicBezTo>
                  <a:cubicBezTo>
                    <a:pt x="17169" y="9984"/>
                    <a:pt x="16891" y="8925"/>
                    <a:pt x="16827" y="8364"/>
                  </a:cubicBezTo>
                  <a:cubicBezTo>
                    <a:pt x="16749" y="7676"/>
                    <a:pt x="16913" y="6768"/>
                    <a:pt x="17033" y="5927"/>
                  </a:cubicBezTo>
                  <a:cubicBezTo>
                    <a:pt x="17083" y="5581"/>
                    <a:pt x="17125" y="5245"/>
                    <a:pt x="17143" y="4942"/>
                  </a:cubicBezTo>
                  <a:cubicBezTo>
                    <a:pt x="17143" y="4942"/>
                    <a:pt x="18335" y="7693"/>
                    <a:pt x="19282" y="8759"/>
                  </a:cubicBezTo>
                  <a:cubicBezTo>
                    <a:pt x="19837" y="9386"/>
                    <a:pt x="23207" y="13032"/>
                    <a:pt x="23975" y="13659"/>
                  </a:cubicBezTo>
                  <a:cubicBezTo>
                    <a:pt x="24484" y="13050"/>
                    <a:pt x="24683" y="11844"/>
                    <a:pt x="25620" y="11671"/>
                  </a:cubicBezTo>
                  <a:cubicBezTo>
                    <a:pt x="25620" y="11671"/>
                    <a:pt x="21593" y="7416"/>
                    <a:pt x="21051" y="6832"/>
                  </a:cubicBezTo>
                  <a:cubicBezTo>
                    <a:pt x="20118" y="5813"/>
                    <a:pt x="19176" y="2818"/>
                    <a:pt x="18708" y="2065"/>
                  </a:cubicBezTo>
                  <a:cubicBezTo>
                    <a:pt x="18239" y="1311"/>
                    <a:pt x="15885" y="247"/>
                    <a:pt x="15885" y="247"/>
                  </a:cubicBezTo>
                  <a:cubicBezTo>
                    <a:pt x="15885" y="247"/>
                    <a:pt x="15267" y="1348"/>
                    <a:pt x="13872" y="1348"/>
                  </a:cubicBezTo>
                  <a:cubicBezTo>
                    <a:pt x="13836" y="1348"/>
                    <a:pt x="13800" y="1348"/>
                    <a:pt x="13763" y="1346"/>
                  </a:cubicBezTo>
                  <a:cubicBezTo>
                    <a:pt x="11972" y="1274"/>
                    <a:pt x="11765" y="0"/>
                    <a:pt x="11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120"/>
            <p:cNvSpPr/>
            <p:nvPr/>
          </p:nvSpPr>
          <p:spPr>
            <a:xfrm>
              <a:off x="496614" y="-474148"/>
              <a:ext cx="185203" cy="15212"/>
            </a:xfrm>
            <a:custGeom>
              <a:avLst/>
              <a:gdLst/>
              <a:ahLst/>
              <a:cxnLst/>
              <a:rect l="l" t="t" r="r" b="b"/>
              <a:pathLst>
                <a:path w="4249" h="349" extrusionOk="0">
                  <a:moveTo>
                    <a:pt x="2125" y="1"/>
                  </a:moveTo>
                  <a:cubicBezTo>
                    <a:pt x="1757" y="9"/>
                    <a:pt x="1411" y="78"/>
                    <a:pt x="1064" y="130"/>
                  </a:cubicBezTo>
                  <a:cubicBezTo>
                    <a:pt x="787" y="170"/>
                    <a:pt x="511" y="211"/>
                    <a:pt x="232" y="211"/>
                  </a:cubicBezTo>
                  <a:cubicBezTo>
                    <a:pt x="162" y="211"/>
                    <a:pt x="92" y="209"/>
                    <a:pt x="22" y="203"/>
                  </a:cubicBezTo>
                  <a:cubicBezTo>
                    <a:pt x="20" y="203"/>
                    <a:pt x="19" y="202"/>
                    <a:pt x="18" y="202"/>
                  </a:cubicBezTo>
                  <a:cubicBezTo>
                    <a:pt x="10" y="202"/>
                    <a:pt x="4" y="207"/>
                    <a:pt x="3" y="216"/>
                  </a:cubicBezTo>
                  <a:cubicBezTo>
                    <a:pt x="0" y="225"/>
                    <a:pt x="7" y="236"/>
                    <a:pt x="16" y="238"/>
                  </a:cubicBezTo>
                  <a:cubicBezTo>
                    <a:pt x="225" y="297"/>
                    <a:pt x="441" y="317"/>
                    <a:pt x="658" y="317"/>
                  </a:cubicBezTo>
                  <a:cubicBezTo>
                    <a:pt x="801" y="317"/>
                    <a:pt x="943" y="308"/>
                    <a:pt x="1084" y="297"/>
                  </a:cubicBezTo>
                  <a:cubicBezTo>
                    <a:pt x="1438" y="272"/>
                    <a:pt x="1789" y="211"/>
                    <a:pt x="2128" y="208"/>
                  </a:cubicBezTo>
                  <a:cubicBezTo>
                    <a:pt x="2132" y="208"/>
                    <a:pt x="2137" y="208"/>
                    <a:pt x="2142" y="208"/>
                  </a:cubicBezTo>
                  <a:cubicBezTo>
                    <a:pt x="2474" y="208"/>
                    <a:pt x="2815" y="280"/>
                    <a:pt x="3164" y="317"/>
                  </a:cubicBezTo>
                  <a:cubicBezTo>
                    <a:pt x="3325" y="336"/>
                    <a:pt x="3490" y="349"/>
                    <a:pt x="3655" y="349"/>
                  </a:cubicBezTo>
                  <a:cubicBezTo>
                    <a:pt x="3850" y="349"/>
                    <a:pt x="4045" y="331"/>
                    <a:pt x="4234" y="284"/>
                  </a:cubicBezTo>
                  <a:cubicBezTo>
                    <a:pt x="4243" y="283"/>
                    <a:pt x="4248" y="274"/>
                    <a:pt x="4248" y="265"/>
                  </a:cubicBezTo>
                  <a:cubicBezTo>
                    <a:pt x="4247" y="254"/>
                    <a:pt x="4239" y="248"/>
                    <a:pt x="4228" y="248"/>
                  </a:cubicBezTo>
                  <a:cubicBezTo>
                    <a:pt x="4184" y="250"/>
                    <a:pt x="4141" y="251"/>
                    <a:pt x="4097" y="251"/>
                  </a:cubicBezTo>
                  <a:cubicBezTo>
                    <a:pt x="3790" y="251"/>
                    <a:pt x="3490" y="201"/>
                    <a:pt x="3189" y="146"/>
                  </a:cubicBezTo>
                  <a:cubicBezTo>
                    <a:pt x="2844" y="84"/>
                    <a:pt x="2498" y="1"/>
                    <a:pt x="2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120"/>
            <p:cNvSpPr/>
            <p:nvPr/>
          </p:nvSpPr>
          <p:spPr>
            <a:xfrm>
              <a:off x="427005" y="-605346"/>
              <a:ext cx="10243" cy="73706"/>
            </a:xfrm>
            <a:custGeom>
              <a:avLst/>
              <a:gdLst/>
              <a:ahLst/>
              <a:cxnLst/>
              <a:rect l="l" t="t" r="r" b="b"/>
              <a:pathLst>
                <a:path w="235" h="1691" extrusionOk="0">
                  <a:moveTo>
                    <a:pt x="234" y="1"/>
                  </a:moveTo>
                  <a:lnTo>
                    <a:pt x="15" y="601"/>
                  </a:lnTo>
                  <a:cubicBezTo>
                    <a:pt x="0" y="913"/>
                    <a:pt x="14" y="1292"/>
                    <a:pt x="36" y="1690"/>
                  </a:cubicBezTo>
                  <a:cubicBezTo>
                    <a:pt x="80" y="1083"/>
                    <a:pt x="145" y="517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120"/>
            <p:cNvSpPr/>
            <p:nvPr/>
          </p:nvSpPr>
          <p:spPr>
            <a:xfrm>
              <a:off x="743755" y="-598285"/>
              <a:ext cx="13469" cy="71789"/>
            </a:xfrm>
            <a:custGeom>
              <a:avLst/>
              <a:gdLst/>
              <a:ahLst/>
              <a:cxnLst/>
              <a:rect l="l" t="t" r="r" b="b"/>
              <a:pathLst>
                <a:path w="309" h="1647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438"/>
                    <a:pt x="209" y="997"/>
                    <a:pt x="200" y="1646"/>
                  </a:cubicBezTo>
                  <a:cubicBezTo>
                    <a:pt x="249" y="1300"/>
                    <a:pt x="292" y="965"/>
                    <a:pt x="309" y="6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5" name="Google Shape;5715;p120"/>
          <p:cNvGrpSpPr/>
          <p:nvPr/>
        </p:nvGrpSpPr>
        <p:grpSpPr>
          <a:xfrm>
            <a:off x="6627269" y="1380838"/>
            <a:ext cx="1640529" cy="3400476"/>
            <a:chOff x="3207539" y="2264935"/>
            <a:chExt cx="1222542" cy="2534264"/>
          </a:xfrm>
        </p:grpSpPr>
        <p:sp>
          <p:nvSpPr>
            <p:cNvPr id="5716" name="Google Shape;5716;p120"/>
            <p:cNvSpPr/>
            <p:nvPr/>
          </p:nvSpPr>
          <p:spPr>
            <a:xfrm>
              <a:off x="4189216" y="4520718"/>
              <a:ext cx="128191" cy="198541"/>
            </a:xfrm>
            <a:custGeom>
              <a:avLst/>
              <a:gdLst/>
              <a:ahLst/>
              <a:cxnLst/>
              <a:rect l="l" t="t" r="r" b="b"/>
              <a:pathLst>
                <a:path w="2941" h="4555" extrusionOk="0">
                  <a:moveTo>
                    <a:pt x="0" y="0"/>
                  </a:moveTo>
                  <a:lnTo>
                    <a:pt x="639" y="4225"/>
                  </a:lnTo>
                  <a:lnTo>
                    <a:pt x="1980" y="4555"/>
                  </a:lnTo>
                  <a:lnTo>
                    <a:pt x="2940" y="3810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120"/>
            <p:cNvSpPr/>
            <p:nvPr/>
          </p:nvSpPr>
          <p:spPr>
            <a:xfrm>
              <a:off x="4119781" y="4056163"/>
              <a:ext cx="193529" cy="464599"/>
            </a:xfrm>
            <a:custGeom>
              <a:avLst/>
              <a:gdLst/>
              <a:ahLst/>
              <a:cxnLst/>
              <a:rect l="l" t="t" r="r" b="b"/>
              <a:pathLst>
                <a:path w="4440" h="10659" extrusionOk="0">
                  <a:moveTo>
                    <a:pt x="4176" y="1"/>
                  </a:moveTo>
                  <a:lnTo>
                    <a:pt x="1" y="120"/>
                  </a:lnTo>
                  <a:lnTo>
                    <a:pt x="1593" y="10658"/>
                  </a:lnTo>
                  <a:lnTo>
                    <a:pt x="4439" y="10658"/>
                  </a:lnTo>
                  <a:lnTo>
                    <a:pt x="4176" y="1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120"/>
            <p:cNvSpPr/>
            <p:nvPr/>
          </p:nvSpPr>
          <p:spPr>
            <a:xfrm>
              <a:off x="4122266" y="4069239"/>
              <a:ext cx="179929" cy="35306"/>
            </a:xfrm>
            <a:custGeom>
              <a:avLst/>
              <a:gdLst/>
              <a:ahLst/>
              <a:cxnLst/>
              <a:rect l="l" t="t" r="r" b="b"/>
              <a:pathLst>
                <a:path w="4128" h="810" extrusionOk="0">
                  <a:moveTo>
                    <a:pt x="4128" y="1"/>
                  </a:moveTo>
                  <a:lnTo>
                    <a:pt x="0" y="200"/>
                  </a:lnTo>
                  <a:lnTo>
                    <a:pt x="93" y="810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120"/>
            <p:cNvSpPr/>
            <p:nvPr/>
          </p:nvSpPr>
          <p:spPr>
            <a:xfrm>
              <a:off x="4194316" y="4552930"/>
              <a:ext cx="119037" cy="3269"/>
            </a:xfrm>
            <a:custGeom>
              <a:avLst/>
              <a:gdLst/>
              <a:ahLst/>
              <a:cxnLst/>
              <a:rect l="l" t="t" r="r" b="b"/>
              <a:pathLst>
                <a:path w="2731" h="75" extrusionOk="0">
                  <a:moveTo>
                    <a:pt x="1" y="0"/>
                  </a:moveTo>
                  <a:lnTo>
                    <a:pt x="1" y="75"/>
                  </a:lnTo>
                  <a:lnTo>
                    <a:pt x="2730" y="75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120"/>
            <p:cNvSpPr/>
            <p:nvPr/>
          </p:nvSpPr>
          <p:spPr>
            <a:xfrm>
              <a:off x="4200157" y="4755132"/>
              <a:ext cx="229924" cy="43893"/>
            </a:xfrm>
            <a:custGeom>
              <a:avLst/>
              <a:gdLst/>
              <a:ahLst/>
              <a:cxnLst/>
              <a:rect l="l" t="t" r="r" b="b"/>
              <a:pathLst>
                <a:path w="5275" h="1007" extrusionOk="0">
                  <a:moveTo>
                    <a:pt x="169" y="0"/>
                  </a:moveTo>
                  <a:lnTo>
                    <a:pt x="169" y="0"/>
                  </a:lnTo>
                  <a:cubicBezTo>
                    <a:pt x="169" y="0"/>
                    <a:pt x="1" y="702"/>
                    <a:pt x="214" y="980"/>
                  </a:cubicBezTo>
                  <a:cubicBezTo>
                    <a:pt x="214" y="980"/>
                    <a:pt x="2166" y="1006"/>
                    <a:pt x="3665" y="1006"/>
                  </a:cubicBezTo>
                  <a:cubicBezTo>
                    <a:pt x="4415" y="1006"/>
                    <a:pt x="5052" y="999"/>
                    <a:pt x="5274" y="980"/>
                  </a:cubicBezTo>
                  <a:lnTo>
                    <a:pt x="5274" y="47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120"/>
            <p:cNvSpPr/>
            <p:nvPr/>
          </p:nvSpPr>
          <p:spPr>
            <a:xfrm>
              <a:off x="4207392" y="4659850"/>
              <a:ext cx="222689" cy="123919"/>
            </a:xfrm>
            <a:custGeom>
              <a:avLst/>
              <a:gdLst/>
              <a:ahLst/>
              <a:cxnLst/>
              <a:rect l="l" t="t" r="r" b="b"/>
              <a:pathLst>
                <a:path w="5109" h="2843" extrusionOk="0">
                  <a:moveTo>
                    <a:pt x="2269" y="1"/>
                  </a:moveTo>
                  <a:cubicBezTo>
                    <a:pt x="2033" y="1"/>
                    <a:pt x="1830" y="184"/>
                    <a:pt x="1683" y="399"/>
                  </a:cubicBezTo>
                  <a:cubicBezTo>
                    <a:pt x="1571" y="563"/>
                    <a:pt x="1443" y="743"/>
                    <a:pt x="1296" y="872"/>
                  </a:cubicBezTo>
                  <a:cubicBezTo>
                    <a:pt x="1173" y="980"/>
                    <a:pt x="1035" y="1053"/>
                    <a:pt x="882" y="1053"/>
                  </a:cubicBezTo>
                  <a:cubicBezTo>
                    <a:pt x="799" y="1053"/>
                    <a:pt x="712" y="1032"/>
                    <a:pt x="620" y="983"/>
                  </a:cubicBezTo>
                  <a:cubicBezTo>
                    <a:pt x="542" y="941"/>
                    <a:pt x="477" y="879"/>
                    <a:pt x="420" y="809"/>
                  </a:cubicBezTo>
                  <a:cubicBezTo>
                    <a:pt x="414" y="801"/>
                    <a:pt x="404" y="793"/>
                    <a:pt x="398" y="785"/>
                  </a:cubicBezTo>
                  <a:cubicBezTo>
                    <a:pt x="281" y="624"/>
                    <a:pt x="206" y="578"/>
                    <a:pt x="157" y="578"/>
                  </a:cubicBezTo>
                  <a:cubicBezTo>
                    <a:pt x="88" y="578"/>
                    <a:pt x="73" y="670"/>
                    <a:pt x="73" y="670"/>
                  </a:cubicBezTo>
                  <a:lnTo>
                    <a:pt x="1" y="2235"/>
                  </a:lnTo>
                  <a:cubicBezTo>
                    <a:pt x="1" y="2235"/>
                    <a:pt x="320" y="2249"/>
                    <a:pt x="1266" y="2633"/>
                  </a:cubicBezTo>
                  <a:cubicBezTo>
                    <a:pt x="1666" y="2795"/>
                    <a:pt x="2586" y="2842"/>
                    <a:pt x="3440" y="2842"/>
                  </a:cubicBezTo>
                  <a:cubicBezTo>
                    <a:pt x="4163" y="2842"/>
                    <a:pt x="4837" y="2809"/>
                    <a:pt x="5108" y="2782"/>
                  </a:cubicBezTo>
                  <a:lnTo>
                    <a:pt x="5072" y="2371"/>
                  </a:lnTo>
                  <a:cubicBezTo>
                    <a:pt x="5037" y="2102"/>
                    <a:pt x="4887" y="1884"/>
                    <a:pt x="4685" y="1808"/>
                  </a:cubicBezTo>
                  <a:cubicBezTo>
                    <a:pt x="4215" y="1631"/>
                    <a:pt x="3363" y="1234"/>
                    <a:pt x="2989" y="595"/>
                  </a:cubicBezTo>
                  <a:cubicBezTo>
                    <a:pt x="2734" y="159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120"/>
            <p:cNvSpPr/>
            <p:nvPr/>
          </p:nvSpPr>
          <p:spPr>
            <a:xfrm>
              <a:off x="3779058" y="4520718"/>
              <a:ext cx="128234" cy="198541"/>
            </a:xfrm>
            <a:custGeom>
              <a:avLst/>
              <a:gdLst/>
              <a:ahLst/>
              <a:cxnLst/>
              <a:rect l="l" t="t" r="r" b="b"/>
              <a:pathLst>
                <a:path w="2942" h="4555" extrusionOk="0">
                  <a:moveTo>
                    <a:pt x="94" y="0"/>
                  </a:moveTo>
                  <a:lnTo>
                    <a:pt x="1" y="3810"/>
                  </a:lnTo>
                  <a:lnTo>
                    <a:pt x="962" y="4555"/>
                  </a:lnTo>
                  <a:lnTo>
                    <a:pt x="2302" y="4225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120"/>
            <p:cNvSpPr/>
            <p:nvPr/>
          </p:nvSpPr>
          <p:spPr>
            <a:xfrm>
              <a:off x="3783155" y="4056163"/>
              <a:ext cx="193572" cy="464599"/>
            </a:xfrm>
            <a:custGeom>
              <a:avLst/>
              <a:gdLst/>
              <a:ahLst/>
              <a:cxnLst/>
              <a:rect l="l" t="t" r="r" b="b"/>
              <a:pathLst>
                <a:path w="4441" h="10659" extrusionOk="0">
                  <a:moveTo>
                    <a:pt x="263" y="1"/>
                  </a:moveTo>
                  <a:lnTo>
                    <a:pt x="0" y="10658"/>
                  </a:lnTo>
                  <a:lnTo>
                    <a:pt x="2847" y="10658"/>
                  </a:lnTo>
                  <a:lnTo>
                    <a:pt x="4440" y="120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120"/>
            <p:cNvSpPr/>
            <p:nvPr/>
          </p:nvSpPr>
          <p:spPr>
            <a:xfrm>
              <a:off x="3793573" y="4072683"/>
              <a:ext cx="180060" cy="25586"/>
            </a:xfrm>
            <a:custGeom>
              <a:avLst/>
              <a:gdLst/>
              <a:ahLst/>
              <a:cxnLst/>
              <a:rect l="l" t="t" r="r" b="b"/>
              <a:pathLst>
                <a:path w="4131" h="587" extrusionOk="0">
                  <a:moveTo>
                    <a:pt x="16" y="1"/>
                  </a:moveTo>
                  <a:lnTo>
                    <a:pt x="1" y="586"/>
                  </a:lnTo>
                  <a:lnTo>
                    <a:pt x="4131" y="210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120"/>
            <p:cNvSpPr/>
            <p:nvPr/>
          </p:nvSpPr>
          <p:spPr>
            <a:xfrm>
              <a:off x="3783155" y="4552930"/>
              <a:ext cx="118994" cy="3269"/>
            </a:xfrm>
            <a:custGeom>
              <a:avLst/>
              <a:gdLst/>
              <a:ahLst/>
              <a:cxnLst/>
              <a:rect l="l" t="t" r="r" b="b"/>
              <a:pathLst>
                <a:path w="2730" h="75" extrusionOk="0">
                  <a:moveTo>
                    <a:pt x="0" y="0"/>
                  </a:moveTo>
                  <a:lnTo>
                    <a:pt x="0" y="75"/>
                  </a:lnTo>
                  <a:lnTo>
                    <a:pt x="2729" y="75"/>
                  </a:lnTo>
                  <a:lnTo>
                    <a:pt x="2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120"/>
            <p:cNvSpPr/>
            <p:nvPr/>
          </p:nvSpPr>
          <p:spPr>
            <a:xfrm>
              <a:off x="3611464" y="4755917"/>
              <a:ext cx="294477" cy="43282"/>
            </a:xfrm>
            <a:custGeom>
              <a:avLst/>
              <a:gdLst/>
              <a:ahLst/>
              <a:cxnLst/>
              <a:rect l="l" t="t" r="r" b="b"/>
              <a:pathLst>
                <a:path w="6756" h="993" extrusionOk="0">
                  <a:moveTo>
                    <a:pt x="6616" y="0"/>
                  </a:moveTo>
                  <a:lnTo>
                    <a:pt x="1" y="472"/>
                  </a:lnTo>
                  <a:lnTo>
                    <a:pt x="1" y="959"/>
                  </a:lnTo>
                  <a:cubicBezTo>
                    <a:pt x="1081" y="987"/>
                    <a:pt x="2988" y="993"/>
                    <a:pt x="4455" y="993"/>
                  </a:cubicBezTo>
                  <a:cubicBezTo>
                    <a:pt x="5602" y="993"/>
                    <a:pt x="6480" y="989"/>
                    <a:pt x="6480" y="989"/>
                  </a:cubicBezTo>
                  <a:cubicBezTo>
                    <a:pt x="6755" y="710"/>
                    <a:pt x="6616" y="0"/>
                    <a:pt x="6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120"/>
            <p:cNvSpPr/>
            <p:nvPr/>
          </p:nvSpPr>
          <p:spPr>
            <a:xfrm>
              <a:off x="3611682" y="4660765"/>
              <a:ext cx="288767" cy="119037"/>
            </a:xfrm>
            <a:custGeom>
              <a:avLst/>
              <a:gdLst/>
              <a:ahLst/>
              <a:cxnLst/>
              <a:rect l="l" t="t" r="r" b="b"/>
              <a:pathLst>
                <a:path w="6625" h="2731" extrusionOk="0">
                  <a:moveTo>
                    <a:pt x="3677" y="0"/>
                  </a:moveTo>
                  <a:cubicBezTo>
                    <a:pt x="3393" y="0"/>
                    <a:pt x="3074" y="158"/>
                    <a:pt x="2743" y="595"/>
                  </a:cubicBezTo>
                  <a:cubicBezTo>
                    <a:pt x="2292" y="1190"/>
                    <a:pt x="1317" y="1817"/>
                    <a:pt x="678" y="1817"/>
                  </a:cubicBezTo>
                  <a:cubicBezTo>
                    <a:pt x="631" y="1817"/>
                    <a:pt x="587" y="1814"/>
                    <a:pt x="544" y="1807"/>
                  </a:cubicBezTo>
                  <a:cubicBezTo>
                    <a:pt x="518" y="1803"/>
                    <a:pt x="492" y="1801"/>
                    <a:pt x="468" y="1801"/>
                  </a:cubicBezTo>
                  <a:cubicBezTo>
                    <a:pt x="132" y="1801"/>
                    <a:pt x="0" y="2185"/>
                    <a:pt x="45" y="2369"/>
                  </a:cubicBezTo>
                  <a:lnTo>
                    <a:pt x="35" y="2709"/>
                  </a:lnTo>
                  <a:cubicBezTo>
                    <a:pt x="118" y="2723"/>
                    <a:pt x="405" y="2731"/>
                    <a:pt x="818" y="2731"/>
                  </a:cubicBezTo>
                  <a:cubicBezTo>
                    <a:pt x="1348" y="2731"/>
                    <a:pt x="2085" y="2717"/>
                    <a:pt x="2862" y="2686"/>
                  </a:cubicBezTo>
                  <a:cubicBezTo>
                    <a:pt x="4661" y="2612"/>
                    <a:pt x="6625" y="2414"/>
                    <a:pt x="6625" y="2414"/>
                  </a:cubicBezTo>
                  <a:lnTo>
                    <a:pt x="6520" y="668"/>
                  </a:lnTo>
                  <a:cubicBezTo>
                    <a:pt x="6520" y="668"/>
                    <a:pt x="6455" y="572"/>
                    <a:pt x="6317" y="572"/>
                  </a:cubicBezTo>
                  <a:cubicBezTo>
                    <a:pt x="6213" y="572"/>
                    <a:pt x="6068" y="626"/>
                    <a:pt x="5879" y="815"/>
                  </a:cubicBezTo>
                  <a:cubicBezTo>
                    <a:pt x="5878" y="815"/>
                    <a:pt x="5878" y="817"/>
                    <a:pt x="5877" y="817"/>
                  </a:cubicBezTo>
                  <a:cubicBezTo>
                    <a:pt x="5799" y="1221"/>
                    <a:pt x="5607" y="2012"/>
                    <a:pt x="5292" y="2012"/>
                  </a:cubicBezTo>
                  <a:cubicBezTo>
                    <a:pt x="5241" y="2012"/>
                    <a:pt x="5187" y="1992"/>
                    <a:pt x="5130" y="1946"/>
                  </a:cubicBezTo>
                  <a:cubicBezTo>
                    <a:pt x="4863" y="1731"/>
                    <a:pt x="4747" y="1058"/>
                    <a:pt x="4703" y="693"/>
                  </a:cubicBezTo>
                  <a:cubicBezTo>
                    <a:pt x="4610" y="601"/>
                    <a:pt x="4522" y="499"/>
                    <a:pt x="4435" y="399"/>
                  </a:cubicBezTo>
                  <a:cubicBezTo>
                    <a:pt x="4244" y="183"/>
                    <a:pt x="3981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120"/>
            <p:cNvSpPr/>
            <p:nvPr/>
          </p:nvSpPr>
          <p:spPr>
            <a:xfrm>
              <a:off x="3816587" y="4690928"/>
              <a:ext cx="51302" cy="57536"/>
            </a:xfrm>
            <a:custGeom>
              <a:avLst/>
              <a:gdLst/>
              <a:ahLst/>
              <a:cxnLst/>
              <a:rect l="l" t="t" r="r" b="b"/>
              <a:pathLst>
                <a:path w="1177" h="1320" extrusionOk="0">
                  <a:moveTo>
                    <a:pt x="1" y="1"/>
                  </a:moveTo>
                  <a:cubicBezTo>
                    <a:pt x="47" y="365"/>
                    <a:pt x="162" y="1038"/>
                    <a:pt x="430" y="1254"/>
                  </a:cubicBezTo>
                  <a:cubicBezTo>
                    <a:pt x="487" y="1299"/>
                    <a:pt x="541" y="1320"/>
                    <a:pt x="591" y="1320"/>
                  </a:cubicBezTo>
                  <a:cubicBezTo>
                    <a:pt x="907" y="1320"/>
                    <a:pt x="1099" y="529"/>
                    <a:pt x="1176" y="125"/>
                  </a:cubicBezTo>
                  <a:lnTo>
                    <a:pt x="1176" y="125"/>
                  </a:lnTo>
                  <a:cubicBezTo>
                    <a:pt x="967" y="262"/>
                    <a:pt x="788" y="318"/>
                    <a:pt x="629" y="318"/>
                  </a:cubicBezTo>
                  <a:cubicBezTo>
                    <a:pt x="379" y="318"/>
                    <a:pt x="181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120"/>
            <p:cNvSpPr/>
            <p:nvPr/>
          </p:nvSpPr>
          <p:spPr>
            <a:xfrm>
              <a:off x="3682424" y="3346689"/>
              <a:ext cx="372412" cy="734972"/>
            </a:xfrm>
            <a:custGeom>
              <a:avLst/>
              <a:gdLst/>
              <a:ahLst/>
              <a:cxnLst/>
              <a:rect l="l" t="t" r="r" b="b"/>
              <a:pathLst>
                <a:path w="8544" h="16862" extrusionOk="0">
                  <a:moveTo>
                    <a:pt x="2506" y="1"/>
                  </a:moveTo>
                  <a:cubicBezTo>
                    <a:pt x="2348" y="1"/>
                    <a:pt x="2203" y="27"/>
                    <a:pt x="2081" y="147"/>
                  </a:cubicBezTo>
                  <a:cubicBezTo>
                    <a:pt x="2069" y="158"/>
                    <a:pt x="2058" y="170"/>
                    <a:pt x="2049" y="181"/>
                  </a:cubicBezTo>
                  <a:cubicBezTo>
                    <a:pt x="1732" y="550"/>
                    <a:pt x="1806" y="1144"/>
                    <a:pt x="1737" y="1613"/>
                  </a:cubicBezTo>
                  <a:cubicBezTo>
                    <a:pt x="1565" y="2802"/>
                    <a:pt x="1629" y="4386"/>
                    <a:pt x="1448" y="5573"/>
                  </a:cubicBezTo>
                  <a:cubicBezTo>
                    <a:pt x="1331" y="6344"/>
                    <a:pt x="1033" y="7087"/>
                    <a:pt x="996" y="7866"/>
                  </a:cubicBezTo>
                  <a:cubicBezTo>
                    <a:pt x="963" y="8566"/>
                    <a:pt x="1144" y="9267"/>
                    <a:pt x="1082" y="9964"/>
                  </a:cubicBezTo>
                  <a:cubicBezTo>
                    <a:pt x="1020" y="10645"/>
                    <a:pt x="731" y="11284"/>
                    <a:pt x="540" y="11941"/>
                  </a:cubicBezTo>
                  <a:cubicBezTo>
                    <a:pt x="262" y="12895"/>
                    <a:pt x="319" y="13771"/>
                    <a:pt x="300" y="14744"/>
                  </a:cubicBezTo>
                  <a:cubicBezTo>
                    <a:pt x="296" y="14928"/>
                    <a:pt x="1" y="16443"/>
                    <a:pt x="48" y="16445"/>
                  </a:cubicBezTo>
                  <a:cubicBezTo>
                    <a:pt x="2361" y="16577"/>
                    <a:pt x="5665" y="16767"/>
                    <a:pt x="7307" y="16861"/>
                  </a:cubicBezTo>
                  <a:lnTo>
                    <a:pt x="8544" y="3512"/>
                  </a:lnTo>
                  <a:lnTo>
                    <a:pt x="8390" y="177"/>
                  </a:lnTo>
                  <a:cubicBezTo>
                    <a:pt x="7284" y="145"/>
                    <a:pt x="6178" y="113"/>
                    <a:pt x="5074" y="81"/>
                  </a:cubicBezTo>
                  <a:lnTo>
                    <a:pt x="2862" y="17"/>
                  </a:lnTo>
                  <a:cubicBezTo>
                    <a:pt x="2738" y="14"/>
                    <a:pt x="2619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120"/>
            <p:cNvSpPr/>
            <p:nvPr/>
          </p:nvSpPr>
          <p:spPr>
            <a:xfrm>
              <a:off x="4004057" y="3345033"/>
              <a:ext cx="372499" cy="736760"/>
            </a:xfrm>
            <a:custGeom>
              <a:avLst/>
              <a:gdLst/>
              <a:ahLst/>
              <a:cxnLst/>
              <a:rect l="l" t="t" r="r" b="b"/>
              <a:pathLst>
                <a:path w="8546" h="16903" extrusionOk="0">
                  <a:moveTo>
                    <a:pt x="6169" y="0"/>
                  </a:moveTo>
                  <a:cubicBezTo>
                    <a:pt x="5938" y="0"/>
                    <a:pt x="5638" y="58"/>
                    <a:pt x="5490" y="63"/>
                  </a:cubicBezTo>
                  <a:cubicBezTo>
                    <a:pt x="3829" y="111"/>
                    <a:pt x="2169" y="159"/>
                    <a:pt x="508" y="208"/>
                  </a:cubicBezTo>
                  <a:cubicBezTo>
                    <a:pt x="390" y="212"/>
                    <a:pt x="273" y="214"/>
                    <a:pt x="155" y="218"/>
                  </a:cubicBezTo>
                  <a:lnTo>
                    <a:pt x="0" y="3552"/>
                  </a:lnTo>
                  <a:lnTo>
                    <a:pt x="1236" y="16902"/>
                  </a:lnTo>
                  <a:cubicBezTo>
                    <a:pt x="2879" y="16807"/>
                    <a:pt x="6298" y="16617"/>
                    <a:pt x="8495" y="16486"/>
                  </a:cubicBezTo>
                  <a:cubicBezTo>
                    <a:pt x="8546" y="16483"/>
                    <a:pt x="8435" y="15762"/>
                    <a:pt x="8333" y="14964"/>
                  </a:cubicBezTo>
                  <a:cubicBezTo>
                    <a:pt x="8198" y="13913"/>
                    <a:pt x="8050" y="12698"/>
                    <a:pt x="8013" y="12534"/>
                  </a:cubicBezTo>
                  <a:cubicBezTo>
                    <a:pt x="7816" y="11671"/>
                    <a:pt x="7551" y="10812"/>
                    <a:pt x="7543" y="9927"/>
                  </a:cubicBezTo>
                  <a:cubicBezTo>
                    <a:pt x="7534" y="9086"/>
                    <a:pt x="7757" y="8240"/>
                    <a:pt x="7609" y="7410"/>
                  </a:cubicBezTo>
                  <a:cubicBezTo>
                    <a:pt x="7530" y="6975"/>
                    <a:pt x="7353" y="6565"/>
                    <a:pt x="7230" y="6142"/>
                  </a:cubicBezTo>
                  <a:cubicBezTo>
                    <a:pt x="6804" y="4686"/>
                    <a:pt x="7019" y="3152"/>
                    <a:pt x="6831" y="1665"/>
                  </a:cubicBezTo>
                  <a:cubicBezTo>
                    <a:pt x="6790" y="1330"/>
                    <a:pt x="6750" y="433"/>
                    <a:pt x="6506" y="124"/>
                  </a:cubicBezTo>
                  <a:cubicBezTo>
                    <a:pt x="6476" y="86"/>
                    <a:pt x="6444" y="58"/>
                    <a:pt x="6409" y="39"/>
                  </a:cubicBezTo>
                  <a:cubicBezTo>
                    <a:pt x="6352" y="11"/>
                    <a:pt x="6267" y="0"/>
                    <a:pt x="6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120"/>
            <p:cNvSpPr/>
            <p:nvPr/>
          </p:nvSpPr>
          <p:spPr>
            <a:xfrm>
              <a:off x="3758049" y="3379641"/>
              <a:ext cx="540049" cy="61763"/>
            </a:xfrm>
            <a:custGeom>
              <a:avLst/>
              <a:gdLst/>
              <a:ahLst/>
              <a:cxnLst/>
              <a:rect l="l" t="t" r="r" b="b"/>
              <a:pathLst>
                <a:path w="12390" h="1417" extrusionOk="0">
                  <a:moveTo>
                    <a:pt x="67" y="0"/>
                  </a:moveTo>
                  <a:lnTo>
                    <a:pt x="0" y="857"/>
                  </a:lnTo>
                  <a:cubicBezTo>
                    <a:pt x="1729" y="1267"/>
                    <a:pt x="3425" y="1417"/>
                    <a:pt x="4981" y="1417"/>
                  </a:cubicBezTo>
                  <a:cubicBezTo>
                    <a:pt x="9201" y="1417"/>
                    <a:pt x="12389" y="316"/>
                    <a:pt x="12389" y="31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120"/>
            <p:cNvSpPr/>
            <p:nvPr/>
          </p:nvSpPr>
          <p:spPr>
            <a:xfrm>
              <a:off x="4052308" y="3998889"/>
              <a:ext cx="322112" cy="82860"/>
            </a:xfrm>
            <a:custGeom>
              <a:avLst/>
              <a:gdLst/>
              <a:ahLst/>
              <a:cxnLst/>
              <a:rect l="l" t="t" r="r" b="b"/>
              <a:pathLst>
                <a:path w="7390" h="1901" extrusionOk="0">
                  <a:moveTo>
                    <a:pt x="7220" y="1"/>
                  </a:moveTo>
                  <a:lnTo>
                    <a:pt x="1" y="502"/>
                  </a:lnTo>
                  <a:lnTo>
                    <a:pt x="129" y="1900"/>
                  </a:lnTo>
                  <a:lnTo>
                    <a:pt x="7390" y="1482"/>
                  </a:lnTo>
                  <a:lnTo>
                    <a:pt x="722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120"/>
            <p:cNvSpPr/>
            <p:nvPr/>
          </p:nvSpPr>
          <p:spPr>
            <a:xfrm>
              <a:off x="3684473" y="3998889"/>
              <a:ext cx="322024" cy="82860"/>
            </a:xfrm>
            <a:custGeom>
              <a:avLst/>
              <a:gdLst/>
              <a:ahLst/>
              <a:cxnLst/>
              <a:rect l="l" t="t" r="r" b="b"/>
              <a:pathLst>
                <a:path w="7388" h="1901" extrusionOk="0">
                  <a:moveTo>
                    <a:pt x="168" y="1"/>
                  </a:moveTo>
                  <a:lnTo>
                    <a:pt x="1" y="1482"/>
                  </a:lnTo>
                  <a:lnTo>
                    <a:pt x="7259" y="1900"/>
                  </a:lnTo>
                  <a:lnTo>
                    <a:pt x="7388" y="502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120"/>
            <p:cNvSpPr/>
            <p:nvPr/>
          </p:nvSpPr>
          <p:spPr>
            <a:xfrm>
              <a:off x="3992680" y="3545274"/>
              <a:ext cx="38313" cy="228529"/>
            </a:xfrm>
            <a:custGeom>
              <a:avLst/>
              <a:gdLst/>
              <a:ahLst/>
              <a:cxnLst/>
              <a:rect l="l" t="t" r="r" b="b"/>
              <a:pathLst>
                <a:path w="879" h="5243" extrusionOk="0">
                  <a:moveTo>
                    <a:pt x="54" y="0"/>
                  </a:moveTo>
                  <a:lnTo>
                    <a:pt x="0" y="47"/>
                  </a:lnTo>
                  <a:lnTo>
                    <a:pt x="587" y="702"/>
                  </a:lnTo>
                  <a:lnTo>
                    <a:pt x="807" y="5243"/>
                  </a:lnTo>
                  <a:lnTo>
                    <a:pt x="879" y="5239"/>
                  </a:lnTo>
                  <a:lnTo>
                    <a:pt x="656" y="686"/>
                  </a:lnTo>
                  <a:lnTo>
                    <a:pt x="656" y="67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120"/>
            <p:cNvSpPr/>
            <p:nvPr/>
          </p:nvSpPr>
          <p:spPr>
            <a:xfrm>
              <a:off x="4229055" y="3410283"/>
              <a:ext cx="70655" cy="596015"/>
            </a:xfrm>
            <a:custGeom>
              <a:avLst/>
              <a:gdLst/>
              <a:ahLst/>
              <a:cxnLst/>
              <a:rect l="l" t="t" r="r" b="b"/>
              <a:pathLst>
                <a:path w="1621" h="13674" extrusionOk="0">
                  <a:moveTo>
                    <a:pt x="71" y="0"/>
                  </a:moveTo>
                  <a:lnTo>
                    <a:pt x="1" y="10"/>
                  </a:lnTo>
                  <a:cubicBezTo>
                    <a:pt x="587" y="4536"/>
                    <a:pt x="1107" y="9133"/>
                    <a:pt x="1548" y="13674"/>
                  </a:cubicBezTo>
                  <a:lnTo>
                    <a:pt x="1620" y="13665"/>
                  </a:lnTo>
                  <a:cubicBezTo>
                    <a:pt x="1179" y="9125"/>
                    <a:pt x="658" y="4526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120"/>
            <p:cNvSpPr/>
            <p:nvPr/>
          </p:nvSpPr>
          <p:spPr>
            <a:xfrm>
              <a:off x="4134209" y="3422706"/>
              <a:ext cx="108707" cy="168771"/>
            </a:xfrm>
            <a:custGeom>
              <a:avLst/>
              <a:gdLst/>
              <a:ahLst/>
              <a:cxnLst/>
              <a:rect l="l" t="t" r="r" b="b"/>
              <a:pathLst>
                <a:path w="2494" h="3872" extrusionOk="0">
                  <a:moveTo>
                    <a:pt x="71" y="0"/>
                  </a:moveTo>
                  <a:lnTo>
                    <a:pt x="1" y="3"/>
                  </a:lnTo>
                  <a:cubicBezTo>
                    <a:pt x="53" y="1700"/>
                    <a:pt x="453" y="2864"/>
                    <a:pt x="1193" y="3462"/>
                  </a:cubicBezTo>
                  <a:cubicBezTo>
                    <a:pt x="1631" y="3814"/>
                    <a:pt x="2070" y="3872"/>
                    <a:pt x="2310" y="3872"/>
                  </a:cubicBezTo>
                  <a:cubicBezTo>
                    <a:pt x="2418" y="3872"/>
                    <a:pt x="2485" y="3860"/>
                    <a:pt x="2493" y="3858"/>
                  </a:cubicBezTo>
                  <a:lnTo>
                    <a:pt x="2480" y="3789"/>
                  </a:lnTo>
                  <a:cubicBezTo>
                    <a:pt x="2478" y="3789"/>
                    <a:pt x="2418" y="3799"/>
                    <a:pt x="2317" y="3799"/>
                  </a:cubicBezTo>
                  <a:cubicBezTo>
                    <a:pt x="2090" y="3799"/>
                    <a:pt x="1657" y="3746"/>
                    <a:pt x="1236" y="3404"/>
                  </a:cubicBezTo>
                  <a:cubicBezTo>
                    <a:pt x="514" y="2820"/>
                    <a:pt x="121" y="1674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120"/>
            <p:cNvSpPr/>
            <p:nvPr/>
          </p:nvSpPr>
          <p:spPr>
            <a:xfrm>
              <a:off x="3573325" y="2867052"/>
              <a:ext cx="253113" cy="259476"/>
            </a:xfrm>
            <a:custGeom>
              <a:avLst/>
              <a:gdLst/>
              <a:ahLst/>
              <a:cxnLst/>
              <a:rect l="l" t="t" r="r" b="b"/>
              <a:pathLst>
                <a:path w="5807" h="5953" extrusionOk="0">
                  <a:moveTo>
                    <a:pt x="1759" y="1"/>
                  </a:moveTo>
                  <a:lnTo>
                    <a:pt x="818" y="2242"/>
                  </a:lnTo>
                  <a:cubicBezTo>
                    <a:pt x="785" y="2331"/>
                    <a:pt x="94" y="2677"/>
                    <a:pt x="1" y="2693"/>
                  </a:cubicBezTo>
                  <a:cubicBezTo>
                    <a:pt x="1" y="2693"/>
                    <a:pt x="2014" y="5084"/>
                    <a:pt x="3065" y="5952"/>
                  </a:cubicBezTo>
                  <a:cubicBezTo>
                    <a:pt x="3070" y="5947"/>
                    <a:pt x="3828" y="5053"/>
                    <a:pt x="3834" y="5047"/>
                  </a:cubicBezTo>
                  <a:cubicBezTo>
                    <a:pt x="5248" y="3549"/>
                    <a:pt x="5807" y="731"/>
                    <a:pt x="5807" y="731"/>
                  </a:cubicBezTo>
                  <a:lnTo>
                    <a:pt x="1759" y="1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120"/>
            <p:cNvSpPr/>
            <p:nvPr/>
          </p:nvSpPr>
          <p:spPr>
            <a:xfrm>
              <a:off x="3325356" y="2814050"/>
              <a:ext cx="324901" cy="330829"/>
            </a:xfrm>
            <a:custGeom>
              <a:avLst/>
              <a:gdLst/>
              <a:ahLst/>
              <a:cxnLst/>
              <a:rect l="l" t="t" r="r" b="b"/>
              <a:pathLst>
                <a:path w="7454" h="7590" extrusionOk="0">
                  <a:moveTo>
                    <a:pt x="1269" y="1"/>
                  </a:moveTo>
                  <a:cubicBezTo>
                    <a:pt x="827" y="502"/>
                    <a:pt x="404" y="1012"/>
                    <a:pt x="0" y="1537"/>
                  </a:cubicBezTo>
                  <a:cubicBezTo>
                    <a:pt x="4125" y="6347"/>
                    <a:pt x="7049" y="7589"/>
                    <a:pt x="7187" y="7589"/>
                  </a:cubicBezTo>
                  <a:cubicBezTo>
                    <a:pt x="7188" y="7589"/>
                    <a:pt x="7188" y="7589"/>
                    <a:pt x="7189" y="7589"/>
                  </a:cubicBezTo>
                  <a:cubicBezTo>
                    <a:pt x="7454" y="6348"/>
                    <a:pt x="6724" y="4820"/>
                    <a:pt x="6644" y="3468"/>
                  </a:cubicBezTo>
                  <a:lnTo>
                    <a:pt x="1269" y="1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120"/>
            <p:cNvSpPr/>
            <p:nvPr/>
          </p:nvSpPr>
          <p:spPr>
            <a:xfrm>
              <a:off x="3587883" y="3018432"/>
              <a:ext cx="141136" cy="129673"/>
            </a:xfrm>
            <a:custGeom>
              <a:avLst/>
              <a:gdLst/>
              <a:ahLst/>
              <a:cxnLst/>
              <a:rect l="l" t="t" r="r" b="b"/>
              <a:pathLst>
                <a:path w="3238" h="2975" extrusionOk="0">
                  <a:moveTo>
                    <a:pt x="1619" y="0"/>
                  </a:moveTo>
                  <a:cubicBezTo>
                    <a:pt x="925" y="0"/>
                    <a:pt x="304" y="488"/>
                    <a:pt x="162" y="1194"/>
                  </a:cubicBezTo>
                  <a:cubicBezTo>
                    <a:pt x="0" y="2000"/>
                    <a:pt x="522" y="2783"/>
                    <a:pt x="1327" y="2945"/>
                  </a:cubicBezTo>
                  <a:cubicBezTo>
                    <a:pt x="1425" y="2965"/>
                    <a:pt x="1524" y="2974"/>
                    <a:pt x="1621" y="2974"/>
                  </a:cubicBezTo>
                  <a:cubicBezTo>
                    <a:pt x="2315" y="2974"/>
                    <a:pt x="2935" y="2486"/>
                    <a:pt x="3077" y="1780"/>
                  </a:cubicBezTo>
                  <a:cubicBezTo>
                    <a:pt x="3238" y="975"/>
                    <a:pt x="2717" y="191"/>
                    <a:pt x="1912" y="30"/>
                  </a:cubicBezTo>
                  <a:cubicBezTo>
                    <a:pt x="1814" y="10"/>
                    <a:pt x="1716" y="0"/>
                    <a:pt x="1619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120"/>
            <p:cNvSpPr/>
            <p:nvPr/>
          </p:nvSpPr>
          <p:spPr>
            <a:xfrm>
              <a:off x="3648644" y="2871411"/>
              <a:ext cx="160576" cy="89616"/>
            </a:xfrm>
            <a:custGeom>
              <a:avLst/>
              <a:gdLst/>
              <a:ahLst/>
              <a:cxnLst/>
              <a:rect l="l" t="t" r="r" b="b"/>
              <a:pathLst>
                <a:path w="3684" h="2056" extrusionOk="0">
                  <a:moveTo>
                    <a:pt x="1" y="1"/>
                  </a:moveTo>
                  <a:lnTo>
                    <a:pt x="3523" y="2056"/>
                  </a:lnTo>
                  <a:lnTo>
                    <a:pt x="3684" y="14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120"/>
            <p:cNvSpPr/>
            <p:nvPr/>
          </p:nvSpPr>
          <p:spPr>
            <a:xfrm>
              <a:off x="3608239" y="2963511"/>
              <a:ext cx="31601" cy="71396"/>
            </a:xfrm>
            <a:custGeom>
              <a:avLst/>
              <a:gdLst/>
              <a:ahLst/>
              <a:cxnLst/>
              <a:rect l="l" t="t" r="r" b="b"/>
              <a:pathLst>
                <a:path w="725" h="1638" extrusionOk="0">
                  <a:moveTo>
                    <a:pt x="55" y="0"/>
                  </a:moveTo>
                  <a:lnTo>
                    <a:pt x="0" y="39"/>
                  </a:lnTo>
                  <a:cubicBezTo>
                    <a:pt x="6" y="46"/>
                    <a:pt x="610" y="913"/>
                    <a:pt x="658" y="1638"/>
                  </a:cubicBezTo>
                  <a:lnTo>
                    <a:pt x="724" y="1632"/>
                  </a:lnTo>
                  <a:cubicBezTo>
                    <a:pt x="676" y="890"/>
                    <a:pt x="80" y="35"/>
                    <a:pt x="5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120"/>
            <p:cNvSpPr/>
            <p:nvPr/>
          </p:nvSpPr>
          <p:spPr>
            <a:xfrm>
              <a:off x="3219176" y="2619693"/>
              <a:ext cx="129673" cy="287024"/>
            </a:xfrm>
            <a:custGeom>
              <a:avLst/>
              <a:gdLst/>
              <a:ahLst/>
              <a:cxnLst/>
              <a:rect l="l" t="t" r="r" b="b"/>
              <a:pathLst>
                <a:path w="2975" h="6585" extrusionOk="0">
                  <a:moveTo>
                    <a:pt x="666" y="1"/>
                  </a:moveTo>
                  <a:cubicBezTo>
                    <a:pt x="577" y="1"/>
                    <a:pt x="484" y="25"/>
                    <a:pt x="386" y="81"/>
                  </a:cubicBezTo>
                  <a:cubicBezTo>
                    <a:pt x="162" y="210"/>
                    <a:pt x="53" y="586"/>
                    <a:pt x="48" y="827"/>
                  </a:cubicBezTo>
                  <a:cubicBezTo>
                    <a:pt x="41" y="1168"/>
                    <a:pt x="215" y="1484"/>
                    <a:pt x="403" y="1766"/>
                  </a:cubicBezTo>
                  <a:cubicBezTo>
                    <a:pt x="446" y="1830"/>
                    <a:pt x="492" y="1896"/>
                    <a:pt x="495" y="1972"/>
                  </a:cubicBezTo>
                  <a:cubicBezTo>
                    <a:pt x="500" y="2057"/>
                    <a:pt x="452" y="2137"/>
                    <a:pt x="418" y="2215"/>
                  </a:cubicBezTo>
                  <a:cubicBezTo>
                    <a:pt x="287" y="2517"/>
                    <a:pt x="359" y="2895"/>
                    <a:pt x="589" y="3127"/>
                  </a:cubicBezTo>
                  <a:cubicBezTo>
                    <a:pt x="1097" y="3641"/>
                    <a:pt x="680" y="4332"/>
                    <a:pt x="477" y="4895"/>
                  </a:cubicBezTo>
                  <a:cubicBezTo>
                    <a:pt x="354" y="5240"/>
                    <a:pt x="1" y="6584"/>
                    <a:pt x="695" y="6584"/>
                  </a:cubicBezTo>
                  <a:cubicBezTo>
                    <a:pt x="717" y="6584"/>
                    <a:pt x="741" y="6583"/>
                    <a:pt x="765" y="6580"/>
                  </a:cubicBezTo>
                  <a:cubicBezTo>
                    <a:pt x="905" y="6562"/>
                    <a:pt x="1011" y="6444"/>
                    <a:pt x="1091" y="6327"/>
                  </a:cubicBezTo>
                  <a:cubicBezTo>
                    <a:pt x="1397" y="5882"/>
                    <a:pt x="1577" y="5366"/>
                    <a:pt x="1878" y="4914"/>
                  </a:cubicBezTo>
                  <a:cubicBezTo>
                    <a:pt x="2135" y="4530"/>
                    <a:pt x="2397" y="4144"/>
                    <a:pt x="2566" y="3711"/>
                  </a:cubicBezTo>
                  <a:cubicBezTo>
                    <a:pt x="2771" y="3185"/>
                    <a:pt x="2975" y="2576"/>
                    <a:pt x="2607" y="2148"/>
                  </a:cubicBezTo>
                  <a:cubicBezTo>
                    <a:pt x="2215" y="1693"/>
                    <a:pt x="1887" y="1184"/>
                    <a:pt x="1530" y="699"/>
                  </a:cubicBezTo>
                  <a:cubicBezTo>
                    <a:pt x="1328" y="424"/>
                    <a:pt x="103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120"/>
            <p:cNvSpPr/>
            <p:nvPr/>
          </p:nvSpPr>
          <p:spPr>
            <a:xfrm>
              <a:off x="3290965" y="2670473"/>
              <a:ext cx="90444" cy="212751"/>
            </a:xfrm>
            <a:custGeom>
              <a:avLst/>
              <a:gdLst/>
              <a:ahLst/>
              <a:cxnLst/>
              <a:rect l="l" t="t" r="r" b="b"/>
              <a:pathLst>
                <a:path w="2075" h="4881" extrusionOk="0">
                  <a:moveTo>
                    <a:pt x="354" y="0"/>
                  </a:moveTo>
                  <a:cubicBezTo>
                    <a:pt x="310" y="0"/>
                    <a:pt x="267" y="17"/>
                    <a:pt x="232" y="60"/>
                  </a:cubicBezTo>
                  <a:cubicBezTo>
                    <a:pt x="141" y="172"/>
                    <a:pt x="210" y="366"/>
                    <a:pt x="252" y="488"/>
                  </a:cubicBezTo>
                  <a:cubicBezTo>
                    <a:pt x="326" y="704"/>
                    <a:pt x="450" y="892"/>
                    <a:pt x="532" y="1101"/>
                  </a:cubicBezTo>
                  <a:cubicBezTo>
                    <a:pt x="608" y="1294"/>
                    <a:pt x="514" y="1525"/>
                    <a:pt x="470" y="1718"/>
                  </a:cubicBezTo>
                  <a:cubicBezTo>
                    <a:pt x="374" y="2132"/>
                    <a:pt x="379" y="2575"/>
                    <a:pt x="527" y="2974"/>
                  </a:cubicBezTo>
                  <a:cubicBezTo>
                    <a:pt x="282" y="3331"/>
                    <a:pt x="144" y="3697"/>
                    <a:pt x="0" y="4146"/>
                  </a:cubicBezTo>
                  <a:cubicBezTo>
                    <a:pt x="401" y="4425"/>
                    <a:pt x="523" y="4545"/>
                    <a:pt x="878" y="4880"/>
                  </a:cubicBezTo>
                  <a:cubicBezTo>
                    <a:pt x="1253" y="4522"/>
                    <a:pt x="1556" y="4041"/>
                    <a:pt x="1822" y="3596"/>
                  </a:cubicBezTo>
                  <a:cubicBezTo>
                    <a:pt x="1890" y="3483"/>
                    <a:pt x="1965" y="3402"/>
                    <a:pt x="2074" y="3325"/>
                  </a:cubicBezTo>
                  <a:cubicBezTo>
                    <a:pt x="1888" y="3117"/>
                    <a:pt x="1802" y="2838"/>
                    <a:pt x="1754" y="2562"/>
                  </a:cubicBezTo>
                  <a:cubicBezTo>
                    <a:pt x="1696" y="2235"/>
                    <a:pt x="1673" y="1912"/>
                    <a:pt x="1567" y="1597"/>
                  </a:cubicBezTo>
                  <a:cubicBezTo>
                    <a:pt x="1469" y="1304"/>
                    <a:pt x="1279" y="1052"/>
                    <a:pt x="1094" y="809"/>
                  </a:cubicBezTo>
                  <a:cubicBezTo>
                    <a:pt x="919" y="578"/>
                    <a:pt x="758" y="319"/>
                    <a:pt x="562" y="108"/>
                  </a:cubicBezTo>
                  <a:cubicBezTo>
                    <a:pt x="508" y="50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120"/>
            <p:cNvSpPr/>
            <p:nvPr/>
          </p:nvSpPr>
          <p:spPr>
            <a:xfrm>
              <a:off x="3313108" y="2808296"/>
              <a:ext cx="89180" cy="93495"/>
            </a:xfrm>
            <a:custGeom>
              <a:avLst/>
              <a:gdLst/>
              <a:ahLst/>
              <a:cxnLst/>
              <a:rect l="l" t="t" r="r" b="b"/>
              <a:pathLst>
                <a:path w="2046" h="2145" extrusionOk="0">
                  <a:moveTo>
                    <a:pt x="1696" y="0"/>
                  </a:moveTo>
                  <a:cubicBezTo>
                    <a:pt x="1681" y="0"/>
                    <a:pt x="1666" y="6"/>
                    <a:pt x="1654" y="18"/>
                  </a:cubicBezTo>
                  <a:lnTo>
                    <a:pt x="24" y="1783"/>
                  </a:lnTo>
                  <a:cubicBezTo>
                    <a:pt x="1" y="1807"/>
                    <a:pt x="3" y="1843"/>
                    <a:pt x="27" y="1864"/>
                  </a:cubicBezTo>
                  <a:lnTo>
                    <a:pt x="313" y="2129"/>
                  </a:lnTo>
                  <a:cubicBezTo>
                    <a:pt x="323" y="2139"/>
                    <a:pt x="337" y="2144"/>
                    <a:pt x="351" y="2144"/>
                  </a:cubicBezTo>
                  <a:cubicBezTo>
                    <a:pt x="367" y="2144"/>
                    <a:pt x="383" y="2138"/>
                    <a:pt x="394" y="2126"/>
                  </a:cubicBezTo>
                  <a:lnTo>
                    <a:pt x="2024" y="362"/>
                  </a:lnTo>
                  <a:cubicBezTo>
                    <a:pt x="2045" y="338"/>
                    <a:pt x="2044" y="301"/>
                    <a:pt x="2022" y="280"/>
                  </a:cubicBezTo>
                  <a:lnTo>
                    <a:pt x="1735" y="16"/>
                  </a:lnTo>
                  <a:cubicBezTo>
                    <a:pt x="1725" y="5"/>
                    <a:pt x="1710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120"/>
            <p:cNvSpPr/>
            <p:nvPr/>
          </p:nvSpPr>
          <p:spPr>
            <a:xfrm>
              <a:off x="3227458" y="2888584"/>
              <a:ext cx="115333" cy="172258"/>
            </a:xfrm>
            <a:custGeom>
              <a:avLst/>
              <a:gdLst/>
              <a:ahLst/>
              <a:cxnLst/>
              <a:rect l="l" t="t" r="r" b="b"/>
              <a:pathLst>
                <a:path w="2646" h="3952" extrusionOk="0">
                  <a:moveTo>
                    <a:pt x="2266" y="1"/>
                  </a:moveTo>
                  <a:cubicBezTo>
                    <a:pt x="2150" y="183"/>
                    <a:pt x="2158" y="400"/>
                    <a:pt x="2184" y="549"/>
                  </a:cubicBezTo>
                  <a:cubicBezTo>
                    <a:pt x="2210" y="690"/>
                    <a:pt x="2259" y="826"/>
                    <a:pt x="2307" y="956"/>
                  </a:cubicBezTo>
                  <a:cubicBezTo>
                    <a:pt x="2321" y="995"/>
                    <a:pt x="2335" y="1034"/>
                    <a:pt x="2348" y="1072"/>
                  </a:cubicBezTo>
                  <a:cubicBezTo>
                    <a:pt x="2503" y="1517"/>
                    <a:pt x="2580" y="1980"/>
                    <a:pt x="2575" y="2450"/>
                  </a:cubicBezTo>
                  <a:cubicBezTo>
                    <a:pt x="2573" y="2592"/>
                    <a:pt x="2564" y="2705"/>
                    <a:pt x="2545" y="2807"/>
                  </a:cubicBezTo>
                  <a:cubicBezTo>
                    <a:pt x="2465" y="3254"/>
                    <a:pt x="2160" y="3647"/>
                    <a:pt x="1766" y="3807"/>
                  </a:cubicBezTo>
                  <a:cubicBezTo>
                    <a:pt x="1632" y="3862"/>
                    <a:pt x="1489" y="3888"/>
                    <a:pt x="1346" y="3888"/>
                  </a:cubicBezTo>
                  <a:cubicBezTo>
                    <a:pt x="1046" y="3888"/>
                    <a:pt x="748" y="3771"/>
                    <a:pt x="553" y="3559"/>
                  </a:cubicBezTo>
                  <a:cubicBezTo>
                    <a:pt x="450" y="3449"/>
                    <a:pt x="366" y="3306"/>
                    <a:pt x="292" y="3121"/>
                  </a:cubicBezTo>
                  <a:cubicBezTo>
                    <a:pt x="124" y="2701"/>
                    <a:pt x="68" y="2196"/>
                    <a:pt x="121" y="1621"/>
                  </a:cubicBezTo>
                  <a:cubicBezTo>
                    <a:pt x="161" y="1179"/>
                    <a:pt x="262" y="736"/>
                    <a:pt x="360" y="310"/>
                  </a:cubicBezTo>
                  <a:lnTo>
                    <a:pt x="404" y="114"/>
                  </a:lnTo>
                  <a:lnTo>
                    <a:pt x="340" y="99"/>
                  </a:lnTo>
                  <a:lnTo>
                    <a:pt x="297" y="295"/>
                  </a:lnTo>
                  <a:cubicBezTo>
                    <a:pt x="198" y="724"/>
                    <a:pt x="96" y="1168"/>
                    <a:pt x="55" y="1615"/>
                  </a:cubicBezTo>
                  <a:cubicBezTo>
                    <a:pt x="1" y="2200"/>
                    <a:pt x="60" y="2716"/>
                    <a:pt x="233" y="3146"/>
                  </a:cubicBezTo>
                  <a:cubicBezTo>
                    <a:pt x="309" y="3335"/>
                    <a:pt x="399" y="3487"/>
                    <a:pt x="506" y="3604"/>
                  </a:cubicBezTo>
                  <a:cubicBezTo>
                    <a:pt x="714" y="3828"/>
                    <a:pt x="1029" y="3952"/>
                    <a:pt x="1348" y="3952"/>
                  </a:cubicBezTo>
                  <a:cubicBezTo>
                    <a:pt x="1500" y="3952"/>
                    <a:pt x="1651" y="3924"/>
                    <a:pt x="1792" y="3866"/>
                  </a:cubicBezTo>
                  <a:cubicBezTo>
                    <a:pt x="2208" y="3696"/>
                    <a:pt x="2528" y="3285"/>
                    <a:pt x="2612" y="2817"/>
                  </a:cubicBezTo>
                  <a:cubicBezTo>
                    <a:pt x="2630" y="2710"/>
                    <a:pt x="2640" y="2594"/>
                    <a:pt x="2641" y="2449"/>
                  </a:cubicBezTo>
                  <a:cubicBezTo>
                    <a:pt x="2645" y="1972"/>
                    <a:pt x="2568" y="1501"/>
                    <a:pt x="2411" y="1050"/>
                  </a:cubicBezTo>
                  <a:cubicBezTo>
                    <a:pt x="2396" y="1011"/>
                    <a:pt x="2383" y="971"/>
                    <a:pt x="2368" y="932"/>
                  </a:cubicBezTo>
                  <a:cubicBezTo>
                    <a:pt x="2322" y="805"/>
                    <a:pt x="2273" y="672"/>
                    <a:pt x="2248" y="537"/>
                  </a:cubicBezTo>
                  <a:cubicBezTo>
                    <a:pt x="2214" y="343"/>
                    <a:pt x="2240" y="165"/>
                    <a:pt x="2321" y="35"/>
                  </a:cubicBezTo>
                  <a:lnTo>
                    <a:pt x="22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120"/>
            <p:cNvSpPr/>
            <p:nvPr/>
          </p:nvSpPr>
          <p:spPr>
            <a:xfrm>
              <a:off x="3215428" y="2697715"/>
              <a:ext cx="65207" cy="49515"/>
            </a:xfrm>
            <a:custGeom>
              <a:avLst/>
              <a:gdLst/>
              <a:ahLst/>
              <a:cxnLst/>
              <a:rect l="l" t="t" r="r" b="b"/>
              <a:pathLst>
                <a:path w="1496" h="1136" extrusionOk="0">
                  <a:moveTo>
                    <a:pt x="374" y="0"/>
                  </a:moveTo>
                  <a:cubicBezTo>
                    <a:pt x="330" y="0"/>
                    <a:pt x="287" y="7"/>
                    <a:pt x="242" y="24"/>
                  </a:cubicBezTo>
                  <a:cubicBezTo>
                    <a:pt x="1" y="112"/>
                    <a:pt x="85" y="397"/>
                    <a:pt x="214" y="544"/>
                  </a:cubicBezTo>
                  <a:cubicBezTo>
                    <a:pt x="330" y="677"/>
                    <a:pt x="482" y="820"/>
                    <a:pt x="652" y="932"/>
                  </a:cubicBezTo>
                  <a:cubicBezTo>
                    <a:pt x="833" y="1051"/>
                    <a:pt x="1033" y="1135"/>
                    <a:pt x="1235" y="1135"/>
                  </a:cubicBezTo>
                  <a:cubicBezTo>
                    <a:pt x="1251" y="1135"/>
                    <a:pt x="1267" y="1135"/>
                    <a:pt x="1283" y="1134"/>
                  </a:cubicBezTo>
                  <a:cubicBezTo>
                    <a:pt x="1465" y="1121"/>
                    <a:pt x="1496" y="991"/>
                    <a:pt x="1424" y="844"/>
                  </a:cubicBezTo>
                  <a:cubicBezTo>
                    <a:pt x="1308" y="606"/>
                    <a:pt x="1108" y="424"/>
                    <a:pt x="903" y="266"/>
                  </a:cubicBezTo>
                  <a:cubicBezTo>
                    <a:pt x="753" y="151"/>
                    <a:pt x="570" y="0"/>
                    <a:pt x="374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120"/>
            <p:cNvSpPr/>
            <p:nvPr/>
          </p:nvSpPr>
          <p:spPr>
            <a:xfrm>
              <a:off x="3218348" y="2731059"/>
              <a:ext cx="72181" cy="59846"/>
            </a:xfrm>
            <a:custGeom>
              <a:avLst/>
              <a:gdLst/>
              <a:ahLst/>
              <a:cxnLst/>
              <a:rect l="l" t="t" r="r" b="b"/>
              <a:pathLst>
                <a:path w="1656" h="1373" extrusionOk="0">
                  <a:moveTo>
                    <a:pt x="407" y="0"/>
                  </a:moveTo>
                  <a:cubicBezTo>
                    <a:pt x="367" y="0"/>
                    <a:pt x="326" y="6"/>
                    <a:pt x="284" y="18"/>
                  </a:cubicBezTo>
                  <a:cubicBezTo>
                    <a:pt x="1" y="103"/>
                    <a:pt x="75" y="436"/>
                    <a:pt x="214" y="614"/>
                  </a:cubicBezTo>
                  <a:cubicBezTo>
                    <a:pt x="338" y="778"/>
                    <a:pt x="502" y="954"/>
                    <a:pt x="690" y="1096"/>
                  </a:cubicBezTo>
                  <a:cubicBezTo>
                    <a:pt x="904" y="1257"/>
                    <a:pt x="1147" y="1373"/>
                    <a:pt x="1396" y="1373"/>
                  </a:cubicBezTo>
                  <a:cubicBezTo>
                    <a:pt x="1398" y="1373"/>
                    <a:pt x="1399" y="1373"/>
                    <a:pt x="1400" y="1373"/>
                  </a:cubicBezTo>
                  <a:cubicBezTo>
                    <a:pt x="1611" y="1370"/>
                    <a:pt x="1655" y="1225"/>
                    <a:pt x="1583" y="1049"/>
                  </a:cubicBezTo>
                  <a:cubicBezTo>
                    <a:pt x="1469" y="768"/>
                    <a:pt x="1252" y="543"/>
                    <a:pt x="1025" y="346"/>
                  </a:cubicBezTo>
                  <a:cubicBezTo>
                    <a:pt x="855" y="197"/>
                    <a:pt x="645" y="0"/>
                    <a:pt x="407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120"/>
            <p:cNvSpPr/>
            <p:nvPr/>
          </p:nvSpPr>
          <p:spPr>
            <a:xfrm>
              <a:off x="3207539" y="2753027"/>
              <a:ext cx="76670" cy="55400"/>
            </a:xfrm>
            <a:custGeom>
              <a:avLst/>
              <a:gdLst/>
              <a:ahLst/>
              <a:cxnLst/>
              <a:rect l="l" t="t" r="r" b="b"/>
              <a:pathLst>
                <a:path w="1759" h="1271" extrusionOk="0">
                  <a:moveTo>
                    <a:pt x="441" y="1"/>
                  </a:moveTo>
                  <a:cubicBezTo>
                    <a:pt x="386" y="1"/>
                    <a:pt x="330" y="11"/>
                    <a:pt x="274" y="34"/>
                  </a:cubicBezTo>
                  <a:cubicBezTo>
                    <a:pt x="1" y="147"/>
                    <a:pt x="109" y="470"/>
                    <a:pt x="265" y="634"/>
                  </a:cubicBezTo>
                  <a:cubicBezTo>
                    <a:pt x="404" y="783"/>
                    <a:pt x="586" y="941"/>
                    <a:pt x="787" y="1062"/>
                  </a:cubicBezTo>
                  <a:cubicBezTo>
                    <a:pt x="989" y="1185"/>
                    <a:pt x="1212" y="1270"/>
                    <a:pt x="1433" y="1270"/>
                  </a:cubicBezTo>
                  <a:cubicBezTo>
                    <a:pt x="1462" y="1270"/>
                    <a:pt x="1492" y="1269"/>
                    <a:pt x="1521" y="1266"/>
                  </a:cubicBezTo>
                  <a:cubicBezTo>
                    <a:pt x="1731" y="1243"/>
                    <a:pt x="1759" y="1093"/>
                    <a:pt x="1670" y="925"/>
                  </a:cubicBezTo>
                  <a:cubicBezTo>
                    <a:pt x="1527" y="658"/>
                    <a:pt x="1288" y="455"/>
                    <a:pt x="1044" y="284"/>
                  </a:cubicBezTo>
                  <a:cubicBezTo>
                    <a:pt x="872" y="161"/>
                    <a:pt x="661" y="1"/>
                    <a:pt x="441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120"/>
            <p:cNvSpPr/>
            <p:nvPr/>
          </p:nvSpPr>
          <p:spPr>
            <a:xfrm>
              <a:off x="3210459" y="2781141"/>
              <a:ext cx="69217" cy="41016"/>
            </a:xfrm>
            <a:custGeom>
              <a:avLst/>
              <a:gdLst/>
              <a:ahLst/>
              <a:cxnLst/>
              <a:rect l="l" t="t" r="r" b="b"/>
              <a:pathLst>
                <a:path w="1588" h="941" extrusionOk="0">
                  <a:moveTo>
                    <a:pt x="410" y="1"/>
                  </a:moveTo>
                  <a:cubicBezTo>
                    <a:pt x="343" y="1"/>
                    <a:pt x="277" y="16"/>
                    <a:pt x="214" y="54"/>
                  </a:cubicBezTo>
                  <a:cubicBezTo>
                    <a:pt x="1" y="184"/>
                    <a:pt x="134" y="439"/>
                    <a:pt x="284" y="556"/>
                  </a:cubicBezTo>
                  <a:cubicBezTo>
                    <a:pt x="420" y="661"/>
                    <a:pt x="592" y="768"/>
                    <a:pt x="774" y="843"/>
                  </a:cubicBezTo>
                  <a:cubicBezTo>
                    <a:pt x="920" y="902"/>
                    <a:pt x="1072" y="941"/>
                    <a:pt x="1220" y="941"/>
                  </a:cubicBezTo>
                  <a:cubicBezTo>
                    <a:pt x="1285" y="941"/>
                    <a:pt x="1349" y="933"/>
                    <a:pt x="1412" y="917"/>
                  </a:cubicBezTo>
                  <a:cubicBezTo>
                    <a:pt x="1583" y="870"/>
                    <a:pt x="1587" y="741"/>
                    <a:pt x="1491" y="614"/>
                  </a:cubicBezTo>
                  <a:cubicBezTo>
                    <a:pt x="1337" y="411"/>
                    <a:pt x="1112" y="274"/>
                    <a:pt x="887" y="162"/>
                  </a:cubicBezTo>
                  <a:cubicBezTo>
                    <a:pt x="745" y="92"/>
                    <a:pt x="575" y="1"/>
                    <a:pt x="410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120"/>
            <p:cNvSpPr/>
            <p:nvPr/>
          </p:nvSpPr>
          <p:spPr>
            <a:xfrm>
              <a:off x="3223579" y="2782972"/>
              <a:ext cx="48992" cy="26588"/>
            </a:xfrm>
            <a:custGeom>
              <a:avLst/>
              <a:gdLst/>
              <a:ahLst/>
              <a:cxnLst/>
              <a:rect l="l" t="t" r="r" b="b"/>
              <a:pathLst>
                <a:path w="1124" h="610" extrusionOk="0">
                  <a:moveTo>
                    <a:pt x="43" y="1"/>
                  </a:moveTo>
                  <a:lnTo>
                    <a:pt x="0" y="51"/>
                  </a:lnTo>
                  <a:cubicBezTo>
                    <a:pt x="5" y="55"/>
                    <a:pt x="504" y="460"/>
                    <a:pt x="1106" y="610"/>
                  </a:cubicBezTo>
                  <a:lnTo>
                    <a:pt x="1123" y="546"/>
                  </a:lnTo>
                  <a:cubicBezTo>
                    <a:pt x="536" y="401"/>
                    <a:pt x="48" y="4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120"/>
            <p:cNvSpPr/>
            <p:nvPr/>
          </p:nvSpPr>
          <p:spPr>
            <a:xfrm>
              <a:off x="3226238" y="2754509"/>
              <a:ext cx="51608" cy="35262"/>
            </a:xfrm>
            <a:custGeom>
              <a:avLst/>
              <a:gdLst/>
              <a:ahLst/>
              <a:cxnLst/>
              <a:rect l="l" t="t" r="r" b="b"/>
              <a:pathLst>
                <a:path w="1184" h="809" extrusionOk="0">
                  <a:moveTo>
                    <a:pt x="45" y="1"/>
                  </a:moveTo>
                  <a:lnTo>
                    <a:pt x="1" y="50"/>
                  </a:lnTo>
                  <a:cubicBezTo>
                    <a:pt x="6" y="55"/>
                    <a:pt x="586" y="576"/>
                    <a:pt x="1160" y="809"/>
                  </a:cubicBezTo>
                  <a:lnTo>
                    <a:pt x="1184" y="747"/>
                  </a:lnTo>
                  <a:cubicBezTo>
                    <a:pt x="623" y="518"/>
                    <a:pt x="50" y="6"/>
                    <a:pt x="45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120"/>
            <p:cNvSpPr/>
            <p:nvPr/>
          </p:nvSpPr>
          <p:spPr>
            <a:xfrm>
              <a:off x="3234083" y="2729272"/>
              <a:ext cx="29334" cy="18307"/>
            </a:xfrm>
            <a:custGeom>
              <a:avLst/>
              <a:gdLst/>
              <a:ahLst/>
              <a:cxnLst/>
              <a:rect l="l" t="t" r="r" b="b"/>
              <a:pathLst>
                <a:path w="673" h="420" extrusionOk="0">
                  <a:moveTo>
                    <a:pt x="46" y="1"/>
                  </a:moveTo>
                  <a:lnTo>
                    <a:pt x="1" y="49"/>
                  </a:lnTo>
                  <a:cubicBezTo>
                    <a:pt x="11" y="59"/>
                    <a:pt x="274" y="307"/>
                    <a:pt x="656" y="419"/>
                  </a:cubicBezTo>
                  <a:lnTo>
                    <a:pt x="673" y="355"/>
                  </a:lnTo>
                  <a:cubicBezTo>
                    <a:pt x="307" y="249"/>
                    <a:pt x="49" y="4"/>
                    <a:pt x="4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120"/>
            <p:cNvSpPr/>
            <p:nvPr/>
          </p:nvSpPr>
          <p:spPr>
            <a:xfrm>
              <a:off x="3758049" y="2521926"/>
              <a:ext cx="550772" cy="900823"/>
            </a:xfrm>
            <a:custGeom>
              <a:avLst/>
              <a:gdLst/>
              <a:ahLst/>
              <a:cxnLst/>
              <a:rect l="l" t="t" r="r" b="b"/>
              <a:pathLst>
                <a:path w="12636" h="20667" extrusionOk="0">
                  <a:moveTo>
                    <a:pt x="5259" y="1"/>
                  </a:moveTo>
                  <a:cubicBezTo>
                    <a:pt x="2889" y="1"/>
                    <a:pt x="1251" y="683"/>
                    <a:pt x="1251" y="683"/>
                  </a:cubicBezTo>
                  <a:cubicBezTo>
                    <a:pt x="1251" y="683"/>
                    <a:pt x="1137" y="1174"/>
                    <a:pt x="730" y="3922"/>
                  </a:cubicBezTo>
                  <a:cubicBezTo>
                    <a:pt x="424" y="5970"/>
                    <a:pt x="349" y="6259"/>
                    <a:pt x="330" y="8631"/>
                  </a:cubicBezTo>
                  <a:cubicBezTo>
                    <a:pt x="293" y="13099"/>
                    <a:pt x="0" y="19907"/>
                    <a:pt x="0" y="19907"/>
                  </a:cubicBezTo>
                  <a:cubicBezTo>
                    <a:pt x="3" y="19930"/>
                    <a:pt x="2952" y="20642"/>
                    <a:pt x="5996" y="20666"/>
                  </a:cubicBezTo>
                  <a:cubicBezTo>
                    <a:pt x="6044" y="20667"/>
                    <a:pt x="6093" y="20667"/>
                    <a:pt x="6142" y="20667"/>
                  </a:cubicBezTo>
                  <a:cubicBezTo>
                    <a:pt x="9243" y="20667"/>
                    <a:pt x="12635" y="19945"/>
                    <a:pt x="12635" y="19945"/>
                  </a:cubicBezTo>
                  <a:lnTo>
                    <a:pt x="11680" y="11043"/>
                  </a:lnTo>
                  <a:lnTo>
                    <a:pt x="10725" y="6703"/>
                  </a:lnTo>
                  <a:cubicBezTo>
                    <a:pt x="8603" y="3434"/>
                    <a:pt x="9462" y="1488"/>
                    <a:pt x="9729" y="865"/>
                  </a:cubicBezTo>
                  <a:cubicBezTo>
                    <a:pt x="8117" y="211"/>
                    <a:pt x="6575" y="1"/>
                    <a:pt x="5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120"/>
            <p:cNvSpPr/>
            <p:nvPr/>
          </p:nvSpPr>
          <p:spPr>
            <a:xfrm>
              <a:off x="3622143" y="2547076"/>
              <a:ext cx="286980" cy="403272"/>
            </a:xfrm>
            <a:custGeom>
              <a:avLst/>
              <a:gdLst/>
              <a:ahLst/>
              <a:cxnLst/>
              <a:rect l="l" t="t" r="r" b="b"/>
              <a:pathLst>
                <a:path w="6584" h="9252" extrusionOk="0">
                  <a:moveTo>
                    <a:pt x="4643" y="1"/>
                  </a:moveTo>
                  <a:cubicBezTo>
                    <a:pt x="4042" y="183"/>
                    <a:pt x="3530" y="666"/>
                    <a:pt x="3242" y="971"/>
                  </a:cubicBezTo>
                  <a:cubicBezTo>
                    <a:pt x="1034" y="3301"/>
                    <a:pt x="1" y="7220"/>
                    <a:pt x="1" y="7220"/>
                  </a:cubicBezTo>
                  <a:lnTo>
                    <a:pt x="5340" y="9252"/>
                  </a:lnTo>
                  <a:lnTo>
                    <a:pt x="6149" y="4992"/>
                  </a:lnTo>
                  <a:cubicBezTo>
                    <a:pt x="6584" y="847"/>
                    <a:pt x="5116" y="231"/>
                    <a:pt x="4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120"/>
            <p:cNvSpPr/>
            <p:nvPr/>
          </p:nvSpPr>
          <p:spPr>
            <a:xfrm>
              <a:off x="3770689" y="2713276"/>
              <a:ext cx="10853" cy="202115"/>
            </a:xfrm>
            <a:custGeom>
              <a:avLst/>
              <a:gdLst/>
              <a:ahLst/>
              <a:cxnLst/>
              <a:rect l="l" t="t" r="r" b="b"/>
              <a:pathLst>
                <a:path w="249" h="4637" extrusionOk="0">
                  <a:moveTo>
                    <a:pt x="179" y="0"/>
                  </a:moveTo>
                  <a:cubicBezTo>
                    <a:pt x="179" y="16"/>
                    <a:pt x="170" y="1623"/>
                    <a:pt x="1" y="4632"/>
                  </a:cubicBezTo>
                  <a:lnTo>
                    <a:pt x="72" y="4636"/>
                  </a:lnTo>
                  <a:cubicBezTo>
                    <a:pt x="240" y="1626"/>
                    <a:pt x="249" y="1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120"/>
            <p:cNvSpPr/>
            <p:nvPr/>
          </p:nvSpPr>
          <p:spPr>
            <a:xfrm>
              <a:off x="3857123" y="2916960"/>
              <a:ext cx="182021" cy="105874"/>
            </a:xfrm>
            <a:custGeom>
              <a:avLst/>
              <a:gdLst/>
              <a:ahLst/>
              <a:cxnLst/>
              <a:rect l="l" t="t" r="r" b="b"/>
              <a:pathLst>
                <a:path w="4176" h="2429" extrusionOk="0">
                  <a:moveTo>
                    <a:pt x="2131" y="0"/>
                  </a:moveTo>
                  <a:cubicBezTo>
                    <a:pt x="674" y="566"/>
                    <a:pt x="0" y="1036"/>
                    <a:pt x="71" y="1441"/>
                  </a:cubicBezTo>
                  <a:cubicBezTo>
                    <a:pt x="136" y="1813"/>
                    <a:pt x="849" y="2092"/>
                    <a:pt x="2192" y="2271"/>
                  </a:cubicBezTo>
                  <a:cubicBezTo>
                    <a:pt x="3182" y="2402"/>
                    <a:pt x="4165" y="2429"/>
                    <a:pt x="4175" y="2429"/>
                  </a:cubicBezTo>
                  <a:lnTo>
                    <a:pt x="4175" y="2359"/>
                  </a:lnTo>
                  <a:cubicBezTo>
                    <a:pt x="4165" y="2359"/>
                    <a:pt x="3185" y="2331"/>
                    <a:pt x="2200" y="2200"/>
                  </a:cubicBezTo>
                  <a:cubicBezTo>
                    <a:pt x="911" y="2030"/>
                    <a:pt x="198" y="1762"/>
                    <a:pt x="140" y="1428"/>
                  </a:cubicBezTo>
                  <a:cubicBezTo>
                    <a:pt x="61" y="980"/>
                    <a:pt x="1193" y="441"/>
                    <a:pt x="2156" y="67"/>
                  </a:cubicBezTo>
                  <a:lnTo>
                    <a:pt x="2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120"/>
            <p:cNvSpPr/>
            <p:nvPr/>
          </p:nvSpPr>
          <p:spPr>
            <a:xfrm>
              <a:off x="3996037" y="2315670"/>
              <a:ext cx="47205" cy="137257"/>
            </a:xfrm>
            <a:custGeom>
              <a:avLst/>
              <a:gdLst/>
              <a:ahLst/>
              <a:cxnLst/>
              <a:rect l="l" t="t" r="r" b="b"/>
              <a:pathLst>
                <a:path w="1083" h="3149" extrusionOk="0">
                  <a:moveTo>
                    <a:pt x="433" y="1"/>
                  </a:moveTo>
                  <a:cubicBezTo>
                    <a:pt x="1" y="1"/>
                    <a:pt x="100" y="453"/>
                    <a:pt x="99" y="762"/>
                  </a:cubicBezTo>
                  <a:cubicBezTo>
                    <a:pt x="96" y="1145"/>
                    <a:pt x="79" y="1526"/>
                    <a:pt x="82" y="1908"/>
                  </a:cubicBezTo>
                  <a:cubicBezTo>
                    <a:pt x="84" y="2269"/>
                    <a:pt x="84" y="2654"/>
                    <a:pt x="162" y="3009"/>
                  </a:cubicBezTo>
                  <a:cubicBezTo>
                    <a:pt x="169" y="3046"/>
                    <a:pt x="180" y="3085"/>
                    <a:pt x="207" y="3112"/>
                  </a:cubicBezTo>
                  <a:cubicBezTo>
                    <a:pt x="232" y="3139"/>
                    <a:pt x="267" y="3149"/>
                    <a:pt x="304" y="3149"/>
                  </a:cubicBezTo>
                  <a:cubicBezTo>
                    <a:pt x="331" y="3149"/>
                    <a:pt x="358" y="3144"/>
                    <a:pt x="383" y="3136"/>
                  </a:cubicBezTo>
                  <a:cubicBezTo>
                    <a:pt x="510" y="3093"/>
                    <a:pt x="612" y="2983"/>
                    <a:pt x="647" y="2853"/>
                  </a:cubicBezTo>
                  <a:cubicBezTo>
                    <a:pt x="668" y="2774"/>
                    <a:pt x="664" y="2686"/>
                    <a:pt x="697" y="2611"/>
                  </a:cubicBezTo>
                  <a:cubicBezTo>
                    <a:pt x="738" y="2520"/>
                    <a:pt x="823" y="2462"/>
                    <a:pt x="900" y="2401"/>
                  </a:cubicBezTo>
                  <a:cubicBezTo>
                    <a:pt x="977" y="2340"/>
                    <a:pt x="1054" y="2265"/>
                    <a:pt x="1068" y="2168"/>
                  </a:cubicBezTo>
                  <a:cubicBezTo>
                    <a:pt x="1083" y="2062"/>
                    <a:pt x="1017" y="1965"/>
                    <a:pt x="977" y="1866"/>
                  </a:cubicBezTo>
                  <a:cubicBezTo>
                    <a:pt x="936" y="1765"/>
                    <a:pt x="923" y="1653"/>
                    <a:pt x="908" y="1545"/>
                  </a:cubicBezTo>
                  <a:cubicBezTo>
                    <a:pt x="883" y="1355"/>
                    <a:pt x="859" y="1163"/>
                    <a:pt x="903" y="977"/>
                  </a:cubicBezTo>
                  <a:cubicBezTo>
                    <a:pt x="950" y="783"/>
                    <a:pt x="1063" y="580"/>
                    <a:pt x="1008" y="375"/>
                  </a:cubicBezTo>
                  <a:cubicBezTo>
                    <a:pt x="964" y="213"/>
                    <a:pt x="824" y="98"/>
                    <a:pt x="660" y="43"/>
                  </a:cubicBezTo>
                  <a:cubicBezTo>
                    <a:pt x="593" y="18"/>
                    <a:pt x="522" y="6"/>
                    <a:pt x="453" y="1"/>
                  </a:cubicBezTo>
                  <a:cubicBezTo>
                    <a:pt x="446" y="1"/>
                    <a:pt x="439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120"/>
            <p:cNvSpPr/>
            <p:nvPr/>
          </p:nvSpPr>
          <p:spPr>
            <a:xfrm>
              <a:off x="3853418" y="2310658"/>
              <a:ext cx="178840" cy="240777"/>
            </a:xfrm>
            <a:custGeom>
              <a:avLst/>
              <a:gdLst/>
              <a:ahLst/>
              <a:cxnLst/>
              <a:rect l="l" t="t" r="r" b="b"/>
              <a:pathLst>
                <a:path w="4103" h="5524" extrusionOk="0">
                  <a:moveTo>
                    <a:pt x="273" y="0"/>
                  </a:moveTo>
                  <a:cubicBezTo>
                    <a:pt x="273" y="0"/>
                    <a:pt x="80" y="1335"/>
                    <a:pt x="30" y="3254"/>
                  </a:cubicBezTo>
                  <a:cubicBezTo>
                    <a:pt x="1" y="4394"/>
                    <a:pt x="691" y="4626"/>
                    <a:pt x="1256" y="4626"/>
                  </a:cubicBezTo>
                  <a:cubicBezTo>
                    <a:pt x="1642" y="4626"/>
                    <a:pt x="1970" y="4518"/>
                    <a:pt x="1970" y="4518"/>
                  </a:cubicBezTo>
                  <a:cubicBezTo>
                    <a:pt x="1970" y="4518"/>
                    <a:pt x="2026" y="4502"/>
                    <a:pt x="2116" y="4462"/>
                  </a:cubicBezTo>
                  <a:lnTo>
                    <a:pt x="2116" y="4931"/>
                  </a:lnTo>
                  <a:cubicBezTo>
                    <a:pt x="2127" y="5339"/>
                    <a:pt x="2465" y="5523"/>
                    <a:pt x="2869" y="5523"/>
                  </a:cubicBezTo>
                  <a:cubicBezTo>
                    <a:pt x="2883" y="5523"/>
                    <a:pt x="2896" y="5523"/>
                    <a:pt x="2910" y="5523"/>
                  </a:cubicBezTo>
                  <a:cubicBezTo>
                    <a:pt x="3333" y="5511"/>
                    <a:pt x="3661" y="5270"/>
                    <a:pt x="3649" y="4847"/>
                  </a:cubicBezTo>
                  <a:lnTo>
                    <a:pt x="3595" y="2582"/>
                  </a:lnTo>
                  <a:cubicBezTo>
                    <a:pt x="3708" y="2480"/>
                    <a:pt x="3804" y="2360"/>
                    <a:pt x="3878" y="2264"/>
                  </a:cubicBezTo>
                  <a:cubicBezTo>
                    <a:pt x="3998" y="2103"/>
                    <a:pt x="4075" y="1912"/>
                    <a:pt x="4090" y="1713"/>
                  </a:cubicBezTo>
                  <a:cubicBezTo>
                    <a:pt x="4103" y="1533"/>
                    <a:pt x="4067" y="1346"/>
                    <a:pt x="3865" y="1318"/>
                  </a:cubicBezTo>
                  <a:cubicBezTo>
                    <a:pt x="3843" y="1315"/>
                    <a:pt x="3822" y="1314"/>
                    <a:pt x="3802" y="1314"/>
                  </a:cubicBezTo>
                  <a:cubicBezTo>
                    <a:pt x="3579" y="1314"/>
                    <a:pt x="3437" y="1485"/>
                    <a:pt x="3361" y="1614"/>
                  </a:cubicBezTo>
                  <a:lnTo>
                    <a:pt x="3392" y="42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120"/>
            <p:cNvSpPr/>
            <p:nvPr/>
          </p:nvSpPr>
          <p:spPr>
            <a:xfrm>
              <a:off x="3921153" y="2376736"/>
              <a:ext cx="9241" cy="14689"/>
            </a:xfrm>
            <a:custGeom>
              <a:avLst/>
              <a:gdLst/>
              <a:ahLst/>
              <a:cxnLst/>
              <a:rect l="l" t="t" r="r" b="b"/>
              <a:pathLst>
                <a:path w="212" h="337" extrusionOk="0">
                  <a:moveTo>
                    <a:pt x="105" y="0"/>
                  </a:moveTo>
                  <a:cubicBezTo>
                    <a:pt x="104" y="0"/>
                    <a:pt x="103" y="0"/>
                    <a:pt x="102" y="0"/>
                  </a:cubicBezTo>
                  <a:cubicBezTo>
                    <a:pt x="44" y="2"/>
                    <a:pt x="1" y="79"/>
                    <a:pt x="3" y="172"/>
                  </a:cubicBezTo>
                  <a:cubicBezTo>
                    <a:pt x="6" y="265"/>
                    <a:pt x="53" y="337"/>
                    <a:pt x="109" y="337"/>
                  </a:cubicBezTo>
                  <a:cubicBezTo>
                    <a:pt x="110" y="337"/>
                    <a:pt x="110" y="337"/>
                    <a:pt x="110" y="337"/>
                  </a:cubicBezTo>
                  <a:cubicBezTo>
                    <a:pt x="168" y="334"/>
                    <a:pt x="211" y="258"/>
                    <a:pt x="209" y="165"/>
                  </a:cubicBezTo>
                  <a:cubicBezTo>
                    <a:pt x="206" y="73"/>
                    <a:pt x="16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120"/>
            <p:cNvSpPr/>
            <p:nvPr/>
          </p:nvSpPr>
          <p:spPr>
            <a:xfrm>
              <a:off x="3872727" y="2378218"/>
              <a:ext cx="9241" cy="14733"/>
            </a:xfrm>
            <a:custGeom>
              <a:avLst/>
              <a:gdLst/>
              <a:ahLst/>
              <a:cxnLst/>
              <a:rect l="l" t="t" r="r" b="b"/>
              <a:pathLst>
                <a:path w="212" h="338" extrusionOk="0">
                  <a:moveTo>
                    <a:pt x="104" y="0"/>
                  </a:moveTo>
                  <a:cubicBezTo>
                    <a:pt x="103" y="0"/>
                    <a:pt x="102" y="0"/>
                    <a:pt x="101" y="0"/>
                  </a:cubicBezTo>
                  <a:cubicBezTo>
                    <a:pt x="44" y="3"/>
                    <a:pt x="0" y="79"/>
                    <a:pt x="2" y="173"/>
                  </a:cubicBezTo>
                  <a:cubicBezTo>
                    <a:pt x="5" y="264"/>
                    <a:pt x="52" y="338"/>
                    <a:pt x="108" y="338"/>
                  </a:cubicBezTo>
                  <a:cubicBezTo>
                    <a:pt x="109" y="338"/>
                    <a:pt x="110" y="338"/>
                    <a:pt x="111" y="338"/>
                  </a:cubicBezTo>
                  <a:cubicBezTo>
                    <a:pt x="167" y="335"/>
                    <a:pt x="212" y="259"/>
                    <a:pt x="209" y="165"/>
                  </a:cubicBezTo>
                  <a:cubicBezTo>
                    <a:pt x="207" y="75"/>
                    <a:pt x="159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120"/>
            <p:cNvSpPr/>
            <p:nvPr/>
          </p:nvSpPr>
          <p:spPr>
            <a:xfrm>
              <a:off x="3916141" y="2368891"/>
              <a:ext cx="22491" cy="6277"/>
            </a:xfrm>
            <a:custGeom>
              <a:avLst/>
              <a:gdLst/>
              <a:ahLst/>
              <a:cxnLst/>
              <a:rect l="l" t="t" r="r" b="b"/>
              <a:pathLst>
                <a:path w="516" h="144" extrusionOk="0">
                  <a:moveTo>
                    <a:pt x="2" y="0"/>
                  </a:moveTo>
                  <a:lnTo>
                    <a:pt x="1" y="11"/>
                  </a:lnTo>
                  <a:cubicBezTo>
                    <a:pt x="79" y="98"/>
                    <a:pt x="187" y="143"/>
                    <a:pt x="297" y="143"/>
                  </a:cubicBezTo>
                  <a:cubicBezTo>
                    <a:pt x="372" y="143"/>
                    <a:pt x="448" y="122"/>
                    <a:pt x="515" y="78"/>
                  </a:cubicBezTo>
                  <a:lnTo>
                    <a:pt x="516" y="67"/>
                  </a:lnTo>
                  <a:cubicBezTo>
                    <a:pt x="346" y="37"/>
                    <a:pt x="174" y="16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120"/>
            <p:cNvSpPr/>
            <p:nvPr/>
          </p:nvSpPr>
          <p:spPr>
            <a:xfrm>
              <a:off x="3865753" y="2369850"/>
              <a:ext cx="22360" cy="7018"/>
            </a:xfrm>
            <a:custGeom>
              <a:avLst/>
              <a:gdLst/>
              <a:ahLst/>
              <a:cxnLst/>
              <a:rect l="l" t="t" r="r" b="b"/>
              <a:pathLst>
                <a:path w="513" h="161" extrusionOk="0">
                  <a:moveTo>
                    <a:pt x="511" y="0"/>
                  </a:moveTo>
                  <a:cubicBezTo>
                    <a:pt x="511" y="0"/>
                    <a:pt x="510" y="1"/>
                    <a:pt x="510" y="1"/>
                  </a:cubicBezTo>
                  <a:cubicBezTo>
                    <a:pt x="338" y="26"/>
                    <a:pt x="170" y="58"/>
                    <a:pt x="0" y="96"/>
                  </a:cubicBezTo>
                  <a:lnTo>
                    <a:pt x="3" y="107"/>
                  </a:lnTo>
                  <a:cubicBezTo>
                    <a:pt x="66" y="143"/>
                    <a:pt x="135" y="160"/>
                    <a:pt x="203" y="160"/>
                  </a:cubicBezTo>
                  <a:cubicBezTo>
                    <a:pt x="320" y="160"/>
                    <a:pt x="434" y="109"/>
                    <a:pt x="513" y="11"/>
                  </a:cubicBezTo>
                  <a:cubicBezTo>
                    <a:pt x="513" y="11"/>
                    <a:pt x="512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120"/>
            <p:cNvSpPr/>
            <p:nvPr/>
          </p:nvSpPr>
          <p:spPr>
            <a:xfrm>
              <a:off x="3945649" y="2488887"/>
              <a:ext cx="30598" cy="30163"/>
            </a:xfrm>
            <a:custGeom>
              <a:avLst/>
              <a:gdLst/>
              <a:ahLst/>
              <a:cxnLst/>
              <a:rect l="l" t="t" r="r" b="b"/>
              <a:pathLst>
                <a:path w="702" h="692" extrusionOk="0">
                  <a:moveTo>
                    <a:pt x="701" y="1"/>
                  </a:moveTo>
                  <a:lnTo>
                    <a:pt x="1" y="373"/>
                  </a:lnTo>
                  <a:lnTo>
                    <a:pt x="1" y="692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120"/>
            <p:cNvSpPr/>
            <p:nvPr/>
          </p:nvSpPr>
          <p:spPr>
            <a:xfrm>
              <a:off x="3983701" y="2315583"/>
              <a:ext cx="30642" cy="95152"/>
            </a:xfrm>
            <a:custGeom>
              <a:avLst/>
              <a:gdLst/>
              <a:ahLst/>
              <a:cxnLst/>
              <a:rect l="l" t="t" r="r" b="b"/>
              <a:pathLst>
                <a:path w="703" h="2183" extrusionOk="0">
                  <a:moveTo>
                    <a:pt x="703" y="1"/>
                  </a:moveTo>
                  <a:lnTo>
                    <a:pt x="14" y="165"/>
                  </a:lnTo>
                  <a:lnTo>
                    <a:pt x="25" y="1298"/>
                  </a:lnTo>
                  <a:cubicBezTo>
                    <a:pt x="25" y="1298"/>
                    <a:pt x="25" y="2081"/>
                    <a:pt x="1" y="2177"/>
                  </a:cubicBezTo>
                  <a:cubicBezTo>
                    <a:pt x="39" y="2181"/>
                    <a:pt x="68" y="2182"/>
                    <a:pt x="94" y="2182"/>
                  </a:cubicBezTo>
                  <a:cubicBezTo>
                    <a:pt x="153" y="2182"/>
                    <a:pt x="190" y="2175"/>
                    <a:pt x="246" y="2175"/>
                  </a:cubicBezTo>
                  <a:cubicBezTo>
                    <a:pt x="271" y="2175"/>
                    <a:pt x="300" y="2177"/>
                    <a:pt x="335" y="2180"/>
                  </a:cubicBezTo>
                  <a:cubicBezTo>
                    <a:pt x="335" y="2015"/>
                    <a:pt x="379" y="1896"/>
                    <a:pt x="366" y="1734"/>
                  </a:cubicBezTo>
                  <a:lnTo>
                    <a:pt x="7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120"/>
            <p:cNvSpPr/>
            <p:nvPr/>
          </p:nvSpPr>
          <p:spPr>
            <a:xfrm>
              <a:off x="3840255" y="2264935"/>
              <a:ext cx="185290" cy="58625"/>
            </a:xfrm>
            <a:custGeom>
              <a:avLst/>
              <a:gdLst/>
              <a:ahLst/>
              <a:cxnLst/>
              <a:rect l="l" t="t" r="r" b="b"/>
              <a:pathLst>
                <a:path w="4251" h="1345" extrusionOk="0">
                  <a:moveTo>
                    <a:pt x="873" y="0"/>
                  </a:moveTo>
                  <a:cubicBezTo>
                    <a:pt x="819" y="0"/>
                    <a:pt x="764" y="6"/>
                    <a:pt x="711" y="17"/>
                  </a:cubicBezTo>
                  <a:cubicBezTo>
                    <a:pt x="518" y="60"/>
                    <a:pt x="337" y="215"/>
                    <a:pt x="326" y="414"/>
                  </a:cubicBezTo>
                  <a:cubicBezTo>
                    <a:pt x="320" y="497"/>
                    <a:pt x="346" y="587"/>
                    <a:pt x="310" y="665"/>
                  </a:cubicBezTo>
                  <a:cubicBezTo>
                    <a:pt x="250" y="795"/>
                    <a:pt x="43" y="824"/>
                    <a:pt x="12" y="965"/>
                  </a:cubicBezTo>
                  <a:cubicBezTo>
                    <a:pt x="1" y="1010"/>
                    <a:pt x="12" y="1056"/>
                    <a:pt x="31" y="1098"/>
                  </a:cubicBezTo>
                  <a:cubicBezTo>
                    <a:pt x="112" y="1299"/>
                    <a:pt x="256" y="1345"/>
                    <a:pt x="417" y="1345"/>
                  </a:cubicBezTo>
                  <a:cubicBezTo>
                    <a:pt x="458" y="1345"/>
                    <a:pt x="501" y="1342"/>
                    <a:pt x="544" y="1338"/>
                  </a:cubicBezTo>
                  <a:cubicBezTo>
                    <a:pt x="640" y="1329"/>
                    <a:pt x="739" y="1314"/>
                    <a:pt x="829" y="1314"/>
                  </a:cubicBezTo>
                  <a:cubicBezTo>
                    <a:pt x="1107" y="1316"/>
                    <a:pt x="1385" y="1318"/>
                    <a:pt x="1665" y="1319"/>
                  </a:cubicBezTo>
                  <a:cubicBezTo>
                    <a:pt x="2174" y="1323"/>
                    <a:pt x="2684" y="1326"/>
                    <a:pt x="3194" y="1330"/>
                  </a:cubicBezTo>
                  <a:lnTo>
                    <a:pt x="3233" y="1330"/>
                  </a:lnTo>
                  <a:cubicBezTo>
                    <a:pt x="3446" y="1325"/>
                    <a:pt x="3658" y="1318"/>
                    <a:pt x="3871" y="1312"/>
                  </a:cubicBezTo>
                  <a:cubicBezTo>
                    <a:pt x="3874" y="1312"/>
                    <a:pt x="3877" y="1312"/>
                    <a:pt x="3879" y="1312"/>
                  </a:cubicBezTo>
                  <a:cubicBezTo>
                    <a:pt x="3915" y="1312"/>
                    <a:pt x="3972" y="1317"/>
                    <a:pt x="4030" y="1317"/>
                  </a:cubicBezTo>
                  <a:cubicBezTo>
                    <a:pt x="4104" y="1317"/>
                    <a:pt x="4179" y="1308"/>
                    <a:pt x="4203" y="1269"/>
                  </a:cubicBezTo>
                  <a:cubicBezTo>
                    <a:pt x="4250" y="1198"/>
                    <a:pt x="4149" y="813"/>
                    <a:pt x="4123" y="731"/>
                  </a:cubicBezTo>
                  <a:cubicBezTo>
                    <a:pt x="4078" y="582"/>
                    <a:pt x="3962" y="452"/>
                    <a:pt x="3819" y="388"/>
                  </a:cubicBezTo>
                  <a:cubicBezTo>
                    <a:pt x="3786" y="373"/>
                    <a:pt x="3752" y="368"/>
                    <a:pt x="3718" y="368"/>
                  </a:cubicBezTo>
                  <a:cubicBezTo>
                    <a:pt x="3619" y="368"/>
                    <a:pt x="3514" y="412"/>
                    <a:pt x="3416" y="412"/>
                  </a:cubicBezTo>
                  <a:cubicBezTo>
                    <a:pt x="3359" y="412"/>
                    <a:pt x="3303" y="397"/>
                    <a:pt x="3252" y="347"/>
                  </a:cubicBezTo>
                  <a:cubicBezTo>
                    <a:pt x="3205" y="301"/>
                    <a:pt x="3171" y="241"/>
                    <a:pt x="3127" y="190"/>
                  </a:cubicBezTo>
                  <a:cubicBezTo>
                    <a:pt x="3048" y="95"/>
                    <a:pt x="2927" y="32"/>
                    <a:pt x="2805" y="32"/>
                  </a:cubicBezTo>
                  <a:cubicBezTo>
                    <a:pt x="2791" y="32"/>
                    <a:pt x="2777" y="33"/>
                    <a:pt x="2763" y="34"/>
                  </a:cubicBezTo>
                  <a:cubicBezTo>
                    <a:pt x="2663" y="47"/>
                    <a:pt x="2574" y="101"/>
                    <a:pt x="2482" y="141"/>
                  </a:cubicBezTo>
                  <a:cubicBezTo>
                    <a:pt x="2296" y="222"/>
                    <a:pt x="2097" y="270"/>
                    <a:pt x="1900" y="270"/>
                  </a:cubicBezTo>
                  <a:cubicBezTo>
                    <a:pt x="1720" y="270"/>
                    <a:pt x="1542" y="230"/>
                    <a:pt x="1376" y="139"/>
                  </a:cubicBezTo>
                  <a:cubicBezTo>
                    <a:pt x="1228" y="56"/>
                    <a:pt x="104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120"/>
            <p:cNvSpPr/>
            <p:nvPr/>
          </p:nvSpPr>
          <p:spPr>
            <a:xfrm>
              <a:off x="3976945" y="2355858"/>
              <a:ext cx="67517" cy="42847"/>
            </a:xfrm>
            <a:custGeom>
              <a:avLst/>
              <a:gdLst/>
              <a:ahLst/>
              <a:cxnLst/>
              <a:rect l="l" t="t" r="r" b="b"/>
              <a:pathLst>
                <a:path w="1549" h="983" extrusionOk="0">
                  <a:moveTo>
                    <a:pt x="165" y="1"/>
                  </a:moveTo>
                  <a:cubicBezTo>
                    <a:pt x="72" y="1"/>
                    <a:pt x="1" y="68"/>
                    <a:pt x="2" y="160"/>
                  </a:cubicBezTo>
                  <a:lnTo>
                    <a:pt x="7" y="606"/>
                  </a:lnTo>
                  <a:cubicBezTo>
                    <a:pt x="7" y="705"/>
                    <a:pt x="94" y="797"/>
                    <a:pt x="198" y="809"/>
                  </a:cubicBezTo>
                  <a:lnTo>
                    <a:pt x="1359" y="981"/>
                  </a:lnTo>
                  <a:cubicBezTo>
                    <a:pt x="1367" y="982"/>
                    <a:pt x="1376" y="982"/>
                    <a:pt x="1384" y="982"/>
                  </a:cubicBezTo>
                  <a:cubicBezTo>
                    <a:pt x="1477" y="982"/>
                    <a:pt x="1548" y="915"/>
                    <a:pt x="1547" y="823"/>
                  </a:cubicBezTo>
                  <a:lnTo>
                    <a:pt x="1542" y="378"/>
                  </a:lnTo>
                  <a:cubicBezTo>
                    <a:pt x="1540" y="278"/>
                    <a:pt x="1454" y="187"/>
                    <a:pt x="1350" y="174"/>
                  </a:cubicBezTo>
                  <a:lnTo>
                    <a:pt x="190" y="2"/>
                  </a:lnTo>
                  <a:cubicBezTo>
                    <a:pt x="182" y="1"/>
                    <a:pt x="17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120"/>
            <p:cNvSpPr/>
            <p:nvPr/>
          </p:nvSpPr>
          <p:spPr>
            <a:xfrm>
              <a:off x="3876825" y="2266722"/>
              <a:ext cx="67909" cy="60325"/>
            </a:xfrm>
            <a:custGeom>
              <a:avLst/>
              <a:gdLst/>
              <a:ahLst/>
              <a:cxnLst/>
              <a:rect l="l" t="t" r="r" b="b"/>
              <a:pathLst>
                <a:path w="1558" h="1384" extrusionOk="0">
                  <a:moveTo>
                    <a:pt x="1188" y="1"/>
                  </a:moveTo>
                  <a:cubicBezTo>
                    <a:pt x="1032" y="1"/>
                    <a:pt x="821" y="40"/>
                    <a:pt x="586" y="242"/>
                  </a:cubicBezTo>
                  <a:cubicBezTo>
                    <a:pt x="1" y="748"/>
                    <a:pt x="75" y="1370"/>
                    <a:pt x="75" y="1370"/>
                  </a:cubicBezTo>
                  <a:lnTo>
                    <a:pt x="763" y="1384"/>
                  </a:lnTo>
                  <a:cubicBezTo>
                    <a:pt x="684" y="400"/>
                    <a:pt x="1557" y="156"/>
                    <a:pt x="1557" y="156"/>
                  </a:cubicBezTo>
                  <a:cubicBezTo>
                    <a:pt x="1497" y="55"/>
                    <a:pt x="1399" y="17"/>
                    <a:pt x="1303" y="7"/>
                  </a:cubicBezTo>
                  <a:cubicBezTo>
                    <a:pt x="1269" y="4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120"/>
            <p:cNvSpPr/>
            <p:nvPr/>
          </p:nvSpPr>
          <p:spPr>
            <a:xfrm>
              <a:off x="3809613" y="2319637"/>
              <a:ext cx="194357" cy="90488"/>
            </a:xfrm>
            <a:custGeom>
              <a:avLst/>
              <a:gdLst/>
              <a:ahLst/>
              <a:cxnLst/>
              <a:rect l="l" t="t" r="r" b="b"/>
              <a:pathLst>
                <a:path w="4459" h="2076" extrusionOk="0">
                  <a:moveTo>
                    <a:pt x="993" y="0"/>
                  </a:moveTo>
                  <a:cubicBezTo>
                    <a:pt x="462" y="0"/>
                    <a:pt x="21" y="445"/>
                    <a:pt x="11" y="996"/>
                  </a:cubicBezTo>
                  <a:cubicBezTo>
                    <a:pt x="0" y="1554"/>
                    <a:pt x="432" y="2018"/>
                    <a:pt x="973" y="2029"/>
                  </a:cubicBezTo>
                  <a:lnTo>
                    <a:pt x="3447" y="2076"/>
                  </a:lnTo>
                  <a:cubicBezTo>
                    <a:pt x="3453" y="2076"/>
                    <a:pt x="3459" y="2076"/>
                    <a:pt x="3465" y="2076"/>
                  </a:cubicBezTo>
                  <a:cubicBezTo>
                    <a:pt x="3998" y="2076"/>
                    <a:pt x="4437" y="1631"/>
                    <a:pt x="4447" y="1080"/>
                  </a:cubicBezTo>
                  <a:cubicBezTo>
                    <a:pt x="4458" y="522"/>
                    <a:pt x="4026" y="58"/>
                    <a:pt x="3486" y="47"/>
                  </a:cubicBezTo>
                  <a:lnTo>
                    <a:pt x="1852" y="17"/>
                  </a:lnTo>
                  <a:lnTo>
                    <a:pt x="1012" y="1"/>
                  </a:lnTo>
                  <a:cubicBezTo>
                    <a:pt x="1005" y="0"/>
                    <a:pt x="999" y="0"/>
                    <a:pt x="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120"/>
            <p:cNvSpPr/>
            <p:nvPr/>
          </p:nvSpPr>
          <p:spPr>
            <a:xfrm>
              <a:off x="3787645" y="2319201"/>
              <a:ext cx="186249" cy="82162"/>
            </a:xfrm>
            <a:custGeom>
              <a:avLst/>
              <a:gdLst/>
              <a:ahLst/>
              <a:cxnLst/>
              <a:rect l="l" t="t" r="r" b="b"/>
              <a:pathLst>
                <a:path w="4273" h="1885" extrusionOk="0">
                  <a:moveTo>
                    <a:pt x="1011" y="1"/>
                  </a:moveTo>
                  <a:cubicBezTo>
                    <a:pt x="548" y="1"/>
                    <a:pt x="138" y="332"/>
                    <a:pt x="75" y="793"/>
                  </a:cubicBezTo>
                  <a:cubicBezTo>
                    <a:pt x="1" y="1346"/>
                    <a:pt x="426" y="1828"/>
                    <a:pt x="967" y="1841"/>
                  </a:cubicBezTo>
                  <a:lnTo>
                    <a:pt x="3285" y="1884"/>
                  </a:lnTo>
                  <a:cubicBezTo>
                    <a:pt x="3291" y="1885"/>
                    <a:pt x="3296" y="1885"/>
                    <a:pt x="3302" y="1885"/>
                  </a:cubicBezTo>
                  <a:cubicBezTo>
                    <a:pt x="3836" y="1885"/>
                    <a:pt x="4273" y="1422"/>
                    <a:pt x="4219" y="873"/>
                  </a:cubicBezTo>
                  <a:cubicBezTo>
                    <a:pt x="4173" y="404"/>
                    <a:pt x="3764" y="54"/>
                    <a:pt x="3294" y="45"/>
                  </a:cubicBezTo>
                  <a:lnTo>
                    <a:pt x="1789" y="16"/>
                  </a:lnTo>
                  <a:lnTo>
                    <a:pt x="1031" y="1"/>
                  </a:lnTo>
                  <a:cubicBezTo>
                    <a:pt x="1025" y="1"/>
                    <a:pt x="1018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120"/>
            <p:cNvSpPr/>
            <p:nvPr/>
          </p:nvSpPr>
          <p:spPr>
            <a:xfrm>
              <a:off x="3798411" y="2326349"/>
              <a:ext cx="138652" cy="66863"/>
            </a:xfrm>
            <a:custGeom>
              <a:avLst/>
              <a:gdLst/>
              <a:ahLst/>
              <a:cxnLst/>
              <a:rect l="l" t="t" r="r" b="b"/>
              <a:pathLst>
                <a:path w="3181" h="1534" extrusionOk="0">
                  <a:moveTo>
                    <a:pt x="738" y="71"/>
                  </a:moveTo>
                  <a:cubicBezTo>
                    <a:pt x="743" y="71"/>
                    <a:pt x="747" y="71"/>
                    <a:pt x="752" y="72"/>
                  </a:cubicBezTo>
                  <a:lnTo>
                    <a:pt x="2453" y="104"/>
                  </a:lnTo>
                  <a:cubicBezTo>
                    <a:pt x="2819" y="112"/>
                    <a:pt x="3112" y="415"/>
                    <a:pt x="3105" y="782"/>
                  </a:cubicBezTo>
                  <a:lnTo>
                    <a:pt x="3105" y="811"/>
                  </a:lnTo>
                  <a:cubicBezTo>
                    <a:pt x="3101" y="988"/>
                    <a:pt x="3027" y="1153"/>
                    <a:pt x="2900" y="1278"/>
                  </a:cubicBezTo>
                  <a:cubicBezTo>
                    <a:pt x="2774" y="1398"/>
                    <a:pt x="2609" y="1464"/>
                    <a:pt x="2438" y="1464"/>
                  </a:cubicBezTo>
                  <a:cubicBezTo>
                    <a:pt x="2434" y="1464"/>
                    <a:pt x="2430" y="1464"/>
                    <a:pt x="2426" y="1464"/>
                  </a:cubicBezTo>
                  <a:lnTo>
                    <a:pt x="726" y="1432"/>
                  </a:lnTo>
                  <a:cubicBezTo>
                    <a:pt x="549" y="1428"/>
                    <a:pt x="384" y="1354"/>
                    <a:pt x="259" y="1226"/>
                  </a:cubicBezTo>
                  <a:cubicBezTo>
                    <a:pt x="136" y="1098"/>
                    <a:pt x="70" y="929"/>
                    <a:pt x="73" y="753"/>
                  </a:cubicBezTo>
                  <a:lnTo>
                    <a:pt x="73" y="724"/>
                  </a:lnTo>
                  <a:cubicBezTo>
                    <a:pt x="77" y="546"/>
                    <a:pt x="151" y="381"/>
                    <a:pt x="278" y="258"/>
                  </a:cubicBezTo>
                  <a:cubicBezTo>
                    <a:pt x="403" y="138"/>
                    <a:pt x="567" y="71"/>
                    <a:pt x="738" y="71"/>
                  </a:cubicBezTo>
                  <a:close/>
                  <a:moveTo>
                    <a:pt x="740" y="1"/>
                  </a:moveTo>
                  <a:cubicBezTo>
                    <a:pt x="550" y="1"/>
                    <a:pt x="368" y="73"/>
                    <a:pt x="229" y="207"/>
                  </a:cubicBezTo>
                  <a:cubicBezTo>
                    <a:pt x="87" y="344"/>
                    <a:pt x="7" y="527"/>
                    <a:pt x="3" y="722"/>
                  </a:cubicBezTo>
                  <a:lnTo>
                    <a:pt x="3" y="752"/>
                  </a:lnTo>
                  <a:cubicBezTo>
                    <a:pt x="1" y="947"/>
                    <a:pt x="72" y="1132"/>
                    <a:pt x="209" y="1274"/>
                  </a:cubicBezTo>
                  <a:cubicBezTo>
                    <a:pt x="347" y="1417"/>
                    <a:pt x="529" y="1497"/>
                    <a:pt x="725" y="1501"/>
                  </a:cubicBezTo>
                  <a:lnTo>
                    <a:pt x="2425" y="1533"/>
                  </a:lnTo>
                  <a:lnTo>
                    <a:pt x="2440" y="1533"/>
                  </a:lnTo>
                  <a:cubicBezTo>
                    <a:pt x="2630" y="1533"/>
                    <a:pt x="2809" y="1460"/>
                    <a:pt x="2947" y="1324"/>
                  </a:cubicBezTo>
                  <a:cubicBezTo>
                    <a:pt x="3089" y="1188"/>
                    <a:pt x="3169" y="1005"/>
                    <a:pt x="3173" y="810"/>
                  </a:cubicBezTo>
                  <a:lnTo>
                    <a:pt x="3173" y="780"/>
                  </a:lnTo>
                  <a:cubicBezTo>
                    <a:pt x="3181" y="376"/>
                    <a:pt x="2857" y="40"/>
                    <a:pt x="2453" y="33"/>
                  </a:cubicBezTo>
                  <a:lnTo>
                    <a:pt x="752" y="1"/>
                  </a:lnTo>
                  <a:cubicBezTo>
                    <a:pt x="748" y="1"/>
                    <a:pt x="744" y="1"/>
                    <a:pt x="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120"/>
            <p:cNvSpPr/>
            <p:nvPr/>
          </p:nvSpPr>
          <p:spPr>
            <a:xfrm>
              <a:off x="3930830" y="2522014"/>
              <a:ext cx="97723" cy="38052"/>
            </a:xfrm>
            <a:custGeom>
              <a:avLst/>
              <a:gdLst/>
              <a:ahLst/>
              <a:cxnLst/>
              <a:rect l="l" t="t" r="r" b="b"/>
              <a:pathLst>
                <a:path w="2242" h="873" extrusionOk="0">
                  <a:moveTo>
                    <a:pt x="1271" y="1"/>
                  </a:moveTo>
                  <a:cubicBezTo>
                    <a:pt x="813" y="1"/>
                    <a:pt x="387" y="26"/>
                    <a:pt x="0" y="66"/>
                  </a:cubicBezTo>
                  <a:cubicBezTo>
                    <a:pt x="151" y="516"/>
                    <a:pt x="559" y="847"/>
                    <a:pt x="1062" y="872"/>
                  </a:cubicBezTo>
                  <a:cubicBezTo>
                    <a:pt x="1080" y="872"/>
                    <a:pt x="1097" y="873"/>
                    <a:pt x="1115" y="873"/>
                  </a:cubicBezTo>
                  <a:cubicBezTo>
                    <a:pt x="1641" y="873"/>
                    <a:pt x="2092" y="525"/>
                    <a:pt x="2241" y="39"/>
                  </a:cubicBezTo>
                  <a:cubicBezTo>
                    <a:pt x="1904" y="12"/>
                    <a:pt x="1580" y="1"/>
                    <a:pt x="1271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120"/>
            <p:cNvSpPr/>
            <p:nvPr/>
          </p:nvSpPr>
          <p:spPr>
            <a:xfrm>
              <a:off x="3637791" y="3100812"/>
              <a:ext cx="251195" cy="194487"/>
            </a:xfrm>
            <a:custGeom>
              <a:avLst/>
              <a:gdLst/>
              <a:ahLst/>
              <a:cxnLst/>
              <a:rect l="l" t="t" r="r" b="b"/>
              <a:pathLst>
                <a:path w="5763" h="4462" extrusionOk="0">
                  <a:moveTo>
                    <a:pt x="3180" y="1"/>
                  </a:moveTo>
                  <a:cubicBezTo>
                    <a:pt x="3156" y="1"/>
                    <a:pt x="3133" y="2"/>
                    <a:pt x="3108" y="4"/>
                  </a:cubicBezTo>
                  <a:cubicBezTo>
                    <a:pt x="2837" y="26"/>
                    <a:pt x="2565" y="32"/>
                    <a:pt x="2293" y="32"/>
                  </a:cubicBezTo>
                  <a:cubicBezTo>
                    <a:pt x="1972" y="32"/>
                    <a:pt x="1651" y="24"/>
                    <a:pt x="1330" y="24"/>
                  </a:cubicBezTo>
                  <a:cubicBezTo>
                    <a:pt x="1301" y="24"/>
                    <a:pt x="1272" y="24"/>
                    <a:pt x="1243" y="24"/>
                  </a:cubicBezTo>
                  <a:cubicBezTo>
                    <a:pt x="804" y="26"/>
                    <a:pt x="95" y="3"/>
                    <a:pt x="30" y="603"/>
                  </a:cubicBezTo>
                  <a:cubicBezTo>
                    <a:pt x="1" y="869"/>
                    <a:pt x="250" y="1189"/>
                    <a:pt x="448" y="1339"/>
                  </a:cubicBezTo>
                  <a:cubicBezTo>
                    <a:pt x="728" y="1550"/>
                    <a:pt x="1096" y="1599"/>
                    <a:pt x="1448" y="1612"/>
                  </a:cubicBezTo>
                  <a:cubicBezTo>
                    <a:pt x="1526" y="1616"/>
                    <a:pt x="1609" y="1618"/>
                    <a:pt x="1675" y="1661"/>
                  </a:cubicBezTo>
                  <a:cubicBezTo>
                    <a:pt x="1751" y="1708"/>
                    <a:pt x="1787" y="1797"/>
                    <a:pt x="1833" y="1873"/>
                  </a:cubicBezTo>
                  <a:cubicBezTo>
                    <a:pt x="1984" y="2131"/>
                    <a:pt x="2281" y="2294"/>
                    <a:pt x="2580" y="2294"/>
                  </a:cubicBezTo>
                  <a:cubicBezTo>
                    <a:pt x="2619" y="2294"/>
                    <a:pt x="2658" y="2291"/>
                    <a:pt x="2698" y="2285"/>
                  </a:cubicBezTo>
                  <a:cubicBezTo>
                    <a:pt x="2747" y="2278"/>
                    <a:pt x="2795" y="2274"/>
                    <a:pt x="2841" y="2274"/>
                  </a:cubicBezTo>
                  <a:cubicBezTo>
                    <a:pt x="3480" y="2274"/>
                    <a:pt x="3784" y="2976"/>
                    <a:pt x="4108" y="3452"/>
                  </a:cubicBezTo>
                  <a:cubicBezTo>
                    <a:pt x="4278" y="3701"/>
                    <a:pt x="4893" y="4461"/>
                    <a:pt x="5348" y="4461"/>
                  </a:cubicBezTo>
                  <a:cubicBezTo>
                    <a:pt x="5481" y="4461"/>
                    <a:pt x="5600" y="4397"/>
                    <a:pt x="5690" y="4235"/>
                  </a:cubicBezTo>
                  <a:cubicBezTo>
                    <a:pt x="5763" y="4107"/>
                    <a:pt x="5728" y="3947"/>
                    <a:pt x="5679" y="3809"/>
                  </a:cubicBezTo>
                  <a:cubicBezTo>
                    <a:pt x="5490" y="3283"/>
                    <a:pt x="5168" y="2819"/>
                    <a:pt x="4975" y="2293"/>
                  </a:cubicBezTo>
                  <a:cubicBezTo>
                    <a:pt x="4810" y="1845"/>
                    <a:pt x="4646" y="1390"/>
                    <a:pt x="4388" y="988"/>
                  </a:cubicBezTo>
                  <a:cubicBezTo>
                    <a:pt x="4087" y="518"/>
                    <a:pt x="3721" y="1"/>
                    <a:pt x="3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120"/>
            <p:cNvSpPr/>
            <p:nvPr/>
          </p:nvSpPr>
          <p:spPr>
            <a:xfrm>
              <a:off x="3704175" y="3095189"/>
              <a:ext cx="218504" cy="160097"/>
            </a:xfrm>
            <a:custGeom>
              <a:avLst/>
              <a:gdLst/>
              <a:ahLst/>
              <a:cxnLst/>
              <a:rect l="l" t="t" r="r" b="b"/>
              <a:pathLst>
                <a:path w="5013" h="3673" extrusionOk="0">
                  <a:moveTo>
                    <a:pt x="1152" y="0"/>
                  </a:moveTo>
                  <a:cubicBezTo>
                    <a:pt x="1106" y="0"/>
                    <a:pt x="1060" y="2"/>
                    <a:pt x="1014" y="4"/>
                  </a:cubicBezTo>
                  <a:cubicBezTo>
                    <a:pt x="885" y="10"/>
                    <a:pt x="727" y="84"/>
                    <a:pt x="758" y="235"/>
                  </a:cubicBezTo>
                  <a:cubicBezTo>
                    <a:pt x="787" y="382"/>
                    <a:pt x="987" y="454"/>
                    <a:pt x="1112" y="503"/>
                  </a:cubicBezTo>
                  <a:cubicBezTo>
                    <a:pt x="1332" y="586"/>
                    <a:pt x="1563" y="612"/>
                    <a:pt x="1782" y="685"/>
                  </a:cubicBezTo>
                  <a:cubicBezTo>
                    <a:pt x="1823" y="698"/>
                    <a:pt x="1859" y="719"/>
                    <a:pt x="1893" y="744"/>
                  </a:cubicBezTo>
                  <a:cubicBezTo>
                    <a:pt x="2042" y="888"/>
                    <a:pt x="2078" y="1028"/>
                    <a:pt x="2001" y="1123"/>
                  </a:cubicBezTo>
                  <a:cubicBezTo>
                    <a:pt x="1924" y="1219"/>
                    <a:pt x="1807" y="1273"/>
                    <a:pt x="1694" y="1320"/>
                  </a:cubicBezTo>
                  <a:cubicBezTo>
                    <a:pt x="1403" y="1439"/>
                    <a:pt x="1101" y="1529"/>
                    <a:pt x="797" y="1610"/>
                  </a:cubicBezTo>
                  <a:cubicBezTo>
                    <a:pt x="769" y="1615"/>
                    <a:pt x="742" y="1622"/>
                    <a:pt x="716" y="1628"/>
                  </a:cubicBezTo>
                  <a:cubicBezTo>
                    <a:pt x="484" y="1681"/>
                    <a:pt x="177" y="1736"/>
                    <a:pt x="87" y="1992"/>
                  </a:cubicBezTo>
                  <a:cubicBezTo>
                    <a:pt x="1" y="2237"/>
                    <a:pt x="269" y="2358"/>
                    <a:pt x="470" y="2358"/>
                  </a:cubicBezTo>
                  <a:cubicBezTo>
                    <a:pt x="474" y="2358"/>
                    <a:pt x="478" y="2358"/>
                    <a:pt x="482" y="2358"/>
                  </a:cubicBezTo>
                  <a:cubicBezTo>
                    <a:pt x="567" y="2355"/>
                    <a:pt x="657" y="2348"/>
                    <a:pt x="750" y="2336"/>
                  </a:cubicBezTo>
                  <a:lnTo>
                    <a:pt x="750" y="2336"/>
                  </a:lnTo>
                  <a:cubicBezTo>
                    <a:pt x="736" y="2358"/>
                    <a:pt x="721" y="2379"/>
                    <a:pt x="709" y="2406"/>
                  </a:cubicBezTo>
                  <a:cubicBezTo>
                    <a:pt x="589" y="2687"/>
                    <a:pt x="902" y="2847"/>
                    <a:pt x="1136" y="2855"/>
                  </a:cubicBezTo>
                  <a:lnTo>
                    <a:pt x="1149" y="2855"/>
                  </a:lnTo>
                  <a:cubicBezTo>
                    <a:pt x="1142" y="2871"/>
                    <a:pt x="1132" y="2887"/>
                    <a:pt x="1127" y="2905"/>
                  </a:cubicBezTo>
                  <a:cubicBezTo>
                    <a:pt x="1041" y="3182"/>
                    <a:pt x="1330" y="3310"/>
                    <a:pt x="1559" y="3310"/>
                  </a:cubicBezTo>
                  <a:cubicBezTo>
                    <a:pt x="1550" y="3333"/>
                    <a:pt x="1542" y="3359"/>
                    <a:pt x="1538" y="3386"/>
                  </a:cubicBezTo>
                  <a:cubicBezTo>
                    <a:pt x="1507" y="3591"/>
                    <a:pt x="1691" y="3672"/>
                    <a:pt x="1864" y="3672"/>
                  </a:cubicBezTo>
                  <a:cubicBezTo>
                    <a:pt x="1905" y="3672"/>
                    <a:pt x="1946" y="3668"/>
                    <a:pt x="1983" y="3659"/>
                  </a:cubicBezTo>
                  <a:cubicBezTo>
                    <a:pt x="2053" y="3643"/>
                    <a:pt x="2127" y="3622"/>
                    <a:pt x="2202" y="3598"/>
                  </a:cubicBezTo>
                  <a:lnTo>
                    <a:pt x="2206" y="3604"/>
                  </a:lnTo>
                  <a:cubicBezTo>
                    <a:pt x="2759" y="3464"/>
                    <a:pt x="3304" y="3296"/>
                    <a:pt x="3842" y="3103"/>
                  </a:cubicBezTo>
                  <a:cubicBezTo>
                    <a:pt x="3845" y="3108"/>
                    <a:pt x="3846" y="3111"/>
                    <a:pt x="3848" y="3115"/>
                  </a:cubicBezTo>
                  <a:cubicBezTo>
                    <a:pt x="4336" y="2980"/>
                    <a:pt x="4511" y="2964"/>
                    <a:pt x="5013" y="2902"/>
                  </a:cubicBezTo>
                  <a:cubicBezTo>
                    <a:pt x="4977" y="2371"/>
                    <a:pt x="4793" y="1814"/>
                    <a:pt x="4617" y="1308"/>
                  </a:cubicBezTo>
                  <a:cubicBezTo>
                    <a:pt x="4570" y="1176"/>
                    <a:pt x="4556" y="1063"/>
                    <a:pt x="4567" y="925"/>
                  </a:cubicBezTo>
                  <a:lnTo>
                    <a:pt x="4567" y="925"/>
                  </a:lnTo>
                  <a:cubicBezTo>
                    <a:pt x="4553" y="926"/>
                    <a:pt x="4540" y="926"/>
                    <a:pt x="4527" y="926"/>
                  </a:cubicBezTo>
                  <a:cubicBezTo>
                    <a:pt x="4252" y="926"/>
                    <a:pt x="3989" y="813"/>
                    <a:pt x="3750" y="676"/>
                  </a:cubicBezTo>
                  <a:cubicBezTo>
                    <a:pt x="3452" y="505"/>
                    <a:pt x="3180" y="312"/>
                    <a:pt x="2860" y="187"/>
                  </a:cubicBezTo>
                  <a:cubicBezTo>
                    <a:pt x="2562" y="73"/>
                    <a:pt x="2237" y="57"/>
                    <a:pt x="1921" y="43"/>
                  </a:cubicBezTo>
                  <a:cubicBezTo>
                    <a:pt x="1669" y="33"/>
                    <a:pt x="1407" y="0"/>
                    <a:pt x="1152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120"/>
            <p:cNvSpPr/>
            <p:nvPr/>
          </p:nvSpPr>
          <p:spPr>
            <a:xfrm>
              <a:off x="3866451" y="3226954"/>
              <a:ext cx="83775" cy="221599"/>
            </a:xfrm>
            <a:custGeom>
              <a:avLst/>
              <a:gdLst/>
              <a:ahLst/>
              <a:cxnLst/>
              <a:rect l="l" t="t" r="r" b="b"/>
              <a:pathLst>
                <a:path w="1922" h="5084" extrusionOk="0">
                  <a:moveTo>
                    <a:pt x="1411" y="1"/>
                  </a:moveTo>
                  <a:lnTo>
                    <a:pt x="1344" y="9"/>
                  </a:lnTo>
                  <a:cubicBezTo>
                    <a:pt x="1402" y="525"/>
                    <a:pt x="1464" y="1034"/>
                    <a:pt x="1524" y="1528"/>
                  </a:cubicBezTo>
                  <a:cubicBezTo>
                    <a:pt x="1584" y="2022"/>
                    <a:pt x="1645" y="2532"/>
                    <a:pt x="1704" y="3049"/>
                  </a:cubicBezTo>
                  <a:cubicBezTo>
                    <a:pt x="1765" y="3598"/>
                    <a:pt x="1850" y="4350"/>
                    <a:pt x="1363" y="4795"/>
                  </a:cubicBezTo>
                  <a:cubicBezTo>
                    <a:pt x="1204" y="4940"/>
                    <a:pt x="994" y="5015"/>
                    <a:pt x="795" y="5015"/>
                  </a:cubicBezTo>
                  <a:cubicBezTo>
                    <a:pt x="641" y="5015"/>
                    <a:pt x="493" y="4970"/>
                    <a:pt x="379" y="4878"/>
                  </a:cubicBezTo>
                  <a:cubicBezTo>
                    <a:pt x="81" y="4636"/>
                    <a:pt x="69" y="4191"/>
                    <a:pt x="98" y="3748"/>
                  </a:cubicBezTo>
                  <a:cubicBezTo>
                    <a:pt x="125" y="3366"/>
                    <a:pt x="123" y="3006"/>
                    <a:pt x="120" y="2656"/>
                  </a:cubicBezTo>
                  <a:cubicBezTo>
                    <a:pt x="118" y="2309"/>
                    <a:pt x="114" y="1948"/>
                    <a:pt x="141" y="1569"/>
                  </a:cubicBezTo>
                  <a:lnTo>
                    <a:pt x="75" y="1565"/>
                  </a:lnTo>
                  <a:cubicBezTo>
                    <a:pt x="48" y="1947"/>
                    <a:pt x="50" y="2307"/>
                    <a:pt x="54" y="2657"/>
                  </a:cubicBezTo>
                  <a:cubicBezTo>
                    <a:pt x="56" y="3006"/>
                    <a:pt x="59" y="3366"/>
                    <a:pt x="32" y="3746"/>
                  </a:cubicBezTo>
                  <a:cubicBezTo>
                    <a:pt x="0" y="4207"/>
                    <a:pt x="16" y="4672"/>
                    <a:pt x="338" y="4933"/>
                  </a:cubicBezTo>
                  <a:cubicBezTo>
                    <a:pt x="464" y="5034"/>
                    <a:pt x="625" y="5083"/>
                    <a:pt x="795" y="5083"/>
                  </a:cubicBezTo>
                  <a:cubicBezTo>
                    <a:pt x="1011" y="5083"/>
                    <a:pt x="1237" y="5004"/>
                    <a:pt x="1408" y="4844"/>
                  </a:cubicBezTo>
                  <a:cubicBezTo>
                    <a:pt x="1921" y="4376"/>
                    <a:pt x="1834" y="3605"/>
                    <a:pt x="1770" y="3040"/>
                  </a:cubicBezTo>
                  <a:cubicBezTo>
                    <a:pt x="1713" y="2524"/>
                    <a:pt x="1651" y="2014"/>
                    <a:pt x="1591" y="1521"/>
                  </a:cubicBezTo>
                  <a:cubicBezTo>
                    <a:pt x="1530" y="1027"/>
                    <a:pt x="1470" y="5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120"/>
            <p:cNvSpPr/>
            <p:nvPr/>
          </p:nvSpPr>
          <p:spPr>
            <a:xfrm>
              <a:off x="3915356" y="3051471"/>
              <a:ext cx="432432" cy="171648"/>
            </a:xfrm>
            <a:custGeom>
              <a:avLst/>
              <a:gdLst/>
              <a:ahLst/>
              <a:cxnLst/>
              <a:rect l="l" t="t" r="r" b="b"/>
              <a:pathLst>
                <a:path w="9921" h="3938" extrusionOk="0">
                  <a:moveTo>
                    <a:pt x="6625" y="1"/>
                  </a:moveTo>
                  <a:lnTo>
                    <a:pt x="1" y="1895"/>
                  </a:lnTo>
                  <a:cubicBezTo>
                    <a:pt x="84" y="2580"/>
                    <a:pt x="185" y="3258"/>
                    <a:pt x="313" y="3930"/>
                  </a:cubicBezTo>
                  <a:cubicBezTo>
                    <a:pt x="584" y="3935"/>
                    <a:pt x="850" y="3937"/>
                    <a:pt x="1109" y="3937"/>
                  </a:cubicBezTo>
                  <a:cubicBezTo>
                    <a:pt x="7133" y="3937"/>
                    <a:pt x="9859" y="2628"/>
                    <a:pt x="9920" y="2539"/>
                  </a:cubicBezTo>
                  <a:cubicBezTo>
                    <a:pt x="9143" y="1483"/>
                    <a:pt x="8184" y="562"/>
                    <a:pt x="6625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120"/>
            <p:cNvSpPr/>
            <p:nvPr/>
          </p:nvSpPr>
          <p:spPr>
            <a:xfrm>
              <a:off x="3900536" y="3123129"/>
              <a:ext cx="37137" cy="114722"/>
            </a:xfrm>
            <a:custGeom>
              <a:avLst/>
              <a:gdLst/>
              <a:ahLst/>
              <a:cxnLst/>
              <a:rect l="l" t="t" r="r" b="b"/>
              <a:pathLst>
                <a:path w="852" h="2632" extrusionOk="0">
                  <a:moveTo>
                    <a:pt x="462" y="0"/>
                  </a:moveTo>
                  <a:cubicBezTo>
                    <a:pt x="460" y="0"/>
                    <a:pt x="457" y="0"/>
                    <a:pt x="455" y="1"/>
                  </a:cubicBezTo>
                  <a:lnTo>
                    <a:pt x="55" y="54"/>
                  </a:lnTo>
                  <a:cubicBezTo>
                    <a:pt x="23" y="57"/>
                    <a:pt x="1" y="88"/>
                    <a:pt x="5" y="120"/>
                  </a:cubicBezTo>
                  <a:lnTo>
                    <a:pt x="331" y="2581"/>
                  </a:lnTo>
                  <a:cubicBezTo>
                    <a:pt x="335" y="2610"/>
                    <a:pt x="361" y="2632"/>
                    <a:pt x="391" y="2632"/>
                  </a:cubicBezTo>
                  <a:cubicBezTo>
                    <a:pt x="393" y="2632"/>
                    <a:pt x="395" y="2632"/>
                    <a:pt x="397" y="2632"/>
                  </a:cubicBezTo>
                  <a:lnTo>
                    <a:pt x="796" y="2578"/>
                  </a:lnTo>
                  <a:cubicBezTo>
                    <a:pt x="828" y="2574"/>
                    <a:pt x="852" y="2543"/>
                    <a:pt x="847" y="2511"/>
                  </a:cubicBezTo>
                  <a:lnTo>
                    <a:pt x="522" y="51"/>
                  </a:lnTo>
                  <a:cubicBezTo>
                    <a:pt x="518" y="21"/>
                    <a:pt x="491" y="0"/>
                    <a:pt x="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120"/>
            <p:cNvSpPr/>
            <p:nvPr/>
          </p:nvSpPr>
          <p:spPr>
            <a:xfrm>
              <a:off x="4176707" y="2848702"/>
              <a:ext cx="207694" cy="275909"/>
            </a:xfrm>
            <a:custGeom>
              <a:avLst/>
              <a:gdLst/>
              <a:ahLst/>
              <a:cxnLst/>
              <a:rect l="l" t="t" r="r" b="b"/>
              <a:pathLst>
                <a:path w="4765" h="6330" extrusionOk="0">
                  <a:moveTo>
                    <a:pt x="3842" y="0"/>
                  </a:moveTo>
                  <a:lnTo>
                    <a:pt x="1" y="1818"/>
                  </a:lnTo>
                  <a:lnTo>
                    <a:pt x="558" y="4266"/>
                  </a:lnTo>
                  <a:cubicBezTo>
                    <a:pt x="584" y="4362"/>
                    <a:pt x="617" y="4501"/>
                    <a:pt x="629" y="4653"/>
                  </a:cubicBezTo>
                  <a:cubicBezTo>
                    <a:pt x="629" y="4653"/>
                    <a:pt x="3206" y="6234"/>
                    <a:pt x="4610" y="6330"/>
                  </a:cubicBezTo>
                  <a:cubicBezTo>
                    <a:pt x="4610" y="6326"/>
                    <a:pt x="4764" y="5768"/>
                    <a:pt x="4759" y="5374"/>
                  </a:cubicBezTo>
                  <a:cubicBezTo>
                    <a:pt x="4753" y="4930"/>
                    <a:pt x="4759" y="4565"/>
                    <a:pt x="4723" y="4168"/>
                  </a:cubicBezTo>
                  <a:cubicBezTo>
                    <a:pt x="4447" y="1118"/>
                    <a:pt x="3842" y="0"/>
                    <a:pt x="3842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120"/>
            <p:cNvSpPr/>
            <p:nvPr/>
          </p:nvSpPr>
          <p:spPr>
            <a:xfrm>
              <a:off x="4237773" y="3037305"/>
              <a:ext cx="151990" cy="133988"/>
            </a:xfrm>
            <a:custGeom>
              <a:avLst/>
              <a:gdLst/>
              <a:ahLst/>
              <a:cxnLst/>
              <a:rect l="l" t="t" r="r" b="b"/>
              <a:pathLst>
                <a:path w="3487" h="3074" extrusionOk="0">
                  <a:moveTo>
                    <a:pt x="1743" y="1"/>
                  </a:moveTo>
                  <a:cubicBezTo>
                    <a:pt x="1547" y="1"/>
                    <a:pt x="1348" y="39"/>
                    <a:pt x="1155" y="118"/>
                  </a:cubicBezTo>
                  <a:cubicBezTo>
                    <a:pt x="372" y="444"/>
                    <a:pt x="0" y="1343"/>
                    <a:pt x="326" y="2126"/>
                  </a:cubicBezTo>
                  <a:cubicBezTo>
                    <a:pt x="571" y="2717"/>
                    <a:pt x="1143" y="3073"/>
                    <a:pt x="1745" y="3073"/>
                  </a:cubicBezTo>
                  <a:cubicBezTo>
                    <a:pt x="1941" y="3073"/>
                    <a:pt x="2140" y="3035"/>
                    <a:pt x="2333" y="2956"/>
                  </a:cubicBezTo>
                  <a:cubicBezTo>
                    <a:pt x="3116" y="2631"/>
                    <a:pt x="3487" y="1731"/>
                    <a:pt x="3162" y="949"/>
                  </a:cubicBezTo>
                  <a:cubicBezTo>
                    <a:pt x="2917" y="357"/>
                    <a:pt x="2345" y="1"/>
                    <a:pt x="1743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120"/>
            <p:cNvSpPr/>
            <p:nvPr/>
          </p:nvSpPr>
          <p:spPr>
            <a:xfrm>
              <a:off x="4178363" y="2886231"/>
              <a:ext cx="187470" cy="46246"/>
            </a:xfrm>
            <a:custGeom>
              <a:avLst/>
              <a:gdLst/>
              <a:ahLst/>
              <a:cxnLst/>
              <a:rect l="l" t="t" r="r" b="b"/>
              <a:pathLst>
                <a:path w="4301" h="1061" extrusionOk="0">
                  <a:moveTo>
                    <a:pt x="4120" y="0"/>
                  </a:moveTo>
                  <a:lnTo>
                    <a:pt x="0" y="1061"/>
                  </a:lnTo>
                  <a:lnTo>
                    <a:pt x="0" y="1061"/>
                  </a:lnTo>
                  <a:lnTo>
                    <a:pt x="4301" y="709"/>
                  </a:lnTo>
                  <a:lnTo>
                    <a:pt x="4120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120"/>
            <p:cNvSpPr/>
            <p:nvPr/>
          </p:nvSpPr>
          <p:spPr>
            <a:xfrm>
              <a:off x="4203644" y="3050076"/>
              <a:ext cx="61720" cy="34914"/>
            </a:xfrm>
            <a:custGeom>
              <a:avLst/>
              <a:gdLst/>
              <a:ahLst/>
              <a:cxnLst/>
              <a:rect l="l" t="t" r="r" b="b"/>
              <a:pathLst>
                <a:path w="1416" h="801" extrusionOk="0">
                  <a:moveTo>
                    <a:pt x="22" y="1"/>
                  </a:moveTo>
                  <a:lnTo>
                    <a:pt x="1" y="66"/>
                  </a:lnTo>
                  <a:cubicBezTo>
                    <a:pt x="7" y="69"/>
                    <a:pt x="745" y="319"/>
                    <a:pt x="1374" y="801"/>
                  </a:cubicBezTo>
                  <a:lnTo>
                    <a:pt x="1415" y="746"/>
                  </a:lnTo>
                  <a:cubicBezTo>
                    <a:pt x="777" y="258"/>
                    <a:pt x="30" y="3"/>
                    <a:pt x="22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120"/>
            <p:cNvSpPr/>
            <p:nvPr/>
          </p:nvSpPr>
          <p:spPr>
            <a:xfrm>
              <a:off x="4102303" y="2553745"/>
              <a:ext cx="296962" cy="382480"/>
            </a:xfrm>
            <a:custGeom>
              <a:avLst/>
              <a:gdLst/>
              <a:ahLst/>
              <a:cxnLst/>
              <a:rect l="l" t="t" r="r" b="b"/>
              <a:pathLst>
                <a:path w="6813" h="8775" extrusionOk="0">
                  <a:moveTo>
                    <a:pt x="1604" y="0"/>
                  </a:moveTo>
                  <a:cubicBezTo>
                    <a:pt x="1557" y="0"/>
                    <a:pt x="1519" y="2"/>
                    <a:pt x="1490" y="3"/>
                  </a:cubicBezTo>
                  <a:cubicBezTo>
                    <a:pt x="1079" y="477"/>
                    <a:pt x="712" y="1347"/>
                    <a:pt x="631" y="1758"/>
                  </a:cubicBezTo>
                  <a:cubicBezTo>
                    <a:pt x="0" y="4905"/>
                    <a:pt x="1211" y="8774"/>
                    <a:pt x="1211" y="8774"/>
                  </a:cubicBezTo>
                  <a:lnTo>
                    <a:pt x="6812" y="7653"/>
                  </a:lnTo>
                  <a:lnTo>
                    <a:pt x="5231" y="3616"/>
                  </a:lnTo>
                  <a:cubicBezTo>
                    <a:pt x="3551" y="194"/>
                    <a:pt x="2101" y="0"/>
                    <a:pt x="1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120"/>
            <p:cNvSpPr/>
            <p:nvPr/>
          </p:nvSpPr>
          <p:spPr>
            <a:xfrm>
              <a:off x="4273297" y="2868970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400" cap="flat" cmpd="sng">
              <a:solidFill>
                <a:schemeClr val="dk1"/>
              </a:solidFill>
              <a:prstDash val="solid"/>
              <a:miter lim="10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120"/>
            <p:cNvSpPr/>
            <p:nvPr/>
          </p:nvSpPr>
          <p:spPr>
            <a:xfrm>
              <a:off x="4146370" y="2890546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400" cap="flat" cmpd="sng">
              <a:solidFill>
                <a:schemeClr val="dk1"/>
              </a:solidFill>
              <a:prstDash val="solid"/>
              <a:miter lim="10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120"/>
            <p:cNvSpPr/>
            <p:nvPr/>
          </p:nvSpPr>
          <p:spPr>
            <a:xfrm>
              <a:off x="4107141" y="2669775"/>
              <a:ext cx="80898" cy="268150"/>
            </a:xfrm>
            <a:custGeom>
              <a:avLst/>
              <a:gdLst/>
              <a:ahLst/>
              <a:cxnLst/>
              <a:rect l="l" t="t" r="r" b="b"/>
              <a:pathLst>
                <a:path w="1856" h="6152" extrusionOk="0">
                  <a:moveTo>
                    <a:pt x="350" y="1"/>
                  </a:moveTo>
                  <a:lnTo>
                    <a:pt x="350" y="1"/>
                  </a:lnTo>
                  <a:cubicBezTo>
                    <a:pt x="1" y="2951"/>
                    <a:pt x="1054" y="6090"/>
                    <a:pt x="1065" y="6122"/>
                  </a:cubicBezTo>
                  <a:lnTo>
                    <a:pt x="1075" y="6151"/>
                  </a:lnTo>
                  <a:lnTo>
                    <a:pt x="1856" y="5978"/>
                  </a:lnTo>
                  <a:lnTo>
                    <a:pt x="1841" y="5909"/>
                  </a:lnTo>
                  <a:lnTo>
                    <a:pt x="1122" y="6068"/>
                  </a:lnTo>
                  <a:cubicBezTo>
                    <a:pt x="1016" y="5739"/>
                    <a:pt x="91" y="2789"/>
                    <a:pt x="420" y="8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9" name="Google Shape;5789;p1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5790" name="Google Shape;5790;p121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Did you like the resources of this template? Get them for free at our other websites!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Photos: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People connected on social media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Happy young blogger using selfie stick and talking to the phone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Female vlogger at home with smartphone and mug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Influencer dancing and posting on social media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Icons:</a:t>
            </a:r>
            <a:endParaRPr b="1">
              <a:solidFill>
                <a:schemeClr val="accen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Media Interactions | Blue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91" name="Google Shape;5791;p121"/>
          <p:cNvSpPr txBox="1">
            <a:spLocks noGrp="1"/>
          </p:cNvSpPr>
          <p:nvPr>
            <p:ph type="body" idx="2"/>
          </p:nvPr>
        </p:nvSpPr>
        <p:spPr>
          <a:xfrm>
            <a:off x="4750197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Vectors: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Floating man using virtual reality headset concept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People standing and using virtual reality headset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 development illustration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III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IV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V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Colorful 3d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Gradient 3d curvy lines abstract covers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Tridimensional shapes landing page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792" name="Google Shape;5792;p121"/>
          <p:cNvGrpSpPr/>
          <p:nvPr/>
        </p:nvGrpSpPr>
        <p:grpSpPr>
          <a:xfrm rot="-305247">
            <a:off x="402142" y="4334675"/>
            <a:ext cx="635713" cy="537665"/>
            <a:chOff x="1488250" y="1650750"/>
            <a:chExt cx="211450" cy="178850"/>
          </a:xfrm>
        </p:grpSpPr>
        <p:sp>
          <p:nvSpPr>
            <p:cNvPr id="5793" name="Google Shape;5793;p121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121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121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0" name="Google Shape;5800;p1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 resources</a:t>
            </a:r>
            <a:endParaRPr/>
          </a:p>
        </p:txBody>
      </p:sp>
      <p:sp>
        <p:nvSpPr>
          <p:cNvPr id="5801" name="Google Shape;5801;p122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21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Did you like the resources of this template? Get them for free at our other websites!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Photos: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Male finger taps like icon on smart watch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Collage of people using reels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Close-up woman holding like button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Icons: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Icon Pack: Social Media | Gradient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2" name="Google Shape;5802;p122"/>
          <p:cNvSpPr txBox="1">
            <a:spLocks noGrp="1"/>
          </p:cNvSpPr>
          <p:nvPr>
            <p:ph type="body" idx="2"/>
          </p:nvPr>
        </p:nvSpPr>
        <p:spPr>
          <a:xfrm>
            <a:off x="4750197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Vectors: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colorful emojis background design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colorful emojis background style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 geometric shapes 3d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geometric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shapes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Gradient 3d geometric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concept landing page template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flat design metaverse illustration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metaverse concept instagram stories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flat design metaverse illustration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flat design metaverse illustration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803" name="Google Shape;5803;p12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77624" y="4359899"/>
            <a:ext cx="1013100" cy="101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4" name="Google Shape;5804;p1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-168055" y="3827865"/>
            <a:ext cx="775635" cy="77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5" name="Google Shape;5805;p1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557275" y="3895726"/>
            <a:ext cx="525625" cy="5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63"/>
          <p:cNvSpPr txBox="1">
            <a:spLocks noGrp="1"/>
          </p:cNvSpPr>
          <p:nvPr>
            <p:ph type="subTitle" idx="1"/>
          </p:nvPr>
        </p:nvSpPr>
        <p:spPr>
          <a:xfrm rot="229">
            <a:off x="3604300" y="3667925"/>
            <a:ext cx="4510200" cy="6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the part of the presentation where you introduce yourself, </a:t>
            </a:r>
            <a:r>
              <a:rPr lang="en">
                <a:solidFill>
                  <a:schemeClr val="accent1"/>
                </a:solidFill>
              </a:rPr>
              <a:t>write your email…</a:t>
            </a:r>
            <a:endParaRPr/>
          </a:p>
        </p:txBody>
      </p:sp>
      <p:sp>
        <p:nvSpPr>
          <p:cNvPr id="1039" name="Google Shape;1039;p63"/>
          <p:cNvSpPr txBox="1">
            <a:spLocks noGrp="1"/>
          </p:cNvSpPr>
          <p:nvPr>
            <p:ph type="title"/>
          </p:nvPr>
        </p:nvSpPr>
        <p:spPr>
          <a:xfrm>
            <a:off x="3432050" y="1743075"/>
            <a:ext cx="4854600" cy="1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Yeah!</a:t>
            </a:r>
            <a:endParaRPr/>
          </a:p>
        </p:txBody>
      </p:sp>
      <p:cxnSp>
        <p:nvCxnSpPr>
          <p:cNvPr id="1040" name="Google Shape;1040;p63"/>
          <p:cNvCxnSpPr/>
          <p:nvPr/>
        </p:nvCxnSpPr>
        <p:spPr>
          <a:xfrm>
            <a:off x="3434297" y="3565650"/>
            <a:ext cx="485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1" name="Google Shape;104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325" y="1436675"/>
            <a:ext cx="1328075" cy="13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4376" y="4504975"/>
            <a:ext cx="769624" cy="7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75" y="1314448"/>
            <a:ext cx="625600" cy="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6910" y="4504971"/>
            <a:ext cx="338706" cy="4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18249" y="390525"/>
            <a:ext cx="769626" cy="76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7225" y="747825"/>
            <a:ext cx="477571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64"/>
          <p:cNvSpPr/>
          <p:nvPr/>
        </p:nvSpPr>
        <p:spPr>
          <a:xfrm>
            <a:off x="2213400" y="3922950"/>
            <a:ext cx="4717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64"/>
          <p:cNvSpPr txBox="1">
            <a:spLocks noGrp="1"/>
          </p:cNvSpPr>
          <p:nvPr>
            <p:ph type="title"/>
          </p:nvPr>
        </p:nvSpPr>
        <p:spPr>
          <a:xfrm>
            <a:off x="2391900" y="288065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1053" name="Google Shape;1053;p64"/>
          <p:cNvSpPr txBox="1">
            <a:spLocks noGrp="1"/>
          </p:cNvSpPr>
          <p:nvPr>
            <p:ph type="title" idx="2"/>
          </p:nvPr>
        </p:nvSpPr>
        <p:spPr>
          <a:xfrm>
            <a:off x="3796950" y="1910899"/>
            <a:ext cx="15501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54" name="Google Shape;1054;p64"/>
          <p:cNvSpPr txBox="1">
            <a:spLocks noGrp="1"/>
          </p:cNvSpPr>
          <p:nvPr>
            <p:ph type="subTitle" idx="1"/>
          </p:nvPr>
        </p:nvSpPr>
        <p:spPr>
          <a:xfrm rot="710">
            <a:off x="2392050" y="3923399"/>
            <a:ext cx="4359900" cy="3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</a:t>
            </a:r>
            <a:r>
              <a:rPr lang="en">
                <a:solidFill>
                  <a:schemeClr val="accent1"/>
                </a:solidFill>
              </a:rPr>
              <a:t>subtitle here</a:t>
            </a:r>
            <a:r>
              <a:rPr lang="en"/>
              <a:t> if you need it</a:t>
            </a:r>
            <a:endParaRPr/>
          </a:p>
        </p:txBody>
      </p:sp>
      <p:cxnSp>
        <p:nvCxnSpPr>
          <p:cNvPr id="1055" name="Google Shape;1055;p64"/>
          <p:cNvCxnSpPr/>
          <p:nvPr/>
        </p:nvCxnSpPr>
        <p:spPr>
          <a:xfrm>
            <a:off x="2234400" y="3722450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6" name="Google Shape;1056;p64"/>
          <p:cNvSpPr/>
          <p:nvPr/>
        </p:nvSpPr>
        <p:spPr>
          <a:xfrm rot="-7081269">
            <a:off x="3603068" y="-568025"/>
            <a:ext cx="2373286" cy="1770916"/>
          </a:xfrm>
          <a:custGeom>
            <a:avLst/>
            <a:gdLst/>
            <a:ahLst/>
            <a:cxnLst/>
            <a:rect l="l" t="t" r="r" b="b"/>
            <a:pathLst>
              <a:path w="19438" h="14504" extrusionOk="0">
                <a:moveTo>
                  <a:pt x="1798" y="1"/>
                </a:moveTo>
                <a:cubicBezTo>
                  <a:pt x="987" y="1"/>
                  <a:pt x="61" y="33"/>
                  <a:pt x="61" y="33"/>
                </a:cubicBezTo>
                <a:cubicBezTo>
                  <a:pt x="61" y="33"/>
                  <a:pt x="1" y="312"/>
                  <a:pt x="378" y="349"/>
                </a:cubicBezTo>
                <a:cubicBezTo>
                  <a:pt x="755" y="385"/>
                  <a:pt x="1936" y="410"/>
                  <a:pt x="1936" y="410"/>
                </a:cubicBezTo>
                <a:cubicBezTo>
                  <a:pt x="1936" y="410"/>
                  <a:pt x="1631" y="1190"/>
                  <a:pt x="1583" y="1530"/>
                </a:cubicBezTo>
                <a:cubicBezTo>
                  <a:pt x="1539" y="1835"/>
                  <a:pt x="2041" y="2344"/>
                  <a:pt x="2862" y="2344"/>
                </a:cubicBezTo>
                <a:cubicBezTo>
                  <a:pt x="2959" y="2344"/>
                  <a:pt x="3060" y="2337"/>
                  <a:pt x="3166" y="2322"/>
                </a:cubicBezTo>
                <a:cubicBezTo>
                  <a:pt x="3166" y="2322"/>
                  <a:pt x="6343" y="8202"/>
                  <a:pt x="7220" y="9966"/>
                </a:cubicBezTo>
                <a:cubicBezTo>
                  <a:pt x="8096" y="11732"/>
                  <a:pt x="8901" y="13351"/>
                  <a:pt x="10653" y="14240"/>
                </a:cubicBezTo>
                <a:cubicBezTo>
                  <a:pt x="11016" y="14424"/>
                  <a:pt x="11380" y="14504"/>
                  <a:pt x="11738" y="14504"/>
                </a:cubicBezTo>
                <a:cubicBezTo>
                  <a:pt x="13113" y="14504"/>
                  <a:pt x="14413" y="13335"/>
                  <a:pt x="15291" y="12390"/>
                </a:cubicBezTo>
                <a:cubicBezTo>
                  <a:pt x="16399" y="11196"/>
                  <a:pt x="18286" y="9480"/>
                  <a:pt x="18286" y="9480"/>
                </a:cubicBezTo>
                <a:lnTo>
                  <a:pt x="19437" y="2589"/>
                </a:lnTo>
                <a:lnTo>
                  <a:pt x="19437" y="2589"/>
                </a:lnTo>
                <a:cubicBezTo>
                  <a:pt x="18140" y="3028"/>
                  <a:pt x="11931" y="9771"/>
                  <a:pt x="11931" y="9771"/>
                </a:cubicBezTo>
                <a:lnTo>
                  <a:pt x="4919" y="1895"/>
                </a:lnTo>
                <a:cubicBezTo>
                  <a:pt x="4919" y="1895"/>
                  <a:pt x="3458" y="106"/>
                  <a:pt x="2801" y="33"/>
                </a:cubicBezTo>
                <a:cubicBezTo>
                  <a:pt x="2582" y="9"/>
                  <a:pt x="2204" y="1"/>
                  <a:pt x="1798" y="1"/>
                </a:cubicBezTo>
                <a:close/>
              </a:path>
            </a:pathLst>
          </a:custGeom>
          <a:solidFill>
            <a:srgbClr val="E58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64"/>
          <p:cNvGrpSpPr/>
          <p:nvPr/>
        </p:nvGrpSpPr>
        <p:grpSpPr>
          <a:xfrm>
            <a:off x="6681009" y="1780914"/>
            <a:ext cx="1267086" cy="1372120"/>
            <a:chOff x="3330225" y="2727100"/>
            <a:chExt cx="1565850" cy="1695650"/>
          </a:xfrm>
        </p:grpSpPr>
        <p:sp>
          <p:nvSpPr>
            <p:cNvPr id="1058" name="Google Shape;1058;p64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64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64"/>
          <p:cNvGrpSpPr/>
          <p:nvPr/>
        </p:nvGrpSpPr>
        <p:grpSpPr>
          <a:xfrm>
            <a:off x="2213404" y="1500448"/>
            <a:ext cx="438934" cy="410449"/>
            <a:chOff x="3385225" y="1725400"/>
            <a:chExt cx="698050" cy="652750"/>
          </a:xfrm>
        </p:grpSpPr>
        <p:sp>
          <p:nvSpPr>
            <p:cNvPr id="1061" name="Google Shape;1061;p64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64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64"/>
          <p:cNvGrpSpPr/>
          <p:nvPr/>
        </p:nvGrpSpPr>
        <p:grpSpPr>
          <a:xfrm>
            <a:off x="248361" y="2986205"/>
            <a:ext cx="1267090" cy="1205729"/>
            <a:chOff x="1667725" y="2994800"/>
            <a:chExt cx="1109925" cy="1056175"/>
          </a:xfrm>
        </p:grpSpPr>
        <p:sp>
          <p:nvSpPr>
            <p:cNvPr id="1064" name="Google Shape;1064;p64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64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64"/>
          <p:cNvGrpSpPr/>
          <p:nvPr/>
        </p:nvGrpSpPr>
        <p:grpSpPr>
          <a:xfrm>
            <a:off x="8129075" y="3964550"/>
            <a:ext cx="311100" cy="320800"/>
            <a:chOff x="4035150" y="1187900"/>
            <a:chExt cx="311100" cy="320800"/>
          </a:xfrm>
        </p:grpSpPr>
        <p:sp>
          <p:nvSpPr>
            <p:cNvPr id="1067" name="Google Shape;1067;p64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64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65"/>
          <p:cNvSpPr/>
          <p:nvPr/>
        </p:nvSpPr>
        <p:spPr>
          <a:xfrm>
            <a:off x="3156336" y="4179092"/>
            <a:ext cx="580480" cy="580557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65"/>
          <p:cNvSpPr txBox="1">
            <a:spLocks noGrp="1"/>
          </p:cNvSpPr>
          <p:nvPr>
            <p:ph type="title"/>
          </p:nvPr>
        </p:nvSpPr>
        <p:spPr>
          <a:xfrm>
            <a:off x="880275" y="1743077"/>
            <a:ext cx="5726100" cy="10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075" name="Google Shape;1075;p65"/>
          <p:cNvSpPr txBox="1">
            <a:spLocks noGrp="1"/>
          </p:cNvSpPr>
          <p:nvPr>
            <p:ph type="subTitle" idx="1"/>
          </p:nvPr>
        </p:nvSpPr>
        <p:spPr>
          <a:xfrm>
            <a:off x="880275" y="2766613"/>
            <a:ext cx="5482200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give a brief description of the topic you want to talk about here. For example, </a:t>
            </a:r>
            <a:r>
              <a:rPr lang="en">
                <a:solidFill>
                  <a:schemeClr val="accent1"/>
                </a:solidFill>
              </a:rPr>
              <a:t>if you want to talk about Mercury,</a:t>
            </a:r>
            <a:r>
              <a:rPr lang="en"/>
              <a:t> you can say that it’s the smallest planet in the entire Solar System</a:t>
            </a:r>
            <a:endParaRPr/>
          </a:p>
        </p:txBody>
      </p:sp>
      <p:sp>
        <p:nvSpPr>
          <p:cNvPr id="1076" name="Google Shape;1076;p65"/>
          <p:cNvSpPr/>
          <p:nvPr/>
        </p:nvSpPr>
        <p:spPr>
          <a:xfrm>
            <a:off x="-28575" y="-57150"/>
            <a:ext cx="748500" cy="86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65"/>
          <p:cNvSpPr/>
          <p:nvPr/>
        </p:nvSpPr>
        <p:spPr>
          <a:xfrm>
            <a:off x="-28575" y="4324350"/>
            <a:ext cx="748500" cy="86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8" name="Google Shape;1078;p65"/>
          <p:cNvCxnSpPr/>
          <p:nvPr/>
        </p:nvCxnSpPr>
        <p:spPr>
          <a:xfrm>
            <a:off x="967075" y="2743213"/>
            <a:ext cx="528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79" name="Google Shape;1079;p65"/>
          <p:cNvGrpSpPr/>
          <p:nvPr/>
        </p:nvGrpSpPr>
        <p:grpSpPr>
          <a:xfrm>
            <a:off x="560625" y="495775"/>
            <a:ext cx="698050" cy="652750"/>
            <a:chOff x="3385225" y="1725400"/>
            <a:chExt cx="698050" cy="652750"/>
          </a:xfrm>
        </p:grpSpPr>
        <p:sp>
          <p:nvSpPr>
            <p:cNvPr id="1080" name="Google Shape;1080;p65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5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65"/>
          <p:cNvGrpSpPr/>
          <p:nvPr/>
        </p:nvGrpSpPr>
        <p:grpSpPr>
          <a:xfrm rot="-305254">
            <a:off x="1163251" y="780123"/>
            <a:ext cx="414659" cy="350710"/>
            <a:chOff x="1488250" y="1650750"/>
            <a:chExt cx="211450" cy="178850"/>
          </a:xfrm>
        </p:grpSpPr>
        <p:sp>
          <p:nvSpPr>
            <p:cNvPr id="1083" name="Google Shape;1083;p65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5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5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65"/>
          <p:cNvGrpSpPr/>
          <p:nvPr/>
        </p:nvGrpSpPr>
        <p:grpSpPr>
          <a:xfrm rot="759692">
            <a:off x="2831715" y="4491456"/>
            <a:ext cx="485067" cy="489221"/>
            <a:chOff x="1800663" y="1153014"/>
            <a:chExt cx="174987" cy="176486"/>
          </a:xfrm>
        </p:grpSpPr>
        <p:sp>
          <p:nvSpPr>
            <p:cNvPr id="1087" name="Google Shape;1087;p65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5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5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5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65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65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65"/>
          <p:cNvGrpSpPr/>
          <p:nvPr/>
        </p:nvGrpSpPr>
        <p:grpSpPr>
          <a:xfrm>
            <a:off x="7106399" y="2102014"/>
            <a:ext cx="1184252" cy="1282420"/>
            <a:chOff x="3330225" y="2727100"/>
            <a:chExt cx="1565850" cy="1695650"/>
          </a:xfrm>
        </p:grpSpPr>
        <p:sp>
          <p:nvSpPr>
            <p:cNvPr id="1094" name="Google Shape;1094;p65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65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he Social Media Anniversary by Slidesgo">
  <a:themeElements>
    <a:clrScheme name="Simple Light">
      <a:dk1>
        <a:srgbClr val="0A0A0A"/>
      </a:dk1>
      <a:lt1>
        <a:srgbClr val="FFFFFF"/>
      </a:lt1>
      <a:dk2>
        <a:srgbClr val="E9E9E9"/>
      </a:dk2>
      <a:lt2>
        <a:srgbClr val="A3C8FF"/>
      </a:lt2>
      <a:accent1>
        <a:srgbClr val="628EFF"/>
      </a:accent1>
      <a:accent2>
        <a:srgbClr val="3676F7"/>
      </a:accent2>
      <a:accent3>
        <a:srgbClr val="4A67B4"/>
      </a:accent3>
      <a:accent4>
        <a:srgbClr val="74CA7E"/>
      </a:accent4>
      <a:accent5>
        <a:srgbClr val="ECA200"/>
      </a:accent5>
      <a:accent6>
        <a:srgbClr val="E64C40"/>
      </a:accent6>
      <a:hlink>
        <a:srgbClr val="62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2546</Words>
  <Application>Microsoft Office PowerPoint</Application>
  <PresentationFormat>On-screen Show (16:9)</PresentationFormat>
  <Paragraphs>523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Jua</vt:lpstr>
      <vt:lpstr>Lexend</vt:lpstr>
      <vt:lpstr>Mukta</vt:lpstr>
      <vt:lpstr>The Social Media Anniversary by Slidesgo</vt:lpstr>
      <vt:lpstr>The Marketing slides templates</vt:lpstr>
      <vt:lpstr>About us</vt:lpstr>
      <vt:lpstr>About us</vt:lpstr>
      <vt:lpstr>—Someone Famous</vt:lpstr>
      <vt:lpstr>—Someone Famous</vt:lpstr>
      <vt:lpstr>Whoa!</vt:lpstr>
      <vt:lpstr>Yeah!</vt:lpstr>
      <vt:lpstr>About us</vt:lpstr>
      <vt:lpstr>Introduction</vt:lpstr>
      <vt:lpstr>About us</vt:lpstr>
      <vt:lpstr>What sets us apart?</vt:lpstr>
      <vt:lpstr>The dorm room</vt:lpstr>
      <vt:lpstr>Roommates</vt:lpstr>
      <vt:lpstr>The dorms</vt:lpstr>
      <vt:lpstr>The first website</vt:lpstr>
      <vt:lpstr>Awesome words</vt:lpstr>
      <vt:lpstr>Amazing ideas</vt:lpstr>
      <vt:lpstr>Market analysis</vt:lpstr>
      <vt:lpstr>Virtual “friends”</vt:lpstr>
      <vt:lpstr>Virtual “friends”</vt:lpstr>
      <vt:lpstr>User demographics</vt:lpstr>
      <vt:lpstr>User demographics</vt:lpstr>
      <vt:lpstr>A picture always reinforces the concept</vt:lpstr>
      <vt:lpstr>A picture always reinforces the concept</vt:lpstr>
      <vt:lpstr>A picture always reinforces the concept</vt:lpstr>
      <vt:lpstr>The “competition”</vt:lpstr>
      <vt:lpstr>Other apps</vt:lpstr>
      <vt:lpstr>A picture is worth a thousand words</vt:lpstr>
      <vt:lpstr>A picture is worth a thousand words</vt:lpstr>
      <vt:lpstr>Goals &amp; strategy</vt:lpstr>
      <vt:lpstr>Goals</vt:lpstr>
      <vt:lpstr>Goals</vt:lpstr>
      <vt:lpstr>Strategy</vt:lpstr>
      <vt:lpstr>Strategy</vt:lpstr>
      <vt:lpstr>Goals &amp; strategy</vt:lpstr>
      <vt:lpstr>Organize the data</vt:lpstr>
      <vt:lpstr>Organize a little more</vt:lpstr>
      <vt:lpstr>Feb 4, 2004</vt:lpstr>
      <vt:lpstr>Feb 4, 2004</vt:lpstr>
      <vt:lpstr>Our history</vt:lpstr>
      <vt:lpstr>Our history</vt:lpstr>
      <vt:lpstr>Content plan</vt:lpstr>
      <vt:lpstr>9h 55m 23s</vt:lpstr>
      <vt:lpstr>86,000 km</vt:lpstr>
      <vt:lpstr>Our areas of expertise</vt:lpstr>
      <vt:lpstr>Our areas of expertise</vt:lpstr>
      <vt:lpstr>Plan overview</vt:lpstr>
      <vt:lpstr>Plan overview</vt:lpstr>
      <vt:lpstr>Plan overview</vt:lpstr>
      <vt:lpstr>Our team</vt:lpstr>
      <vt:lpstr>Our content</vt:lpstr>
      <vt:lpstr>Content sharing</vt:lpstr>
      <vt:lpstr>A look to the past</vt:lpstr>
      <vt:lpstr>$6 m.</vt:lpstr>
      <vt:lpstr>Budget</vt:lpstr>
      <vt:lpstr>Mockup: computer</vt:lpstr>
      <vt:lpstr>Mockup: tablet</vt:lpstr>
      <vt:lpstr>Mockup: smartphone</vt:lpstr>
      <vt:lpstr>Thanks!</vt:lpstr>
      <vt:lpstr>Icon pack: social media interactions</vt:lpstr>
      <vt:lpstr>Icon pack: social media interactions</vt:lpstr>
      <vt:lpstr>Premium icon pack</vt:lpstr>
      <vt:lpstr>Alternative resources</vt:lpstr>
      <vt:lpstr>Premium alternative resources</vt:lpstr>
      <vt:lpstr>Resources</vt:lpstr>
      <vt:lpstr>Premium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Social Media Anniversary</dc:title>
  <dc:creator>Trung Nghĩa Nguyễn</dc:creator>
  <cp:lastModifiedBy>Trung Nghĩa Nguyễn</cp:lastModifiedBy>
  <cp:revision>2</cp:revision>
  <dcterms:modified xsi:type="dcterms:W3CDTF">2023-03-21T06:57:52Z</dcterms:modified>
</cp:coreProperties>
</file>