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70" r:id="rId5"/>
    <p:sldId id="269" r:id="rId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672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6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177329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30: EM VUI HỌC TOÁN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30: EM VUI HỌC TOÁN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9502" t="23958" r="28917" b="8333"/>
          <a:stretch/>
        </p:blipFill>
        <p:spPr>
          <a:xfrm>
            <a:off x="1966119" y="1962530"/>
            <a:ext cx="11430000" cy="61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30: EM VUI HỌC TOÁN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861" t="27083" r="13104" b="12500"/>
          <a:stretch/>
        </p:blipFill>
        <p:spPr>
          <a:xfrm>
            <a:off x="3566319" y="1962530"/>
            <a:ext cx="11201400" cy="58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84</Words>
  <Application>Microsoft Office PowerPoint</Application>
  <PresentationFormat>Custom</PresentationFormat>
  <Paragraphs>16</Paragraphs>
  <Slides>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166</cp:revision>
  <dcterms:created xsi:type="dcterms:W3CDTF">2022-07-10T01:37:20Z</dcterms:created>
  <dcterms:modified xsi:type="dcterms:W3CDTF">2022-07-25T15:51:43Z</dcterms:modified>
</cp:coreProperties>
</file>