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2" r:id="rId2"/>
    <p:sldId id="354" r:id="rId3"/>
    <p:sldId id="369" r:id="rId4"/>
    <p:sldId id="388" r:id="rId5"/>
    <p:sldId id="389" r:id="rId6"/>
    <p:sldId id="390" r:id="rId7"/>
    <p:sldId id="391" r:id="rId8"/>
    <p:sldId id="392" r:id="rId9"/>
    <p:sldId id="393" r:id="rId10"/>
    <p:sldId id="395" r:id="rId11"/>
    <p:sldId id="396" r:id="rId12"/>
    <p:sldId id="397" r:id="rId13"/>
    <p:sldId id="398" r:id="rId14"/>
    <p:sldId id="394" r:id="rId15"/>
    <p:sldId id="399" r:id="rId16"/>
    <p:sldId id="400" r:id="rId17"/>
    <p:sldId id="401" r:id="rId18"/>
    <p:sldId id="402" r:id="rId19"/>
    <p:sldId id="403" r:id="rId20"/>
    <p:sldId id="404" r:id="rId21"/>
    <p:sldId id="308" r:id="rId22"/>
  </p:sldIdLst>
  <p:sldSz cx="9144000" cy="5143500" type="screen16x9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014F216-0247-4911-8577-90E5388A3B3E}">
          <p14:sldIdLst>
            <p14:sldId id="292"/>
            <p14:sldId id="354"/>
            <p14:sldId id="369"/>
            <p14:sldId id="388"/>
            <p14:sldId id="389"/>
            <p14:sldId id="390"/>
            <p14:sldId id="391"/>
            <p14:sldId id="392"/>
            <p14:sldId id="393"/>
            <p14:sldId id="395"/>
            <p14:sldId id="396"/>
            <p14:sldId id="397"/>
            <p14:sldId id="398"/>
            <p14:sldId id="394"/>
            <p14:sldId id="399"/>
            <p14:sldId id="400"/>
            <p14:sldId id="401"/>
            <p14:sldId id="402"/>
            <p14:sldId id="403"/>
            <p14:sldId id="404"/>
            <p14:sldId id="30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D00000"/>
    <a:srgbClr val="F20000"/>
    <a:srgbClr val="FD35C9"/>
    <a:srgbClr val="FF0101"/>
    <a:srgbClr val="1EEE28"/>
    <a:srgbClr val="48E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9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F911B-64DD-45BE-A1B4-3E95391CEA79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E7-CD26-4626-92F3-9496B53F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44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79D98-0F11-4955-B963-E20E6C0EC9B7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A775D-DB69-4E78-A1F3-046B6CB79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79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6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6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5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8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0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4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2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5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3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6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0B6A0-97DD-403B-9996-FD2FDBE81FA6}" type="datetimeFigureOut">
              <a:rPr lang="en-US" smtClean="0"/>
              <a:t>27/07/2022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261B4-EA3D-4857-A0A5-2A47F248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4.emf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5.emf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em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1.em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3505" y="389661"/>
            <a:ext cx="5981695" cy="96289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KÍNH CHÀO CÁC EM HỌC SINH</a:t>
            </a:r>
            <a:endParaRPr lang="en-US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8736" y="3365152"/>
            <a:ext cx="796654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Giáo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viên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 </a:t>
            </a:r>
            <a:r>
              <a:rPr lang="en-US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Dương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Minh </a:t>
            </a:r>
            <a:r>
              <a:rPr lang="en-US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Chí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21533" y="1543050"/>
            <a:ext cx="37825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Môn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 </a:t>
            </a:r>
            <a:r>
              <a:rPr lang="en-US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Toán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7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19989" y="2393602"/>
            <a:ext cx="218559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Lớp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 7A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837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07010"/>
            <a:ext cx="1524000" cy="50255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5000" y="590550"/>
            <a:ext cx="48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ọc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" y="895350"/>
            <a:ext cx="137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1200150"/>
            <a:ext cx="6172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ABCD.EFGH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AB=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5cm, 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BC=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4cm, 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AE=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3cm.</a:t>
            </a:r>
            <a:endParaRPr lang="en-US" sz="2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a) Cho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F, C, D</a:t>
            </a:r>
            <a:endParaRPr lang="en-US" sz="2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8600" y="2876550"/>
            <a:ext cx="137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3257550"/>
            <a:ext cx="6096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ABCD.MNPQ</a:t>
            </a:r>
            <a:endParaRPr lang="en-US" sz="22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a) Cho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BC=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4cm,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P, Q.</a:t>
            </a:r>
            <a:endParaRPr lang="en-US" sz="2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B, P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727" y="1195388"/>
            <a:ext cx="2190750" cy="16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000840"/>
            <a:ext cx="1663700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49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17" grpId="0"/>
      <p:bldP spid="23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07010"/>
            <a:ext cx="1524000" cy="50255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28600" y="895350"/>
            <a:ext cx="137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1365230"/>
            <a:ext cx="6477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ABCD.EFGH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AB=EF=HG=DC=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5cm</a:t>
            </a:r>
          </a:p>
          <a:p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BC=FG=EH=AD=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4cm</a:t>
            </a:r>
          </a:p>
          <a:p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AE=BF=CG=DH=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3cm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AG, BH, CE, DF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c) 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BFG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BFE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EFG.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BCD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BCG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DCG.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ADC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ADH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CDH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819150"/>
            <a:ext cx="2190750" cy="16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571750"/>
            <a:ext cx="23288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88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07010"/>
            <a:ext cx="1524000" cy="50255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28600" y="895350"/>
            <a:ext cx="137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1276350"/>
            <a:ext cx="624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ABCD.MNPQ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AB=BC=CD=AD=MN=NP=PQ=MQ</a:t>
            </a:r>
          </a:p>
          <a:p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=AM=BN=CP=DQ=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4cm 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b)</a:t>
            </a:r>
          </a:p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MNPQ, NBCP, ABCD, ADMQ, ABNM, DCPQ</a:t>
            </a:r>
            <a:endParaRPr lang="en-US" sz="24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24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d) 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NBC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NBA.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NPQ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NPC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QPC.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900545"/>
            <a:ext cx="1665287" cy="176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724150"/>
            <a:ext cx="1828800" cy="1937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184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228600" y="997863"/>
            <a:ext cx="137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3443" y="2571750"/>
            <a:ext cx="7073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518152"/>
            <a:ext cx="1714500" cy="565371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757" y="971550"/>
            <a:ext cx="3698443" cy="1445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81350"/>
            <a:ext cx="3810000" cy="163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76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237" y="1352550"/>
            <a:ext cx="3200136" cy="74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2804"/>
            <a:ext cx="2438400" cy="571282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047750"/>
            <a:ext cx="7772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rubic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347026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3470261"/>
            <a:ext cx="102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3470261"/>
            <a:ext cx="495300" cy="461665"/>
          </a:xfrm>
          <a:prstGeom prst="ellipse">
            <a:avLst/>
          </a:prstGeom>
          <a:noFill/>
          <a:ln>
            <a:solidFill>
              <a:srgbClr val="F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6146" name="Picture 3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960" y="1581149"/>
            <a:ext cx="1821640" cy="1729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48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2804"/>
            <a:ext cx="2438400" cy="571282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047750"/>
            <a:ext cx="7772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347026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3470261"/>
            <a:ext cx="102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410200" y="3470261"/>
            <a:ext cx="495300" cy="461665"/>
          </a:xfrm>
          <a:prstGeom prst="ellipse">
            <a:avLst/>
          </a:prstGeom>
          <a:noFill/>
          <a:ln>
            <a:solidFill>
              <a:srgbClr val="F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7170" name="Picture 3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1989138"/>
            <a:ext cx="4541837" cy="986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19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2804"/>
            <a:ext cx="2438400" cy="571282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58786" y="1047750"/>
            <a:ext cx="71184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6138" y="2190750"/>
            <a:ext cx="3782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AB=CD=MN=BC</a:t>
            </a:r>
            <a:endParaRPr lang="en-US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280035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AM=BN=CP=DQ</a:t>
            </a:r>
            <a:endParaRPr lang="en-US" sz="24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1999" y="2800350"/>
            <a:ext cx="495300" cy="461665"/>
          </a:xfrm>
          <a:prstGeom prst="ellipse">
            <a:avLst/>
          </a:prstGeom>
          <a:noFill/>
          <a:ln>
            <a:solidFill>
              <a:srgbClr val="F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90750"/>
            <a:ext cx="2362200" cy="187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66138" y="3329285"/>
            <a:ext cx="3782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AD=AB=MQ=NP</a:t>
            </a:r>
            <a:endParaRPr lang="en-US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198" y="386268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AM=BN=CB=DQ</a:t>
            </a:r>
            <a:endParaRPr lang="en-US" sz="24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8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2804"/>
            <a:ext cx="2438400" cy="571282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58786" y="1047750"/>
            <a:ext cx="71184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4: 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6138" y="2190750"/>
            <a:ext cx="3782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DCPQ</a:t>
            </a:r>
            <a:endParaRPr lang="en-US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280035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ABNM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DCPQ</a:t>
            </a:r>
            <a:endParaRPr lang="en-US" sz="24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1999" y="3862685"/>
            <a:ext cx="495300" cy="461665"/>
          </a:xfrm>
          <a:prstGeom prst="ellipse">
            <a:avLst/>
          </a:prstGeom>
          <a:noFill/>
          <a:ln>
            <a:solidFill>
              <a:srgbClr val="F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90750"/>
            <a:ext cx="2362200" cy="187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66138" y="3329285"/>
            <a:ext cx="3782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DAMQ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CBNP</a:t>
            </a:r>
            <a:endParaRPr lang="en-US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198" y="386268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MNPQ</a:t>
            </a:r>
            <a:endParaRPr lang="en-US" sz="24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43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2804"/>
            <a:ext cx="2438400" cy="571282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58786" y="1047750"/>
            <a:ext cx="71184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6138" y="1962150"/>
            <a:ext cx="4848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ABNM,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DCPQ</a:t>
            </a:r>
            <a:endParaRPr lang="en-US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8" y="2419350"/>
            <a:ext cx="4876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DAMQ,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CBNP</a:t>
            </a:r>
            <a:endParaRPr lang="en-US" sz="24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1999" y="3714750"/>
            <a:ext cx="495300" cy="461665"/>
          </a:xfrm>
          <a:prstGeom prst="ellipse">
            <a:avLst/>
          </a:prstGeom>
          <a:noFill/>
          <a:ln>
            <a:solidFill>
              <a:srgbClr val="F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190750"/>
            <a:ext cx="2362200" cy="187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66138" y="2876550"/>
            <a:ext cx="4848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ABNM,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DAMQ,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CBNP</a:t>
            </a:r>
            <a:endParaRPr lang="en-US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198" y="3714750"/>
            <a:ext cx="5029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ABNM,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DCPQ,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DAMQ,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CBNP</a:t>
            </a:r>
            <a:endParaRPr lang="en-US" sz="24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96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81000" y="209549"/>
            <a:ext cx="8458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6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endParaRPr lang="en-US" sz="2600" b="1" dirty="0">
              <a:solidFill>
                <a:srgbClr val="D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6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6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6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600" b="1" dirty="0" smtClean="0">
              <a:solidFill>
                <a:srgbClr val="D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6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848" y="3123499"/>
            <a:ext cx="2273620" cy="7497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648" y="3885499"/>
            <a:ext cx="2907552" cy="74365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535116"/>
            <a:ext cx="2273620" cy="7497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347776"/>
            <a:ext cx="2273620" cy="74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7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699"/>
            <a:ext cx="2144376" cy="54845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57200" y="158115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215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" y="400051"/>
            <a:ext cx="8001000" cy="18859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Tiết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học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đến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đây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là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kết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thúc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algn="ctr"/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Cảm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ơn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các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em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0355" y="1824336"/>
            <a:ext cx="24064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Lớp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7A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5134" y="2747666"/>
            <a:ext cx="79961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Giáo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viên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Dương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Minh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Chí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66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" y="1248462"/>
            <a:ext cx="6327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…………………………………</a:t>
            </a:r>
          </a:p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ABCD.MNPQ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…………………………………..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……………………………………..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Ba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3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…………………………………..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………………………………..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26605"/>
            <a:ext cx="1676400" cy="55280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824" y="1504950"/>
            <a:ext cx="2122488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0" y="74295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67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" y="1248462"/>
            <a:ext cx="6327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ABCD.MNPQ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B, C, D, M, N, P, Q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AB, BC, CD, AD, MN, NP, PQ, MQ, AM, BN, CP, DQ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Ba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3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CBN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AP, BQ, CM, DN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26605"/>
            <a:ext cx="1676400" cy="55280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824" y="742950"/>
            <a:ext cx="2122488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0" y="74295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465" y="2425700"/>
            <a:ext cx="2096135" cy="1667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73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" y="1248462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ABCD.MNPQ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………………………….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Ba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3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……………………………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………………………………..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26605"/>
            <a:ext cx="1676400" cy="5528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0" y="74295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04950"/>
            <a:ext cx="1828800" cy="192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80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" y="1248462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ABCD.MNPQ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B, C, D, M, N, P, Q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AB, BC, CD, AD, MN, NP, PQ, MQ, AM, BN, CP, DQ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Ba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3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BCD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BCP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DCP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AP, BQ, CM, DN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26605"/>
            <a:ext cx="1676400" cy="5528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0" y="74295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742950"/>
            <a:ext cx="1828800" cy="192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490" y="2460473"/>
            <a:ext cx="1907510" cy="19400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213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07010"/>
            <a:ext cx="1524000" cy="50255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5000" y="590550"/>
            <a:ext cx="48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ọc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2, 3 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" y="1047750"/>
            <a:ext cx="137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434717"/>
            <a:ext cx="1543685" cy="161544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152400" y="1428750"/>
            <a:ext cx="662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EFGH.MNPQ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11).</a:t>
            </a:r>
          </a:p>
          <a:p>
            <a:pPr algn="just"/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MN=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3cm.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EF, NF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8600" y="2948285"/>
            <a:ext cx="137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3377045"/>
            <a:ext cx="4552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a, b, c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030" name="Picture 6" descr="Untitled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57550"/>
            <a:ext cx="361237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22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17" grpId="0"/>
      <p:bldP spid="23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07010"/>
            <a:ext cx="1524000" cy="50255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28600" y="1047750"/>
            <a:ext cx="137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434717"/>
            <a:ext cx="1543685" cy="161544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152400" y="142875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Do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EF=NF=MN=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3cm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b)</a:t>
            </a:r>
          </a:p>
          <a:p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EP, FQ, GM, HN</a:t>
            </a:r>
            <a:endParaRPr lang="en-US" sz="24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287" y="2800350"/>
            <a:ext cx="1552575" cy="1624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011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0489" y="64310"/>
            <a:ext cx="6648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32.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D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/>
          </a:p>
        </p:txBody>
      </p:sp>
      <p:pic>
        <p:nvPicPr>
          <p:cNvPr id="11" name="Picture 10" descr="Animat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5" y="451708"/>
            <a:ext cx="9144000" cy="3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07010"/>
            <a:ext cx="1524000" cy="50255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28600" y="1047750"/>
            <a:ext cx="137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" y="2800350"/>
            <a:ext cx="78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6" descr="Untitled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99" y="1213044"/>
            <a:ext cx="4477261" cy="151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90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11116</TotalTime>
  <Words>1324</Words>
  <PresentationFormat>On-screen Show (16:9)</PresentationFormat>
  <Paragraphs>132</Paragraphs>
  <Slides>21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Printed>2018-03-31T16:13:37Z</cp:lastPrinted>
  <dcterms:created xsi:type="dcterms:W3CDTF">2017-04-24T14:51:00Z</dcterms:created>
  <dcterms:modified xsi:type="dcterms:W3CDTF">2022-07-27T04:31:38Z</dcterms:modified>
</cp:coreProperties>
</file>